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6" r:id="rId3"/>
    <p:sldId id="257" r:id="rId4"/>
    <p:sldId id="258" r:id="rId5"/>
    <p:sldId id="290" r:id="rId6"/>
    <p:sldId id="273" r:id="rId7"/>
    <p:sldId id="259" r:id="rId8"/>
    <p:sldId id="264" r:id="rId9"/>
    <p:sldId id="265" r:id="rId10"/>
    <p:sldId id="269" r:id="rId11"/>
    <p:sldId id="308" r:id="rId12"/>
    <p:sldId id="267" r:id="rId13"/>
    <p:sldId id="312" r:id="rId14"/>
    <p:sldId id="313" r:id="rId15"/>
    <p:sldId id="314" r:id="rId16"/>
    <p:sldId id="261" r:id="rId17"/>
    <p:sldId id="315" r:id="rId18"/>
    <p:sldId id="316" r:id="rId19"/>
    <p:sldId id="262"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1B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57" autoAdjust="0"/>
    <p:restoredTop sz="94660"/>
  </p:normalViewPr>
  <p:slideViewPr>
    <p:cSldViewPr snapToGrid="0">
      <p:cViewPr varScale="1">
        <p:scale>
          <a:sx n="114" d="100"/>
          <a:sy n="114" d="100"/>
        </p:scale>
        <p:origin x="79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notesMaster" Target="notesMasters/notesMaster1.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阿里巴巴普惠体 R" panose="00020600040101010101" pitchFamily="18" charset="-122"/>
                <a:ea typeface="阿里巴巴普惠体 R" panose="00020600040101010101" pitchFamily="18"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阿里巴巴普惠体 R" panose="00020600040101010101" pitchFamily="18" charset="-122"/>
                <a:ea typeface="阿里巴巴普惠体 R" panose="00020600040101010101" pitchFamily="18" charset="-122"/>
              </a:defRPr>
            </a:lvl1pPr>
          </a:lstStyle>
          <a:p>
            <a:fld id="{8E492DD7-2B5F-41CE-AFB4-DA53066AA3D9}"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阿里巴巴普惠体 R" panose="00020600040101010101" pitchFamily="18" charset="-122"/>
                <a:ea typeface="阿里巴巴普惠体 R" panose="00020600040101010101" pitchFamily="18"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阿里巴巴普惠体 R" panose="00020600040101010101" pitchFamily="18" charset="-122"/>
                <a:ea typeface="阿里巴巴普惠体 R" panose="00020600040101010101" pitchFamily="18" charset="-122"/>
              </a:defRPr>
            </a:lvl1pPr>
          </a:lstStyle>
          <a:p>
            <a:fld id="{DA74FF58-2D74-4F41-8076-ADB586456D0D}"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阿里巴巴普惠体 R" panose="00020600040101010101" pitchFamily="18" charset="-122"/>
        <a:ea typeface="阿里巴巴普惠体 R" panose="00020600040101010101" pitchFamily="18" charset="-122"/>
        <a:cs typeface="+mn-cs"/>
      </a:defRPr>
    </a:lvl1pPr>
    <a:lvl2pPr marL="457200" algn="l" defTabSz="914400" rtl="0" eaLnBrk="1" latinLnBrk="0" hangingPunct="1">
      <a:defRPr sz="1200" kern="1200">
        <a:solidFill>
          <a:schemeClr val="tx1"/>
        </a:solidFill>
        <a:latin typeface="阿里巴巴普惠体 R" panose="00020600040101010101" pitchFamily="18" charset="-122"/>
        <a:ea typeface="阿里巴巴普惠体 R" panose="00020600040101010101" pitchFamily="18" charset="-122"/>
        <a:cs typeface="+mn-cs"/>
      </a:defRPr>
    </a:lvl2pPr>
    <a:lvl3pPr marL="914400" algn="l" defTabSz="914400" rtl="0" eaLnBrk="1" latinLnBrk="0" hangingPunct="1">
      <a:defRPr sz="1200" kern="1200">
        <a:solidFill>
          <a:schemeClr val="tx1"/>
        </a:solidFill>
        <a:latin typeface="阿里巴巴普惠体 R" panose="00020600040101010101" pitchFamily="18" charset="-122"/>
        <a:ea typeface="阿里巴巴普惠体 R" panose="00020600040101010101" pitchFamily="18" charset="-122"/>
        <a:cs typeface="+mn-cs"/>
      </a:defRPr>
    </a:lvl3pPr>
    <a:lvl4pPr marL="1371600" algn="l" defTabSz="914400" rtl="0" eaLnBrk="1" latinLnBrk="0" hangingPunct="1">
      <a:defRPr sz="1200" kern="1200">
        <a:solidFill>
          <a:schemeClr val="tx1"/>
        </a:solidFill>
        <a:latin typeface="阿里巴巴普惠体 R" panose="00020600040101010101" pitchFamily="18" charset="-122"/>
        <a:ea typeface="阿里巴巴普惠体 R" panose="00020600040101010101" pitchFamily="18" charset="-122"/>
        <a:cs typeface="+mn-cs"/>
      </a:defRPr>
    </a:lvl4pPr>
    <a:lvl5pPr marL="1828800" algn="l" defTabSz="914400" rtl="0" eaLnBrk="1" latinLnBrk="0" hangingPunct="1">
      <a:defRPr sz="1200" kern="1200">
        <a:solidFill>
          <a:schemeClr val="tx1"/>
        </a:solidFill>
        <a:latin typeface="阿里巴巴普惠体 R" panose="00020600040101010101" pitchFamily="18" charset="-122"/>
        <a:ea typeface="阿里巴巴普惠体 R" panose="00020600040101010101" pitchFamily="18"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4.png"/><Relationship Id="rId7" Type="http://schemas.openxmlformats.org/officeDocument/2006/relationships/tags" Target="../tags/tag4.xml"/><Relationship Id="rId6" Type="http://schemas.openxmlformats.org/officeDocument/2006/relationships/image" Target="../media/image3.png"/><Relationship Id="rId5" Type="http://schemas.openxmlformats.org/officeDocument/2006/relationships/tags" Target="../tags/tag3.xml"/><Relationship Id="rId4" Type="http://schemas.openxmlformats.org/officeDocument/2006/relationships/image" Target="../media/image2.png"/><Relationship Id="rId3" Type="http://schemas.openxmlformats.org/officeDocument/2006/relationships/tags" Target="../tags/tag2.xml"/><Relationship Id="rId2" Type="http://schemas.openxmlformats.org/officeDocument/2006/relationships/image" Target="../media/image1.jpeg"/><Relationship Id="rId12" Type="http://schemas.openxmlformats.org/officeDocument/2006/relationships/slideLayout" Target="../slideLayouts/slideLayout1.xml"/><Relationship Id="rId11" Type="http://schemas.openxmlformats.org/officeDocument/2006/relationships/tags" Target="../tags/tag6.xml"/><Relationship Id="rId10" Type="http://schemas.openxmlformats.org/officeDocument/2006/relationships/image" Target="../media/image5.pn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19.png"/><Relationship Id="rId7" Type="http://schemas.openxmlformats.org/officeDocument/2006/relationships/image" Target="../media/image27.png"/><Relationship Id="rId6" Type="http://schemas.openxmlformats.org/officeDocument/2006/relationships/image" Target="../media/image16.png"/><Relationship Id="rId5" Type="http://schemas.openxmlformats.org/officeDocument/2006/relationships/tags" Target="../tags/tag33.xml"/><Relationship Id="rId4" Type="http://schemas.openxmlformats.org/officeDocument/2006/relationships/image" Target="../media/image3.png"/><Relationship Id="rId3" Type="http://schemas.openxmlformats.org/officeDocument/2006/relationships/tags" Target="../tags/tag32.xml"/><Relationship Id="rId2" Type="http://schemas.openxmlformats.org/officeDocument/2006/relationships/image" Target="../media/image1.jpeg"/><Relationship Id="rId10" Type="http://schemas.openxmlformats.org/officeDocument/2006/relationships/slideLayout" Target="../slideLayouts/slideLayout1.xml"/><Relationship Id="rId1" Type="http://schemas.openxmlformats.org/officeDocument/2006/relationships/tags" Target="../tags/tag31.xml"/></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29.png"/><Relationship Id="rId7" Type="http://schemas.openxmlformats.org/officeDocument/2006/relationships/image" Target="../media/image28.png"/><Relationship Id="rId6" Type="http://schemas.openxmlformats.org/officeDocument/2006/relationships/image" Target="../media/image16.png"/><Relationship Id="rId5" Type="http://schemas.openxmlformats.org/officeDocument/2006/relationships/tags" Target="../tags/tag36.xml"/><Relationship Id="rId4" Type="http://schemas.openxmlformats.org/officeDocument/2006/relationships/image" Target="../media/image3.png"/><Relationship Id="rId3" Type="http://schemas.openxmlformats.org/officeDocument/2006/relationships/tags" Target="../tags/tag35.xml"/><Relationship Id="rId2" Type="http://schemas.openxmlformats.org/officeDocument/2006/relationships/image" Target="../media/image1.jpeg"/><Relationship Id="rId1" Type="http://schemas.openxmlformats.org/officeDocument/2006/relationships/tags" Target="../tags/tag34.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31.png"/><Relationship Id="rId7" Type="http://schemas.openxmlformats.org/officeDocument/2006/relationships/image" Target="../media/image30.png"/><Relationship Id="rId6" Type="http://schemas.openxmlformats.org/officeDocument/2006/relationships/image" Target="../media/image16.png"/><Relationship Id="rId5" Type="http://schemas.openxmlformats.org/officeDocument/2006/relationships/tags" Target="../tags/tag39.xml"/><Relationship Id="rId4" Type="http://schemas.openxmlformats.org/officeDocument/2006/relationships/image" Target="../media/image3.png"/><Relationship Id="rId3" Type="http://schemas.openxmlformats.org/officeDocument/2006/relationships/tags" Target="../tags/tag38.xml"/><Relationship Id="rId2" Type="http://schemas.openxmlformats.org/officeDocument/2006/relationships/image" Target="../media/image1.jpeg"/><Relationship Id="rId1" Type="http://schemas.openxmlformats.org/officeDocument/2006/relationships/tags" Target="../tags/tag37.xml"/></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33.png"/><Relationship Id="rId7" Type="http://schemas.openxmlformats.org/officeDocument/2006/relationships/image" Target="../media/image32.png"/><Relationship Id="rId6" Type="http://schemas.openxmlformats.org/officeDocument/2006/relationships/image" Target="../media/image16.png"/><Relationship Id="rId5" Type="http://schemas.openxmlformats.org/officeDocument/2006/relationships/tags" Target="../tags/tag42.xml"/><Relationship Id="rId4" Type="http://schemas.openxmlformats.org/officeDocument/2006/relationships/image" Target="../media/image3.png"/><Relationship Id="rId3" Type="http://schemas.openxmlformats.org/officeDocument/2006/relationships/tags" Target="../tags/tag41.xml"/><Relationship Id="rId2" Type="http://schemas.openxmlformats.org/officeDocument/2006/relationships/image" Target="../media/image1.jpeg"/><Relationship Id="rId1" Type="http://schemas.openxmlformats.org/officeDocument/2006/relationships/tags" Target="../tags/tag40.xml"/></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35.png"/><Relationship Id="rId7" Type="http://schemas.openxmlformats.org/officeDocument/2006/relationships/image" Target="../media/image34.png"/><Relationship Id="rId6" Type="http://schemas.openxmlformats.org/officeDocument/2006/relationships/image" Target="../media/image16.png"/><Relationship Id="rId5" Type="http://schemas.openxmlformats.org/officeDocument/2006/relationships/tags" Target="../tags/tag45.xml"/><Relationship Id="rId4" Type="http://schemas.openxmlformats.org/officeDocument/2006/relationships/image" Target="../media/image3.png"/><Relationship Id="rId3" Type="http://schemas.openxmlformats.org/officeDocument/2006/relationships/tags" Target="../tags/tag44.xml"/><Relationship Id="rId2" Type="http://schemas.openxmlformats.org/officeDocument/2006/relationships/image" Target="../media/image1.jpeg"/><Relationship Id="rId1" Type="http://schemas.openxmlformats.org/officeDocument/2006/relationships/tags" Target="../tags/tag43.xml"/></Relationships>
</file>

<file path=ppt/slides/_rels/slide15.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image" Target="../media/image11.png"/><Relationship Id="rId7" Type="http://schemas.openxmlformats.org/officeDocument/2006/relationships/tags" Target="../tags/tag49.xml"/><Relationship Id="rId6" Type="http://schemas.openxmlformats.org/officeDocument/2006/relationships/image" Target="../media/image3.png"/><Relationship Id="rId5" Type="http://schemas.openxmlformats.org/officeDocument/2006/relationships/tags" Target="../tags/tag48.xml"/><Relationship Id="rId4" Type="http://schemas.openxmlformats.org/officeDocument/2006/relationships/image" Target="../media/image2.png"/><Relationship Id="rId3" Type="http://schemas.openxmlformats.org/officeDocument/2006/relationships/tags" Target="../tags/tag47.xml"/><Relationship Id="rId2" Type="http://schemas.openxmlformats.org/officeDocument/2006/relationships/image" Target="../media/image1.jpeg"/><Relationship Id="rId12" Type="http://schemas.openxmlformats.org/officeDocument/2006/relationships/slideLayout" Target="../slideLayouts/slideLayout1.xml"/><Relationship Id="rId11" Type="http://schemas.microsoft.com/office/2007/relationships/hdphoto" Target="../media/image13.wdp"/><Relationship Id="rId10" Type="http://schemas.openxmlformats.org/officeDocument/2006/relationships/image" Target="../media/image12.png"/><Relationship Id="rId1" Type="http://schemas.openxmlformats.org/officeDocument/2006/relationships/tags" Target="../tags/tag46.xml"/></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tags" Target="../tags/tag52.xml"/><Relationship Id="rId4" Type="http://schemas.openxmlformats.org/officeDocument/2006/relationships/image" Target="../media/image3.png"/><Relationship Id="rId3" Type="http://schemas.openxmlformats.org/officeDocument/2006/relationships/tags" Target="../tags/tag51.xml"/><Relationship Id="rId2" Type="http://schemas.openxmlformats.org/officeDocument/2006/relationships/image" Target="../media/image1.jpeg"/><Relationship Id="rId1" Type="http://schemas.openxmlformats.org/officeDocument/2006/relationships/tags" Target="../tags/tag50.xml"/></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tags" Target="../tags/tag55.xml"/><Relationship Id="rId4" Type="http://schemas.openxmlformats.org/officeDocument/2006/relationships/image" Target="../media/image3.png"/><Relationship Id="rId3" Type="http://schemas.openxmlformats.org/officeDocument/2006/relationships/tags" Target="../tags/tag54.xml"/><Relationship Id="rId2" Type="http://schemas.openxmlformats.org/officeDocument/2006/relationships/image" Target="../media/image1.jpeg"/><Relationship Id="rId1" Type="http://schemas.openxmlformats.org/officeDocument/2006/relationships/tags" Target="../tags/tag53.xml"/></Relationships>
</file>

<file path=ppt/slides/_rels/slide18.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image" Target="../media/image4.png"/><Relationship Id="rId7" Type="http://schemas.openxmlformats.org/officeDocument/2006/relationships/tags" Target="../tags/tag59.xml"/><Relationship Id="rId6" Type="http://schemas.openxmlformats.org/officeDocument/2006/relationships/image" Target="../media/image3.png"/><Relationship Id="rId5" Type="http://schemas.openxmlformats.org/officeDocument/2006/relationships/tags" Target="../tags/tag58.xml"/><Relationship Id="rId4" Type="http://schemas.openxmlformats.org/officeDocument/2006/relationships/image" Target="../media/image2.png"/><Relationship Id="rId3" Type="http://schemas.openxmlformats.org/officeDocument/2006/relationships/tags" Target="../tags/tag57.xml"/><Relationship Id="rId2" Type="http://schemas.openxmlformats.org/officeDocument/2006/relationships/image" Target="../media/image1.jpeg"/><Relationship Id="rId12" Type="http://schemas.openxmlformats.org/officeDocument/2006/relationships/slideLayout" Target="../slideLayouts/slideLayout1.xml"/><Relationship Id="rId11" Type="http://schemas.openxmlformats.org/officeDocument/2006/relationships/tags" Target="../tags/tag61.xml"/><Relationship Id="rId10" Type="http://schemas.openxmlformats.org/officeDocument/2006/relationships/image" Target="../media/image5.png"/><Relationship Id="rId1" Type="http://schemas.openxmlformats.org/officeDocument/2006/relationships/tags" Target="../tags/tag56.xml"/></Relationships>
</file>

<file path=ppt/slides/_rels/slide2.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image" Target="../media/image6.png"/><Relationship Id="rId7" Type="http://schemas.openxmlformats.org/officeDocument/2006/relationships/tags" Target="../tags/tag10.xml"/><Relationship Id="rId6" Type="http://schemas.openxmlformats.org/officeDocument/2006/relationships/image" Target="../media/image3.png"/><Relationship Id="rId5" Type="http://schemas.openxmlformats.org/officeDocument/2006/relationships/tags" Target="../tags/tag9.xml"/><Relationship Id="rId4" Type="http://schemas.openxmlformats.org/officeDocument/2006/relationships/image" Target="../media/image1.jpeg"/><Relationship Id="rId3" Type="http://schemas.openxmlformats.org/officeDocument/2006/relationships/tags" Target="../tags/tag8.xml"/><Relationship Id="rId2" Type="http://schemas.openxmlformats.org/officeDocument/2006/relationships/image" Target="../media/image2.png"/><Relationship Id="rId13" Type="http://schemas.openxmlformats.org/officeDocument/2006/relationships/slideLayout" Target="../slideLayouts/slideLayout1.xml"/><Relationship Id="rId12" Type="http://schemas.openxmlformats.org/officeDocument/2006/relationships/image" Target="../media/image10.png"/><Relationship Id="rId11" Type="http://schemas.microsoft.com/office/2007/relationships/hdphoto" Target="../media/image9.wdp"/><Relationship Id="rId10" Type="http://schemas.openxmlformats.org/officeDocument/2006/relationships/image" Target="../media/image8.png"/><Relationship Id="rId1" Type="http://schemas.openxmlformats.org/officeDocument/2006/relationships/tags" Target="../tags/tag7.xml"/></Relationships>
</file>

<file path=ppt/slides/_rels/slide3.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image" Target="../media/image11.png"/><Relationship Id="rId7" Type="http://schemas.openxmlformats.org/officeDocument/2006/relationships/tags" Target="../tags/tag14.xml"/><Relationship Id="rId6" Type="http://schemas.openxmlformats.org/officeDocument/2006/relationships/image" Target="../media/image3.png"/><Relationship Id="rId5" Type="http://schemas.openxmlformats.org/officeDocument/2006/relationships/tags" Target="../tags/tag13.xml"/><Relationship Id="rId4" Type="http://schemas.openxmlformats.org/officeDocument/2006/relationships/image" Target="../media/image2.png"/><Relationship Id="rId3" Type="http://schemas.openxmlformats.org/officeDocument/2006/relationships/tags" Target="../tags/tag12.xml"/><Relationship Id="rId2" Type="http://schemas.openxmlformats.org/officeDocument/2006/relationships/image" Target="../media/image1.jpeg"/><Relationship Id="rId12" Type="http://schemas.openxmlformats.org/officeDocument/2006/relationships/slideLayout" Target="../slideLayouts/slideLayout1.xml"/><Relationship Id="rId11" Type="http://schemas.microsoft.com/office/2007/relationships/hdphoto" Target="../media/image13.wdp"/><Relationship Id="rId10" Type="http://schemas.openxmlformats.org/officeDocument/2006/relationships/image" Target="../media/image12.png"/><Relationship Id="rId1" Type="http://schemas.openxmlformats.org/officeDocument/2006/relationships/tags" Target="../tags/tag1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7.png"/><Relationship Id="rId6" Type="http://schemas.openxmlformats.org/officeDocument/2006/relationships/image" Target="../media/image16.png"/><Relationship Id="rId5" Type="http://schemas.openxmlformats.org/officeDocument/2006/relationships/tags" Target="../tags/tag17.xml"/><Relationship Id="rId4" Type="http://schemas.openxmlformats.org/officeDocument/2006/relationships/image" Target="../media/image3.png"/><Relationship Id="rId3" Type="http://schemas.openxmlformats.org/officeDocument/2006/relationships/tags" Target="../tags/tag16.xml"/><Relationship Id="rId2" Type="http://schemas.openxmlformats.org/officeDocument/2006/relationships/image" Target="../media/image1.jpeg"/><Relationship Id="rId1" Type="http://schemas.openxmlformats.org/officeDocument/2006/relationships/tags" Target="../tags/tag15.xml"/></Relationships>
</file>

<file path=ppt/slides/_rels/slide6.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image" Target="../media/image11.png"/><Relationship Id="rId7" Type="http://schemas.openxmlformats.org/officeDocument/2006/relationships/tags" Target="../tags/tag21.xml"/><Relationship Id="rId6" Type="http://schemas.openxmlformats.org/officeDocument/2006/relationships/image" Target="../media/image3.png"/><Relationship Id="rId5" Type="http://schemas.openxmlformats.org/officeDocument/2006/relationships/tags" Target="../tags/tag20.xml"/><Relationship Id="rId4" Type="http://schemas.openxmlformats.org/officeDocument/2006/relationships/image" Target="../media/image2.png"/><Relationship Id="rId3" Type="http://schemas.openxmlformats.org/officeDocument/2006/relationships/tags" Target="../tags/tag19.xml"/><Relationship Id="rId2" Type="http://schemas.openxmlformats.org/officeDocument/2006/relationships/image" Target="../media/image1.jpeg"/><Relationship Id="rId12" Type="http://schemas.openxmlformats.org/officeDocument/2006/relationships/slideLayout" Target="../slideLayouts/slideLayout1.xml"/><Relationship Id="rId11" Type="http://schemas.microsoft.com/office/2007/relationships/hdphoto" Target="../media/image13.wdp"/><Relationship Id="rId10" Type="http://schemas.openxmlformats.org/officeDocument/2006/relationships/image" Target="../media/image12.png"/><Relationship Id="rId1" Type="http://schemas.openxmlformats.org/officeDocument/2006/relationships/tags" Target="../tags/tag18.xml"/></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tags" Target="../tags/tag24.xml"/><Relationship Id="rId4" Type="http://schemas.openxmlformats.org/officeDocument/2006/relationships/image" Target="../media/image3.png"/><Relationship Id="rId3" Type="http://schemas.openxmlformats.org/officeDocument/2006/relationships/tags" Target="../tags/tag23.xml"/><Relationship Id="rId2" Type="http://schemas.openxmlformats.org/officeDocument/2006/relationships/image" Target="../media/image1.jpeg"/><Relationship Id="rId1" Type="http://schemas.openxmlformats.org/officeDocument/2006/relationships/tags" Target="../tags/tag22.xml"/></Relationships>
</file>

<file path=ppt/slides/_rels/slide8.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image" Target="../media/image19.png"/><Relationship Id="rId7" Type="http://schemas.openxmlformats.org/officeDocument/2006/relationships/image" Target="../media/image18.png"/><Relationship Id="rId6" Type="http://schemas.openxmlformats.org/officeDocument/2006/relationships/image" Target="../media/image16.png"/><Relationship Id="rId5" Type="http://schemas.openxmlformats.org/officeDocument/2006/relationships/tags" Target="../tags/tag27.xml"/><Relationship Id="rId4" Type="http://schemas.openxmlformats.org/officeDocument/2006/relationships/image" Target="../media/image3.png"/><Relationship Id="rId3" Type="http://schemas.openxmlformats.org/officeDocument/2006/relationships/tags" Target="../tags/tag26.xml"/><Relationship Id="rId2" Type="http://schemas.openxmlformats.org/officeDocument/2006/relationships/image" Target="../media/image1.jpeg"/><Relationship Id="rId16" Type="http://schemas.openxmlformats.org/officeDocument/2006/relationships/slideLayout" Target="../slideLayouts/slideLayout1.xml"/><Relationship Id="rId15" Type="http://schemas.openxmlformats.org/officeDocument/2006/relationships/image" Target="../media/image26.png"/><Relationship Id="rId14" Type="http://schemas.openxmlformats.org/officeDocument/2006/relationships/image" Target="../media/image25.png"/><Relationship Id="rId13" Type="http://schemas.openxmlformats.org/officeDocument/2006/relationships/image" Target="../media/image24.png"/><Relationship Id="rId12" Type="http://schemas.openxmlformats.org/officeDocument/2006/relationships/image" Target="../media/image23.png"/><Relationship Id="rId11" Type="http://schemas.openxmlformats.org/officeDocument/2006/relationships/image" Target="../media/image22.png"/><Relationship Id="rId10" Type="http://schemas.openxmlformats.org/officeDocument/2006/relationships/image" Target="../media/image21.png"/><Relationship Id="rId1" Type="http://schemas.openxmlformats.org/officeDocument/2006/relationships/tags" Target="../tags/tag25.xml"/></Relationships>
</file>

<file path=ppt/slides/_rels/slide9.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19.png"/><Relationship Id="rId7" Type="http://schemas.openxmlformats.org/officeDocument/2006/relationships/image" Target="../media/image27.png"/><Relationship Id="rId6" Type="http://schemas.openxmlformats.org/officeDocument/2006/relationships/image" Target="../media/image16.png"/><Relationship Id="rId5" Type="http://schemas.openxmlformats.org/officeDocument/2006/relationships/tags" Target="../tags/tag30.xml"/><Relationship Id="rId4" Type="http://schemas.openxmlformats.org/officeDocument/2006/relationships/image" Target="../media/image3.png"/><Relationship Id="rId3" Type="http://schemas.openxmlformats.org/officeDocument/2006/relationships/tags" Target="../tags/tag29.xml"/><Relationship Id="rId2" Type="http://schemas.openxmlformats.org/officeDocument/2006/relationships/image" Target="../media/image1.jpeg"/><Relationship Id="rId10" Type="http://schemas.openxmlformats.org/officeDocument/2006/relationships/slideLayout" Target="../slideLayouts/slideLayout1.xml"/><Relationship Id="rId1" Type="http://schemas.openxmlformats.org/officeDocument/2006/relationships/tags" Target="../tags/tag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hidden="1"/>
          <p:cNvSpPr txBox="1"/>
          <p:nvPr/>
        </p:nvSpPr>
        <p:spPr>
          <a:xfrm>
            <a:off x="0" y="149731"/>
            <a:ext cx="2095500" cy="369332"/>
          </a:xfrm>
          <a:prstGeom prst="rect">
            <a:avLst/>
          </a:prstGeom>
          <a:noFill/>
        </p:spPr>
        <p:txBody>
          <a:bodyPr wrap="square" rtlCol="0">
            <a:spAutoFit/>
          </a:bodyPr>
          <a:lstStyle/>
          <a:p>
            <a:pPr algn="ctr"/>
            <a:r>
              <a:rPr lang="en-US" altLang="zh-CN" dirty="0">
                <a:noFill/>
                <a:ea typeface="优设标题黑" panose="00000500000000000000" pitchFamily="2" charset="-122"/>
              </a:rPr>
              <a:t>BY YUSHEN</a:t>
            </a:r>
            <a:endParaRPr lang="zh-CN" altLang="en-US" dirty="0">
              <a:noFill/>
              <a:ea typeface="优设标题黑" panose="00000500000000000000" pitchFamily="2" charset="-122"/>
            </a:endParaRPr>
          </a:p>
        </p:txBody>
      </p:sp>
      <p:pic>
        <p:nvPicPr>
          <p:cNvPr id="4" name="图片 4"/>
          <p:cNvPicPr>
            <a:picLocks noChangeAspect="1"/>
          </p:cNvPicPr>
          <p:nvPr>
            <p:custDataLst>
              <p:tags r:id="rId1"/>
            </p:custDataLst>
          </p:nvPr>
        </p:nvPicPr>
        <p:blipFill rotWithShape="1">
          <a:blip r:embed="rId2" cstate="print">
            <a:extLst>
              <a:ext uri="{28A0092B-C50C-407E-A947-70E740481C1C}">
                <a14:useLocalDpi xmlns:a14="http://schemas.microsoft.com/office/drawing/2010/main" val="0"/>
              </a:ext>
            </a:extLst>
          </a:blip>
          <a:srcRect r="11111"/>
          <a:stretch>
            <a:fillRect/>
          </a:stretch>
        </p:blipFill>
        <p:spPr>
          <a:xfrm>
            <a:off x="0" y="0"/>
            <a:ext cx="12192000" cy="6858000"/>
          </a:xfrm>
          <a:prstGeom prst="rect">
            <a:avLst/>
          </a:prstGeom>
        </p:spPr>
      </p:pic>
      <p:pic>
        <p:nvPicPr>
          <p:cNvPr id="5" name="图片 6"/>
          <p:cNvPicPr>
            <a:picLocks noChangeAspect="1"/>
          </p:cNvPicPr>
          <p:nvPr>
            <p:custDataLst>
              <p:tags r:id="rId3"/>
            </p:custDataLst>
          </p:nvPr>
        </p:nvPicPr>
        <p:blipFill rotWithShape="1">
          <a:blip r:embed="rId4">
            <a:extLst>
              <a:ext uri="{28A0092B-C50C-407E-A947-70E740481C1C}">
                <a14:useLocalDpi xmlns:a14="http://schemas.microsoft.com/office/drawing/2010/main" val="0"/>
              </a:ext>
            </a:extLst>
          </a:blip>
          <a:srcRect t="6754" r="7821" b="33897"/>
          <a:stretch>
            <a:fillRect/>
          </a:stretch>
        </p:blipFill>
        <p:spPr>
          <a:xfrm>
            <a:off x="1164844" y="3953255"/>
            <a:ext cx="4181856" cy="2761489"/>
          </a:xfrm>
          <a:prstGeom prst="rect">
            <a:avLst/>
          </a:prstGeom>
        </p:spPr>
      </p:pic>
      <p:pic>
        <p:nvPicPr>
          <p:cNvPr id="6" name="图片 10"/>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0" y="0"/>
            <a:ext cx="12192000" cy="3810000"/>
          </a:xfrm>
          <a:prstGeom prst="rect">
            <a:avLst/>
          </a:prstGeom>
        </p:spPr>
      </p:pic>
      <p:pic>
        <p:nvPicPr>
          <p:cNvPr id="7" name="图片 12"/>
          <p:cNvPicPr>
            <a:picLocks noChangeAspect="1"/>
          </p:cNvPicPr>
          <p:nvPr>
            <p:custDataLst>
              <p:tags r:id="rId7"/>
            </p:custDataLst>
          </p:nvPr>
        </p:nvPicPr>
        <p:blipFill>
          <a:blip r:embed="rId8" cstate="print">
            <a:extLst>
              <a:ext uri="{28A0092B-C50C-407E-A947-70E740481C1C}">
                <a14:useLocalDpi xmlns:a14="http://schemas.microsoft.com/office/drawing/2010/main" val="0"/>
              </a:ext>
            </a:extLst>
          </a:blip>
          <a:stretch>
            <a:fillRect/>
          </a:stretch>
        </p:blipFill>
        <p:spPr>
          <a:xfrm>
            <a:off x="0" y="0"/>
            <a:ext cx="3810000" cy="3810000"/>
          </a:xfrm>
          <a:prstGeom prst="rect">
            <a:avLst/>
          </a:prstGeom>
        </p:spPr>
      </p:pic>
      <p:grpSp>
        <p:nvGrpSpPr>
          <p:cNvPr id="17" name="组合 16"/>
          <p:cNvGrpSpPr/>
          <p:nvPr/>
        </p:nvGrpSpPr>
        <p:grpSpPr>
          <a:xfrm>
            <a:off x="4017735" y="1962864"/>
            <a:ext cx="7790815" cy="4784724"/>
            <a:chOff x="4394201" y="1515189"/>
            <a:chExt cx="6852323" cy="4208350"/>
          </a:xfrm>
        </p:grpSpPr>
        <p:grpSp>
          <p:nvGrpSpPr>
            <p:cNvPr id="13" name="组合 12"/>
            <p:cNvGrpSpPr/>
            <p:nvPr/>
          </p:nvGrpSpPr>
          <p:grpSpPr>
            <a:xfrm>
              <a:off x="4394201" y="1515189"/>
              <a:ext cx="6712858" cy="1824911"/>
              <a:chOff x="4533901" y="1604089"/>
              <a:chExt cx="6712858" cy="1824911"/>
            </a:xfrm>
          </p:grpSpPr>
          <p:pic>
            <p:nvPicPr>
              <p:cNvPr id="9" name="图片 14"/>
              <p:cNvPicPr>
                <a:picLocks noChangeAspect="1"/>
              </p:cNvPicPr>
              <p:nvPr>
                <p:custDataLst>
                  <p:tags r:id="rId9"/>
                </p:custDataLst>
              </p:nvPr>
            </p:nvPicPr>
            <p:blipFill rotWithShape="1">
              <a:blip r:embed="rId10">
                <a:duotone>
                  <a:prstClr val="black"/>
                  <a:schemeClr val="accent3">
                    <a:tint val="45000"/>
                    <a:satMod val="400000"/>
                  </a:schemeClr>
                </a:duotone>
                <a:extLst>
                  <a:ext uri="{28A0092B-C50C-407E-A947-70E740481C1C}">
                    <a14:useLocalDpi xmlns:a14="http://schemas.microsoft.com/office/drawing/2010/main" val="0"/>
                  </a:ext>
                </a:extLst>
              </a:blip>
              <a:srcRect l="6331" t="32661" r="4663" b="33336"/>
              <a:stretch>
                <a:fillRect/>
              </a:stretch>
            </p:blipFill>
            <p:spPr>
              <a:xfrm>
                <a:off x="4539415" y="1604089"/>
                <a:ext cx="6701830" cy="1824911"/>
              </a:xfrm>
              <a:prstGeom prst="rect">
                <a:avLst/>
              </a:prstGeom>
            </p:spPr>
          </p:pic>
          <p:sp>
            <p:nvSpPr>
              <p:cNvPr id="10" name="文本框 17"/>
              <p:cNvSpPr txBox="1"/>
              <p:nvPr>
                <p:custDataLst>
                  <p:tags r:id="rId11"/>
                </p:custDataLst>
              </p:nvPr>
            </p:nvSpPr>
            <p:spPr>
              <a:xfrm>
                <a:off x="4533901" y="2059495"/>
                <a:ext cx="6712858" cy="1054461"/>
              </a:xfrm>
              <a:prstGeom prst="rect">
                <a:avLst/>
              </a:prstGeom>
              <a:noFill/>
            </p:spPr>
            <p:txBody>
              <a:bodyPr wrap="square" rtlCol="0">
                <a:spAutoFit/>
              </a:bodyPr>
              <a:lstStyle/>
              <a:p>
                <a:pPr algn="ctr"/>
                <a:r>
                  <a:rPr lang="en-US" altLang="zh-CN" sz="7200" dirty="0">
                    <a:solidFill>
                      <a:srgbClr val="811B1F"/>
                    </a:solidFill>
                    <a:latin typeface="胡晓波男神体" panose="02010600030101010101" pitchFamily="2" charset="-122"/>
                    <a:ea typeface="胡晓波男神体" panose="02010600030101010101" pitchFamily="2" charset="-122"/>
                    <a:cs typeface="胡晓波男神体" panose="02010600030101010101" pitchFamily="2" charset="-122"/>
                  </a:rPr>
                  <a:t>Celadon</a:t>
                </a:r>
                <a:endParaRPr lang="en-US" altLang="zh-CN" sz="7200" dirty="0">
                  <a:solidFill>
                    <a:srgbClr val="811B1F"/>
                  </a:solidFill>
                  <a:latin typeface="胡晓波男神体" panose="02010600030101010101" pitchFamily="2" charset="-122"/>
                  <a:ea typeface="胡晓波男神体" panose="02010600030101010101" pitchFamily="2" charset="-122"/>
                  <a:cs typeface="胡晓波男神体" panose="02010600030101010101" pitchFamily="2" charset="-122"/>
                </a:endParaRPr>
              </a:p>
            </p:txBody>
          </p:sp>
        </p:grpSp>
        <p:sp>
          <p:nvSpPr>
            <p:cNvPr id="15" name="矩形 14"/>
            <p:cNvSpPr/>
            <p:nvPr/>
          </p:nvSpPr>
          <p:spPr>
            <a:xfrm>
              <a:off x="7208518" y="4776870"/>
              <a:ext cx="4038006" cy="946669"/>
            </a:xfrm>
            <a:prstGeom prst="rect">
              <a:avLst/>
            </a:prstGeom>
            <a:ln w="6350">
              <a:solidFill>
                <a:schemeClr val="tx1"/>
              </a:solid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i="0" u="none" strike="noStrike" kern="1200" cap="none" normalizeH="0" baseline="0" noProof="0" dirty="0">
                  <a:ln>
                    <a:noFill/>
                  </a:ln>
                  <a:solidFill>
                    <a:sysClr val="windowText" lastClr="000000"/>
                  </a:solidFill>
                  <a:effectLst/>
                  <a:uLnTx/>
                  <a:uFillTx/>
                  <a:latin typeface="思源黑体 CN Light" panose="020B0300000000000000" pitchFamily="34" charset="-122"/>
                  <a:ea typeface="思源黑体 CN Light" panose="020B0300000000000000" pitchFamily="34" charset="-122"/>
                </a:rPr>
                <a:t>高明珠 </a:t>
              </a:r>
              <a:r>
                <a:rPr kumimoji="0" lang="en-US" altLang="zh-CN" sz="3200" i="0" u="none" strike="noStrike" kern="1200" cap="none" normalizeH="0" baseline="0" noProof="0" dirty="0">
                  <a:ln>
                    <a:noFill/>
                  </a:ln>
                  <a:solidFill>
                    <a:sysClr val="windowText" lastClr="000000"/>
                  </a:solidFill>
                  <a:effectLst/>
                  <a:uLnTx/>
                  <a:uFillTx/>
                  <a:latin typeface="思源黑体 CN Light" panose="020B0300000000000000" pitchFamily="34" charset="-122"/>
                  <a:ea typeface="思源黑体 CN Light" panose="020B0300000000000000" pitchFamily="34" charset="-122"/>
                </a:rPr>
                <a:t>Gao Mingzhu</a:t>
              </a:r>
              <a:r>
                <a:rPr kumimoji="0" lang="zh-CN" altLang="en-US" sz="3200" i="0" u="none" strike="noStrike" kern="1200" cap="none" normalizeH="0" baseline="0" noProof="0" dirty="0">
                  <a:ln>
                    <a:noFill/>
                  </a:ln>
                  <a:solidFill>
                    <a:sysClr val="windowText" lastClr="000000"/>
                  </a:solidFill>
                  <a:effectLst/>
                  <a:uLnTx/>
                  <a:uFillTx/>
                  <a:latin typeface="思源黑体 CN Light" panose="020B0300000000000000" pitchFamily="34" charset="-122"/>
                  <a:ea typeface="思源黑体 CN Light" panose="020B0300000000000000" pitchFamily="34" charset="-122"/>
                </a:rPr>
                <a:t> </a:t>
              </a:r>
              <a:endParaRPr kumimoji="0" lang="zh-CN" altLang="en-US" sz="3200" i="0" u="none" strike="noStrike" kern="1200" cap="none" normalizeH="0" baseline="0" noProof="0" dirty="0">
                <a:ln>
                  <a:noFill/>
                </a:ln>
                <a:solidFill>
                  <a:sysClr val="windowText" lastClr="000000"/>
                </a:solidFill>
                <a:effectLst/>
                <a:uLnTx/>
                <a:uFillTx/>
                <a:latin typeface="思源黑体 CN Light" panose="020B0300000000000000" pitchFamily="34" charset="-122"/>
                <a:ea typeface="思源黑体 CN Light" panose="020B0300000000000000" pitchFamily="3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i="0" u="none" strike="noStrike" kern="1200" cap="none" normalizeH="0" baseline="0" noProof="0" dirty="0">
                  <a:ln>
                    <a:noFill/>
                  </a:ln>
                  <a:solidFill>
                    <a:sysClr val="windowText" lastClr="000000"/>
                  </a:solidFill>
                  <a:effectLst/>
                  <a:uLnTx/>
                  <a:uFillTx/>
                  <a:latin typeface="思源黑体 CN Light" panose="020B0300000000000000" pitchFamily="34" charset="-122"/>
                  <a:ea typeface="思源黑体 CN Light" panose="020B0300000000000000" pitchFamily="34" charset="-122"/>
                </a:rPr>
                <a:t> 陈静静 </a:t>
              </a:r>
              <a:r>
                <a:rPr kumimoji="0" lang="en-US" altLang="zh-CN" sz="3200" i="0" u="none" strike="noStrike" kern="1200" cap="none" normalizeH="0" baseline="0" noProof="0" dirty="0">
                  <a:ln>
                    <a:noFill/>
                  </a:ln>
                  <a:solidFill>
                    <a:sysClr val="windowText" lastClr="000000"/>
                  </a:solidFill>
                  <a:effectLst/>
                  <a:uLnTx/>
                  <a:uFillTx/>
                  <a:latin typeface="思源黑体 CN Light" panose="020B0300000000000000" pitchFamily="34" charset="-122"/>
                  <a:ea typeface="思源黑体 CN Light" panose="020B0300000000000000" pitchFamily="34" charset="-122"/>
                </a:rPr>
                <a:t>Chen Jingjing</a:t>
              </a:r>
              <a:endParaRPr kumimoji="0" lang="en-US" altLang="zh-CN" sz="3200" i="0" u="none" strike="noStrike" kern="1200" cap="none" normalizeH="0" baseline="0" noProof="0" dirty="0">
                <a:ln>
                  <a:noFill/>
                </a:ln>
                <a:solidFill>
                  <a:sysClr val="windowText" lastClr="000000"/>
                </a:solidFill>
                <a:effectLst/>
                <a:uLnTx/>
                <a:uFillTx/>
                <a:latin typeface="思源黑体 CN Light" panose="020B0300000000000000" pitchFamily="34" charset="-122"/>
                <a:ea typeface="思源黑体 CN Light" panose="020B0300000000000000"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filter="fade">
                                      <p:cBhvr>
                                        <p:cTn id="7" dur="500">
                                          <p:stCondLst>
                                            <p:cond delay="0"/>
                                          </p:stCondLst>
                                        </p:cTn>
                                        <p:tgtEl>
                                          <p:spTgt spid="4"/>
                                        </p:tgtEl>
                                      </p:cBhvr>
                                    </p:animEffect>
                                    <p:animScale>
                                      <p:cBhvr>
                                        <p:cTn id="8" dur="500" fill="hold">
                                          <p:stCondLst>
                                            <p:cond delay="0"/>
                                          </p:stCondLst>
                                        </p:cTn>
                                        <p:tgtEl>
                                          <p:spTgt spid="4"/>
                                        </p:tgtEl>
                                      </p:cBhvr>
                                      <p:from x="150000" y="150000"/>
                                      <p:to x="100000" y="100000"/>
                                    </p:animScale>
                                    <p:anim to="" calcmode="lin" valueType="num">
                                      <p:cBhvr>
                                        <p:cTn id="9" dur="500" fill="hold">
                                          <p:stCondLst>
                                            <p:cond delay="0"/>
                                          </p:stCondLst>
                                        </p:cTn>
                                        <p:tgtEl>
                                          <p:spTgt spid="4"/>
                                        </p:tgtEl>
                                        <p:attrNameLst>
                                          <p:attrName>ppt_x</p:attrName>
                                        </p:attrNameLst>
                                      </p:cBhvr>
                                      <p:tavLst>
                                        <p:tav tm="0">
                                          <p:val>
                                            <p:strVal val="#ppt_x+sin(rand(10))/10"/>
                                          </p:val>
                                        </p:tav>
                                        <p:tav tm="100000">
                                          <p:val>
                                            <p:strVal val="#ppt_x"/>
                                          </p:val>
                                        </p:tav>
                                      </p:tavLst>
                                    </p:anim>
                                    <p:anim to="" calcmode="lin" valueType="num">
                                      <p:cBhvr>
                                        <p:cTn id="10" dur="500" fill="hold">
                                          <p:stCondLst>
                                            <p:cond delay="0"/>
                                          </p:stCondLst>
                                        </p:cTn>
                                        <p:tgtEl>
                                          <p:spTgt spid="4"/>
                                        </p:tgtEl>
                                        <p:attrNameLst>
                                          <p:attrName>ppt_y</p:attrName>
                                        </p:attrNameLst>
                                      </p:cBhvr>
                                      <p:tavLst>
                                        <p:tav tm="0">
                                          <p:val>
                                            <p:strVal val="#ppt_y+sin(rand(10))/10"/>
                                          </p:val>
                                        </p:tav>
                                        <p:tav tm="100000">
                                          <p:val>
                                            <p:strVal val="#ppt_y"/>
                                          </p:val>
                                        </p:tav>
                                      </p:tavLst>
                                    </p:anim>
                                  </p:childTnLst>
                                </p:cTn>
                              </p:par>
                            </p:childTnLst>
                          </p:cTn>
                        </p:par>
                        <p:par>
                          <p:cTn id="11" fill="hold">
                            <p:stCondLst>
                              <p:cond delay="500"/>
                            </p:stCondLst>
                            <p:childTnLst>
                              <p:par>
                                <p:cTn id="12" presetID="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filter="fade">
                                      <p:cBhvr>
                                        <p:cTn id="14" dur="500">
                                          <p:stCondLst>
                                            <p:cond delay="0"/>
                                          </p:stCondLst>
                                        </p:cTn>
                                        <p:tgtEl>
                                          <p:spTgt spid="5"/>
                                        </p:tgtEl>
                                      </p:cBhvr>
                                    </p:animEffect>
                                    <p:animScale>
                                      <p:cBhvr>
                                        <p:cTn id="15" dur="500" fill="hold">
                                          <p:stCondLst>
                                            <p:cond delay="0"/>
                                          </p:stCondLst>
                                        </p:cTn>
                                        <p:tgtEl>
                                          <p:spTgt spid="5"/>
                                        </p:tgtEl>
                                      </p:cBhvr>
                                      <p:from x="150000" y="150000"/>
                                      <p:to x="100000" y="100000"/>
                                    </p:animScale>
                                    <p:anim to="" calcmode="lin" valueType="num">
                                      <p:cBhvr>
                                        <p:cTn id="16" dur="500" fill="hold">
                                          <p:stCondLst>
                                            <p:cond delay="0"/>
                                          </p:stCondLst>
                                        </p:cTn>
                                        <p:tgtEl>
                                          <p:spTgt spid="5"/>
                                        </p:tgtEl>
                                        <p:attrNameLst>
                                          <p:attrName>ppt_x</p:attrName>
                                        </p:attrNameLst>
                                      </p:cBhvr>
                                      <p:tavLst>
                                        <p:tav tm="0">
                                          <p:val>
                                            <p:strVal val="#ppt_x+sin(rand(10))/10"/>
                                          </p:val>
                                        </p:tav>
                                        <p:tav tm="100000">
                                          <p:val>
                                            <p:strVal val="#ppt_x"/>
                                          </p:val>
                                        </p:tav>
                                      </p:tavLst>
                                    </p:anim>
                                    <p:anim to="" calcmode="lin" valueType="num">
                                      <p:cBhvr>
                                        <p:cTn id="17" dur="500" fill="hold">
                                          <p:stCondLst>
                                            <p:cond delay="0"/>
                                          </p:stCondLst>
                                        </p:cTn>
                                        <p:tgtEl>
                                          <p:spTgt spid="5"/>
                                        </p:tgtEl>
                                        <p:attrNameLst>
                                          <p:attrName>ppt_y</p:attrName>
                                        </p:attrNameLst>
                                      </p:cBhvr>
                                      <p:tavLst>
                                        <p:tav tm="0">
                                          <p:val>
                                            <p:strVal val="#ppt_y+sin(rand(10))/10"/>
                                          </p:val>
                                        </p:tav>
                                        <p:tav tm="100000">
                                          <p:val>
                                            <p:strVal val="#ppt_y"/>
                                          </p:val>
                                        </p:tav>
                                      </p:tavLst>
                                    </p:anim>
                                  </p:childTnLst>
                                </p:cTn>
                              </p:par>
                            </p:childTnLst>
                          </p:cTn>
                        </p:par>
                        <p:par>
                          <p:cTn id="18" fill="hold">
                            <p:stCondLst>
                              <p:cond delay="1000"/>
                            </p:stCondLst>
                            <p:childTnLst>
                              <p:par>
                                <p:cTn id="19" presetID="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filter="fade">
                                      <p:cBhvr>
                                        <p:cTn id="21" dur="500">
                                          <p:stCondLst>
                                            <p:cond delay="0"/>
                                          </p:stCondLst>
                                        </p:cTn>
                                        <p:tgtEl>
                                          <p:spTgt spid="6"/>
                                        </p:tgtEl>
                                      </p:cBhvr>
                                    </p:animEffect>
                                    <p:animScale>
                                      <p:cBhvr>
                                        <p:cTn id="22" dur="500" fill="hold">
                                          <p:stCondLst>
                                            <p:cond delay="0"/>
                                          </p:stCondLst>
                                        </p:cTn>
                                        <p:tgtEl>
                                          <p:spTgt spid="6"/>
                                        </p:tgtEl>
                                      </p:cBhvr>
                                      <p:from x="150000" y="150000"/>
                                      <p:to x="100000" y="100000"/>
                                    </p:animScale>
                                    <p:anim to="" calcmode="lin" valueType="num">
                                      <p:cBhvr>
                                        <p:cTn id="23" dur="500" fill="hold">
                                          <p:stCondLst>
                                            <p:cond delay="0"/>
                                          </p:stCondLst>
                                        </p:cTn>
                                        <p:tgtEl>
                                          <p:spTgt spid="6"/>
                                        </p:tgtEl>
                                        <p:attrNameLst>
                                          <p:attrName>ppt_x</p:attrName>
                                        </p:attrNameLst>
                                      </p:cBhvr>
                                      <p:tavLst>
                                        <p:tav tm="0">
                                          <p:val>
                                            <p:strVal val="#ppt_x+sin(rand(10))/10"/>
                                          </p:val>
                                        </p:tav>
                                        <p:tav tm="100000">
                                          <p:val>
                                            <p:strVal val="#ppt_x"/>
                                          </p:val>
                                        </p:tav>
                                      </p:tavLst>
                                    </p:anim>
                                    <p:anim to="" calcmode="lin" valueType="num">
                                      <p:cBhvr>
                                        <p:cTn id="24" dur="500" fill="hold">
                                          <p:stCondLst>
                                            <p:cond delay="0"/>
                                          </p:stCondLst>
                                        </p:cTn>
                                        <p:tgtEl>
                                          <p:spTgt spid="6"/>
                                        </p:tgtEl>
                                        <p:attrNameLst>
                                          <p:attrName>ppt_y</p:attrName>
                                        </p:attrNameLst>
                                      </p:cBhvr>
                                      <p:tavLst>
                                        <p:tav tm="0">
                                          <p:val>
                                            <p:strVal val="#ppt_y+sin(rand(10))/10"/>
                                          </p:val>
                                        </p:tav>
                                        <p:tav tm="100000">
                                          <p:val>
                                            <p:strVal val="#ppt_y"/>
                                          </p:val>
                                        </p:tav>
                                      </p:tavLst>
                                    </p:anim>
                                  </p:childTnLst>
                                </p:cTn>
                              </p:par>
                            </p:childTnLst>
                          </p:cTn>
                        </p:par>
                        <p:par>
                          <p:cTn id="25" fill="hold">
                            <p:stCondLst>
                              <p:cond delay="1500"/>
                            </p:stCondLst>
                            <p:childTnLst>
                              <p:par>
                                <p:cTn id="26" presetID="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filter="fade">
                                      <p:cBhvr>
                                        <p:cTn id="28" dur="500">
                                          <p:stCondLst>
                                            <p:cond delay="0"/>
                                          </p:stCondLst>
                                        </p:cTn>
                                        <p:tgtEl>
                                          <p:spTgt spid="7"/>
                                        </p:tgtEl>
                                      </p:cBhvr>
                                    </p:animEffect>
                                    <p:animScale>
                                      <p:cBhvr>
                                        <p:cTn id="29" dur="500" fill="hold">
                                          <p:stCondLst>
                                            <p:cond delay="0"/>
                                          </p:stCondLst>
                                        </p:cTn>
                                        <p:tgtEl>
                                          <p:spTgt spid="7"/>
                                        </p:tgtEl>
                                      </p:cBhvr>
                                      <p:from x="150000" y="150000"/>
                                      <p:to x="100000" y="100000"/>
                                    </p:animScale>
                                    <p:anim to="" calcmode="lin" valueType="num">
                                      <p:cBhvr>
                                        <p:cTn id="30" dur="500" fill="hold">
                                          <p:stCondLst>
                                            <p:cond delay="0"/>
                                          </p:stCondLst>
                                        </p:cTn>
                                        <p:tgtEl>
                                          <p:spTgt spid="7"/>
                                        </p:tgtEl>
                                        <p:attrNameLst>
                                          <p:attrName>ppt_x</p:attrName>
                                        </p:attrNameLst>
                                      </p:cBhvr>
                                      <p:tavLst>
                                        <p:tav tm="0">
                                          <p:val>
                                            <p:strVal val="#ppt_x+sin(rand(10))/10"/>
                                          </p:val>
                                        </p:tav>
                                        <p:tav tm="100000">
                                          <p:val>
                                            <p:strVal val="#ppt_x"/>
                                          </p:val>
                                        </p:tav>
                                      </p:tavLst>
                                    </p:anim>
                                    <p:anim to="" calcmode="lin" valueType="num">
                                      <p:cBhvr>
                                        <p:cTn id="31" dur="500" fill="hold">
                                          <p:stCondLst>
                                            <p:cond delay="0"/>
                                          </p:stCondLst>
                                        </p:cTn>
                                        <p:tgtEl>
                                          <p:spTgt spid="7"/>
                                        </p:tgtEl>
                                        <p:attrNameLst>
                                          <p:attrName>ppt_y</p:attrName>
                                        </p:attrNameLst>
                                      </p:cBhvr>
                                      <p:tavLst>
                                        <p:tav tm="0">
                                          <p:val>
                                            <p:strVal val="#ppt_y+sin(rand(10))/10"/>
                                          </p:val>
                                        </p:tav>
                                        <p:tav tm="100000">
                                          <p:val>
                                            <p:strVal val="#ppt_y"/>
                                          </p:val>
                                        </p:tav>
                                      </p:tavLst>
                                    </p:anim>
                                  </p:childTnLst>
                                </p:cTn>
                              </p:par>
                            </p:childTnLst>
                          </p:cTn>
                        </p:par>
                        <p:par>
                          <p:cTn id="32" fill="hold">
                            <p:stCondLst>
                              <p:cond delay="2000"/>
                            </p:stCondLst>
                            <p:childTnLst>
                              <p:par>
                                <p:cTn id="33" presetID="42"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anim calcmode="lin" valueType="num">
                                      <p:cBhvr>
                                        <p:cTn id="36" dur="500" fill="hold"/>
                                        <p:tgtEl>
                                          <p:spTgt spid="17"/>
                                        </p:tgtEl>
                                        <p:attrNameLst>
                                          <p:attrName>ppt_x</p:attrName>
                                        </p:attrNameLst>
                                      </p:cBhvr>
                                      <p:tavLst>
                                        <p:tav tm="0">
                                          <p:val>
                                            <p:strVal val="#ppt_x"/>
                                          </p:val>
                                        </p:tav>
                                        <p:tav tm="100000">
                                          <p:val>
                                            <p:strVal val="#ppt_x"/>
                                          </p:val>
                                        </p:tav>
                                      </p:tavLst>
                                    </p:anim>
                                    <p:anim calcmode="lin" valueType="num">
                                      <p:cBhvr>
                                        <p:cTn id="37"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4"/>
          <p:cNvPicPr>
            <a:picLocks noChangeAspect="1"/>
          </p:cNvPicPr>
          <p:nvPr>
            <p:custDataLst>
              <p:tags r:id="rId1"/>
            </p:custDataLst>
          </p:nvPr>
        </p:nvPicPr>
        <p:blipFill rotWithShape="1">
          <a:blip r:embed="rId2" cstate="print">
            <a:extLst>
              <a:ext uri="{28A0092B-C50C-407E-A947-70E740481C1C}">
                <a14:useLocalDpi xmlns:a14="http://schemas.microsoft.com/office/drawing/2010/main" val="0"/>
              </a:ext>
            </a:extLst>
          </a:blip>
          <a:srcRect r="11111"/>
          <a:stretch>
            <a:fillRect/>
          </a:stretch>
        </p:blipFill>
        <p:spPr>
          <a:xfrm>
            <a:off x="0" y="0"/>
            <a:ext cx="12192000" cy="6858000"/>
          </a:xfrm>
          <a:prstGeom prst="rect">
            <a:avLst/>
          </a:prstGeom>
        </p:spPr>
      </p:pic>
      <p:pic>
        <p:nvPicPr>
          <p:cNvPr id="29" name="图片 10"/>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0" y="0"/>
            <a:ext cx="12192000" cy="3810000"/>
          </a:xfrm>
          <a:prstGeom prst="rect">
            <a:avLst/>
          </a:prstGeom>
        </p:spPr>
      </p:pic>
      <p:sp>
        <p:nvSpPr>
          <p:cNvPr id="3" name="矩形 2"/>
          <p:cNvSpPr/>
          <p:nvPr/>
        </p:nvSpPr>
        <p:spPr>
          <a:xfrm>
            <a:off x="279400" y="0"/>
            <a:ext cx="11633200" cy="652780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a:p>
        </p:txBody>
      </p:sp>
      <p:pic>
        <p:nvPicPr>
          <p:cNvPr id="30" name="图片 12"/>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1" y="18733"/>
            <a:ext cx="1238568" cy="1238568"/>
          </a:xfrm>
          <a:prstGeom prst="rect">
            <a:avLst/>
          </a:prstGeom>
        </p:spPr>
      </p:pic>
      <p:sp>
        <p:nvSpPr>
          <p:cNvPr id="17" name="文本框 16"/>
          <p:cNvSpPr txBox="1"/>
          <p:nvPr/>
        </p:nvSpPr>
        <p:spPr>
          <a:xfrm>
            <a:off x="1075690" y="480060"/>
            <a:ext cx="3987800" cy="768350"/>
          </a:xfrm>
          <a:prstGeom prst="rect">
            <a:avLst/>
          </a:prstGeom>
          <a:noFill/>
        </p:spPr>
        <p:txBody>
          <a:bodyPr wrap="square" rtlCol="0">
            <a:spAutoFit/>
          </a:bodyPr>
          <a:lstStyle/>
          <a:p>
            <a:pPr lvl="0">
              <a:defRPr/>
            </a:pPr>
            <a:r>
              <a:rPr lang="en-US" altLang="zh-CN" sz="4400" spc="300" dirty="0">
                <a:solidFill>
                  <a:srgbClr val="811B1F"/>
                </a:solidFill>
                <a:latin typeface="庞门正道粗书体" panose="02010600030101010101" pitchFamily="2" charset="-122"/>
                <a:ea typeface="庞门正道粗书体" panose="02010600030101010101" pitchFamily="2" charset="-122"/>
              </a:rPr>
              <a:t>“Di kiln”</a:t>
            </a:r>
            <a:endParaRPr lang="en-US" altLang="zh-CN" sz="4400" spc="300" dirty="0">
              <a:solidFill>
                <a:srgbClr val="811B1F"/>
              </a:solidFill>
              <a:latin typeface="庞门正道粗书体" panose="02010600030101010101" pitchFamily="2" charset="-122"/>
              <a:ea typeface="庞门正道粗书体" panose="02010600030101010101" pitchFamily="2" charset="-122"/>
            </a:endParaRPr>
          </a:p>
        </p:txBody>
      </p:sp>
      <p:grpSp>
        <p:nvGrpSpPr>
          <p:cNvPr id="24" name="组合 23"/>
          <p:cNvGrpSpPr/>
          <p:nvPr/>
        </p:nvGrpSpPr>
        <p:grpSpPr>
          <a:xfrm>
            <a:off x="509707" y="1333742"/>
            <a:ext cx="5170805" cy="5969635"/>
            <a:chOff x="509707" y="2128762"/>
            <a:chExt cx="5170805" cy="5969635"/>
          </a:xfrm>
        </p:grpSpPr>
        <p:sp>
          <p:nvSpPr>
            <p:cNvPr id="7" name="文本框 6"/>
            <p:cNvSpPr txBox="1"/>
            <p:nvPr/>
          </p:nvSpPr>
          <p:spPr>
            <a:xfrm>
              <a:off x="509707" y="4443337"/>
              <a:ext cx="5170805" cy="3655060"/>
            </a:xfrm>
            <a:prstGeom prst="rect">
              <a:avLst/>
            </a:prstGeom>
            <a:noFill/>
          </p:spPr>
          <p:txBody>
            <a:bodyPr wrap="square" lIns="0" tIns="0" rIns="0" bIns="0" rtlCol="0">
              <a:noAutofit/>
            </a:bodyPr>
            <a:lstStyle/>
            <a:p>
              <a:pPr algn="ctr">
                <a:lnSpc>
                  <a:spcPct val="110000"/>
                </a:lnSpc>
              </a:pPr>
              <a:r>
                <a:rPr lang="en-US" altLang="zh-CN" sz="2400" dirty="0">
                  <a:solidFill>
                    <a:prstClr val="black">
                      <a:lumMod val="65000"/>
                      <a:lumOff val="35000"/>
                    </a:prstClr>
                  </a:solidFill>
                  <a:latin typeface="+mn-ea"/>
                </a:rPr>
                <a:t>It </a:t>
              </a:r>
              <a:r>
                <a:rPr lang="zh-CN" altLang="en-US" sz="2400" dirty="0">
                  <a:solidFill>
                    <a:prstClr val="black">
                      <a:lumMod val="65000"/>
                      <a:lumOff val="35000"/>
                    </a:prstClr>
                  </a:solidFill>
                  <a:latin typeface="+mn-ea"/>
                </a:rPr>
                <a:t>has white glaze green. The glaze colors are powder green and plum green.The glaze layer of the di kiln is rich, the glaze is blue, and the luster is soft, crystal</a:t>
              </a:r>
              <a:r>
                <a:rPr lang="en-US" altLang="zh-CN" sz="2400" dirty="0">
                  <a:solidFill>
                    <a:prstClr val="black">
                      <a:lumMod val="65000"/>
                      <a:lumOff val="35000"/>
                    </a:prstClr>
                  </a:solidFill>
                  <a:latin typeface="+mn-ea"/>
                </a:rPr>
                <a:t>,</a:t>
              </a:r>
              <a:r>
                <a:rPr lang="zh-CN" altLang="en-US" sz="2400" dirty="0">
                  <a:solidFill>
                    <a:prstClr val="black">
                      <a:lumMod val="65000"/>
                      <a:lumOff val="35000"/>
                    </a:prstClr>
                  </a:solidFill>
                  <a:latin typeface="+mn-ea"/>
                </a:rPr>
                <a:t> better than jade.</a:t>
              </a:r>
              <a:endParaRPr lang="zh-CN" altLang="en-US" sz="2400" dirty="0">
                <a:solidFill>
                  <a:prstClr val="black">
                    <a:lumMod val="65000"/>
                    <a:lumOff val="35000"/>
                  </a:prstClr>
                </a:solidFill>
                <a:latin typeface="+mn-ea"/>
              </a:endParaRPr>
            </a:p>
          </p:txBody>
        </p:sp>
        <p:sp>
          <p:nvSpPr>
            <p:cNvPr id="8" name="文本框 7"/>
            <p:cNvSpPr txBox="1"/>
            <p:nvPr/>
          </p:nvSpPr>
          <p:spPr>
            <a:xfrm>
              <a:off x="1688043" y="3743549"/>
              <a:ext cx="2022348" cy="583565"/>
            </a:xfrm>
            <a:prstGeom prst="rect">
              <a:avLst/>
            </a:prstGeom>
            <a:noFill/>
          </p:spPr>
          <p:txBody>
            <a:bodyPr wrap="square" rtlCol="0">
              <a:spAutoFit/>
            </a:bodyPr>
            <a:lstStyle/>
            <a:p>
              <a:pPr algn="ctr"/>
              <a:r>
                <a:rPr lang="en-US" altLang="zh-CN" sz="3200" dirty="0">
                  <a:solidFill>
                    <a:schemeClr val="tx1">
                      <a:lumMod val="85000"/>
                      <a:lumOff val="15000"/>
                    </a:schemeClr>
                  </a:solidFill>
                  <a:latin typeface="+mj-ea"/>
                  <a:ea typeface="+mj-ea"/>
                  <a:cs typeface="阿里巴巴普惠体 M" panose="00020600040101010101" pitchFamily="18" charset="-122"/>
                </a:rPr>
                <a:t>specialty</a:t>
              </a:r>
              <a:endParaRPr lang="en-US" altLang="zh-CN" sz="3200" dirty="0">
                <a:solidFill>
                  <a:schemeClr val="tx1">
                    <a:lumMod val="85000"/>
                    <a:lumOff val="15000"/>
                  </a:schemeClr>
                </a:solidFill>
                <a:latin typeface="+mj-ea"/>
                <a:ea typeface="+mj-ea"/>
                <a:cs typeface="阿里巴巴普惠体 M" panose="00020600040101010101" pitchFamily="18" charset="-122"/>
              </a:endParaRPr>
            </a:p>
          </p:txBody>
        </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310531" y="2857383"/>
              <a:ext cx="2777372" cy="1143234"/>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66129" y="2217665"/>
              <a:ext cx="1007634" cy="836904"/>
            </a:xfrm>
            <a:prstGeom prst="rect">
              <a:avLst/>
            </a:prstGeom>
          </p:spPr>
        </p:pic>
        <p:pic>
          <p:nvPicPr>
            <p:cNvPr id="11"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75492" y="2128762"/>
              <a:ext cx="1829586" cy="1533578"/>
            </a:xfrm>
            <a:prstGeom prst="rect">
              <a:avLst/>
            </a:prstGeom>
          </p:spPr>
        </p:pic>
      </p:grpSp>
      <p:grpSp>
        <p:nvGrpSpPr>
          <p:cNvPr id="27" name="组合 26"/>
          <p:cNvGrpSpPr/>
          <p:nvPr/>
        </p:nvGrpSpPr>
        <p:grpSpPr>
          <a:xfrm>
            <a:off x="6608999" y="1111819"/>
            <a:ext cx="4890770" cy="5415915"/>
            <a:chOff x="7237649" y="2049079"/>
            <a:chExt cx="4890770" cy="5415915"/>
          </a:xfrm>
        </p:grpSpPr>
        <p:sp>
          <p:nvSpPr>
            <p:cNvPr id="12" name="文本框 11"/>
            <p:cNvSpPr txBox="1"/>
            <p:nvPr/>
          </p:nvSpPr>
          <p:spPr>
            <a:xfrm>
              <a:off x="7237649" y="4747194"/>
              <a:ext cx="4890770" cy="2717800"/>
            </a:xfrm>
            <a:prstGeom prst="rect">
              <a:avLst/>
            </a:prstGeom>
            <a:noFill/>
          </p:spPr>
          <p:txBody>
            <a:bodyPr wrap="square" lIns="0" tIns="0" rIns="0" bIns="0" rtlCol="0">
              <a:noAutofit/>
            </a:bodyPr>
            <a:lstStyle/>
            <a:p>
              <a:pPr algn="ctr">
                <a:lnSpc>
                  <a:spcPct val="100000"/>
                </a:lnSpc>
              </a:pPr>
              <a:r>
                <a:rPr lang="zh-CN" altLang="en-US" sz="2400" dirty="0">
                  <a:solidFill>
                    <a:prstClr val="black">
                      <a:lumMod val="65000"/>
                      <a:lumOff val="35000"/>
                    </a:prstClr>
                  </a:solidFill>
                  <a:latin typeface="+mn-ea"/>
                  <a:sym typeface="+mn-ea"/>
                </a:rPr>
                <a:t>From the middle and late Southern Song Dynasty, especially in the Yuan Dynasty, a large number of works using exposed fetus appeared. </a:t>
              </a:r>
              <a:endParaRPr lang="zh-CN" altLang="en-US" sz="2400" dirty="0">
                <a:solidFill>
                  <a:prstClr val="black">
                    <a:lumMod val="65000"/>
                    <a:lumOff val="35000"/>
                  </a:prstClr>
                </a:solidFill>
                <a:latin typeface="+mn-ea"/>
              </a:endParaRPr>
            </a:p>
          </p:txBody>
        </p:sp>
        <p:sp>
          <p:nvSpPr>
            <p:cNvPr id="13" name="文本框 12"/>
            <p:cNvSpPr txBox="1"/>
            <p:nvPr/>
          </p:nvSpPr>
          <p:spPr>
            <a:xfrm>
              <a:off x="8672436" y="3804509"/>
              <a:ext cx="2022348" cy="583565"/>
            </a:xfrm>
            <a:prstGeom prst="rect">
              <a:avLst/>
            </a:prstGeom>
            <a:noFill/>
          </p:spPr>
          <p:txBody>
            <a:bodyPr wrap="square" rtlCol="0">
              <a:spAutoFit/>
            </a:bodyPr>
            <a:lstStyle/>
            <a:p>
              <a:pPr algn="ctr"/>
              <a:r>
                <a:rPr lang="en-US" altLang="zh-CN" sz="3200" dirty="0">
                  <a:solidFill>
                    <a:schemeClr val="tx1">
                      <a:lumMod val="85000"/>
                      <a:lumOff val="15000"/>
                    </a:schemeClr>
                  </a:solidFill>
                  <a:latin typeface="+mj-ea"/>
                  <a:ea typeface="+mj-ea"/>
                  <a:cs typeface="阿里巴巴普惠体 M" panose="00020600040101010101" pitchFamily="18" charset="-122"/>
                </a:rPr>
                <a:t>history</a:t>
              </a:r>
              <a:endParaRPr lang="en-US" altLang="zh-CN" sz="3200" dirty="0">
                <a:solidFill>
                  <a:schemeClr val="tx1">
                    <a:lumMod val="85000"/>
                    <a:lumOff val="15000"/>
                  </a:schemeClr>
                </a:solidFill>
                <a:latin typeface="+mj-ea"/>
                <a:ea typeface="+mj-ea"/>
                <a:cs typeface="阿里巴巴普惠体 M" panose="00020600040101010101" pitchFamily="18" charset="-122"/>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231424" y="2857383"/>
              <a:ext cx="2777372" cy="1143234"/>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47142" y="2185679"/>
              <a:ext cx="1007634" cy="836904"/>
            </a:xfrm>
            <a:prstGeom prst="rect">
              <a:avLst/>
            </a:prstGeom>
          </p:spPr>
        </p:pic>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486437" y="2049079"/>
              <a:ext cx="1829586" cy="153357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anim calcmode="lin" valueType="num">
                                      <p:cBhvr>
                                        <p:cTn id="14" dur="500" fill="hold"/>
                                        <p:tgtEl>
                                          <p:spTgt spid="27"/>
                                        </p:tgtEl>
                                        <p:attrNameLst>
                                          <p:attrName>ppt_x</p:attrName>
                                        </p:attrNameLst>
                                      </p:cBhvr>
                                      <p:tavLst>
                                        <p:tav tm="0">
                                          <p:val>
                                            <p:strVal val="#ppt_x"/>
                                          </p:val>
                                        </p:tav>
                                        <p:tav tm="100000">
                                          <p:val>
                                            <p:strVal val="#ppt_x"/>
                                          </p:val>
                                        </p:tav>
                                      </p:tavLst>
                                    </p:anim>
                                    <p:anim calcmode="lin" valueType="num">
                                      <p:cBhvr>
                                        <p:cTn id="15" dur="500" fill="hold"/>
                                        <p:tgtEl>
                                          <p:spTgt spid="2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0"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filter="fade">
                                      <p:cBhvr>
                                        <p:cTn id="19" dur="500">
                                          <p:stCondLst>
                                            <p:cond delay="0"/>
                                          </p:stCondLst>
                                        </p:cTn>
                                        <p:tgtEl>
                                          <p:spTgt spid="28"/>
                                        </p:tgtEl>
                                      </p:cBhvr>
                                    </p:animEffect>
                                    <p:animScale>
                                      <p:cBhvr>
                                        <p:cTn id="20" dur="500" fill="hold">
                                          <p:stCondLst>
                                            <p:cond delay="0"/>
                                          </p:stCondLst>
                                        </p:cTn>
                                        <p:tgtEl>
                                          <p:spTgt spid="28"/>
                                        </p:tgtEl>
                                      </p:cBhvr>
                                      <p:from x="150000" y="150000"/>
                                      <p:to x="100000" y="100000"/>
                                    </p:animScale>
                                    <p:anim to="" calcmode="lin" valueType="num">
                                      <p:cBhvr>
                                        <p:cTn id="21" dur="500" fill="hold">
                                          <p:stCondLst>
                                            <p:cond delay="0"/>
                                          </p:stCondLst>
                                        </p:cTn>
                                        <p:tgtEl>
                                          <p:spTgt spid="28"/>
                                        </p:tgtEl>
                                        <p:attrNameLst>
                                          <p:attrName>ppt_x</p:attrName>
                                        </p:attrNameLst>
                                      </p:cBhvr>
                                      <p:tavLst>
                                        <p:tav tm="0">
                                          <p:val>
                                            <p:strVal val="#ppt_x+sin(rand(10))/10"/>
                                          </p:val>
                                        </p:tav>
                                        <p:tav tm="100000">
                                          <p:val>
                                            <p:strVal val="#ppt_x"/>
                                          </p:val>
                                        </p:tav>
                                      </p:tavLst>
                                    </p:anim>
                                    <p:anim to="" calcmode="lin" valueType="num">
                                      <p:cBhvr>
                                        <p:cTn id="22" dur="500" fill="hold">
                                          <p:stCondLst>
                                            <p:cond delay="0"/>
                                          </p:stCondLst>
                                        </p:cTn>
                                        <p:tgtEl>
                                          <p:spTgt spid="28"/>
                                        </p:tgtEl>
                                        <p:attrNameLst>
                                          <p:attrName>ppt_y</p:attrName>
                                        </p:attrNameLst>
                                      </p:cBhvr>
                                      <p:tavLst>
                                        <p:tav tm="0">
                                          <p:val>
                                            <p:strVal val="#ppt_y+sin(rand(10))/10"/>
                                          </p:val>
                                        </p:tav>
                                        <p:tav tm="100000">
                                          <p:val>
                                            <p:strVal val="#ppt_y"/>
                                          </p:val>
                                        </p:tav>
                                      </p:tavLst>
                                    </p:anim>
                                  </p:childTnLst>
                                </p:cTn>
                              </p:par>
                            </p:childTnLst>
                          </p:cTn>
                        </p:par>
                        <p:par>
                          <p:cTn id="23" fill="hold">
                            <p:stCondLst>
                              <p:cond delay="1500"/>
                            </p:stCondLst>
                            <p:childTnLst>
                              <p:par>
                                <p:cTn id="24" presetID="0" presetClass="entr" presetSubtype="0"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filter="fade">
                                      <p:cBhvr>
                                        <p:cTn id="26" dur="500">
                                          <p:stCondLst>
                                            <p:cond delay="0"/>
                                          </p:stCondLst>
                                        </p:cTn>
                                        <p:tgtEl>
                                          <p:spTgt spid="29"/>
                                        </p:tgtEl>
                                      </p:cBhvr>
                                    </p:animEffect>
                                    <p:animScale>
                                      <p:cBhvr>
                                        <p:cTn id="27" dur="500" fill="hold">
                                          <p:stCondLst>
                                            <p:cond delay="0"/>
                                          </p:stCondLst>
                                        </p:cTn>
                                        <p:tgtEl>
                                          <p:spTgt spid="29"/>
                                        </p:tgtEl>
                                      </p:cBhvr>
                                      <p:from x="150000" y="150000"/>
                                      <p:to x="100000" y="100000"/>
                                    </p:animScale>
                                    <p:anim to="" calcmode="lin" valueType="num">
                                      <p:cBhvr>
                                        <p:cTn id="28" dur="500" fill="hold">
                                          <p:stCondLst>
                                            <p:cond delay="0"/>
                                          </p:stCondLst>
                                        </p:cTn>
                                        <p:tgtEl>
                                          <p:spTgt spid="29"/>
                                        </p:tgtEl>
                                        <p:attrNameLst>
                                          <p:attrName>ppt_x</p:attrName>
                                        </p:attrNameLst>
                                      </p:cBhvr>
                                      <p:tavLst>
                                        <p:tav tm="0">
                                          <p:val>
                                            <p:strVal val="#ppt_x+sin(rand(10))/10"/>
                                          </p:val>
                                        </p:tav>
                                        <p:tav tm="100000">
                                          <p:val>
                                            <p:strVal val="#ppt_x"/>
                                          </p:val>
                                        </p:tav>
                                      </p:tavLst>
                                    </p:anim>
                                    <p:anim to="" calcmode="lin" valueType="num">
                                      <p:cBhvr>
                                        <p:cTn id="29" dur="500" fill="hold">
                                          <p:stCondLst>
                                            <p:cond delay="0"/>
                                          </p:stCondLst>
                                        </p:cTn>
                                        <p:tgtEl>
                                          <p:spTgt spid="29"/>
                                        </p:tgtEl>
                                        <p:attrNameLst>
                                          <p:attrName>ppt_y</p:attrName>
                                        </p:attrNameLst>
                                      </p:cBhvr>
                                      <p:tavLst>
                                        <p:tav tm="0">
                                          <p:val>
                                            <p:strVal val="#ppt_y+sin(rand(10))/10"/>
                                          </p:val>
                                        </p:tav>
                                        <p:tav tm="100000">
                                          <p:val>
                                            <p:strVal val="#ppt_y"/>
                                          </p:val>
                                        </p:tav>
                                      </p:tavLst>
                                    </p:anim>
                                  </p:childTnLst>
                                </p:cTn>
                              </p:par>
                            </p:childTnLst>
                          </p:cTn>
                        </p:par>
                        <p:par>
                          <p:cTn id="30" fill="hold">
                            <p:stCondLst>
                              <p:cond delay="2000"/>
                            </p:stCondLst>
                            <p:childTnLst>
                              <p:par>
                                <p:cTn id="31" presetID="0" presetClass="entr" presetSubtype="0"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filter="fade">
                                      <p:cBhvr>
                                        <p:cTn id="33" dur="500">
                                          <p:stCondLst>
                                            <p:cond delay="0"/>
                                          </p:stCondLst>
                                        </p:cTn>
                                        <p:tgtEl>
                                          <p:spTgt spid="30"/>
                                        </p:tgtEl>
                                      </p:cBhvr>
                                    </p:animEffect>
                                    <p:animScale>
                                      <p:cBhvr>
                                        <p:cTn id="34" dur="500" fill="hold">
                                          <p:stCondLst>
                                            <p:cond delay="0"/>
                                          </p:stCondLst>
                                        </p:cTn>
                                        <p:tgtEl>
                                          <p:spTgt spid="30"/>
                                        </p:tgtEl>
                                      </p:cBhvr>
                                      <p:from x="150000" y="150000"/>
                                      <p:to x="100000" y="100000"/>
                                    </p:animScale>
                                    <p:anim to="" calcmode="lin" valueType="num">
                                      <p:cBhvr>
                                        <p:cTn id="35" dur="500" fill="hold">
                                          <p:stCondLst>
                                            <p:cond delay="0"/>
                                          </p:stCondLst>
                                        </p:cTn>
                                        <p:tgtEl>
                                          <p:spTgt spid="30"/>
                                        </p:tgtEl>
                                        <p:attrNameLst>
                                          <p:attrName>ppt_x</p:attrName>
                                        </p:attrNameLst>
                                      </p:cBhvr>
                                      <p:tavLst>
                                        <p:tav tm="0">
                                          <p:val>
                                            <p:strVal val="#ppt_x+sin(rand(10))/10"/>
                                          </p:val>
                                        </p:tav>
                                        <p:tav tm="100000">
                                          <p:val>
                                            <p:strVal val="#ppt_x"/>
                                          </p:val>
                                        </p:tav>
                                      </p:tavLst>
                                    </p:anim>
                                    <p:anim to="" calcmode="lin" valueType="num">
                                      <p:cBhvr>
                                        <p:cTn id="36" dur="500" fill="hold">
                                          <p:stCondLst>
                                            <p:cond delay="0"/>
                                          </p:stCondLst>
                                        </p:cTn>
                                        <p:tgtEl>
                                          <p:spTgt spid="30"/>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4"/>
          <p:cNvPicPr>
            <a:picLocks noChangeAspect="1"/>
          </p:cNvPicPr>
          <p:nvPr>
            <p:custDataLst>
              <p:tags r:id="rId1"/>
            </p:custDataLst>
          </p:nvPr>
        </p:nvPicPr>
        <p:blipFill rotWithShape="1">
          <a:blip r:embed="rId2" cstate="print">
            <a:extLst>
              <a:ext uri="{28A0092B-C50C-407E-A947-70E740481C1C}">
                <a14:useLocalDpi xmlns:a14="http://schemas.microsoft.com/office/drawing/2010/main" val="0"/>
              </a:ext>
            </a:extLst>
          </a:blip>
          <a:srcRect r="11111"/>
          <a:stretch>
            <a:fillRect/>
          </a:stretch>
        </p:blipFill>
        <p:spPr>
          <a:xfrm>
            <a:off x="0" y="0"/>
            <a:ext cx="12192000" cy="6858000"/>
          </a:xfrm>
          <a:prstGeom prst="rect">
            <a:avLst/>
          </a:prstGeom>
        </p:spPr>
      </p:pic>
      <p:pic>
        <p:nvPicPr>
          <p:cNvPr id="41" name="图片 10"/>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0" y="0"/>
            <a:ext cx="12192000" cy="3810000"/>
          </a:xfrm>
          <a:prstGeom prst="rect">
            <a:avLst/>
          </a:prstGeom>
        </p:spPr>
      </p:pic>
      <p:pic>
        <p:nvPicPr>
          <p:cNvPr id="42" name="图片 12"/>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1" y="18733"/>
            <a:ext cx="1238568" cy="1238568"/>
          </a:xfrm>
          <a:prstGeom prst="rect">
            <a:avLst/>
          </a:prstGeom>
        </p:spPr>
      </p:pic>
      <p:sp>
        <p:nvSpPr>
          <p:cNvPr id="17" name="文本框 16"/>
          <p:cNvSpPr txBox="1"/>
          <p:nvPr/>
        </p:nvSpPr>
        <p:spPr>
          <a:xfrm>
            <a:off x="30480" y="381635"/>
            <a:ext cx="12413615" cy="583565"/>
          </a:xfrm>
          <a:prstGeom prst="rect">
            <a:avLst/>
          </a:prstGeom>
          <a:noFill/>
        </p:spPr>
        <p:txBody>
          <a:bodyPr wrap="square" rtlCol="0">
            <a:spAutoFit/>
          </a:bodyPr>
          <a:lstStyle/>
          <a:p>
            <a:pPr lvl="0">
              <a:defRPr/>
            </a:pPr>
            <a:r>
              <a:rPr lang="en-US" altLang="zh-CN" sz="2400" spc="300" dirty="0">
                <a:solidFill>
                  <a:srgbClr val="811B1F"/>
                </a:solidFill>
                <a:latin typeface="庞门正道粗书体" panose="02010600030101010101" pitchFamily="2" charset="-122"/>
                <a:ea typeface="庞门正道粗书体" panose="02010600030101010101" pitchFamily="2" charset="-122"/>
              </a:rPr>
              <a:t>   </a:t>
            </a:r>
            <a:r>
              <a:rPr lang="en-US" altLang="zh-CN" sz="3200" spc="300" dirty="0">
                <a:solidFill>
                  <a:srgbClr val="811B1F"/>
                </a:solidFill>
                <a:latin typeface="+mj-ea"/>
                <a:ea typeface="+mj-ea"/>
              </a:rPr>
              <a:t>features of Longquan celadon in different periods</a:t>
            </a:r>
            <a:endParaRPr lang="en-US" altLang="zh-CN" sz="3200" spc="300" dirty="0">
              <a:solidFill>
                <a:srgbClr val="811B1F"/>
              </a:solidFill>
              <a:latin typeface="+mj-ea"/>
              <a:ea typeface="+mj-ea"/>
            </a:endParaRPr>
          </a:p>
        </p:txBody>
      </p:sp>
      <p:grpSp>
        <p:nvGrpSpPr>
          <p:cNvPr id="36" name="组合 35"/>
          <p:cNvGrpSpPr/>
          <p:nvPr/>
        </p:nvGrpSpPr>
        <p:grpSpPr>
          <a:xfrm>
            <a:off x="-966470" y="2452370"/>
            <a:ext cx="14020165" cy="3346450"/>
            <a:chOff x="3320067" y="1959429"/>
            <a:chExt cx="5770880" cy="1906982"/>
          </a:xfrm>
        </p:grpSpPr>
        <p:grpSp>
          <p:nvGrpSpPr>
            <p:cNvPr id="10" name="组合 9"/>
            <p:cNvGrpSpPr/>
            <p:nvPr/>
          </p:nvGrpSpPr>
          <p:grpSpPr>
            <a:xfrm>
              <a:off x="5292187" y="1959429"/>
              <a:ext cx="1907247" cy="1906982"/>
              <a:chOff x="1352550" y="2466975"/>
              <a:chExt cx="1619475" cy="1619250"/>
            </a:xfrm>
          </p:grpSpPr>
          <p:sp>
            <p:nvSpPr>
              <p:cNvPr id="11" name="椭圆 10"/>
              <p:cNvSpPr/>
              <p:nvPr/>
            </p:nvSpPr>
            <p:spPr>
              <a:xfrm>
                <a:off x="1352550" y="2466975"/>
                <a:ext cx="1619475" cy="1619085"/>
              </a:xfrm>
              <a:prstGeom prst="ellipse">
                <a:avLst/>
              </a:prstGeom>
              <a:noFill/>
              <a:ln w="12700" cap="flat" cmpd="sng" algn="ctr">
                <a:solidFill>
                  <a:srgbClr val="40404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white"/>
                  </a:solidFill>
                  <a:effectLst/>
                  <a:uLnTx/>
                  <a:uFillTx/>
                  <a:latin typeface="阿里巴巴普惠体 R" panose="00020600040101010101" pitchFamily="18" charset="-122"/>
                  <a:ea typeface="阿里巴巴普惠体 R" panose="00020600040101010101" pitchFamily="18" charset="-122"/>
                  <a:cs typeface="+mn-cs"/>
                </a:endParaRPr>
              </a:p>
            </p:txBody>
          </p:sp>
          <p:sp>
            <p:nvSpPr>
              <p:cNvPr id="12" name="任意多边形: 形状 11"/>
              <p:cNvSpPr/>
              <p:nvPr/>
            </p:nvSpPr>
            <p:spPr>
              <a:xfrm>
                <a:off x="1486007" y="2783588"/>
                <a:ext cx="1485793" cy="1302637"/>
              </a:xfrm>
              <a:custGeom>
                <a:avLst/>
                <a:gdLst>
                  <a:gd name="connsiteX0" fmla="*/ 1314236 w 1485793"/>
                  <a:gd name="connsiteY0" fmla="*/ 0 h 1302637"/>
                  <a:gd name="connsiteX1" fmla="*/ 1347522 w 1485793"/>
                  <a:gd name="connsiteY1" fmla="*/ 40343 h 1302637"/>
                  <a:gd name="connsiteX2" fmla="*/ 1485793 w 1485793"/>
                  <a:gd name="connsiteY2" fmla="*/ 493012 h 1302637"/>
                  <a:gd name="connsiteX3" fmla="*/ 676168 w 1485793"/>
                  <a:gd name="connsiteY3" fmla="*/ 1302637 h 1302637"/>
                  <a:gd name="connsiteX4" fmla="*/ 4814 w 1485793"/>
                  <a:gd name="connsiteY4" fmla="*/ 945681 h 1302637"/>
                  <a:gd name="connsiteX5" fmla="*/ 0 w 1485793"/>
                  <a:gd name="connsiteY5" fmla="*/ 936813 h 1302637"/>
                  <a:gd name="connsiteX6" fmla="*/ 65577 w 1485793"/>
                  <a:gd name="connsiteY6" fmla="*/ 1016292 h 1302637"/>
                  <a:gd name="connsiteX7" fmla="*/ 638068 w 1485793"/>
                  <a:gd name="connsiteY7" fmla="*/ 1253425 h 1302637"/>
                  <a:gd name="connsiteX8" fmla="*/ 1447693 w 1485793"/>
                  <a:gd name="connsiteY8" fmla="*/ 443800 h 1302637"/>
                  <a:gd name="connsiteX9" fmla="*/ 1384069 w 1485793"/>
                  <a:gd name="connsiteY9" fmla="*/ 128657 h 13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5793" h="1302637">
                    <a:moveTo>
                      <a:pt x="1314236" y="0"/>
                    </a:moveTo>
                    <a:lnTo>
                      <a:pt x="1347522" y="40343"/>
                    </a:lnTo>
                    <a:cubicBezTo>
                      <a:pt x="1434819" y="169560"/>
                      <a:pt x="1485793" y="325333"/>
                      <a:pt x="1485793" y="493012"/>
                    </a:cubicBezTo>
                    <a:cubicBezTo>
                      <a:pt x="1485793" y="940156"/>
                      <a:pt x="1123312" y="1302637"/>
                      <a:pt x="676168" y="1302637"/>
                    </a:cubicBezTo>
                    <a:cubicBezTo>
                      <a:pt x="396703" y="1302637"/>
                      <a:pt x="150310" y="1161043"/>
                      <a:pt x="4814" y="945681"/>
                    </a:cubicBezTo>
                    <a:lnTo>
                      <a:pt x="0" y="936813"/>
                    </a:lnTo>
                    <a:lnTo>
                      <a:pt x="65577" y="1016292"/>
                    </a:lnTo>
                    <a:cubicBezTo>
                      <a:pt x="212090" y="1162805"/>
                      <a:pt x="414496" y="1253425"/>
                      <a:pt x="638068" y="1253425"/>
                    </a:cubicBezTo>
                    <a:cubicBezTo>
                      <a:pt x="1085212" y="1253425"/>
                      <a:pt x="1447693" y="890944"/>
                      <a:pt x="1447693" y="443800"/>
                    </a:cubicBezTo>
                    <a:cubicBezTo>
                      <a:pt x="1447693" y="332014"/>
                      <a:pt x="1425038" y="225520"/>
                      <a:pt x="1384069" y="128657"/>
                    </a:cubicBezTo>
                    <a:close/>
                  </a:path>
                </a:pathLst>
              </a:custGeom>
              <a:solidFill>
                <a:srgbClr val="404040"/>
              </a:solidFill>
              <a:ln w="12700" cap="flat" cmpd="sng" algn="ctr">
                <a:solidFill>
                  <a:srgbClr val="40404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white"/>
                  </a:solidFill>
                  <a:effectLst/>
                  <a:uLnTx/>
                  <a:uFillTx/>
                  <a:latin typeface="阿里巴巴普惠体 R" panose="00020600040101010101" pitchFamily="18" charset="-122"/>
                  <a:ea typeface="阿里巴巴普惠体 R" panose="00020600040101010101" pitchFamily="18" charset="-122"/>
                  <a:cs typeface="+mn-cs"/>
                </a:endParaRPr>
              </a:p>
            </p:txBody>
          </p:sp>
        </p:grpSp>
        <p:sp>
          <p:nvSpPr>
            <p:cNvPr id="23" name="矩形 22"/>
            <p:cNvSpPr/>
            <p:nvPr/>
          </p:nvSpPr>
          <p:spPr>
            <a:xfrm>
              <a:off x="3320067" y="2452088"/>
              <a:ext cx="5770880" cy="1034185"/>
            </a:xfrm>
            <a:prstGeom prst="rect">
              <a:avLst/>
            </a:prstGeom>
          </p:spPr>
          <p:txBody>
            <a:bodyPr wrap="square">
              <a:spAutoFit/>
            </a:bodyPr>
            <a:lstStyle/>
            <a:p>
              <a:pPr marL="342900" indent="-342900" algn="ctr">
                <a:buFont typeface="Wingdings" panose="05000000000000000000" charset="0"/>
                <a:buChar char="l"/>
              </a:pPr>
              <a:r>
                <a:rPr lang="en-US" altLang="zh-CN" sz="2800" b="1" dirty="0">
                  <a:solidFill>
                    <a:srgbClr val="404040"/>
                  </a:solidFill>
                  <a:latin typeface="庞门正道粗书体" panose="02010600030101010101" pitchFamily="2" charset="-122"/>
                  <a:ea typeface="庞门正道粗书体" panose="02010600030101010101" pitchFamily="2" charset="-122"/>
                </a:rPr>
                <a:t>light cyan glaze color</a:t>
              </a:r>
              <a:endParaRPr lang="en-US" altLang="zh-CN" sz="2800" b="1" dirty="0">
                <a:solidFill>
                  <a:srgbClr val="404040"/>
                </a:solidFill>
                <a:latin typeface="庞门正道粗书体" panose="02010600030101010101" pitchFamily="2" charset="-122"/>
                <a:ea typeface="庞门正道粗书体" panose="02010600030101010101" pitchFamily="2" charset="-122"/>
              </a:endParaRPr>
            </a:p>
            <a:p>
              <a:pPr marL="342900" indent="-342900" algn="ctr">
                <a:buFont typeface="Wingdings" panose="05000000000000000000" charset="0"/>
                <a:buChar char="l"/>
              </a:pPr>
              <a:r>
                <a:rPr lang="en-US" altLang="zh-CN" sz="2800" b="1" dirty="0">
                  <a:solidFill>
                    <a:srgbClr val="404040"/>
                  </a:solidFill>
                  <a:latin typeface="庞门正道粗书体" panose="02010600030101010101" pitchFamily="2" charset="-122"/>
                  <a:ea typeface="庞门正道粗书体" panose="02010600030101010101" pitchFamily="2" charset="-122"/>
                </a:rPr>
                <a:t>fetal bone gray-white </a:t>
              </a:r>
              <a:endParaRPr lang="en-US" altLang="zh-CN" sz="2800" b="1" dirty="0">
                <a:solidFill>
                  <a:srgbClr val="404040"/>
                </a:solidFill>
                <a:latin typeface="庞门正道粗书体" panose="02010600030101010101" pitchFamily="2" charset="-122"/>
                <a:ea typeface="庞门正道粗书体" panose="02010600030101010101" pitchFamily="2" charset="-122"/>
              </a:endParaRPr>
            </a:p>
            <a:p>
              <a:pPr algn="ctr"/>
              <a:r>
                <a:rPr lang="en-US" altLang="zh-CN" sz="2800" b="1" dirty="0">
                  <a:solidFill>
                    <a:srgbClr val="404040"/>
                  </a:solidFill>
                  <a:latin typeface="庞门正道粗书体" panose="02010600030101010101" pitchFamily="2" charset="-122"/>
                  <a:ea typeface="庞门正道粗书体" panose="02010600030101010101" pitchFamily="2" charset="-122"/>
                </a:rPr>
                <a:t>while a few gray-black</a:t>
              </a:r>
              <a:endParaRPr lang="en-US" altLang="zh-CN" sz="2800" b="1" dirty="0">
                <a:solidFill>
                  <a:srgbClr val="404040"/>
                </a:solidFill>
                <a:latin typeface="庞门正道粗书体" panose="02010600030101010101" pitchFamily="2" charset="-122"/>
                <a:ea typeface="庞门正道粗书体" panose="02010600030101010101" pitchFamily="2" charset="-122"/>
              </a:endParaRPr>
            </a:p>
            <a:p>
              <a:pPr marL="342900" indent="-342900" algn="ctr">
                <a:buFont typeface="Wingdings" panose="05000000000000000000" charset="0"/>
                <a:buChar char="l"/>
              </a:pPr>
              <a:r>
                <a:rPr lang="en-US" altLang="zh-CN" sz="2800" b="1" dirty="0">
                  <a:solidFill>
                    <a:srgbClr val="404040"/>
                  </a:solidFill>
                  <a:latin typeface="庞门正道粗书体" panose="02010600030101010101" pitchFamily="2" charset="-122"/>
                  <a:ea typeface="庞门正道粗书体" panose="02010600030101010101" pitchFamily="2" charset="-122"/>
                </a:rPr>
                <a:t>solid texture</a:t>
              </a:r>
              <a:endParaRPr lang="en-US" altLang="zh-CN" sz="2800" b="1" dirty="0">
                <a:solidFill>
                  <a:srgbClr val="404040"/>
                </a:solidFill>
                <a:latin typeface="庞门正道粗书体" panose="02010600030101010101" pitchFamily="2" charset="-122"/>
                <a:ea typeface="庞门正道粗书体" panose="02010600030101010101" pitchFamily="2" charset="-122"/>
              </a:endParaRPr>
            </a:p>
          </p:txBody>
        </p:sp>
        <p:sp>
          <p:nvSpPr>
            <p:cNvPr id="24" name="flower_90050"/>
            <p:cNvSpPr>
              <a:spLocks noChangeAspect="1"/>
            </p:cNvSpPr>
            <p:nvPr/>
          </p:nvSpPr>
          <p:spPr bwMode="auto">
            <a:xfrm rot="1535413">
              <a:off x="5341222" y="2247146"/>
              <a:ext cx="581914" cy="545214"/>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07568" h="569251">
                  <a:moveTo>
                    <a:pt x="351720" y="344147"/>
                  </a:moveTo>
                  <a:cubicBezTo>
                    <a:pt x="358021" y="347698"/>
                    <a:pt x="364930" y="350842"/>
                    <a:pt x="372348" y="353683"/>
                  </a:cubicBezTo>
                  <a:cubicBezTo>
                    <a:pt x="400495" y="364436"/>
                    <a:pt x="435552" y="370421"/>
                    <a:pt x="471219" y="370421"/>
                  </a:cubicBezTo>
                  <a:cubicBezTo>
                    <a:pt x="479449" y="370421"/>
                    <a:pt x="487477" y="370117"/>
                    <a:pt x="495200" y="369407"/>
                  </a:cubicBezTo>
                  <a:cubicBezTo>
                    <a:pt x="505971" y="378841"/>
                    <a:pt x="515218" y="388478"/>
                    <a:pt x="522026" y="397912"/>
                  </a:cubicBezTo>
                  <a:cubicBezTo>
                    <a:pt x="547429" y="432809"/>
                    <a:pt x="549563" y="478459"/>
                    <a:pt x="528427" y="514979"/>
                  </a:cubicBezTo>
                  <a:cubicBezTo>
                    <a:pt x="521518" y="511631"/>
                    <a:pt x="513897" y="509704"/>
                    <a:pt x="506072" y="509704"/>
                  </a:cubicBezTo>
                  <a:cubicBezTo>
                    <a:pt x="495505" y="509704"/>
                    <a:pt x="485343" y="513051"/>
                    <a:pt x="476807" y="519239"/>
                  </a:cubicBezTo>
                  <a:cubicBezTo>
                    <a:pt x="461464" y="530297"/>
                    <a:pt x="454148" y="549064"/>
                    <a:pt x="456790" y="566918"/>
                  </a:cubicBezTo>
                  <a:cubicBezTo>
                    <a:pt x="449575" y="568440"/>
                    <a:pt x="442157" y="569251"/>
                    <a:pt x="434739" y="569251"/>
                  </a:cubicBezTo>
                  <a:cubicBezTo>
                    <a:pt x="400190" y="569251"/>
                    <a:pt x="367471" y="552614"/>
                    <a:pt x="347148" y="524717"/>
                  </a:cubicBezTo>
                  <a:cubicBezTo>
                    <a:pt x="328451" y="498950"/>
                    <a:pt x="312701" y="454214"/>
                    <a:pt x="307925" y="413332"/>
                  </a:cubicBezTo>
                  <a:cubicBezTo>
                    <a:pt x="305689" y="393855"/>
                    <a:pt x="305994" y="376406"/>
                    <a:pt x="308636" y="361697"/>
                  </a:cubicBezTo>
                  <a:cubicBezTo>
                    <a:pt x="324996" y="360682"/>
                    <a:pt x="339933" y="354190"/>
                    <a:pt x="351720" y="344147"/>
                  </a:cubicBezTo>
                  <a:close/>
                  <a:moveTo>
                    <a:pt x="255874" y="344147"/>
                  </a:moveTo>
                  <a:cubicBezTo>
                    <a:pt x="263294" y="350538"/>
                    <a:pt x="272034" y="355509"/>
                    <a:pt x="281688" y="358552"/>
                  </a:cubicBezTo>
                  <a:cubicBezTo>
                    <a:pt x="278843" y="375493"/>
                    <a:pt x="278538" y="394969"/>
                    <a:pt x="280977" y="416374"/>
                  </a:cubicBezTo>
                  <a:cubicBezTo>
                    <a:pt x="282603" y="430575"/>
                    <a:pt x="285449" y="444879"/>
                    <a:pt x="289107" y="458979"/>
                  </a:cubicBezTo>
                  <a:cubicBezTo>
                    <a:pt x="281790" y="483021"/>
                    <a:pt x="271627" y="505236"/>
                    <a:pt x="260448" y="520656"/>
                  </a:cubicBezTo>
                  <a:cubicBezTo>
                    <a:pt x="240122" y="548451"/>
                    <a:pt x="207398" y="565087"/>
                    <a:pt x="172844" y="565087"/>
                  </a:cubicBezTo>
                  <a:cubicBezTo>
                    <a:pt x="165426" y="565087"/>
                    <a:pt x="158007" y="564377"/>
                    <a:pt x="150791" y="562855"/>
                  </a:cubicBezTo>
                  <a:cubicBezTo>
                    <a:pt x="153332" y="544900"/>
                    <a:pt x="146015" y="526235"/>
                    <a:pt x="130770" y="515178"/>
                  </a:cubicBezTo>
                  <a:cubicBezTo>
                    <a:pt x="122234" y="508888"/>
                    <a:pt x="112071" y="505642"/>
                    <a:pt x="101502" y="505642"/>
                  </a:cubicBezTo>
                  <a:cubicBezTo>
                    <a:pt x="93676" y="505642"/>
                    <a:pt x="86054" y="507468"/>
                    <a:pt x="79143" y="510917"/>
                  </a:cubicBezTo>
                  <a:cubicBezTo>
                    <a:pt x="58005" y="474297"/>
                    <a:pt x="60037" y="428749"/>
                    <a:pt x="85546" y="393752"/>
                  </a:cubicBezTo>
                  <a:cubicBezTo>
                    <a:pt x="91440" y="385637"/>
                    <a:pt x="99164" y="377318"/>
                    <a:pt x="108209" y="369102"/>
                  </a:cubicBezTo>
                  <a:cubicBezTo>
                    <a:pt x="117254" y="369913"/>
                    <a:pt x="126705" y="370420"/>
                    <a:pt x="136258" y="370420"/>
                  </a:cubicBezTo>
                  <a:lnTo>
                    <a:pt x="136360" y="370420"/>
                  </a:lnTo>
                  <a:cubicBezTo>
                    <a:pt x="172031" y="370420"/>
                    <a:pt x="207093" y="364435"/>
                    <a:pt x="235142" y="353683"/>
                  </a:cubicBezTo>
                  <a:cubicBezTo>
                    <a:pt x="242663" y="350842"/>
                    <a:pt x="249573" y="347698"/>
                    <a:pt x="255874" y="344147"/>
                  </a:cubicBezTo>
                  <a:close/>
                  <a:moveTo>
                    <a:pt x="303784" y="241969"/>
                  </a:moveTo>
                  <a:cubicBezTo>
                    <a:pt x="329467" y="241969"/>
                    <a:pt x="350287" y="262742"/>
                    <a:pt x="350287" y="288366"/>
                  </a:cubicBezTo>
                  <a:cubicBezTo>
                    <a:pt x="350287" y="313990"/>
                    <a:pt x="329467" y="334763"/>
                    <a:pt x="303784" y="334763"/>
                  </a:cubicBezTo>
                  <a:cubicBezTo>
                    <a:pt x="278101" y="334763"/>
                    <a:pt x="257281" y="313990"/>
                    <a:pt x="257281" y="288366"/>
                  </a:cubicBezTo>
                  <a:cubicBezTo>
                    <a:pt x="257281" y="262742"/>
                    <a:pt x="278101" y="241969"/>
                    <a:pt x="303784" y="241969"/>
                  </a:cubicBezTo>
                  <a:close/>
                  <a:moveTo>
                    <a:pt x="500046" y="124477"/>
                  </a:moveTo>
                  <a:cubicBezTo>
                    <a:pt x="530738" y="124477"/>
                    <a:pt x="559803" y="137564"/>
                    <a:pt x="580230" y="159984"/>
                  </a:cubicBezTo>
                  <a:cubicBezTo>
                    <a:pt x="567527" y="172969"/>
                    <a:pt x="562446" y="192346"/>
                    <a:pt x="568238" y="210302"/>
                  </a:cubicBezTo>
                  <a:cubicBezTo>
                    <a:pt x="574133" y="228258"/>
                    <a:pt x="589377" y="241041"/>
                    <a:pt x="607568" y="244084"/>
                  </a:cubicBezTo>
                  <a:cubicBezTo>
                    <a:pt x="603097" y="286083"/>
                    <a:pt x="574539" y="321692"/>
                    <a:pt x="533380" y="335083"/>
                  </a:cubicBezTo>
                  <a:cubicBezTo>
                    <a:pt x="517018" y="340358"/>
                    <a:pt x="494965" y="343300"/>
                    <a:pt x="471184" y="343300"/>
                  </a:cubicBezTo>
                  <a:cubicBezTo>
                    <a:pt x="435919" y="343300"/>
                    <a:pt x="396793" y="336706"/>
                    <a:pt x="368845" y="322706"/>
                  </a:cubicBezTo>
                  <a:cubicBezTo>
                    <a:pt x="374232" y="312460"/>
                    <a:pt x="377382" y="300793"/>
                    <a:pt x="377382" y="288417"/>
                  </a:cubicBezTo>
                  <a:cubicBezTo>
                    <a:pt x="377382" y="280098"/>
                    <a:pt x="375959" y="272084"/>
                    <a:pt x="373418" y="264678"/>
                  </a:cubicBezTo>
                  <a:cubicBezTo>
                    <a:pt x="383378" y="253722"/>
                    <a:pt x="392829" y="240432"/>
                    <a:pt x="401569" y="224910"/>
                  </a:cubicBezTo>
                  <a:cubicBezTo>
                    <a:pt x="415492" y="200360"/>
                    <a:pt x="426366" y="172157"/>
                    <a:pt x="432769" y="145680"/>
                  </a:cubicBezTo>
                  <a:cubicBezTo>
                    <a:pt x="444558" y="138680"/>
                    <a:pt x="456042" y="133201"/>
                    <a:pt x="466611" y="129752"/>
                  </a:cubicBezTo>
                  <a:cubicBezTo>
                    <a:pt x="477485" y="126303"/>
                    <a:pt x="488766" y="124477"/>
                    <a:pt x="500046" y="124477"/>
                  </a:cubicBezTo>
                  <a:close/>
                  <a:moveTo>
                    <a:pt x="107522" y="124477"/>
                  </a:moveTo>
                  <a:cubicBezTo>
                    <a:pt x="118802" y="124477"/>
                    <a:pt x="130083" y="126303"/>
                    <a:pt x="140957" y="129752"/>
                  </a:cubicBezTo>
                  <a:cubicBezTo>
                    <a:pt x="151425" y="133201"/>
                    <a:pt x="163010" y="138680"/>
                    <a:pt x="174799" y="145680"/>
                  </a:cubicBezTo>
                  <a:cubicBezTo>
                    <a:pt x="181202" y="172157"/>
                    <a:pt x="192076" y="200360"/>
                    <a:pt x="205999" y="224910"/>
                  </a:cubicBezTo>
                  <a:cubicBezTo>
                    <a:pt x="214739" y="240432"/>
                    <a:pt x="224190" y="253722"/>
                    <a:pt x="234150" y="264678"/>
                  </a:cubicBezTo>
                  <a:cubicBezTo>
                    <a:pt x="231609" y="272084"/>
                    <a:pt x="230186" y="280098"/>
                    <a:pt x="230186" y="288417"/>
                  </a:cubicBezTo>
                  <a:cubicBezTo>
                    <a:pt x="230186" y="300793"/>
                    <a:pt x="233235" y="312460"/>
                    <a:pt x="238723" y="322706"/>
                  </a:cubicBezTo>
                  <a:cubicBezTo>
                    <a:pt x="210775" y="336706"/>
                    <a:pt x="171649" y="343300"/>
                    <a:pt x="136282" y="343300"/>
                  </a:cubicBezTo>
                  <a:cubicBezTo>
                    <a:pt x="112603" y="343300"/>
                    <a:pt x="90550" y="340358"/>
                    <a:pt x="74086" y="335083"/>
                  </a:cubicBezTo>
                  <a:cubicBezTo>
                    <a:pt x="32927" y="321692"/>
                    <a:pt x="4471" y="286083"/>
                    <a:pt x="0" y="243983"/>
                  </a:cubicBezTo>
                  <a:cubicBezTo>
                    <a:pt x="18191" y="241041"/>
                    <a:pt x="33435" y="228258"/>
                    <a:pt x="39228" y="210302"/>
                  </a:cubicBezTo>
                  <a:cubicBezTo>
                    <a:pt x="45122" y="192346"/>
                    <a:pt x="40041" y="172969"/>
                    <a:pt x="27338" y="159984"/>
                  </a:cubicBezTo>
                  <a:cubicBezTo>
                    <a:pt x="47663" y="137564"/>
                    <a:pt x="76830" y="124477"/>
                    <a:pt x="107522" y="124477"/>
                  </a:cubicBezTo>
                  <a:close/>
                  <a:moveTo>
                    <a:pt x="259565" y="0"/>
                  </a:moveTo>
                  <a:cubicBezTo>
                    <a:pt x="267999" y="16029"/>
                    <a:pt x="284867" y="26883"/>
                    <a:pt x="303768" y="26883"/>
                  </a:cubicBezTo>
                  <a:cubicBezTo>
                    <a:pt x="322669" y="26883"/>
                    <a:pt x="339640" y="16029"/>
                    <a:pt x="348074" y="0"/>
                  </a:cubicBezTo>
                  <a:cubicBezTo>
                    <a:pt x="386689" y="17246"/>
                    <a:pt x="411890" y="55289"/>
                    <a:pt x="411890" y="98505"/>
                  </a:cubicBezTo>
                  <a:cubicBezTo>
                    <a:pt x="411890" y="130359"/>
                    <a:pt x="398273" y="175807"/>
                    <a:pt x="378051" y="211618"/>
                  </a:cubicBezTo>
                  <a:cubicBezTo>
                    <a:pt x="371954" y="222270"/>
                    <a:pt x="365654" y="231806"/>
                    <a:pt x="359049" y="239922"/>
                  </a:cubicBezTo>
                  <a:cubicBezTo>
                    <a:pt x="345534" y="224603"/>
                    <a:pt x="325820" y="214865"/>
                    <a:pt x="303768" y="214865"/>
                  </a:cubicBezTo>
                  <a:cubicBezTo>
                    <a:pt x="281819" y="214865"/>
                    <a:pt x="262003" y="224603"/>
                    <a:pt x="248589" y="239922"/>
                  </a:cubicBezTo>
                  <a:cubicBezTo>
                    <a:pt x="241984" y="231806"/>
                    <a:pt x="235582" y="222270"/>
                    <a:pt x="229587" y="211618"/>
                  </a:cubicBezTo>
                  <a:cubicBezTo>
                    <a:pt x="209365" y="175807"/>
                    <a:pt x="195748" y="130359"/>
                    <a:pt x="195748" y="98505"/>
                  </a:cubicBezTo>
                  <a:cubicBezTo>
                    <a:pt x="195748" y="55289"/>
                    <a:pt x="220847" y="17246"/>
                    <a:pt x="259565" y="0"/>
                  </a:cubicBezTo>
                  <a:close/>
                </a:path>
              </a:pathLst>
            </a:custGeom>
            <a:noFill/>
            <a:ln>
              <a:solidFill>
                <a:srgbClr val="404040">
                  <a:alpha val="29000"/>
                </a:srgbClr>
              </a:solidFill>
            </a:ln>
          </p:spPr>
        </p:sp>
      </p:grpSp>
      <p:pic>
        <p:nvPicPr>
          <p:cNvPr id="2" name="图片 1"/>
          <p:cNvPicPr>
            <a:picLocks noChangeAspect="1"/>
          </p:cNvPicPr>
          <p:nvPr/>
        </p:nvPicPr>
        <p:blipFill>
          <a:blip r:embed="rId7"/>
          <a:stretch>
            <a:fillRect/>
          </a:stretch>
        </p:blipFill>
        <p:spPr>
          <a:xfrm>
            <a:off x="30480" y="1257935"/>
            <a:ext cx="3900170" cy="4540885"/>
          </a:xfrm>
          <a:prstGeom prst="rect">
            <a:avLst/>
          </a:prstGeom>
        </p:spPr>
      </p:pic>
      <p:pic>
        <p:nvPicPr>
          <p:cNvPr id="4" name="图片 3"/>
          <p:cNvPicPr>
            <a:picLocks noChangeAspect="1"/>
          </p:cNvPicPr>
          <p:nvPr/>
        </p:nvPicPr>
        <p:blipFill>
          <a:blip r:embed="rId8"/>
          <a:stretch>
            <a:fillRect/>
          </a:stretch>
        </p:blipFill>
        <p:spPr>
          <a:xfrm>
            <a:off x="8583295" y="1394460"/>
            <a:ext cx="3309620" cy="2778125"/>
          </a:xfrm>
          <a:prstGeom prst="rect">
            <a:avLst/>
          </a:prstGeom>
        </p:spPr>
      </p:pic>
      <p:sp>
        <p:nvSpPr>
          <p:cNvPr id="3" name="文本框 2"/>
          <p:cNvSpPr txBox="1"/>
          <p:nvPr/>
        </p:nvSpPr>
        <p:spPr>
          <a:xfrm>
            <a:off x="4206875" y="1582420"/>
            <a:ext cx="4251325" cy="645160"/>
          </a:xfrm>
          <a:prstGeom prst="rect">
            <a:avLst/>
          </a:prstGeom>
          <a:noFill/>
        </p:spPr>
        <p:txBody>
          <a:bodyPr wrap="square" rtlCol="0">
            <a:spAutoFit/>
          </a:bodyPr>
          <a:p>
            <a:r>
              <a:rPr lang="en-US" altLang="zh-CN" sz="3600"/>
              <a:t>the Five Dynasties</a:t>
            </a:r>
            <a:endParaRPr lang="en-US" altLang="zh-CN" sz="3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0" presetClass="entr" presetSubtype="0"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filter="fade">
                                      <p:cBhvr>
                                        <p:cTn id="13" dur="500">
                                          <p:stCondLst>
                                            <p:cond delay="0"/>
                                          </p:stCondLst>
                                        </p:cTn>
                                        <p:tgtEl>
                                          <p:spTgt spid="40"/>
                                        </p:tgtEl>
                                      </p:cBhvr>
                                    </p:animEffect>
                                    <p:animScale>
                                      <p:cBhvr>
                                        <p:cTn id="14" dur="500" fill="hold">
                                          <p:stCondLst>
                                            <p:cond delay="0"/>
                                          </p:stCondLst>
                                        </p:cTn>
                                        <p:tgtEl>
                                          <p:spTgt spid="40"/>
                                        </p:tgtEl>
                                      </p:cBhvr>
                                      <p:from x="150000" y="150000"/>
                                      <p:to x="100000" y="100000"/>
                                    </p:animScale>
                                    <p:anim to="" calcmode="lin" valueType="num">
                                      <p:cBhvr>
                                        <p:cTn id="15" dur="500" fill="hold">
                                          <p:stCondLst>
                                            <p:cond delay="0"/>
                                          </p:stCondLst>
                                        </p:cTn>
                                        <p:tgtEl>
                                          <p:spTgt spid="40"/>
                                        </p:tgtEl>
                                        <p:attrNameLst>
                                          <p:attrName>ppt_x</p:attrName>
                                        </p:attrNameLst>
                                      </p:cBhvr>
                                      <p:tavLst>
                                        <p:tav tm="0">
                                          <p:val>
                                            <p:strVal val="#ppt_x+sin(rand(10))/10"/>
                                          </p:val>
                                        </p:tav>
                                        <p:tav tm="100000">
                                          <p:val>
                                            <p:strVal val="#ppt_x"/>
                                          </p:val>
                                        </p:tav>
                                      </p:tavLst>
                                    </p:anim>
                                    <p:anim to="" calcmode="lin" valueType="num">
                                      <p:cBhvr>
                                        <p:cTn id="16" dur="500" fill="hold">
                                          <p:stCondLst>
                                            <p:cond delay="0"/>
                                          </p:stCondLst>
                                        </p:cTn>
                                        <p:tgtEl>
                                          <p:spTgt spid="40"/>
                                        </p:tgtEl>
                                        <p:attrNameLst>
                                          <p:attrName>ppt_y</p:attrName>
                                        </p:attrNameLst>
                                      </p:cBhvr>
                                      <p:tavLst>
                                        <p:tav tm="0">
                                          <p:val>
                                            <p:strVal val="#ppt_y+sin(rand(10))/10"/>
                                          </p:val>
                                        </p:tav>
                                        <p:tav tm="100000">
                                          <p:val>
                                            <p:strVal val="#ppt_y"/>
                                          </p:val>
                                        </p:tav>
                                      </p:tavLst>
                                    </p:anim>
                                  </p:childTnLst>
                                </p:cTn>
                              </p:par>
                            </p:childTnLst>
                          </p:cTn>
                        </p:par>
                        <p:par>
                          <p:cTn id="17" fill="hold">
                            <p:stCondLst>
                              <p:cond delay="1000"/>
                            </p:stCondLst>
                            <p:childTnLst>
                              <p:par>
                                <p:cTn id="18" presetID="0" presetClass="entr" presetSubtype="0"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filter="fade">
                                      <p:cBhvr>
                                        <p:cTn id="20" dur="500">
                                          <p:stCondLst>
                                            <p:cond delay="0"/>
                                          </p:stCondLst>
                                        </p:cTn>
                                        <p:tgtEl>
                                          <p:spTgt spid="41"/>
                                        </p:tgtEl>
                                      </p:cBhvr>
                                    </p:animEffect>
                                    <p:animScale>
                                      <p:cBhvr>
                                        <p:cTn id="21" dur="500" fill="hold">
                                          <p:stCondLst>
                                            <p:cond delay="0"/>
                                          </p:stCondLst>
                                        </p:cTn>
                                        <p:tgtEl>
                                          <p:spTgt spid="41"/>
                                        </p:tgtEl>
                                      </p:cBhvr>
                                      <p:from x="150000" y="150000"/>
                                      <p:to x="100000" y="100000"/>
                                    </p:animScale>
                                    <p:anim to="" calcmode="lin" valueType="num">
                                      <p:cBhvr>
                                        <p:cTn id="22" dur="500" fill="hold">
                                          <p:stCondLst>
                                            <p:cond delay="0"/>
                                          </p:stCondLst>
                                        </p:cTn>
                                        <p:tgtEl>
                                          <p:spTgt spid="41"/>
                                        </p:tgtEl>
                                        <p:attrNameLst>
                                          <p:attrName>ppt_x</p:attrName>
                                        </p:attrNameLst>
                                      </p:cBhvr>
                                      <p:tavLst>
                                        <p:tav tm="0">
                                          <p:val>
                                            <p:strVal val="#ppt_x+sin(rand(10))/10"/>
                                          </p:val>
                                        </p:tav>
                                        <p:tav tm="100000">
                                          <p:val>
                                            <p:strVal val="#ppt_x"/>
                                          </p:val>
                                        </p:tav>
                                      </p:tavLst>
                                    </p:anim>
                                    <p:anim to="" calcmode="lin" valueType="num">
                                      <p:cBhvr>
                                        <p:cTn id="23" dur="500" fill="hold">
                                          <p:stCondLst>
                                            <p:cond delay="0"/>
                                          </p:stCondLst>
                                        </p:cTn>
                                        <p:tgtEl>
                                          <p:spTgt spid="41"/>
                                        </p:tgtEl>
                                        <p:attrNameLst>
                                          <p:attrName>ppt_y</p:attrName>
                                        </p:attrNameLst>
                                      </p:cBhvr>
                                      <p:tavLst>
                                        <p:tav tm="0">
                                          <p:val>
                                            <p:strVal val="#ppt_y+sin(rand(10))/10"/>
                                          </p:val>
                                        </p:tav>
                                        <p:tav tm="100000">
                                          <p:val>
                                            <p:strVal val="#ppt_y"/>
                                          </p:val>
                                        </p:tav>
                                      </p:tavLst>
                                    </p:anim>
                                  </p:childTnLst>
                                </p:cTn>
                              </p:par>
                            </p:childTnLst>
                          </p:cTn>
                        </p:par>
                        <p:par>
                          <p:cTn id="24" fill="hold">
                            <p:stCondLst>
                              <p:cond delay="1500"/>
                            </p:stCondLst>
                            <p:childTnLst>
                              <p:par>
                                <p:cTn id="25" presetID="0"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filter="fade">
                                      <p:cBhvr>
                                        <p:cTn id="27" dur="500">
                                          <p:stCondLst>
                                            <p:cond delay="0"/>
                                          </p:stCondLst>
                                        </p:cTn>
                                        <p:tgtEl>
                                          <p:spTgt spid="42"/>
                                        </p:tgtEl>
                                      </p:cBhvr>
                                    </p:animEffect>
                                    <p:animScale>
                                      <p:cBhvr>
                                        <p:cTn id="28" dur="500" fill="hold">
                                          <p:stCondLst>
                                            <p:cond delay="0"/>
                                          </p:stCondLst>
                                        </p:cTn>
                                        <p:tgtEl>
                                          <p:spTgt spid="42"/>
                                        </p:tgtEl>
                                      </p:cBhvr>
                                      <p:from x="150000" y="150000"/>
                                      <p:to x="100000" y="100000"/>
                                    </p:animScale>
                                    <p:anim to="" calcmode="lin" valueType="num">
                                      <p:cBhvr>
                                        <p:cTn id="29" dur="500" fill="hold">
                                          <p:stCondLst>
                                            <p:cond delay="0"/>
                                          </p:stCondLst>
                                        </p:cTn>
                                        <p:tgtEl>
                                          <p:spTgt spid="42"/>
                                        </p:tgtEl>
                                        <p:attrNameLst>
                                          <p:attrName>ppt_x</p:attrName>
                                        </p:attrNameLst>
                                      </p:cBhvr>
                                      <p:tavLst>
                                        <p:tav tm="0">
                                          <p:val>
                                            <p:strVal val="#ppt_x+sin(rand(10))/10"/>
                                          </p:val>
                                        </p:tav>
                                        <p:tav tm="100000">
                                          <p:val>
                                            <p:strVal val="#ppt_x"/>
                                          </p:val>
                                        </p:tav>
                                      </p:tavLst>
                                    </p:anim>
                                    <p:anim to="" calcmode="lin" valueType="num">
                                      <p:cBhvr>
                                        <p:cTn id="30" dur="500" fill="hold">
                                          <p:stCondLst>
                                            <p:cond delay="0"/>
                                          </p:stCondLst>
                                        </p:cTn>
                                        <p:tgtEl>
                                          <p:spTgt spid="42"/>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4"/>
          <p:cNvPicPr>
            <a:picLocks noChangeAspect="1"/>
          </p:cNvPicPr>
          <p:nvPr>
            <p:custDataLst>
              <p:tags r:id="rId1"/>
            </p:custDataLst>
          </p:nvPr>
        </p:nvPicPr>
        <p:blipFill rotWithShape="1">
          <a:blip r:embed="rId2" cstate="print">
            <a:extLst>
              <a:ext uri="{28A0092B-C50C-407E-A947-70E740481C1C}">
                <a14:useLocalDpi xmlns:a14="http://schemas.microsoft.com/office/drawing/2010/main" val="0"/>
              </a:ext>
            </a:extLst>
          </a:blip>
          <a:srcRect r="11111"/>
          <a:stretch>
            <a:fillRect/>
          </a:stretch>
        </p:blipFill>
        <p:spPr>
          <a:xfrm>
            <a:off x="0" y="0"/>
            <a:ext cx="12192000" cy="6858000"/>
          </a:xfrm>
          <a:prstGeom prst="rect">
            <a:avLst/>
          </a:prstGeom>
        </p:spPr>
      </p:pic>
      <p:pic>
        <p:nvPicPr>
          <p:cNvPr id="41" name="图片 10"/>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0" y="283210"/>
            <a:ext cx="12192000" cy="3810000"/>
          </a:xfrm>
          <a:prstGeom prst="rect">
            <a:avLst/>
          </a:prstGeom>
        </p:spPr>
      </p:pic>
      <p:pic>
        <p:nvPicPr>
          <p:cNvPr id="42" name="图片 12"/>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1" y="18733"/>
            <a:ext cx="1238568" cy="1238568"/>
          </a:xfrm>
          <a:prstGeom prst="rect">
            <a:avLst/>
          </a:prstGeom>
        </p:spPr>
      </p:pic>
      <p:sp>
        <p:nvSpPr>
          <p:cNvPr id="17" name="文本框 16"/>
          <p:cNvSpPr txBox="1"/>
          <p:nvPr/>
        </p:nvSpPr>
        <p:spPr>
          <a:xfrm>
            <a:off x="149225" y="381635"/>
            <a:ext cx="12042775" cy="583565"/>
          </a:xfrm>
          <a:prstGeom prst="rect">
            <a:avLst/>
          </a:prstGeom>
          <a:noFill/>
        </p:spPr>
        <p:txBody>
          <a:bodyPr wrap="square" rtlCol="0">
            <a:spAutoFit/>
          </a:bodyPr>
          <a:lstStyle/>
          <a:p>
            <a:pPr lvl="0">
              <a:defRPr/>
            </a:pPr>
            <a:r>
              <a:rPr lang="en-US" altLang="zh-CN" sz="2400" spc="300" dirty="0">
                <a:solidFill>
                  <a:srgbClr val="811B1F"/>
                </a:solidFill>
                <a:latin typeface="庞门正道粗书体" panose="02010600030101010101" pitchFamily="2" charset="-122"/>
                <a:ea typeface="庞门正道粗书体" panose="02010600030101010101" pitchFamily="2" charset="-122"/>
              </a:rPr>
              <a:t> </a:t>
            </a:r>
            <a:r>
              <a:rPr lang="en-US" altLang="zh-CN" sz="3200" spc="300" dirty="0">
                <a:solidFill>
                  <a:srgbClr val="811B1F"/>
                </a:solidFill>
                <a:latin typeface="+mj-ea"/>
                <a:ea typeface="+mj-ea"/>
              </a:rPr>
              <a:t>features of Longquan celadon in different periods</a:t>
            </a:r>
            <a:endParaRPr lang="en-US" altLang="zh-CN" sz="3200" spc="300" dirty="0">
              <a:solidFill>
                <a:srgbClr val="811B1F"/>
              </a:solidFill>
              <a:latin typeface="+mj-ea"/>
              <a:ea typeface="+mj-ea"/>
            </a:endParaRPr>
          </a:p>
        </p:txBody>
      </p:sp>
      <p:grpSp>
        <p:nvGrpSpPr>
          <p:cNvPr id="36" name="组合 35"/>
          <p:cNvGrpSpPr/>
          <p:nvPr/>
        </p:nvGrpSpPr>
        <p:grpSpPr>
          <a:xfrm>
            <a:off x="3779646" y="1755775"/>
            <a:ext cx="4633594" cy="3346450"/>
            <a:chOff x="5292187" y="1959429"/>
            <a:chExt cx="1907247" cy="1906982"/>
          </a:xfrm>
        </p:grpSpPr>
        <p:grpSp>
          <p:nvGrpSpPr>
            <p:cNvPr id="10" name="组合 9"/>
            <p:cNvGrpSpPr/>
            <p:nvPr/>
          </p:nvGrpSpPr>
          <p:grpSpPr>
            <a:xfrm>
              <a:off x="5292187" y="1959429"/>
              <a:ext cx="1907247" cy="1906982"/>
              <a:chOff x="1352550" y="2466975"/>
              <a:chExt cx="1619475" cy="1619250"/>
            </a:xfrm>
          </p:grpSpPr>
          <p:sp>
            <p:nvSpPr>
              <p:cNvPr id="11" name="椭圆 10"/>
              <p:cNvSpPr/>
              <p:nvPr/>
            </p:nvSpPr>
            <p:spPr>
              <a:xfrm>
                <a:off x="1352550" y="2466975"/>
                <a:ext cx="1619475" cy="1619085"/>
              </a:xfrm>
              <a:prstGeom prst="ellipse">
                <a:avLst/>
              </a:prstGeom>
              <a:noFill/>
              <a:ln w="12700" cap="flat" cmpd="sng" algn="ctr">
                <a:solidFill>
                  <a:srgbClr val="40404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white"/>
                  </a:solidFill>
                  <a:effectLst/>
                  <a:uLnTx/>
                  <a:uFillTx/>
                  <a:latin typeface="阿里巴巴普惠体 R" panose="00020600040101010101" pitchFamily="18" charset="-122"/>
                  <a:ea typeface="阿里巴巴普惠体 R" panose="00020600040101010101" pitchFamily="18" charset="-122"/>
                  <a:cs typeface="+mn-cs"/>
                </a:endParaRPr>
              </a:p>
            </p:txBody>
          </p:sp>
          <p:sp>
            <p:nvSpPr>
              <p:cNvPr id="12" name="任意多边形: 形状 11"/>
              <p:cNvSpPr/>
              <p:nvPr/>
            </p:nvSpPr>
            <p:spPr>
              <a:xfrm>
                <a:off x="1486007" y="2783588"/>
                <a:ext cx="1485793" cy="1302637"/>
              </a:xfrm>
              <a:custGeom>
                <a:avLst/>
                <a:gdLst>
                  <a:gd name="connsiteX0" fmla="*/ 1314236 w 1485793"/>
                  <a:gd name="connsiteY0" fmla="*/ 0 h 1302637"/>
                  <a:gd name="connsiteX1" fmla="*/ 1347522 w 1485793"/>
                  <a:gd name="connsiteY1" fmla="*/ 40343 h 1302637"/>
                  <a:gd name="connsiteX2" fmla="*/ 1485793 w 1485793"/>
                  <a:gd name="connsiteY2" fmla="*/ 493012 h 1302637"/>
                  <a:gd name="connsiteX3" fmla="*/ 676168 w 1485793"/>
                  <a:gd name="connsiteY3" fmla="*/ 1302637 h 1302637"/>
                  <a:gd name="connsiteX4" fmla="*/ 4814 w 1485793"/>
                  <a:gd name="connsiteY4" fmla="*/ 945681 h 1302637"/>
                  <a:gd name="connsiteX5" fmla="*/ 0 w 1485793"/>
                  <a:gd name="connsiteY5" fmla="*/ 936813 h 1302637"/>
                  <a:gd name="connsiteX6" fmla="*/ 65577 w 1485793"/>
                  <a:gd name="connsiteY6" fmla="*/ 1016292 h 1302637"/>
                  <a:gd name="connsiteX7" fmla="*/ 638068 w 1485793"/>
                  <a:gd name="connsiteY7" fmla="*/ 1253425 h 1302637"/>
                  <a:gd name="connsiteX8" fmla="*/ 1447693 w 1485793"/>
                  <a:gd name="connsiteY8" fmla="*/ 443800 h 1302637"/>
                  <a:gd name="connsiteX9" fmla="*/ 1384069 w 1485793"/>
                  <a:gd name="connsiteY9" fmla="*/ 128657 h 13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5793" h="1302637">
                    <a:moveTo>
                      <a:pt x="1314236" y="0"/>
                    </a:moveTo>
                    <a:lnTo>
                      <a:pt x="1347522" y="40343"/>
                    </a:lnTo>
                    <a:cubicBezTo>
                      <a:pt x="1434819" y="169560"/>
                      <a:pt x="1485793" y="325333"/>
                      <a:pt x="1485793" y="493012"/>
                    </a:cubicBezTo>
                    <a:cubicBezTo>
                      <a:pt x="1485793" y="940156"/>
                      <a:pt x="1123312" y="1302637"/>
                      <a:pt x="676168" y="1302637"/>
                    </a:cubicBezTo>
                    <a:cubicBezTo>
                      <a:pt x="396703" y="1302637"/>
                      <a:pt x="150310" y="1161043"/>
                      <a:pt x="4814" y="945681"/>
                    </a:cubicBezTo>
                    <a:lnTo>
                      <a:pt x="0" y="936813"/>
                    </a:lnTo>
                    <a:lnTo>
                      <a:pt x="65577" y="1016292"/>
                    </a:lnTo>
                    <a:cubicBezTo>
                      <a:pt x="212090" y="1162805"/>
                      <a:pt x="414496" y="1253425"/>
                      <a:pt x="638068" y="1253425"/>
                    </a:cubicBezTo>
                    <a:cubicBezTo>
                      <a:pt x="1085212" y="1253425"/>
                      <a:pt x="1447693" y="890944"/>
                      <a:pt x="1447693" y="443800"/>
                    </a:cubicBezTo>
                    <a:cubicBezTo>
                      <a:pt x="1447693" y="332014"/>
                      <a:pt x="1425038" y="225520"/>
                      <a:pt x="1384069" y="128657"/>
                    </a:cubicBezTo>
                    <a:close/>
                  </a:path>
                </a:pathLst>
              </a:custGeom>
              <a:solidFill>
                <a:srgbClr val="404040"/>
              </a:solidFill>
              <a:ln w="12700" cap="flat" cmpd="sng" algn="ctr">
                <a:solidFill>
                  <a:srgbClr val="40404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white"/>
                  </a:solidFill>
                  <a:effectLst/>
                  <a:uLnTx/>
                  <a:uFillTx/>
                  <a:latin typeface="阿里巴巴普惠体 R" panose="00020600040101010101" pitchFamily="18" charset="-122"/>
                  <a:ea typeface="阿里巴巴普惠体 R" panose="00020600040101010101" pitchFamily="18" charset="-122"/>
                  <a:cs typeface="+mn-cs"/>
                </a:endParaRPr>
              </a:p>
            </p:txBody>
          </p:sp>
        </p:grpSp>
        <p:sp>
          <p:nvSpPr>
            <p:cNvPr id="23" name="矩形 22"/>
            <p:cNvSpPr/>
            <p:nvPr/>
          </p:nvSpPr>
          <p:spPr>
            <a:xfrm>
              <a:off x="5335784" y="2451915"/>
              <a:ext cx="1728729" cy="1034185"/>
            </a:xfrm>
            <a:prstGeom prst="rect">
              <a:avLst/>
            </a:prstGeom>
          </p:spPr>
          <p:txBody>
            <a:bodyPr wrap="square">
              <a:spAutoFit/>
            </a:bodyPr>
            <a:lstStyle/>
            <a:p>
              <a:pPr marL="342900" indent="-342900" algn="ctr">
                <a:buFont typeface="Wingdings" panose="05000000000000000000" charset="0"/>
                <a:buChar char="l"/>
              </a:pPr>
              <a:r>
                <a:rPr lang="en-US" altLang="zh-CN" sz="2800" b="1" dirty="0">
                  <a:solidFill>
                    <a:srgbClr val="404040"/>
                  </a:solidFill>
                  <a:latin typeface="庞门正道粗书体" panose="02010600030101010101" pitchFamily="2" charset="-122"/>
                  <a:ea typeface="庞门正道粗书体" panose="02010600030101010101" pitchFamily="2" charset="-122"/>
                </a:rPr>
                <a:t>Patterns such as cluster flowers, waves, and burnt leaves appeared</a:t>
              </a:r>
              <a:endParaRPr lang="en-US" altLang="zh-CN" sz="2800" b="1" dirty="0">
                <a:solidFill>
                  <a:srgbClr val="404040"/>
                </a:solidFill>
                <a:latin typeface="庞门正道粗书体" panose="02010600030101010101" pitchFamily="2" charset="-122"/>
                <a:ea typeface="庞门正道粗书体" panose="02010600030101010101" pitchFamily="2" charset="-122"/>
              </a:endParaRPr>
            </a:p>
          </p:txBody>
        </p:sp>
        <p:sp>
          <p:nvSpPr>
            <p:cNvPr id="24" name="flower_90050"/>
            <p:cNvSpPr>
              <a:spLocks noChangeAspect="1"/>
            </p:cNvSpPr>
            <p:nvPr/>
          </p:nvSpPr>
          <p:spPr bwMode="auto">
            <a:xfrm rot="1535413">
              <a:off x="5341222" y="2247146"/>
              <a:ext cx="581914" cy="545214"/>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07568" h="569251">
                  <a:moveTo>
                    <a:pt x="351720" y="344147"/>
                  </a:moveTo>
                  <a:cubicBezTo>
                    <a:pt x="358021" y="347698"/>
                    <a:pt x="364930" y="350842"/>
                    <a:pt x="372348" y="353683"/>
                  </a:cubicBezTo>
                  <a:cubicBezTo>
                    <a:pt x="400495" y="364436"/>
                    <a:pt x="435552" y="370421"/>
                    <a:pt x="471219" y="370421"/>
                  </a:cubicBezTo>
                  <a:cubicBezTo>
                    <a:pt x="479449" y="370421"/>
                    <a:pt x="487477" y="370117"/>
                    <a:pt x="495200" y="369407"/>
                  </a:cubicBezTo>
                  <a:cubicBezTo>
                    <a:pt x="505971" y="378841"/>
                    <a:pt x="515218" y="388478"/>
                    <a:pt x="522026" y="397912"/>
                  </a:cubicBezTo>
                  <a:cubicBezTo>
                    <a:pt x="547429" y="432809"/>
                    <a:pt x="549563" y="478459"/>
                    <a:pt x="528427" y="514979"/>
                  </a:cubicBezTo>
                  <a:cubicBezTo>
                    <a:pt x="521518" y="511631"/>
                    <a:pt x="513897" y="509704"/>
                    <a:pt x="506072" y="509704"/>
                  </a:cubicBezTo>
                  <a:cubicBezTo>
                    <a:pt x="495505" y="509704"/>
                    <a:pt x="485343" y="513051"/>
                    <a:pt x="476807" y="519239"/>
                  </a:cubicBezTo>
                  <a:cubicBezTo>
                    <a:pt x="461464" y="530297"/>
                    <a:pt x="454148" y="549064"/>
                    <a:pt x="456790" y="566918"/>
                  </a:cubicBezTo>
                  <a:cubicBezTo>
                    <a:pt x="449575" y="568440"/>
                    <a:pt x="442157" y="569251"/>
                    <a:pt x="434739" y="569251"/>
                  </a:cubicBezTo>
                  <a:cubicBezTo>
                    <a:pt x="400190" y="569251"/>
                    <a:pt x="367471" y="552614"/>
                    <a:pt x="347148" y="524717"/>
                  </a:cubicBezTo>
                  <a:cubicBezTo>
                    <a:pt x="328451" y="498950"/>
                    <a:pt x="312701" y="454214"/>
                    <a:pt x="307925" y="413332"/>
                  </a:cubicBezTo>
                  <a:cubicBezTo>
                    <a:pt x="305689" y="393855"/>
                    <a:pt x="305994" y="376406"/>
                    <a:pt x="308636" y="361697"/>
                  </a:cubicBezTo>
                  <a:cubicBezTo>
                    <a:pt x="324996" y="360682"/>
                    <a:pt x="339933" y="354190"/>
                    <a:pt x="351720" y="344147"/>
                  </a:cubicBezTo>
                  <a:close/>
                  <a:moveTo>
                    <a:pt x="255874" y="344147"/>
                  </a:moveTo>
                  <a:cubicBezTo>
                    <a:pt x="263294" y="350538"/>
                    <a:pt x="272034" y="355509"/>
                    <a:pt x="281688" y="358552"/>
                  </a:cubicBezTo>
                  <a:cubicBezTo>
                    <a:pt x="278843" y="375493"/>
                    <a:pt x="278538" y="394969"/>
                    <a:pt x="280977" y="416374"/>
                  </a:cubicBezTo>
                  <a:cubicBezTo>
                    <a:pt x="282603" y="430575"/>
                    <a:pt x="285449" y="444879"/>
                    <a:pt x="289107" y="458979"/>
                  </a:cubicBezTo>
                  <a:cubicBezTo>
                    <a:pt x="281790" y="483021"/>
                    <a:pt x="271627" y="505236"/>
                    <a:pt x="260448" y="520656"/>
                  </a:cubicBezTo>
                  <a:cubicBezTo>
                    <a:pt x="240122" y="548451"/>
                    <a:pt x="207398" y="565087"/>
                    <a:pt x="172844" y="565087"/>
                  </a:cubicBezTo>
                  <a:cubicBezTo>
                    <a:pt x="165426" y="565087"/>
                    <a:pt x="158007" y="564377"/>
                    <a:pt x="150791" y="562855"/>
                  </a:cubicBezTo>
                  <a:cubicBezTo>
                    <a:pt x="153332" y="544900"/>
                    <a:pt x="146015" y="526235"/>
                    <a:pt x="130770" y="515178"/>
                  </a:cubicBezTo>
                  <a:cubicBezTo>
                    <a:pt x="122234" y="508888"/>
                    <a:pt x="112071" y="505642"/>
                    <a:pt x="101502" y="505642"/>
                  </a:cubicBezTo>
                  <a:cubicBezTo>
                    <a:pt x="93676" y="505642"/>
                    <a:pt x="86054" y="507468"/>
                    <a:pt x="79143" y="510917"/>
                  </a:cubicBezTo>
                  <a:cubicBezTo>
                    <a:pt x="58005" y="474297"/>
                    <a:pt x="60037" y="428749"/>
                    <a:pt x="85546" y="393752"/>
                  </a:cubicBezTo>
                  <a:cubicBezTo>
                    <a:pt x="91440" y="385637"/>
                    <a:pt x="99164" y="377318"/>
                    <a:pt x="108209" y="369102"/>
                  </a:cubicBezTo>
                  <a:cubicBezTo>
                    <a:pt x="117254" y="369913"/>
                    <a:pt x="126705" y="370420"/>
                    <a:pt x="136258" y="370420"/>
                  </a:cubicBezTo>
                  <a:lnTo>
                    <a:pt x="136360" y="370420"/>
                  </a:lnTo>
                  <a:cubicBezTo>
                    <a:pt x="172031" y="370420"/>
                    <a:pt x="207093" y="364435"/>
                    <a:pt x="235142" y="353683"/>
                  </a:cubicBezTo>
                  <a:cubicBezTo>
                    <a:pt x="242663" y="350842"/>
                    <a:pt x="249573" y="347698"/>
                    <a:pt x="255874" y="344147"/>
                  </a:cubicBezTo>
                  <a:close/>
                  <a:moveTo>
                    <a:pt x="303784" y="241969"/>
                  </a:moveTo>
                  <a:cubicBezTo>
                    <a:pt x="329467" y="241969"/>
                    <a:pt x="350287" y="262742"/>
                    <a:pt x="350287" y="288366"/>
                  </a:cubicBezTo>
                  <a:cubicBezTo>
                    <a:pt x="350287" y="313990"/>
                    <a:pt x="329467" y="334763"/>
                    <a:pt x="303784" y="334763"/>
                  </a:cubicBezTo>
                  <a:cubicBezTo>
                    <a:pt x="278101" y="334763"/>
                    <a:pt x="257281" y="313990"/>
                    <a:pt x="257281" y="288366"/>
                  </a:cubicBezTo>
                  <a:cubicBezTo>
                    <a:pt x="257281" y="262742"/>
                    <a:pt x="278101" y="241969"/>
                    <a:pt x="303784" y="241969"/>
                  </a:cubicBezTo>
                  <a:close/>
                  <a:moveTo>
                    <a:pt x="500046" y="124477"/>
                  </a:moveTo>
                  <a:cubicBezTo>
                    <a:pt x="530738" y="124477"/>
                    <a:pt x="559803" y="137564"/>
                    <a:pt x="580230" y="159984"/>
                  </a:cubicBezTo>
                  <a:cubicBezTo>
                    <a:pt x="567527" y="172969"/>
                    <a:pt x="562446" y="192346"/>
                    <a:pt x="568238" y="210302"/>
                  </a:cubicBezTo>
                  <a:cubicBezTo>
                    <a:pt x="574133" y="228258"/>
                    <a:pt x="589377" y="241041"/>
                    <a:pt x="607568" y="244084"/>
                  </a:cubicBezTo>
                  <a:cubicBezTo>
                    <a:pt x="603097" y="286083"/>
                    <a:pt x="574539" y="321692"/>
                    <a:pt x="533380" y="335083"/>
                  </a:cubicBezTo>
                  <a:cubicBezTo>
                    <a:pt x="517018" y="340358"/>
                    <a:pt x="494965" y="343300"/>
                    <a:pt x="471184" y="343300"/>
                  </a:cubicBezTo>
                  <a:cubicBezTo>
                    <a:pt x="435919" y="343300"/>
                    <a:pt x="396793" y="336706"/>
                    <a:pt x="368845" y="322706"/>
                  </a:cubicBezTo>
                  <a:cubicBezTo>
                    <a:pt x="374232" y="312460"/>
                    <a:pt x="377382" y="300793"/>
                    <a:pt x="377382" y="288417"/>
                  </a:cubicBezTo>
                  <a:cubicBezTo>
                    <a:pt x="377382" y="280098"/>
                    <a:pt x="375959" y="272084"/>
                    <a:pt x="373418" y="264678"/>
                  </a:cubicBezTo>
                  <a:cubicBezTo>
                    <a:pt x="383378" y="253722"/>
                    <a:pt x="392829" y="240432"/>
                    <a:pt x="401569" y="224910"/>
                  </a:cubicBezTo>
                  <a:cubicBezTo>
                    <a:pt x="415492" y="200360"/>
                    <a:pt x="426366" y="172157"/>
                    <a:pt x="432769" y="145680"/>
                  </a:cubicBezTo>
                  <a:cubicBezTo>
                    <a:pt x="444558" y="138680"/>
                    <a:pt x="456042" y="133201"/>
                    <a:pt x="466611" y="129752"/>
                  </a:cubicBezTo>
                  <a:cubicBezTo>
                    <a:pt x="477485" y="126303"/>
                    <a:pt x="488766" y="124477"/>
                    <a:pt x="500046" y="124477"/>
                  </a:cubicBezTo>
                  <a:close/>
                  <a:moveTo>
                    <a:pt x="107522" y="124477"/>
                  </a:moveTo>
                  <a:cubicBezTo>
                    <a:pt x="118802" y="124477"/>
                    <a:pt x="130083" y="126303"/>
                    <a:pt x="140957" y="129752"/>
                  </a:cubicBezTo>
                  <a:cubicBezTo>
                    <a:pt x="151425" y="133201"/>
                    <a:pt x="163010" y="138680"/>
                    <a:pt x="174799" y="145680"/>
                  </a:cubicBezTo>
                  <a:cubicBezTo>
                    <a:pt x="181202" y="172157"/>
                    <a:pt x="192076" y="200360"/>
                    <a:pt x="205999" y="224910"/>
                  </a:cubicBezTo>
                  <a:cubicBezTo>
                    <a:pt x="214739" y="240432"/>
                    <a:pt x="224190" y="253722"/>
                    <a:pt x="234150" y="264678"/>
                  </a:cubicBezTo>
                  <a:cubicBezTo>
                    <a:pt x="231609" y="272084"/>
                    <a:pt x="230186" y="280098"/>
                    <a:pt x="230186" y="288417"/>
                  </a:cubicBezTo>
                  <a:cubicBezTo>
                    <a:pt x="230186" y="300793"/>
                    <a:pt x="233235" y="312460"/>
                    <a:pt x="238723" y="322706"/>
                  </a:cubicBezTo>
                  <a:cubicBezTo>
                    <a:pt x="210775" y="336706"/>
                    <a:pt x="171649" y="343300"/>
                    <a:pt x="136282" y="343300"/>
                  </a:cubicBezTo>
                  <a:cubicBezTo>
                    <a:pt x="112603" y="343300"/>
                    <a:pt x="90550" y="340358"/>
                    <a:pt x="74086" y="335083"/>
                  </a:cubicBezTo>
                  <a:cubicBezTo>
                    <a:pt x="32927" y="321692"/>
                    <a:pt x="4471" y="286083"/>
                    <a:pt x="0" y="243983"/>
                  </a:cubicBezTo>
                  <a:cubicBezTo>
                    <a:pt x="18191" y="241041"/>
                    <a:pt x="33435" y="228258"/>
                    <a:pt x="39228" y="210302"/>
                  </a:cubicBezTo>
                  <a:cubicBezTo>
                    <a:pt x="45122" y="192346"/>
                    <a:pt x="40041" y="172969"/>
                    <a:pt x="27338" y="159984"/>
                  </a:cubicBezTo>
                  <a:cubicBezTo>
                    <a:pt x="47663" y="137564"/>
                    <a:pt x="76830" y="124477"/>
                    <a:pt x="107522" y="124477"/>
                  </a:cubicBezTo>
                  <a:close/>
                  <a:moveTo>
                    <a:pt x="259565" y="0"/>
                  </a:moveTo>
                  <a:cubicBezTo>
                    <a:pt x="267999" y="16029"/>
                    <a:pt x="284867" y="26883"/>
                    <a:pt x="303768" y="26883"/>
                  </a:cubicBezTo>
                  <a:cubicBezTo>
                    <a:pt x="322669" y="26883"/>
                    <a:pt x="339640" y="16029"/>
                    <a:pt x="348074" y="0"/>
                  </a:cubicBezTo>
                  <a:cubicBezTo>
                    <a:pt x="386689" y="17246"/>
                    <a:pt x="411890" y="55289"/>
                    <a:pt x="411890" y="98505"/>
                  </a:cubicBezTo>
                  <a:cubicBezTo>
                    <a:pt x="411890" y="130359"/>
                    <a:pt x="398273" y="175807"/>
                    <a:pt x="378051" y="211618"/>
                  </a:cubicBezTo>
                  <a:cubicBezTo>
                    <a:pt x="371954" y="222270"/>
                    <a:pt x="365654" y="231806"/>
                    <a:pt x="359049" y="239922"/>
                  </a:cubicBezTo>
                  <a:cubicBezTo>
                    <a:pt x="345534" y="224603"/>
                    <a:pt x="325820" y="214865"/>
                    <a:pt x="303768" y="214865"/>
                  </a:cubicBezTo>
                  <a:cubicBezTo>
                    <a:pt x="281819" y="214865"/>
                    <a:pt x="262003" y="224603"/>
                    <a:pt x="248589" y="239922"/>
                  </a:cubicBezTo>
                  <a:cubicBezTo>
                    <a:pt x="241984" y="231806"/>
                    <a:pt x="235582" y="222270"/>
                    <a:pt x="229587" y="211618"/>
                  </a:cubicBezTo>
                  <a:cubicBezTo>
                    <a:pt x="209365" y="175807"/>
                    <a:pt x="195748" y="130359"/>
                    <a:pt x="195748" y="98505"/>
                  </a:cubicBezTo>
                  <a:cubicBezTo>
                    <a:pt x="195748" y="55289"/>
                    <a:pt x="220847" y="17246"/>
                    <a:pt x="259565" y="0"/>
                  </a:cubicBezTo>
                  <a:close/>
                </a:path>
              </a:pathLst>
            </a:custGeom>
            <a:noFill/>
            <a:ln>
              <a:solidFill>
                <a:srgbClr val="404040">
                  <a:alpha val="29000"/>
                </a:srgbClr>
              </a:solidFill>
            </a:ln>
          </p:spPr>
        </p:sp>
      </p:grpSp>
      <p:pic>
        <p:nvPicPr>
          <p:cNvPr id="3" name="图片 2"/>
          <p:cNvPicPr>
            <a:picLocks noChangeAspect="1"/>
          </p:cNvPicPr>
          <p:nvPr/>
        </p:nvPicPr>
        <p:blipFill>
          <a:blip r:embed="rId7"/>
          <a:stretch>
            <a:fillRect/>
          </a:stretch>
        </p:blipFill>
        <p:spPr>
          <a:xfrm>
            <a:off x="215265" y="1414780"/>
            <a:ext cx="3545840" cy="3549650"/>
          </a:xfrm>
          <a:prstGeom prst="rect">
            <a:avLst/>
          </a:prstGeom>
        </p:spPr>
      </p:pic>
      <p:pic>
        <p:nvPicPr>
          <p:cNvPr id="7" name="图片 6"/>
          <p:cNvPicPr>
            <a:picLocks noChangeAspect="1"/>
          </p:cNvPicPr>
          <p:nvPr/>
        </p:nvPicPr>
        <p:blipFill>
          <a:blip r:embed="rId8"/>
          <a:stretch>
            <a:fillRect/>
          </a:stretch>
        </p:blipFill>
        <p:spPr>
          <a:xfrm>
            <a:off x="8927465" y="1055370"/>
            <a:ext cx="2552700" cy="3810000"/>
          </a:xfrm>
          <a:prstGeom prst="rect">
            <a:avLst/>
          </a:prstGeom>
        </p:spPr>
      </p:pic>
      <p:sp>
        <p:nvSpPr>
          <p:cNvPr id="2" name="文本框 1"/>
          <p:cNvSpPr txBox="1"/>
          <p:nvPr/>
        </p:nvSpPr>
        <p:spPr>
          <a:xfrm rot="10800000" flipV="1">
            <a:off x="3087370" y="5363845"/>
            <a:ext cx="6454775" cy="645160"/>
          </a:xfrm>
          <a:prstGeom prst="rect">
            <a:avLst/>
          </a:prstGeom>
          <a:noFill/>
        </p:spPr>
        <p:txBody>
          <a:bodyPr wrap="square" rtlCol="0">
            <a:spAutoFit/>
          </a:bodyPr>
          <a:p>
            <a:r>
              <a:rPr lang="en-US" altLang="zh-CN" sz="3600"/>
              <a:t>the early Northern Song Dynasty</a:t>
            </a:r>
            <a:endParaRPr lang="en-US" altLang="zh-CN" sz="3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0" presetClass="entr" presetSubtype="0"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filter="fade">
                                      <p:cBhvr>
                                        <p:cTn id="13" dur="500">
                                          <p:stCondLst>
                                            <p:cond delay="0"/>
                                          </p:stCondLst>
                                        </p:cTn>
                                        <p:tgtEl>
                                          <p:spTgt spid="40"/>
                                        </p:tgtEl>
                                      </p:cBhvr>
                                    </p:animEffect>
                                    <p:animScale>
                                      <p:cBhvr>
                                        <p:cTn id="14" dur="500" fill="hold">
                                          <p:stCondLst>
                                            <p:cond delay="0"/>
                                          </p:stCondLst>
                                        </p:cTn>
                                        <p:tgtEl>
                                          <p:spTgt spid="40"/>
                                        </p:tgtEl>
                                      </p:cBhvr>
                                      <p:from x="150000" y="150000"/>
                                      <p:to x="100000" y="100000"/>
                                    </p:animScale>
                                    <p:anim to="" calcmode="lin" valueType="num">
                                      <p:cBhvr>
                                        <p:cTn id="15" dur="500" fill="hold">
                                          <p:stCondLst>
                                            <p:cond delay="0"/>
                                          </p:stCondLst>
                                        </p:cTn>
                                        <p:tgtEl>
                                          <p:spTgt spid="40"/>
                                        </p:tgtEl>
                                        <p:attrNameLst>
                                          <p:attrName>ppt_x</p:attrName>
                                        </p:attrNameLst>
                                      </p:cBhvr>
                                      <p:tavLst>
                                        <p:tav tm="0">
                                          <p:val>
                                            <p:strVal val="#ppt_x+sin(rand(10))/10"/>
                                          </p:val>
                                        </p:tav>
                                        <p:tav tm="100000">
                                          <p:val>
                                            <p:strVal val="#ppt_x"/>
                                          </p:val>
                                        </p:tav>
                                      </p:tavLst>
                                    </p:anim>
                                    <p:anim to="" calcmode="lin" valueType="num">
                                      <p:cBhvr>
                                        <p:cTn id="16" dur="500" fill="hold">
                                          <p:stCondLst>
                                            <p:cond delay="0"/>
                                          </p:stCondLst>
                                        </p:cTn>
                                        <p:tgtEl>
                                          <p:spTgt spid="40"/>
                                        </p:tgtEl>
                                        <p:attrNameLst>
                                          <p:attrName>ppt_y</p:attrName>
                                        </p:attrNameLst>
                                      </p:cBhvr>
                                      <p:tavLst>
                                        <p:tav tm="0">
                                          <p:val>
                                            <p:strVal val="#ppt_y+sin(rand(10))/10"/>
                                          </p:val>
                                        </p:tav>
                                        <p:tav tm="100000">
                                          <p:val>
                                            <p:strVal val="#ppt_y"/>
                                          </p:val>
                                        </p:tav>
                                      </p:tavLst>
                                    </p:anim>
                                  </p:childTnLst>
                                </p:cTn>
                              </p:par>
                            </p:childTnLst>
                          </p:cTn>
                        </p:par>
                        <p:par>
                          <p:cTn id="17" fill="hold">
                            <p:stCondLst>
                              <p:cond delay="1000"/>
                            </p:stCondLst>
                            <p:childTnLst>
                              <p:par>
                                <p:cTn id="18" presetID="0" presetClass="entr" presetSubtype="0"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filter="fade">
                                      <p:cBhvr>
                                        <p:cTn id="20" dur="500">
                                          <p:stCondLst>
                                            <p:cond delay="0"/>
                                          </p:stCondLst>
                                        </p:cTn>
                                        <p:tgtEl>
                                          <p:spTgt spid="41"/>
                                        </p:tgtEl>
                                      </p:cBhvr>
                                    </p:animEffect>
                                    <p:animScale>
                                      <p:cBhvr>
                                        <p:cTn id="21" dur="500" fill="hold">
                                          <p:stCondLst>
                                            <p:cond delay="0"/>
                                          </p:stCondLst>
                                        </p:cTn>
                                        <p:tgtEl>
                                          <p:spTgt spid="41"/>
                                        </p:tgtEl>
                                      </p:cBhvr>
                                      <p:from x="150000" y="150000"/>
                                      <p:to x="100000" y="100000"/>
                                    </p:animScale>
                                    <p:anim to="" calcmode="lin" valueType="num">
                                      <p:cBhvr>
                                        <p:cTn id="22" dur="500" fill="hold">
                                          <p:stCondLst>
                                            <p:cond delay="0"/>
                                          </p:stCondLst>
                                        </p:cTn>
                                        <p:tgtEl>
                                          <p:spTgt spid="41"/>
                                        </p:tgtEl>
                                        <p:attrNameLst>
                                          <p:attrName>ppt_x</p:attrName>
                                        </p:attrNameLst>
                                      </p:cBhvr>
                                      <p:tavLst>
                                        <p:tav tm="0">
                                          <p:val>
                                            <p:strVal val="#ppt_x+sin(rand(10))/10"/>
                                          </p:val>
                                        </p:tav>
                                        <p:tav tm="100000">
                                          <p:val>
                                            <p:strVal val="#ppt_x"/>
                                          </p:val>
                                        </p:tav>
                                      </p:tavLst>
                                    </p:anim>
                                    <p:anim to="" calcmode="lin" valueType="num">
                                      <p:cBhvr>
                                        <p:cTn id="23" dur="500" fill="hold">
                                          <p:stCondLst>
                                            <p:cond delay="0"/>
                                          </p:stCondLst>
                                        </p:cTn>
                                        <p:tgtEl>
                                          <p:spTgt spid="41"/>
                                        </p:tgtEl>
                                        <p:attrNameLst>
                                          <p:attrName>ppt_y</p:attrName>
                                        </p:attrNameLst>
                                      </p:cBhvr>
                                      <p:tavLst>
                                        <p:tav tm="0">
                                          <p:val>
                                            <p:strVal val="#ppt_y+sin(rand(10))/10"/>
                                          </p:val>
                                        </p:tav>
                                        <p:tav tm="100000">
                                          <p:val>
                                            <p:strVal val="#ppt_y"/>
                                          </p:val>
                                        </p:tav>
                                      </p:tavLst>
                                    </p:anim>
                                  </p:childTnLst>
                                </p:cTn>
                              </p:par>
                            </p:childTnLst>
                          </p:cTn>
                        </p:par>
                        <p:par>
                          <p:cTn id="24" fill="hold">
                            <p:stCondLst>
                              <p:cond delay="1500"/>
                            </p:stCondLst>
                            <p:childTnLst>
                              <p:par>
                                <p:cTn id="25" presetID="0"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filter="fade">
                                      <p:cBhvr>
                                        <p:cTn id="27" dur="500">
                                          <p:stCondLst>
                                            <p:cond delay="0"/>
                                          </p:stCondLst>
                                        </p:cTn>
                                        <p:tgtEl>
                                          <p:spTgt spid="42"/>
                                        </p:tgtEl>
                                      </p:cBhvr>
                                    </p:animEffect>
                                    <p:animScale>
                                      <p:cBhvr>
                                        <p:cTn id="28" dur="500" fill="hold">
                                          <p:stCondLst>
                                            <p:cond delay="0"/>
                                          </p:stCondLst>
                                        </p:cTn>
                                        <p:tgtEl>
                                          <p:spTgt spid="42"/>
                                        </p:tgtEl>
                                      </p:cBhvr>
                                      <p:from x="150000" y="150000"/>
                                      <p:to x="100000" y="100000"/>
                                    </p:animScale>
                                    <p:anim to="" calcmode="lin" valueType="num">
                                      <p:cBhvr>
                                        <p:cTn id="29" dur="500" fill="hold">
                                          <p:stCondLst>
                                            <p:cond delay="0"/>
                                          </p:stCondLst>
                                        </p:cTn>
                                        <p:tgtEl>
                                          <p:spTgt spid="42"/>
                                        </p:tgtEl>
                                        <p:attrNameLst>
                                          <p:attrName>ppt_x</p:attrName>
                                        </p:attrNameLst>
                                      </p:cBhvr>
                                      <p:tavLst>
                                        <p:tav tm="0">
                                          <p:val>
                                            <p:strVal val="#ppt_x+sin(rand(10))/10"/>
                                          </p:val>
                                        </p:tav>
                                        <p:tav tm="100000">
                                          <p:val>
                                            <p:strVal val="#ppt_x"/>
                                          </p:val>
                                        </p:tav>
                                      </p:tavLst>
                                    </p:anim>
                                    <p:anim to="" calcmode="lin" valueType="num">
                                      <p:cBhvr>
                                        <p:cTn id="30" dur="500" fill="hold">
                                          <p:stCondLst>
                                            <p:cond delay="0"/>
                                          </p:stCondLst>
                                        </p:cTn>
                                        <p:tgtEl>
                                          <p:spTgt spid="42"/>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4"/>
          <p:cNvPicPr>
            <a:picLocks noChangeAspect="1"/>
          </p:cNvPicPr>
          <p:nvPr>
            <p:custDataLst>
              <p:tags r:id="rId1"/>
            </p:custDataLst>
          </p:nvPr>
        </p:nvPicPr>
        <p:blipFill rotWithShape="1">
          <a:blip r:embed="rId2" cstate="print">
            <a:extLst>
              <a:ext uri="{28A0092B-C50C-407E-A947-70E740481C1C}">
                <a14:useLocalDpi xmlns:a14="http://schemas.microsoft.com/office/drawing/2010/main" val="0"/>
              </a:ext>
            </a:extLst>
          </a:blip>
          <a:srcRect r="11111"/>
          <a:stretch>
            <a:fillRect/>
          </a:stretch>
        </p:blipFill>
        <p:spPr>
          <a:xfrm>
            <a:off x="0" y="0"/>
            <a:ext cx="12192000" cy="6858000"/>
          </a:xfrm>
          <a:prstGeom prst="rect">
            <a:avLst/>
          </a:prstGeom>
        </p:spPr>
      </p:pic>
      <p:pic>
        <p:nvPicPr>
          <p:cNvPr id="41" name="图片 10"/>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0" y="0"/>
            <a:ext cx="12192000" cy="3810000"/>
          </a:xfrm>
          <a:prstGeom prst="rect">
            <a:avLst/>
          </a:prstGeom>
        </p:spPr>
      </p:pic>
      <p:pic>
        <p:nvPicPr>
          <p:cNvPr id="42" name="图片 12"/>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1" y="18733"/>
            <a:ext cx="1238568" cy="1238568"/>
          </a:xfrm>
          <a:prstGeom prst="rect">
            <a:avLst/>
          </a:prstGeom>
        </p:spPr>
      </p:pic>
      <p:sp>
        <p:nvSpPr>
          <p:cNvPr id="17" name="文本框 16"/>
          <p:cNvSpPr txBox="1"/>
          <p:nvPr/>
        </p:nvSpPr>
        <p:spPr>
          <a:xfrm>
            <a:off x="385445" y="381635"/>
            <a:ext cx="11807190" cy="583565"/>
          </a:xfrm>
          <a:prstGeom prst="rect">
            <a:avLst/>
          </a:prstGeom>
          <a:noFill/>
        </p:spPr>
        <p:txBody>
          <a:bodyPr wrap="square" rtlCol="0">
            <a:spAutoFit/>
          </a:bodyPr>
          <a:lstStyle/>
          <a:p>
            <a:pPr lvl="0">
              <a:defRPr/>
            </a:pPr>
            <a:r>
              <a:rPr lang="en-US" altLang="zh-CN" sz="3200" spc="300" dirty="0">
                <a:solidFill>
                  <a:srgbClr val="811B1F"/>
                </a:solidFill>
                <a:latin typeface="+mj-ea"/>
                <a:ea typeface="+mj-ea"/>
              </a:rPr>
              <a:t>features of Longquan celadon in different periods</a:t>
            </a:r>
            <a:endParaRPr lang="en-US" altLang="zh-CN" sz="3200" spc="300" dirty="0">
              <a:solidFill>
                <a:srgbClr val="811B1F"/>
              </a:solidFill>
              <a:latin typeface="+mj-ea"/>
              <a:ea typeface="+mj-ea"/>
            </a:endParaRPr>
          </a:p>
        </p:txBody>
      </p:sp>
      <p:grpSp>
        <p:nvGrpSpPr>
          <p:cNvPr id="36" name="组合 35"/>
          <p:cNvGrpSpPr/>
          <p:nvPr/>
        </p:nvGrpSpPr>
        <p:grpSpPr>
          <a:xfrm>
            <a:off x="3838560" y="2059305"/>
            <a:ext cx="4933965" cy="4170045"/>
            <a:chOff x="5292187" y="1959429"/>
            <a:chExt cx="1907247" cy="1906982"/>
          </a:xfrm>
        </p:grpSpPr>
        <p:grpSp>
          <p:nvGrpSpPr>
            <p:cNvPr id="10" name="组合 9"/>
            <p:cNvGrpSpPr/>
            <p:nvPr/>
          </p:nvGrpSpPr>
          <p:grpSpPr>
            <a:xfrm>
              <a:off x="5292187" y="1959429"/>
              <a:ext cx="1907247" cy="1906982"/>
              <a:chOff x="1352550" y="2466975"/>
              <a:chExt cx="1619475" cy="1619250"/>
            </a:xfrm>
          </p:grpSpPr>
          <p:sp>
            <p:nvSpPr>
              <p:cNvPr id="11" name="椭圆 10"/>
              <p:cNvSpPr/>
              <p:nvPr/>
            </p:nvSpPr>
            <p:spPr>
              <a:xfrm>
                <a:off x="1352550" y="2466975"/>
                <a:ext cx="1619475" cy="1619085"/>
              </a:xfrm>
              <a:prstGeom prst="ellipse">
                <a:avLst/>
              </a:prstGeom>
              <a:noFill/>
              <a:ln w="12700" cap="flat" cmpd="sng" algn="ctr">
                <a:solidFill>
                  <a:srgbClr val="40404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white"/>
                  </a:solidFill>
                  <a:effectLst/>
                  <a:uLnTx/>
                  <a:uFillTx/>
                  <a:latin typeface="阿里巴巴普惠体 R" panose="00020600040101010101" pitchFamily="18" charset="-122"/>
                  <a:ea typeface="阿里巴巴普惠体 R" panose="00020600040101010101" pitchFamily="18" charset="-122"/>
                  <a:cs typeface="+mn-cs"/>
                </a:endParaRPr>
              </a:p>
            </p:txBody>
          </p:sp>
          <p:sp>
            <p:nvSpPr>
              <p:cNvPr id="12" name="任意多边形: 形状 11"/>
              <p:cNvSpPr/>
              <p:nvPr/>
            </p:nvSpPr>
            <p:spPr>
              <a:xfrm>
                <a:off x="1486007" y="2783588"/>
                <a:ext cx="1485793" cy="1302637"/>
              </a:xfrm>
              <a:custGeom>
                <a:avLst/>
                <a:gdLst>
                  <a:gd name="connsiteX0" fmla="*/ 1314236 w 1485793"/>
                  <a:gd name="connsiteY0" fmla="*/ 0 h 1302637"/>
                  <a:gd name="connsiteX1" fmla="*/ 1347522 w 1485793"/>
                  <a:gd name="connsiteY1" fmla="*/ 40343 h 1302637"/>
                  <a:gd name="connsiteX2" fmla="*/ 1485793 w 1485793"/>
                  <a:gd name="connsiteY2" fmla="*/ 493012 h 1302637"/>
                  <a:gd name="connsiteX3" fmla="*/ 676168 w 1485793"/>
                  <a:gd name="connsiteY3" fmla="*/ 1302637 h 1302637"/>
                  <a:gd name="connsiteX4" fmla="*/ 4814 w 1485793"/>
                  <a:gd name="connsiteY4" fmla="*/ 945681 h 1302637"/>
                  <a:gd name="connsiteX5" fmla="*/ 0 w 1485793"/>
                  <a:gd name="connsiteY5" fmla="*/ 936813 h 1302637"/>
                  <a:gd name="connsiteX6" fmla="*/ 65577 w 1485793"/>
                  <a:gd name="connsiteY6" fmla="*/ 1016292 h 1302637"/>
                  <a:gd name="connsiteX7" fmla="*/ 638068 w 1485793"/>
                  <a:gd name="connsiteY7" fmla="*/ 1253425 h 1302637"/>
                  <a:gd name="connsiteX8" fmla="*/ 1447693 w 1485793"/>
                  <a:gd name="connsiteY8" fmla="*/ 443800 h 1302637"/>
                  <a:gd name="connsiteX9" fmla="*/ 1384069 w 1485793"/>
                  <a:gd name="connsiteY9" fmla="*/ 128657 h 13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5793" h="1302637">
                    <a:moveTo>
                      <a:pt x="1314236" y="0"/>
                    </a:moveTo>
                    <a:lnTo>
                      <a:pt x="1347522" y="40343"/>
                    </a:lnTo>
                    <a:cubicBezTo>
                      <a:pt x="1434819" y="169560"/>
                      <a:pt x="1485793" y="325333"/>
                      <a:pt x="1485793" y="493012"/>
                    </a:cubicBezTo>
                    <a:cubicBezTo>
                      <a:pt x="1485793" y="940156"/>
                      <a:pt x="1123312" y="1302637"/>
                      <a:pt x="676168" y="1302637"/>
                    </a:cubicBezTo>
                    <a:cubicBezTo>
                      <a:pt x="396703" y="1302637"/>
                      <a:pt x="150310" y="1161043"/>
                      <a:pt x="4814" y="945681"/>
                    </a:cubicBezTo>
                    <a:lnTo>
                      <a:pt x="0" y="936813"/>
                    </a:lnTo>
                    <a:lnTo>
                      <a:pt x="65577" y="1016292"/>
                    </a:lnTo>
                    <a:cubicBezTo>
                      <a:pt x="212090" y="1162805"/>
                      <a:pt x="414496" y="1253425"/>
                      <a:pt x="638068" y="1253425"/>
                    </a:cubicBezTo>
                    <a:cubicBezTo>
                      <a:pt x="1085212" y="1253425"/>
                      <a:pt x="1447693" y="890944"/>
                      <a:pt x="1447693" y="443800"/>
                    </a:cubicBezTo>
                    <a:cubicBezTo>
                      <a:pt x="1447693" y="332014"/>
                      <a:pt x="1425038" y="225520"/>
                      <a:pt x="1384069" y="128657"/>
                    </a:cubicBezTo>
                    <a:close/>
                  </a:path>
                </a:pathLst>
              </a:custGeom>
              <a:solidFill>
                <a:srgbClr val="404040"/>
              </a:solidFill>
              <a:ln w="12700" cap="flat" cmpd="sng" algn="ctr">
                <a:solidFill>
                  <a:srgbClr val="40404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white"/>
                  </a:solidFill>
                  <a:effectLst/>
                  <a:uLnTx/>
                  <a:uFillTx/>
                  <a:latin typeface="阿里巴巴普惠体 R" panose="00020600040101010101" pitchFamily="18" charset="-122"/>
                  <a:ea typeface="阿里巴巴普惠体 R" panose="00020600040101010101" pitchFamily="18" charset="-122"/>
                  <a:cs typeface="+mn-cs"/>
                </a:endParaRPr>
              </a:p>
            </p:txBody>
          </p:sp>
        </p:grpSp>
        <p:sp>
          <p:nvSpPr>
            <p:cNvPr id="23" name="矩形 22"/>
            <p:cNvSpPr/>
            <p:nvPr/>
          </p:nvSpPr>
          <p:spPr>
            <a:xfrm>
              <a:off x="5364359" y="2311961"/>
              <a:ext cx="1676752" cy="1223988"/>
            </a:xfrm>
            <a:prstGeom prst="rect">
              <a:avLst/>
            </a:prstGeom>
          </p:spPr>
          <p:txBody>
            <a:bodyPr wrap="square">
              <a:spAutoFit/>
            </a:bodyPr>
            <a:lstStyle/>
            <a:p>
              <a:pPr marL="457200" indent="-457200" algn="ctr">
                <a:buFont typeface="Wingdings" panose="05000000000000000000" charset="0"/>
                <a:buChar char="l"/>
              </a:pPr>
              <a:r>
                <a:rPr lang="en-US" altLang="zh-CN" sz="2800" b="1" dirty="0">
                  <a:solidFill>
                    <a:srgbClr val="404040"/>
                  </a:solidFill>
                  <a:latin typeface="庞门正道粗书体" panose="02010600030101010101" pitchFamily="2" charset="-122"/>
                  <a:ea typeface="庞门正道粗书体" panose="02010600030101010101" pitchFamily="2" charset="-122"/>
                </a:rPr>
                <a:t>glaze color is like jade, </a:t>
              </a:r>
              <a:endParaRPr lang="en-US" altLang="zh-CN" sz="2800" b="1" dirty="0">
                <a:solidFill>
                  <a:srgbClr val="404040"/>
                </a:solidFill>
                <a:latin typeface="庞门正道粗书体" panose="02010600030101010101" pitchFamily="2" charset="-122"/>
                <a:ea typeface="庞门正道粗书体" panose="02010600030101010101" pitchFamily="2" charset="-122"/>
              </a:endParaRPr>
            </a:p>
            <a:p>
              <a:pPr marL="457200" indent="-457200" algn="ctr">
                <a:buFont typeface="Wingdings" panose="05000000000000000000" charset="0"/>
                <a:buChar char="l"/>
              </a:pPr>
              <a:r>
                <a:rPr lang="en-US" altLang="zh-CN" sz="2800" b="1" dirty="0">
                  <a:solidFill>
                    <a:srgbClr val="404040"/>
                  </a:solidFill>
                  <a:latin typeface="庞门正道粗书体" panose="02010600030101010101" pitchFamily="2" charset="-122"/>
                  <a:ea typeface="庞门正道粗书体" panose="02010600030101010101" pitchFamily="2" charset="-122"/>
                </a:rPr>
                <a:t>the shape is rich and varied, </a:t>
              </a:r>
              <a:endParaRPr lang="en-US" altLang="zh-CN" sz="2800" b="1" dirty="0">
                <a:solidFill>
                  <a:srgbClr val="404040"/>
                </a:solidFill>
                <a:latin typeface="庞门正道粗书体" panose="02010600030101010101" pitchFamily="2" charset="-122"/>
                <a:ea typeface="庞门正道粗书体" panose="02010600030101010101" pitchFamily="2" charset="-122"/>
              </a:endParaRPr>
            </a:p>
            <a:p>
              <a:pPr marL="457200" indent="-457200" algn="ctr">
                <a:buFont typeface="Wingdings" panose="05000000000000000000" charset="0"/>
                <a:buChar char="l"/>
              </a:pPr>
              <a:r>
                <a:rPr lang="en-US" altLang="zh-CN" sz="2800" b="1" dirty="0">
                  <a:solidFill>
                    <a:srgbClr val="404040"/>
                  </a:solidFill>
                  <a:latin typeface="庞门正道粗书体" panose="02010600030101010101" pitchFamily="2" charset="-122"/>
                  <a:ea typeface="庞门正道粗书体" panose="02010600030101010101" pitchFamily="2" charset="-122"/>
                </a:rPr>
                <a:t>the decoration is quite creative</a:t>
              </a:r>
              <a:endParaRPr lang="en-US" altLang="zh-CN" sz="2800" b="1" dirty="0">
                <a:solidFill>
                  <a:srgbClr val="404040"/>
                </a:solidFill>
                <a:latin typeface="庞门正道粗书体" panose="02010600030101010101" pitchFamily="2" charset="-122"/>
                <a:ea typeface="庞门正道粗书体" panose="02010600030101010101" pitchFamily="2" charset="-122"/>
              </a:endParaRPr>
            </a:p>
          </p:txBody>
        </p:sp>
        <p:sp>
          <p:nvSpPr>
            <p:cNvPr id="24" name="flower_90050"/>
            <p:cNvSpPr>
              <a:spLocks noChangeAspect="1"/>
            </p:cNvSpPr>
            <p:nvPr/>
          </p:nvSpPr>
          <p:spPr bwMode="auto">
            <a:xfrm rot="1535413">
              <a:off x="5341222" y="2247146"/>
              <a:ext cx="581914" cy="545214"/>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07568" h="569251">
                  <a:moveTo>
                    <a:pt x="351720" y="344147"/>
                  </a:moveTo>
                  <a:cubicBezTo>
                    <a:pt x="358021" y="347698"/>
                    <a:pt x="364930" y="350842"/>
                    <a:pt x="372348" y="353683"/>
                  </a:cubicBezTo>
                  <a:cubicBezTo>
                    <a:pt x="400495" y="364436"/>
                    <a:pt x="435552" y="370421"/>
                    <a:pt x="471219" y="370421"/>
                  </a:cubicBezTo>
                  <a:cubicBezTo>
                    <a:pt x="479449" y="370421"/>
                    <a:pt x="487477" y="370117"/>
                    <a:pt x="495200" y="369407"/>
                  </a:cubicBezTo>
                  <a:cubicBezTo>
                    <a:pt x="505971" y="378841"/>
                    <a:pt x="515218" y="388478"/>
                    <a:pt x="522026" y="397912"/>
                  </a:cubicBezTo>
                  <a:cubicBezTo>
                    <a:pt x="547429" y="432809"/>
                    <a:pt x="549563" y="478459"/>
                    <a:pt x="528427" y="514979"/>
                  </a:cubicBezTo>
                  <a:cubicBezTo>
                    <a:pt x="521518" y="511631"/>
                    <a:pt x="513897" y="509704"/>
                    <a:pt x="506072" y="509704"/>
                  </a:cubicBezTo>
                  <a:cubicBezTo>
                    <a:pt x="495505" y="509704"/>
                    <a:pt x="485343" y="513051"/>
                    <a:pt x="476807" y="519239"/>
                  </a:cubicBezTo>
                  <a:cubicBezTo>
                    <a:pt x="461464" y="530297"/>
                    <a:pt x="454148" y="549064"/>
                    <a:pt x="456790" y="566918"/>
                  </a:cubicBezTo>
                  <a:cubicBezTo>
                    <a:pt x="449575" y="568440"/>
                    <a:pt x="442157" y="569251"/>
                    <a:pt x="434739" y="569251"/>
                  </a:cubicBezTo>
                  <a:cubicBezTo>
                    <a:pt x="400190" y="569251"/>
                    <a:pt x="367471" y="552614"/>
                    <a:pt x="347148" y="524717"/>
                  </a:cubicBezTo>
                  <a:cubicBezTo>
                    <a:pt x="328451" y="498950"/>
                    <a:pt x="312701" y="454214"/>
                    <a:pt x="307925" y="413332"/>
                  </a:cubicBezTo>
                  <a:cubicBezTo>
                    <a:pt x="305689" y="393855"/>
                    <a:pt x="305994" y="376406"/>
                    <a:pt x="308636" y="361697"/>
                  </a:cubicBezTo>
                  <a:cubicBezTo>
                    <a:pt x="324996" y="360682"/>
                    <a:pt x="339933" y="354190"/>
                    <a:pt x="351720" y="344147"/>
                  </a:cubicBezTo>
                  <a:close/>
                  <a:moveTo>
                    <a:pt x="255874" y="344147"/>
                  </a:moveTo>
                  <a:cubicBezTo>
                    <a:pt x="263294" y="350538"/>
                    <a:pt x="272034" y="355509"/>
                    <a:pt x="281688" y="358552"/>
                  </a:cubicBezTo>
                  <a:cubicBezTo>
                    <a:pt x="278843" y="375493"/>
                    <a:pt x="278538" y="394969"/>
                    <a:pt x="280977" y="416374"/>
                  </a:cubicBezTo>
                  <a:cubicBezTo>
                    <a:pt x="282603" y="430575"/>
                    <a:pt x="285449" y="444879"/>
                    <a:pt x="289107" y="458979"/>
                  </a:cubicBezTo>
                  <a:cubicBezTo>
                    <a:pt x="281790" y="483021"/>
                    <a:pt x="271627" y="505236"/>
                    <a:pt x="260448" y="520656"/>
                  </a:cubicBezTo>
                  <a:cubicBezTo>
                    <a:pt x="240122" y="548451"/>
                    <a:pt x="207398" y="565087"/>
                    <a:pt x="172844" y="565087"/>
                  </a:cubicBezTo>
                  <a:cubicBezTo>
                    <a:pt x="165426" y="565087"/>
                    <a:pt x="158007" y="564377"/>
                    <a:pt x="150791" y="562855"/>
                  </a:cubicBezTo>
                  <a:cubicBezTo>
                    <a:pt x="153332" y="544900"/>
                    <a:pt x="146015" y="526235"/>
                    <a:pt x="130770" y="515178"/>
                  </a:cubicBezTo>
                  <a:cubicBezTo>
                    <a:pt x="122234" y="508888"/>
                    <a:pt x="112071" y="505642"/>
                    <a:pt x="101502" y="505642"/>
                  </a:cubicBezTo>
                  <a:cubicBezTo>
                    <a:pt x="93676" y="505642"/>
                    <a:pt x="86054" y="507468"/>
                    <a:pt x="79143" y="510917"/>
                  </a:cubicBezTo>
                  <a:cubicBezTo>
                    <a:pt x="58005" y="474297"/>
                    <a:pt x="60037" y="428749"/>
                    <a:pt x="85546" y="393752"/>
                  </a:cubicBezTo>
                  <a:cubicBezTo>
                    <a:pt x="91440" y="385637"/>
                    <a:pt x="99164" y="377318"/>
                    <a:pt x="108209" y="369102"/>
                  </a:cubicBezTo>
                  <a:cubicBezTo>
                    <a:pt x="117254" y="369913"/>
                    <a:pt x="126705" y="370420"/>
                    <a:pt x="136258" y="370420"/>
                  </a:cubicBezTo>
                  <a:lnTo>
                    <a:pt x="136360" y="370420"/>
                  </a:lnTo>
                  <a:cubicBezTo>
                    <a:pt x="172031" y="370420"/>
                    <a:pt x="207093" y="364435"/>
                    <a:pt x="235142" y="353683"/>
                  </a:cubicBezTo>
                  <a:cubicBezTo>
                    <a:pt x="242663" y="350842"/>
                    <a:pt x="249573" y="347698"/>
                    <a:pt x="255874" y="344147"/>
                  </a:cubicBezTo>
                  <a:close/>
                  <a:moveTo>
                    <a:pt x="303784" y="241969"/>
                  </a:moveTo>
                  <a:cubicBezTo>
                    <a:pt x="329467" y="241969"/>
                    <a:pt x="350287" y="262742"/>
                    <a:pt x="350287" y="288366"/>
                  </a:cubicBezTo>
                  <a:cubicBezTo>
                    <a:pt x="350287" y="313990"/>
                    <a:pt x="329467" y="334763"/>
                    <a:pt x="303784" y="334763"/>
                  </a:cubicBezTo>
                  <a:cubicBezTo>
                    <a:pt x="278101" y="334763"/>
                    <a:pt x="257281" y="313990"/>
                    <a:pt x="257281" y="288366"/>
                  </a:cubicBezTo>
                  <a:cubicBezTo>
                    <a:pt x="257281" y="262742"/>
                    <a:pt x="278101" y="241969"/>
                    <a:pt x="303784" y="241969"/>
                  </a:cubicBezTo>
                  <a:close/>
                  <a:moveTo>
                    <a:pt x="500046" y="124477"/>
                  </a:moveTo>
                  <a:cubicBezTo>
                    <a:pt x="530738" y="124477"/>
                    <a:pt x="559803" y="137564"/>
                    <a:pt x="580230" y="159984"/>
                  </a:cubicBezTo>
                  <a:cubicBezTo>
                    <a:pt x="567527" y="172969"/>
                    <a:pt x="562446" y="192346"/>
                    <a:pt x="568238" y="210302"/>
                  </a:cubicBezTo>
                  <a:cubicBezTo>
                    <a:pt x="574133" y="228258"/>
                    <a:pt x="589377" y="241041"/>
                    <a:pt x="607568" y="244084"/>
                  </a:cubicBezTo>
                  <a:cubicBezTo>
                    <a:pt x="603097" y="286083"/>
                    <a:pt x="574539" y="321692"/>
                    <a:pt x="533380" y="335083"/>
                  </a:cubicBezTo>
                  <a:cubicBezTo>
                    <a:pt x="517018" y="340358"/>
                    <a:pt x="494965" y="343300"/>
                    <a:pt x="471184" y="343300"/>
                  </a:cubicBezTo>
                  <a:cubicBezTo>
                    <a:pt x="435919" y="343300"/>
                    <a:pt x="396793" y="336706"/>
                    <a:pt x="368845" y="322706"/>
                  </a:cubicBezTo>
                  <a:cubicBezTo>
                    <a:pt x="374232" y="312460"/>
                    <a:pt x="377382" y="300793"/>
                    <a:pt x="377382" y="288417"/>
                  </a:cubicBezTo>
                  <a:cubicBezTo>
                    <a:pt x="377382" y="280098"/>
                    <a:pt x="375959" y="272084"/>
                    <a:pt x="373418" y="264678"/>
                  </a:cubicBezTo>
                  <a:cubicBezTo>
                    <a:pt x="383378" y="253722"/>
                    <a:pt x="392829" y="240432"/>
                    <a:pt x="401569" y="224910"/>
                  </a:cubicBezTo>
                  <a:cubicBezTo>
                    <a:pt x="415492" y="200360"/>
                    <a:pt x="426366" y="172157"/>
                    <a:pt x="432769" y="145680"/>
                  </a:cubicBezTo>
                  <a:cubicBezTo>
                    <a:pt x="444558" y="138680"/>
                    <a:pt x="456042" y="133201"/>
                    <a:pt x="466611" y="129752"/>
                  </a:cubicBezTo>
                  <a:cubicBezTo>
                    <a:pt x="477485" y="126303"/>
                    <a:pt x="488766" y="124477"/>
                    <a:pt x="500046" y="124477"/>
                  </a:cubicBezTo>
                  <a:close/>
                  <a:moveTo>
                    <a:pt x="107522" y="124477"/>
                  </a:moveTo>
                  <a:cubicBezTo>
                    <a:pt x="118802" y="124477"/>
                    <a:pt x="130083" y="126303"/>
                    <a:pt x="140957" y="129752"/>
                  </a:cubicBezTo>
                  <a:cubicBezTo>
                    <a:pt x="151425" y="133201"/>
                    <a:pt x="163010" y="138680"/>
                    <a:pt x="174799" y="145680"/>
                  </a:cubicBezTo>
                  <a:cubicBezTo>
                    <a:pt x="181202" y="172157"/>
                    <a:pt x="192076" y="200360"/>
                    <a:pt x="205999" y="224910"/>
                  </a:cubicBezTo>
                  <a:cubicBezTo>
                    <a:pt x="214739" y="240432"/>
                    <a:pt x="224190" y="253722"/>
                    <a:pt x="234150" y="264678"/>
                  </a:cubicBezTo>
                  <a:cubicBezTo>
                    <a:pt x="231609" y="272084"/>
                    <a:pt x="230186" y="280098"/>
                    <a:pt x="230186" y="288417"/>
                  </a:cubicBezTo>
                  <a:cubicBezTo>
                    <a:pt x="230186" y="300793"/>
                    <a:pt x="233235" y="312460"/>
                    <a:pt x="238723" y="322706"/>
                  </a:cubicBezTo>
                  <a:cubicBezTo>
                    <a:pt x="210775" y="336706"/>
                    <a:pt x="171649" y="343300"/>
                    <a:pt x="136282" y="343300"/>
                  </a:cubicBezTo>
                  <a:cubicBezTo>
                    <a:pt x="112603" y="343300"/>
                    <a:pt x="90550" y="340358"/>
                    <a:pt x="74086" y="335083"/>
                  </a:cubicBezTo>
                  <a:cubicBezTo>
                    <a:pt x="32927" y="321692"/>
                    <a:pt x="4471" y="286083"/>
                    <a:pt x="0" y="243983"/>
                  </a:cubicBezTo>
                  <a:cubicBezTo>
                    <a:pt x="18191" y="241041"/>
                    <a:pt x="33435" y="228258"/>
                    <a:pt x="39228" y="210302"/>
                  </a:cubicBezTo>
                  <a:cubicBezTo>
                    <a:pt x="45122" y="192346"/>
                    <a:pt x="40041" y="172969"/>
                    <a:pt x="27338" y="159984"/>
                  </a:cubicBezTo>
                  <a:cubicBezTo>
                    <a:pt x="47663" y="137564"/>
                    <a:pt x="76830" y="124477"/>
                    <a:pt x="107522" y="124477"/>
                  </a:cubicBezTo>
                  <a:close/>
                  <a:moveTo>
                    <a:pt x="259565" y="0"/>
                  </a:moveTo>
                  <a:cubicBezTo>
                    <a:pt x="267999" y="16029"/>
                    <a:pt x="284867" y="26883"/>
                    <a:pt x="303768" y="26883"/>
                  </a:cubicBezTo>
                  <a:cubicBezTo>
                    <a:pt x="322669" y="26883"/>
                    <a:pt x="339640" y="16029"/>
                    <a:pt x="348074" y="0"/>
                  </a:cubicBezTo>
                  <a:cubicBezTo>
                    <a:pt x="386689" y="17246"/>
                    <a:pt x="411890" y="55289"/>
                    <a:pt x="411890" y="98505"/>
                  </a:cubicBezTo>
                  <a:cubicBezTo>
                    <a:pt x="411890" y="130359"/>
                    <a:pt x="398273" y="175807"/>
                    <a:pt x="378051" y="211618"/>
                  </a:cubicBezTo>
                  <a:cubicBezTo>
                    <a:pt x="371954" y="222270"/>
                    <a:pt x="365654" y="231806"/>
                    <a:pt x="359049" y="239922"/>
                  </a:cubicBezTo>
                  <a:cubicBezTo>
                    <a:pt x="345534" y="224603"/>
                    <a:pt x="325820" y="214865"/>
                    <a:pt x="303768" y="214865"/>
                  </a:cubicBezTo>
                  <a:cubicBezTo>
                    <a:pt x="281819" y="214865"/>
                    <a:pt x="262003" y="224603"/>
                    <a:pt x="248589" y="239922"/>
                  </a:cubicBezTo>
                  <a:cubicBezTo>
                    <a:pt x="241984" y="231806"/>
                    <a:pt x="235582" y="222270"/>
                    <a:pt x="229587" y="211618"/>
                  </a:cubicBezTo>
                  <a:cubicBezTo>
                    <a:pt x="209365" y="175807"/>
                    <a:pt x="195748" y="130359"/>
                    <a:pt x="195748" y="98505"/>
                  </a:cubicBezTo>
                  <a:cubicBezTo>
                    <a:pt x="195748" y="55289"/>
                    <a:pt x="220847" y="17246"/>
                    <a:pt x="259565" y="0"/>
                  </a:cubicBezTo>
                  <a:close/>
                </a:path>
              </a:pathLst>
            </a:custGeom>
            <a:noFill/>
            <a:ln>
              <a:solidFill>
                <a:srgbClr val="404040">
                  <a:alpha val="29000"/>
                </a:srgbClr>
              </a:solidFill>
            </a:ln>
          </p:spPr>
        </p:sp>
      </p:grpSp>
      <p:pic>
        <p:nvPicPr>
          <p:cNvPr id="3" name="图片 2"/>
          <p:cNvPicPr>
            <a:picLocks noChangeAspect="1"/>
          </p:cNvPicPr>
          <p:nvPr/>
        </p:nvPicPr>
        <p:blipFill>
          <a:blip r:embed="rId7"/>
          <a:stretch>
            <a:fillRect/>
          </a:stretch>
        </p:blipFill>
        <p:spPr>
          <a:xfrm>
            <a:off x="328930" y="1623060"/>
            <a:ext cx="3453130" cy="4441190"/>
          </a:xfrm>
          <a:prstGeom prst="rect">
            <a:avLst/>
          </a:prstGeom>
        </p:spPr>
      </p:pic>
      <p:pic>
        <p:nvPicPr>
          <p:cNvPr id="7" name="图片 6"/>
          <p:cNvPicPr>
            <a:picLocks noChangeAspect="1"/>
          </p:cNvPicPr>
          <p:nvPr/>
        </p:nvPicPr>
        <p:blipFill>
          <a:blip r:embed="rId8"/>
          <a:stretch>
            <a:fillRect/>
          </a:stretch>
        </p:blipFill>
        <p:spPr>
          <a:xfrm>
            <a:off x="9000490" y="1257935"/>
            <a:ext cx="2842895" cy="4104005"/>
          </a:xfrm>
          <a:prstGeom prst="rect">
            <a:avLst/>
          </a:prstGeom>
        </p:spPr>
      </p:pic>
      <p:sp>
        <p:nvSpPr>
          <p:cNvPr id="2" name="文本框 1"/>
          <p:cNvSpPr txBox="1"/>
          <p:nvPr/>
        </p:nvSpPr>
        <p:spPr>
          <a:xfrm>
            <a:off x="3838575" y="1398905"/>
            <a:ext cx="5827395" cy="645160"/>
          </a:xfrm>
          <a:prstGeom prst="rect">
            <a:avLst/>
          </a:prstGeom>
          <a:noFill/>
        </p:spPr>
        <p:txBody>
          <a:bodyPr wrap="square" rtlCol="0">
            <a:spAutoFit/>
          </a:bodyPr>
          <a:p>
            <a:r>
              <a:rPr lang="en-US" altLang="zh-CN" sz="3600"/>
              <a:t>the Southern Song Dynasty</a:t>
            </a:r>
            <a:endParaRPr lang="en-US" altLang="zh-CN" sz="3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0" presetClass="entr" presetSubtype="0"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filter="fade">
                                      <p:cBhvr>
                                        <p:cTn id="13" dur="500">
                                          <p:stCondLst>
                                            <p:cond delay="0"/>
                                          </p:stCondLst>
                                        </p:cTn>
                                        <p:tgtEl>
                                          <p:spTgt spid="40"/>
                                        </p:tgtEl>
                                      </p:cBhvr>
                                    </p:animEffect>
                                    <p:animScale>
                                      <p:cBhvr>
                                        <p:cTn id="14" dur="500" fill="hold">
                                          <p:stCondLst>
                                            <p:cond delay="0"/>
                                          </p:stCondLst>
                                        </p:cTn>
                                        <p:tgtEl>
                                          <p:spTgt spid="40"/>
                                        </p:tgtEl>
                                      </p:cBhvr>
                                      <p:from x="150000" y="150000"/>
                                      <p:to x="100000" y="100000"/>
                                    </p:animScale>
                                    <p:anim to="" calcmode="lin" valueType="num">
                                      <p:cBhvr>
                                        <p:cTn id="15" dur="500" fill="hold">
                                          <p:stCondLst>
                                            <p:cond delay="0"/>
                                          </p:stCondLst>
                                        </p:cTn>
                                        <p:tgtEl>
                                          <p:spTgt spid="40"/>
                                        </p:tgtEl>
                                        <p:attrNameLst>
                                          <p:attrName>ppt_x</p:attrName>
                                        </p:attrNameLst>
                                      </p:cBhvr>
                                      <p:tavLst>
                                        <p:tav tm="0">
                                          <p:val>
                                            <p:strVal val="#ppt_x+sin(rand(10))/10"/>
                                          </p:val>
                                        </p:tav>
                                        <p:tav tm="100000">
                                          <p:val>
                                            <p:strVal val="#ppt_x"/>
                                          </p:val>
                                        </p:tav>
                                      </p:tavLst>
                                    </p:anim>
                                    <p:anim to="" calcmode="lin" valueType="num">
                                      <p:cBhvr>
                                        <p:cTn id="16" dur="500" fill="hold">
                                          <p:stCondLst>
                                            <p:cond delay="0"/>
                                          </p:stCondLst>
                                        </p:cTn>
                                        <p:tgtEl>
                                          <p:spTgt spid="40"/>
                                        </p:tgtEl>
                                        <p:attrNameLst>
                                          <p:attrName>ppt_y</p:attrName>
                                        </p:attrNameLst>
                                      </p:cBhvr>
                                      <p:tavLst>
                                        <p:tav tm="0">
                                          <p:val>
                                            <p:strVal val="#ppt_y+sin(rand(10))/10"/>
                                          </p:val>
                                        </p:tav>
                                        <p:tav tm="100000">
                                          <p:val>
                                            <p:strVal val="#ppt_y"/>
                                          </p:val>
                                        </p:tav>
                                      </p:tavLst>
                                    </p:anim>
                                  </p:childTnLst>
                                </p:cTn>
                              </p:par>
                            </p:childTnLst>
                          </p:cTn>
                        </p:par>
                        <p:par>
                          <p:cTn id="17" fill="hold">
                            <p:stCondLst>
                              <p:cond delay="1000"/>
                            </p:stCondLst>
                            <p:childTnLst>
                              <p:par>
                                <p:cTn id="18" presetID="0" presetClass="entr" presetSubtype="0"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filter="fade">
                                      <p:cBhvr>
                                        <p:cTn id="20" dur="500">
                                          <p:stCondLst>
                                            <p:cond delay="0"/>
                                          </p:stCondLst>
                                        </p:cTn>
                                        <p:tgtEl>
                                          <p:spTgt spid="41"/>
                                        </p:tgtEl>
                                      </p:cBhvr>
                                    </p:animEffect>
                                    <p:animScale>
                                      <p:cBhvr>
                                        <p:cTn id="21" dur="500" fill="hold">
                                          <p:stCondLst>
                                            <p:cond delay="0"/>
                                          </p:stCondLst>
                                        </p:cTn>
                                        <p:tgtEl>
                                          <p:spTgt spid="41"/>
                                        </p:tgtEl>
                                      </p:cBhvr>
                                      <p:from x="150000" y="150000"/>
                                      <p:to x="100000" y="100000"/>
                                    </p:animScale>
                                    <p:anim to="" calcmode="lin" valueType="num">
                                      <p:cBhvr>
                                        <p:cTn id="22" dur="500" fill="hold">
                                          <p:stCondLst>
                                            <p:cond delay="0"/>
                                          </p:stCondLst>
                                        </p:cTn>
                                        <p:tgtEl>
                                          <p:spTgt spid="41"/>
                                        </p:tgtEl>
                                        <p:attrNameLst>
                                          <p:attrName>ppt_x</p:attrName>
                                        </p:attrNameLst>
                                      </p:cBhvr>
                                      <p:tavLst>
                                        <p:tav tm="0">
                                          <p:val>
                                            <p:strVal val="#ppt_x+sin(rand(10))/10"/>
                                          </p:val>
                                        </p:tav>
                                        <p:tav tm="100000">
                                          <p:val>
                                            <p:strVal val="#ppt_x"/>
                                          </p:val>
                                        </p:tav>
                                      </p:tavLst>
                                    </p:anim>
                                    <p:anim to="" calcmode="lin" valueType="num">
                                      <p:cBhvr>
                                        <p:cTn id="23" dur="500" fill="hold">
                                          <p:stCondLst>
                                            <p:cond delay="0"/>
                                          </p:stCondLst>
                                        </p:cTn>
                                        <p:tgtEl>
                                          <p:spTgt spid="41"/>
                                        </p:tgtEl>
                                        <p:attrNameLst>
                                          <p:attrName>ppt_y</p:attrName>
                                        </p:attrNameLst>
                                      </p:cBhvr>
                                      <p:tavLst>
                                        <p:tav tm="0">
                                          <p:val>
                                            <p:strVal val="#ppt_y+sin(rand(10))/10"/>
                                          </p:val>
                                        </p:tav>
                                        <p:tav tm="100000">
                                          <p:val>
                                            <p:strVal val="#ppt_y"/>
                                          </p:val>
                                        </p:tav>
                                      </p:tavLst>
                                    </p:anim>
                                  </p:childTnLst>
                                </p:cTn>
                              </p:par>
                            </p:childTnLst>
                          </p:cTn>
                        </p:par>
                        <p:par>
                          <p:cTn id="24" fill="hold">
                            <p:stCondLst>
                              <p:cond delay="1500"/>
                            </p:stCondLst>
                            <p:childTnLst>
                              <p:par>
                                <p:cTn id="25" presetID="0"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filter="fade">
                                      <p:cBhvr>
                                        <p:cTn id="27" dur="500">
                                          <p:stCondLst>
                                            <p:cond delay="0"/>
                                          </p:stCondLst>
                                        </p:cTn>
                                        <p:tgtEl>
                                          <p:spTgt spid="42"/>
                                        </p:tgtEl>
                                      </p:cBhvr>
                                    </p:animEffect>
                                    <p:animScale>
                                      <p:cBhvr>
                                        <p:cTn id="28" dur="500" fill="hold">
                                          <p:stCondLst>
                                            <p:cond delay="0"/>
                                          </p:stCondLst>
                                        </p:cTn>
                                        <p:tgtEl>
                                          <p:spTgt spid="42"/>
                                        </p:tgtEl>
                                      </p:cBhvr>
                                      <p:from x="150000" y="150000"/>
                                      <p:to x="100000" y="100000"/>
                                    </p:animScale>
                                    <p:anim to="" calcmode="lin" valueType="num">
                                      <p:cBhvr>
                                        <p:cTn id="29" dur="500" fill="hold">
                                          <p:stCondLst>
                                            <p:cond delay="0"/>
                                          </p:stCondLst>
                                        </p:cTn>
                                        <p:tgtEl>
                                          <p:spTgt spid="42"/>
                                        </p:tgtEl>
                                        <p:attrNameLst>
                                          <p:attrName>ppt_x</p:attrName>
                                        </p:attrNameLst>
                                      </p:cBhvr>
                                      <p:tavLst>
                                        <p:tav tm="0">
                                          <p:val>
                                            <p:strVal val="#ppt_x+sin(rand(10))/10"/>
                                          </p:val>
                                        </p:tav>
                                        <p:tav tm="100000">
                                          <p:val>
                                            <p:strVal val="#ppt_x"/>
                                          </p:val>
                                        </p:tav>
                                      </p:tavLst>
                                    </p:anim>
                                    <p:anim to="" calcmode="lin" valueType="num">
                                      <p:cBhvr>
                                        <p:cTn id="30" dur="500" fill="hold">
                                          <p:stCondLst>
                                            <p:cond delay="0"/>
                                          </p:stCondLst>
                                        </p:cTn>
                                        <p:tgtEl>
                                          <p:spTgt spid="42"/>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4"/>
          <p:cNvPicPr>
            <a:picLocks noChangeAspect="1"/>
          </p:cNvPicPr>
          <p:nvPr>
            <p:custDataLst>
              <p:tags r:id="rId1"/>
            </p:custDataLst>
          </p:nvPr>
        </p:nvPicPr>
        <p:blipFill rotWithShape="1">
          <a:blip r:embed="rId2" cstate="print">
            <a:extLst>
              <a:ext uri="{28A0092B-C50C-407E-A947-70E740481C1C}">
                <a14:useLocalDpi xmlns:a14="http://schemas.microsoft.com/office/drawing/2010/main" val="0"/>
              </a:ext>
            </a:extLst>
          </a:blip>
          <a:srcRect r="11111"/>
          <a:stretch>
            <a:fillRect/>
          </a:stretch>
        </p:blipFill>
        <p:spPr>
          <a:xfrm>
            <a:off x="0" y="0"/>
            <a:ext cx="12192000" cy="6858000"/>
          </a:xfrm>
          <a:prstGeom prst="rect">
            <a:avLst/>
          </a:prstGeom>
        </p:spPr>
      </p:pic>
      <p:pic>
        <p:nvPicPr>
          <p:cNvPr id="41" name="图片 10"/>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0" y="0"/>
            <a:ext cx="12192000" cy="3810000"/>
          </a:xfrm>
          <a:prstGeom prst="rect">
            <a:avLst/>
          </a:prstGeom>
        </p:spPr>
      </p:pic>
      <p:pic>
        <p:nvPicPr>
          <p:cNvPr id="42" name="图片 12"/>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1" y="18733"/>
            <a:ext cx="1238568" cy="1238568"/>
          </a:xfrm>
          <a:prstGeom prst="rect">
            <a:avLst/>
          </a:prstGeom>
        </p:spPr>
      </p:pic>
      <p:sp>
        <p:nvSpPr>
          <p:cNvPr id="17" name="文本框 16"/>
          <p:cNvSpPr txBox="1"/>
          <p:nvPr/>
        </p:nvSpPr>
        <p:spPr>
          <a:xfrm>
            <a:off x="385445" y="381635"/>
            <a:ext cx="11806555" cy="583565"/>
          </a:xfrm>
          <a:prstGeom prst="rect">
            <a:avLst/>
          </a:prstGeom>
          <a:noFill/>
        </p:spPr>
        <p:txBody>
          <a:bodyPr wrap="square" rtlCol="0">
            <a:spAutoFit/>
          </a:bodyPr>
          <a:lstStyle/>
          <a:p>
            <a:pPr lvl="0">
              <a:defRPr/>
            </a:pPr>
            <a:r>
              <a:rPr lang="en-US" altLang="zh-CN" sz="3200" spc="300" dirty="0">
                <a:solidFill>
                  <a:srgbClr val="811B1F"/>
                </a:solidFill>
                <a:latin typeface="+mj-ea"/>
                <a:ea typeface="+mj-ea"/>
              </a:rPr>
              <a:t>features of Longquan celadon in different periods</a:t>
            </a:r>
            <a:endParaRPr lang="en-US" altLang="zh-CN" sz="3200" spc="300" dirty="0">
              <a:solidFill>
                <a:srgbClr val="811B1F"/>
              </a:solidFill>
              <a:latin typeface="+mj-ea"/>
              <a:ea typeface="+mj-ea"/>
            </a:endParaRPr>
          </a:p>
        </p:txBody>
      </p:sp>
      <p:grpSp>
        <p:nvGrpSpPr>
          <p:cNvPr id="36" name="组合 35"/>
          <p:cNvGrpSpPr/>
          <p:nvPr/>
        </p:nvGrpSpPr>
        <p:grpSpPr>
          <a:xfrm>
            <a:off x="-966470" y="2452370"/>
            <a:ext cx="14020165" cy="3346450"/>
            <a:chOff x="3320067" y="1959429"/>
            <a:chExt cx="5770880" cy="1906982"/>
          </a:xfrm>
        </p:grpSpPr>
        <p:grpSp>
          <p:nvGrpSpPr>
            <p:cNvPr id="10" name="组合 9"/>
            <p:cNvGrpSpPr/>
            <p:nvPr/>
          </p:nvGrpSpPr>
          <p:grpSpPr>
            <a:xfrm>
              <a:off x="5292187" y="1959429"/>
              <a:ext cx="1907247" cy="1906982"/>
              <a:chOff x="1352550" y="2466975"/>
              <a:chExt cx="1619475" cy="1619250"/>
            </a:xfrm>
          </p:grpSpPr>
          <p:sp>
            <p:nvSpPr>
              <p:cNvPr id="11" name="椭圆 10"/>
              <p:cNvSpPr/>
              <p:nvPr/>
            </p:nvSpPr>
            <p:spPr>
              <a:xfrm>
                <a:off x="1352550" y="2466975"/>
                <a:ext cx="1619475" cy="1619085"/>
              </a:xfrm>
              <a:prstGeom prst="ellipse">
                <a:avLst/>
              </a:prstGeom>
              <a:noFill/>
              <a:ln w="12700" cap="flat" cmpd="sng" algn="ctr">
                <a:solidFill>
                  <a:srgbClr val="40404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white"/>
                  </a:solidFill>
                  <a:effectLst/>
                  <a:uLnTx/>
                  <a:uFillTx/>
                  <a:latin typeface="阿里巴巴普惠体 R" panose="00020600040101010101" pitchFamily="18" charset="-122"/>
                  <a:ea typeface="阿里巴巴普惠体 R" panose="00020600040101010101" pitchFamily="18" charset="-122"/>
                  <a:cs typeface="+mn-cs"/>
                </a:endParaRPr>
              </a:p>
            </p:txBody>
          </p:sp>
          <p:sp>
            <p:nvSpPr>
              <p:cNvPr id="12" name="任意多边形: 形状 11"/>
              <p:cNvSpPr/>
              <p:nvPr/>
            </p:nvSpPr>
            <p:spPr>
              <a:xfrm>
                <a:off x="1486007" y="2783588"/>
                <a:ext cx="1485793" cy="1302637"/>
              </a:xfrm>
              <a:custGeom>
                <a:avLst/>
                <a:gdLst>
                  <a:gd name="connsiteX0" fmla="*/ 1314236 w 1485793"/>
                  <a:gd name="connsiteY0" fmla="*/ 0 h 1302637"/>
                  <a:gd name="connsiteX1" fmla="*/ 1347522 w 1485793"/>
                  <a:gd name="connsiteY1" fmla="*/ 40343 h 1302637"/>
                  <a:gd name="connsiteX2" fmla="*/ 1485793 w 1485793"/>
                  <a:gd name="connsiteY2" fmla="*/ 493012 h 1302637"/>
                  <a:gd name="connsiteX3" fmla="*/ 676168 w 1485793"/>
                  <a:gd name="connsiteY3" fmla="*/ 1302637 h 1302637"/>
                  <a:gd name="connsiteX4" fmla="*/ 4814 w 1485793"/>
                  <a:gd name="connsiteY4" fmla="*/ 945681 h 1302637"/>
                  <a:gd name="connsiteX5" fmla="*/ 0 w 1485793"/>
                  <a:gd name="connsiteY5" fmla="*/ 936813 h 1302637"/>
                  <a:gd name="connsiteX6" fmla="*/ 65577 w 1485793"/>
                  <a:gd name="connsiteY6" fmla="*/ 1016292 h 1302637"/>
                  <a:gd name="connsiteX7" fmla="*/ 638068 w 1485793"/>
                  <a:gd name="connsiteY7" fmla="*/ 1253425 h 1302637"/>
                  <a:gd name="connsiteX8" fmla="*/ 1447693 w 1485793"/>
                  <a:gd name="connsiteY8" fmla="*/ 443800 h 1302637"/>
                  <a:gd name="connsiteX9" fmla="*/ 1384069 w 1485793"/>
                  <a:gd name="connsiteY9" fmla="*/ 128657 h 13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5793" h="1302637">
                    <a:moveTo>
                      <a:pt x="1314236" y="0"/>
                    </a:moveTo>
                    <a:lnTo>
                      <a:pt x="1347522" y="40343"/>
                    </a:lnTo>
                    <a:cubicBezTo>
                      <a:pt x="1434819" y="169560"/>
                      <a:pt x="1485793" y="325333"/>
                      <a:pt x="1485793" y="493012"/>
                    </a:cubicBezTo>
                    <a:cubicBezTo>
                      <a:pt x="1485793" y="940156"/>
                      <a:pt x="1123312" y="1302637"/>
                      <a:pt x="676168" y="1302637"/>
                    </a:cubicBezTo>
                    <a:cubicBezTo>
                      <a:pt x="396703" y="1302637"/>
                      <a:pt x="150310" y="1161043"/>
                      <a:pt x="4814" y="945681"/>
                    </a:cubicBezTo>
                    <a:lnTo>
                      <a:pt x="0" y="936813"/>
                    </a:lnTo>
                    <a:lnTo>
                      <a:pt x="65577" y="1016292"/>
                    </a:lnTo>
                    <a:cubicBezTo>
                      <a:pt x="212090" y="1162805"/>
                      <a:pt x="414496" y="1253425"/>
                      <a:pt x="638068" y="1253425"/>
                    </a:cubicBezTo>
                    <a:cubicBezTo>
                      <a:pt x="1085212" y="1253425"/>
                      <a:pt x="1447693" y="890944"/>
                      <a:pt x="1447693" y="443800"/>
                    </a:cubicBezTo>
                    <a:cubicBezTo>
                      <a:pt x="1447693" y="332014"/>
                      <a:pt x="1425038" y="225520"/>
                      <a:pt x="1384069" y="128657"/>
                    </a:cubicBezTo>
                    <a:close/>
                  </a:path>
                </a:pathLst>
              </a:custGeom>
              <a:solidFill>
                <a:srgbClr val="404040"/>
              </a:solidFill>
              <a:ln w="12700" cap="flat" cmpd="sng" algn="ctr">
                <a:solidFill>
                  <a:srgbClr val="40404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white"/>
                  </a:solidFill>
                  <a:effectLst/>
                  <a:uLnTx/>
                  <a:uFillTx/>
                  <a:latin typeface="阿里巴巴普惠体 R" panose="00020600040101010101" pitchFamily="18" charset="-122"/>
                  <a:ea typeface="阿里巴巴普惠体 R" panose="00020600040101010101" pitchFamily="18" charset="-122"/>
                  <a:cs typeface="+mn-cs"/>
                </a:endParaRPr>
              </a:p>
            </p:txBody>
          </p:sp>
        </p:grpSp>
        <p:sp>
          <p:nvSpPr>
            <p:cNvPr id="23" name="矩形 22"/>
            <p:cNvSpPr/>
            <p:nvPr/>
          </p:nvSpPr>
          <p:spPr>
            <a:xfrm>
              <a:off x="3320067" y="2452088"/>
              <a:ext cx="5770880" cy="1034185"/>
            </a:xfrm>
            <a:prstGeom prst="rect">
              <a:avLst/>
            </a:prstGeom>
          </p:spPr>
          <p:txBody>
            <a:bodyPr wrap="square">
              <a:spAutoFit/>
            </a:bodyPr>
            <a:lstStyle/>
            <a:p>
              <a:pPr marL="342900" indent="-342900" algn="ctr">
                <a:buFont typeface="Wingdings" panose="05000000000000000000" charset="0"/>
                <a:buChar char="l"/>
              </a:pPr>
              <a:r>
                <a:rPr lang="en-US" altLang="zh-CN" sz="2800" b="1" dirty="0">
                  <a:solidFill>
                    <a:srgbClr val="404040"/>
                  </a:solidFill>
                  <a:latin typeface="庞门正道粗书体" panose="02010600030101010101" pitchFamily="2" charset="-122"/>
                  <a:ea typeface="庞门正道粗书体" panose="02010600030101010101" pitchFamily="2" charset="-122"/>
                </a:rPr>
                <a:t>light cyan glaze color</a:t>
              </a:r>
              <a:endParaRPr lang="en-US" altLang="zh-CN" sz="2800" b="1" dirty="0">
                <a:solidFill>
                  <a:srgbClr val="404040"/>
                </a:solidFill>
                <a:latin typeface="庞门正道粗书体" panose="02010600030101010101" pitchFamily="2" charset="-122"/>
                <a:ea typeface="庞门正道粗书体" panose="02010600030101010101" pitchFamily="2" charset="-122"/>
              </a:endParaRPr>
            </a:p>
            <a:p>
              <a:pPr marL="342900" indent="-342900" algn="ctr">
                <a:buFont typeface="Wingdings" panose="05000000000000000000" charset="0"/>
                <a:buChar char="l"/>
              </a:pPr>
              <a:r>
                <a:rPr lang="en-US" altLang="zh-CN" sz="2800" b="1" dirty="0">
                  <a:solidFill>
                    <a:srgbClr val="404040"/>
                  </a:solidFill>
                  <a:latin typeface="庞门正道粗书体" panose="02010600030101010101" pitchFamily="2" charset="-122"/>
                  <a:ea typeface="庞门正道粗书体" panose="02010600030101010101" pitchFamily="2" charset="-122"/>
                </a:rPr>
                <a:t>fetal bone gray-white </a:t>
              </a:r>
              <a:endParaRPr lang="en-US" altLang="zh-CN" sz="2800" b="1" dirty="0">
                <a:solidFill>
                  <a:srgbClr val="404040"/>
                </a:solidFill>
                <a:latin typeface="庞门正道粗书体" panose="02010600030101010101" pitchFamily="2" charset="-122"/>
                <a:ea typeface="庞门正道粗书体" panose="02010600030101010101" pitchFamily="2" charset="-122"/>
              </a:endParaRPr>
            </a:p>
            <a:p>
              <a:pPr algn="ctr"/>
              <a:r>
                <a:rPr lang="en-US" altLang="zh-CN" sz="2800" b="1" dirty="0">
                  <a:solidFill>
                    <a:srgbClr val="404040"/>
                  </a:solidFill>
                  <a:latin typeface="庞门正道粗书体" panose="02010600030101010101" pitchFamily="2" charset="-122"/>
                  <a:ea typeface="庞门正道粗书体" panose="02010600030101010101" pitchFamily="2" charset="-122"/>
                </a:rPr>
                <a:t>while a few gray-black</a:t>
              </a:r>
              <a:endParaRPr lang="en-US" altLang="zh-CN" sz="2800" b="1" dirty="0">
                <a:solidFill>
                  <a:srgbClr val="404040"/>
                </a:solidFill>
                <a:latin typeface="庞门正道粗书体" panose="02010600030101010101" pitchFamily="2" charset="-122"/>
                <a:ea typeface="庞门正道粗书体" panose="02010600030101010101" pitchFamily="2" charset="-122"/>
              </a:endParaRPr>
            </a:p>
            <a:p>
              <a:pPr marL="342900" indent="-342900" algn="ctr">
                <a:buFont typeface="Wingdings" panose="05000000000000000000" charset="0"/>
                <a:buChar char="l"/>
              </a:pPr>
              <a:r>
                <a:rPr lang="en-US" altLang="zh-CN" sz="2800" b="1" dirty="0">
                  <a:solidFill>
                    <a:srgbClr val="404040"/>
                  </a:solidFill>
                  <a:latin typeface="庞门正道粗书体" panose="02010600030101010101" pitchFamily="2" charset="-122"/>
                  <a:ea typeface="庞门正道粗书体" panose="02010600030101010101" pitchFamily="2" charset="-122"/>
                </a:rPr>
                <a:t>solid texture</a:t>
              </a:r>
              <a:endParaRPr lang="en-US" altLang="zh-CN" sz="2800" b="1" dirty="0">
                <a:solidFill>
                  <a:srgbClr val="404040"/>
                </a:solidFill>
                <a:latin typeface="庞门正道粗书体" panose="02010600030101010101" pitchFamily="2" charset="-122"/>
                <a:ea typeface="庞门正道粗书体" panose="02010600030101010101" pitchFamily="2" charset="-122"/>
              </a:endParaRPr>
            </a:p>
          </p:txBody>
        </p:sp>
        <p:sp>
          <p:nvSpPr>
            <p:cNvPr id="24" name="flower_90050"/>
            <p:cNvSpPr>
              <a:spLocks noChangeAspect="1"/>
            </p:cNvSpPr>
            <p:nvPr/>
          </p:nvSpPr>
          <p:spPr bwMode="auto">
            <a:xfrm rot="1535413">
              <a:off x="5341222" y="2247146"/>
              <a:ext cx="581914" cy="545214"/>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07568" h="569251">
                  <a:moveTo>
                    <a:pt x="351720" y="344147"/>
                  </a:moveTo>
                  <a:cubicBezTo>
                    <a:pt x="358021" y="347698"/>
                    <a:pt x="364930" y="350842"/>
                    <a:pt x="372348" y="353683"/>
                  </a:cubicBezTo>
                  <a:cubicBezTo>
                    <a:pt x="400495" y="364436"/>
                    <a:pt x="435552" y="370421"/>
                    <a:pt x="471219" y="370421"/>
                  </a:cubicBezTo>
                  <a:cubicBezTo>
                    <a:pt x="479449" y="370421"/>
                    <a:pt x="487477" y="370117"/>
                    <a:pt x="495200" y="369407"/>
                  </a:cubicBezTo>
                  <a:cubicBezTo>
                    <a:pt x="505971" y="378841"/>
                    <a:pt x="515218" y="388478"/>
                    <a:pt x="522026" y="397912"/>
                  </a:cubicBezTo>
                  <a:cubicBezTo>
                    <a:pt x="547429" y="432809"/>
                    <a:pt x="549563" y="478459"/>
                    <a:pt x="528427" y="514979"/>
                  </a:cubicBezTo>
                  <a:cubicBezTo>
                    <a:pt x="521518" y="511631"/>
                    <a:pt x="513897" y="509704"/>
                    <a:pt x="506072" y="509704"/>
                  </a:cubicBezTo>
                  <a:cubicBezTo>
                    <a:pt x="495505" y="509704"/>
                    <a:pt x="485343" y="513051"/>
                    <a:pt x="476807" y="519239"/>
                  </a:cubicBezTo>
                  <a:cubicBezTo>
                    <a:pt x="461464" y="530297"/>
                    <a:pt x="454148" y="549064"/>
                    <a:pt x="456790" y="566918"/>
                  </a:cubicBezTo>
                  <a:cubicBezTo>
                    <a:pt x="449575" y="568440"/>
                    <a:pt x="442157" y="569251"/>
                    <a:pt x="434739" y="569251"/>
                  </a:cubicBezTo>
                  <a:cubicBezTo>
                    <a:pt x="400190" y="569251"/>
                    <a:pt x="367471" y="552614"/>
                    <a:pt x="347148" y="524717"/>
                  </a:cubicBezTo>
                  <a:cubicBezTo>
                    <a:pt x="328451" y="498950"/>
                    <a:pt x="312701" y="454214"/>
                    <a:pt x="307925" y="413332"/>
                  </a:cubicBezTo>
                  <a:cubicBezTo>
                    <a:pt x="305689" y="393855"/>
                    <a:pt x="305994" y="376406"/>
                    <a:pt x="308636" y="361697"/>
                  </a:cubicBezTo>
                  <a:cubicBezTo>
                    <a:pt x="324996" y="360682"/>
                    <a:pt x="339933" y="354190"/>
                    <a:pt x="351720" y="344147"/>
                  </a:cubicBezTo>
                  <a:close/>
                  <a:moveTo>
                    <a:pt x="255874" y="344147"/>
                  </a:moveTo>
                  <a:cubicBezTo>
                    <a:pt x="263294" y="350538"/>
                    <a:pt x="272034" y="355509"/>
                    <a:pt x="281688" y="358552"/>
                  </a:cubicBezTo>
                  <a:cubicBezTo>
                    <a:pt x="278843" y="375493"/>
                    <a:pt x="278538" y="394969"/>
                    <a:pt x="280977" y="416374"/>
                  </a:cubicBezTo>
                  <a:cubicBezTo>
                    <a:pt x="282603" y="430575"/>
                    <a:pt x="285449" y="444879"/>
                    <a:pt x="289107" y="458979"/>
                  </a:cubicBezTo>
                  <a:cubicBezTo>
                    <a:pt x="281790" y="483021"/>
                    <a:pt x="271627" y="505236"/>
                    <a:pt x="260448" y="520656"/>
                  </a:cubicBezTo>
                  <a:cubicBezTo>
                    <a:pt x="240122" y="548451"/>
                    <a:pt x="207398" y="565087"/>
                    <a:pt x="172844" y="565087"/>
                  </a:cubicBezTo>
                  <a:cubicBezTo>
                    <a:pt x="165426" y="565087"/>
                    <a:pt x="158007" y="564377"/>
                    <a:pt x="150791" y="562855"/>
                  </a:cubicBezTo>
                  <a:cubicBezTo>
                    <a:pt x="153332" y="544900"/>
                    <a:pt x="146015" y="526235"/>
                    <a:pt x="130770" y="515178"/>
                  </a:cubicBezTo>
                  <a:cubicBezTo>
                    <a:pt x="122234" y="508888"/>
                    <a:pt x="112071" y="505642"/>
                    <a:pt x="101502" y="505642"/>
                  </a:cubicBezTo>
                  <a:cubicBezTo>
                    <a:pt x="93676" y="505642"/>
                    <a:pt x="86054" y="507468"/>
                    <a:pt x="79143" y="510917"/>
                  </a:cubicBezTo>
                  <a:cubicBezTo>
                    <a:pt x="58005" y="474297"/>
                    <a:pt x="60037" y="428749"/>
                    <a:pt x="85546" y="393752"/>
                  </a:cubicBezTo>
                  <a:cubicBezTo>
                    <a:pt x="91440" y="385637"/>
                    <a:pt x="99164" y="377318"/>
                    <a:pt x="108209" y="369102"/>
                  </a:cubicBezTo>
                  <a:cubicBezTo>
                    <a:pt x="117254" y="369913"/>
                    <a:pt x="126705" y="370420"/>
                    <a:pt x="136258" y="370420"/>
                  </a:cubicBezTo>
                  <a:lnTo>
                    <a:pt x="136360" y="370420"/>
                  </a:lnTo>
                  <a:cubicBezTo>
                    <a:pt x="172031" y="370420"/>
                    <a:pt x="207093" y="364435"/>
                    <a:pt x="235142" y="353683"/>
                  </a:cubicBezTo>
                  <a:cubicBezTo>
                    <a:pt x="242663" y="350842"/>
                    <a:pt x="249573" y="347698"/>
                    <a:pt x="255874" y="344147"/>
                  </a:cubicBezTo>
                  <a:close/>
                  <a:moveTo>
                    <a:pt x="303784" y="241969"/>
                  </a:moveTo>
                  <a:cubicBezTo>
                    <a:pt x="329467" y="241969"/>
                    <a:pt x="350287" y="262742"/>
                    <a:pt x="350287" y="288366"/>
                  </a:cubicBezTo>
                  <a:cubicBezTo>
                    <a:pt x="350287" y="313990"/>
                    <a:pt x="329467" y="334763"/>
                    <a:pt x="303784" y="334763"/>
                  </a:cubicBezTo>
                  <a:cubicBezTo>
                    <a:pt x="278101" y="334763"/>
                    <a:pt x="257281" y="313990"/>
                    <a:pt x="257281" y="288366"/>
                  </a:cubicBezTo>
                  <a:cubicBezTo>
                    <a:pt x="257281" y="262742"/>
                    <a:pt x="278101" y="241969"/>
                    <a:pt x="303784" y="241969"/>
                  </a:cubicBezTo>
                  <a:close/>
                  <a:moveTo>
                    <a:pt x="500046" y="124477"/>
                  </a:moveTo>
                  <a:cubicBezTo>
                    <a:pt x="530738" y="124477"/>
                    <a:pt x="559803" y="137564"/>
                    <a:pt x="580230" y="159984"/>
                  </a:cubicBezTo>
                  <a:cubicBezTo>
                    <a:pt x="567527" y="172969"/>
                    <a:pt x="562446" y="192346"/>
                    <a:pt x="568238" y="210302"/>
                  </a:cubicBezTo>
                  <a:cubicBezTo>
                    <a:pt x="574133" y="228258"/>
                    <a:pt x="589377" y="241041"/>
                    <a:pt x="607568" y="244084"/>
                  </a:cubicBezTo>
                  <a:cubicBezTo>
                    <a:pt x="603097" y="286083"/>
                    <a:pt x="574539" y="321692"/>
                    <a:pt x="533380" y="335083"/>
                  </a:cubicBezTo>
                  <a:cubicBezTo>
                    <a:pt x="517018" y="340358"/>
                    <a:pt x="494965" y="343300"/>
                    <a:pt x="471184" y="343300"/>
                  </a:cubicBezTo>
                  <a:cubicBezTo>
                    <a:pt x="435919" y="343300"/>
                    <a:pt x="396793" y="336706"/>
                    <a:pt x="368845" y="322706"/>
                  </a:cubicBezTo>
                  <a:cubicBezTo>
                    <a:pt x="374232" y="312460"/>
                    <a:pt x="377382" y="300793"/>
                    <a:pt x="377382" y="288417"/>
                  </a:cubicBezTo>
                  <a:cubicBezTo>
                    <a:pt x="377382" y="280098"/>
                    <a:pt x="375959" y="272084"/>
                    <a:pt x="373418" y="264678"/>
                  </a:cubicBezTo>
                  <a:cubicBezTo>
                    <a:pt x="383378" y="253722"/>
                    <a:pt x="392829" y="240432"/>
                    <a:pt x="401569" y="224910"/>
                  </a:cubicBezTo>
                  <a:cubicBezTo>
                    <a:pt x="415492" y="200360"/>
                    <a:pt x="426366" y="172157"/>
                    <a:pt x="432769" y="145680"/>
                  </a:cubicBezTo>
                  <a:cubicBezTo>
                    <a:pt x="444558" y="138680"/>
                    <a:pt x="456042" y="133201"/>
                    <a:pt x="466611" y="129752"/>
                  </a:cubicBezTo>
                  <a:cubicBezTo>
                    <a:pt x="477485" y="126303"/>
                    <a:pt x="488766" y="124477"/>
                    <a:pt x="500046" y="124477"/>
                  </a:cubicBezTo>
                  <a:close/>
                  <a:moveTo>
                    <a:pt x="107522" y="124477"/>
                  </a:moveTo>
                  <a:cubicBezTo>
                    <a:pt x="118802" y="124477"/>
                    <a:pt x="130083" y="126303"/>
                    <a:pt x="140957" y="129752"/>
                  </a:cubicBezTo>
                  <a:cubicBezTo>
                    <a:pt x="151425" y="133201"/>
                    <a:pt x="163010" y="138680"/>
                    <a:pt x="174799" y="145680"/>
                  </a:cubicBezTo>
                  <a:cubicBezTo>
                    <a:pt x="181202" y="172157"/>
                    <a:pt x="192076" y="200360"/>
                    <a:pt x="205999" y="224910"/>
                  </a:cubicBezTo>
                  <a:cubicBezTo>
                    <a:pt x="214739" y="240432"/>
                    <a:pt x="224190" y="253722"/>
                    <a:pt x="234150" y="264678"/>
                  </a:cubicBezTo>
                  <a:cubicBezTo>
                    <a:pt x="231609" y="272084"/>
                    <a:pt x="230186" y="280098"/>
                    <a:pt x="230186" y="288417"/>
                  </a:cubicBezTo>
                  <a:cubicBezTo>
                    <a:pt x="230186" y="300793"/>
                    <a:pt x="233235" y="312460"/>
                    <a:pt x="238723" y="322706"/>
                  </a:cubicBezTo>
                  <a:cubicBezTo>
                    <a:pt x="210775" y="336706"/>
                    <a:pt x="171649" y="343300"/>
                    <a:pt x="136282" y="343300"/>
                  </a:cubicBezTo>
                  <a:cubicBezTo>
                    <a:pt x="112603" y="343300"/>
                    <a:pt x="90550" y="340358"/>
                    <a:pt x="74086" y="335083"/>
                  </a:cubicBezTo>
                  <a:cubicBezTo>
                    <a:pt x="32927" y="321692"/>
                    <a:pt x="4471" y="286083"/>
                    <a:pt x="0" y="243983"/>
                  </a:cubicBezTo>
                  <a:cubicBezTo>
                    <a:pt x="18191" y="241041"/>
                    <a:pt x="33435" y="228258"/>
                    <a:pt x="39228" y="210302"/>
                  </a:cubicBezTo>
                  <a:cubicBezTo>
                    <a:pt x="45122" y="192346"/>
                    <a:pt x="40041" y="172969"/>
                    <a:pt x="27338" y="159984"/>
                  </a:cubicBezTo>
                  <a:cubicBezTo>
                    <a:pt x="47663" y="137564"/>
                    <a:pt x="76830" y="124477"/>
                    <a:pt x="107522" y="124477"/>
                  </a:cubicBezTo>
                  <a:close/>
                  <a:moveTo>
                    <a:pt x="259565" y="0"/>
                  </a:moveTo>
                  <a:cubicBezTo>
                    <a:pt x="267999" y="16029"/>
                    <a:pt x="284867" y="26883"/>
                    <a:pt x="303768" y="26883"/>
                  </a:cubicBezTo>
                  <a:cubicBezTo>
                    <a:pt x="322669" y="26883"/>
                    <a:pt x="339640" y="16029"/>
                    <a:pt x="348074" y="0"/>
                  </a:cubicBezTo>
                  <a:cubicBezTo>
                    <a:pt x="386689" y="17246"/>
                    <a:pt x="411890" y="55289"/>
                    <a:pt x="411890" y="98505"/>
                  </a:cubicBezTo>
                  <a:cubicBezTo>
                    <a:pt x="411890" y="130359"/>
                    <a:pt x="398273" y="175807"/>
                    <a:pt x="378051" y="211618"/>
                  </a:cubicBezTo>
                  <a:cubicBezTo>
                    <a:pt x="371954" y="222270"/>
                    <a:pt x="365654" y="231806"/>
                    <a:pt x="359049" y="239922"/>
                  </a:cubicBezTo>
                  <a:cubicBezTo>
                    <a:pt x="345534" y="224603"/>
                    <a:pt x="325820" y="214865"/>
                    <a:pt x="303768" y="214865"/>
                  </a:cubicBezTo>
                  <a:cubicBezTo>
                    <a:pt x="281819" y="214865"/>
                    <a:pt x="262003" y="224603"/>
                    <a:pt x="248589" y="239922"/>
                  </a:cubicBezTo>
                  <a:cubicBezTo>
                    <a:pt x="241984" y="231806"/>
                    <a:pt x="235582" y="222270"/>
                    <a:pt x="229587" y="211618"/>
                  </a:cubicBezTo>
                  <a:cubicBezTo>
                    <a:pt x="209365" y="175807"/>
                    <a:pt x="195748" y="130359"/>
                    <a:pt x="195748" y="98505"/>
                  </a:cubicBezTo>
                  <a:cubicBezTo>
                    <a:pt x="195748" y="55289"/>
                    <a:pt x="220847" y="17246"/>
                    <a:pt x="259565" y="0"/>
                  </a:cubicBezTo>
                  <a:close/>
                </a:path>
              </a:pathLst>
            </a:custGeom>
            <a:noFill/>
            <a:ln>
              <a:solidFill>
                <a:srgbClr val="404040">
                  <a:alpha val="29000"/>
                </a:srgbClr>
              </a:solidFill>
            </a:ln>
          </p:spPr>
        </p:sp>
      </p:grpSp>
      <p:pic>
        <p:nvPicPr>
          <p:cNvPr id="3" name="图片 2"/>
          <p:cNvPicPr>
            <a:picLocks noChangeAspect="1"/>
          </p:cNvPicPr>
          <p:nvPr/>
        </p:nvPicPr>
        <p:blipFill>
          <a:blip r:embed="rId7"/>
          <a:stretch>
            <a:fillRect/>
          </a:stretch>
        </p:blipFill>
        <p:spPr>
          <a:xfrm>
            <a:off x="0" y="965200"/>
            <a:ext cx="4352290" cy="2326640"/>
          </a:xfrm>
          <a:prstGeom prst="rect">
            <a:avLst/>
          </a:prstGeom>
        </p:spPr>
      </p:pic>
      <p:pic>
        <p:nvPicPr>
          <p:cNvPr id="7" name="图片 6"/>
          <p:cNvPicPr>
            <a:picLocks noChangeAspect="1"/>
          </p:cNvPicPr>
          <p:nvPr/>
        </p:nvPicPr>
        <p:blipFill>
          <a:blip r:embed="rId8"/>
          <a:stretch>
            <a:fillRect/>
          </a:stretch>
        </p:blipFill>
        <p:spPr>
          <a:xfrm>
            <a:off x="8538845" y="2009775"/>
            <a:ext cx="3454400" cy="3789045"/>
          </a:xfrm>
          <a:prstGeom prst="rect">
            <a:avLst/>
          </a:prstGeom>
        </p:spPr>
      </p:pic>
      <p:sp>
        <p:nvSpPr>
          <p:cNvPr id="2" name="文本框 1"/>
          <p:cNvSpPr txBox="1"/>
          <p:nvPr/>
        </p:nvSpPr>
        <p:spPr>
          <a:xfrm>
            <a:off x="4606290" y="1807210"/>
            <a:ext cx="4050665" cy="645160"/>
          </a:xfrm>
          <a:prstGeom prst="rect">
            <a:avLst/>
          </a:prstGeom>
          <a:noFill/>
        </p:spPr>
        <p:txBody>
          <a:bodyPr wrap="square" rtlCol="0">
            <a:spAutoFit/>
          </a:bodyPr>
          <a:p>
            <a:r>
              <a:rPr lang="en-US" altLang="zh-CN" sz="3600"/>
              <a:t>the Yuan Dynasty</a:t>
            </a:r>
            <a:endParaRPr lang="en-US" altLang="zh-CN" sz="3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0" presetClass="entr" presetSubtype="0"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filter="fade">
                                      <p:cBhvr>
                                        <p:cTn id="13" dur="500">
                                          <p:stCondLst>
                                            <p:cond delay="0"/>
                                          </p:stCondLst>
                                        </p:cTn>
                                        <p:tgtEl>
                                          <p:spTgt spid="40"/>
                                        </p:tgtEl>
                                      </p:cBhvr>
                                    </p:animEffect>
                                    <p:animScale>
                                      <p:cBhvr>
                                        <p:cTn id="14" dur="500" fill="hold">
                                          <p:stCondLst>
                                            <p:cond delay="0"/>
                                          </p:stCondLst>
                                        </p:cTn>
                                        <p:tgtEl>
                                          <p:spTgt spid="40"/>
                                        </p:tgtEl>
                                      </p:cBhvr>
                                      <p:from x="150000" y="150000"/>
                                      <p:to x="100000" y="100000"/>
                                    </p:animScale>
                                    <p:anim to="" calcmode="lin" valueType="num">
                                      <p:cBhvr>
                                        <p:cTn id="15" dur="500" fill="hold">
                                          <p:stCondLst>
                                            <p:cond delay="0"/>
                                          </p:stCondLst>
                                        </p:cTn>
                                        <p:tgtEl>
                                          <p:spTgt spid="40"/>
                                        </p:tgtEl>
                                        <p:attrNameLst>
                                          <p:attrName>ppt_x</p:attrName>
                                        </p:attrNameLst>
                                      </p:cBhvr>
                                      <p:tavLst>
                                        <p:tav tm="0">
                                          <p:val>
                                            <p:strVal val="#ppt_x+sin(rand(10))/10"/>
                                          </p:val>
                                        </p:tav>
                                        <p:tav tm="100000">
                                          <p:val>
                                            <p:strVal val="#ppt_x"/>
                                          </p:val>
                                        </p:tav>
                                      </p:tavLst>
                                    </p:anim>
                                    <p:anim to="" calcmode="lin" valueType="num">
                                      <p:cBhvr>
                                        <p:cTn id="16" dur="500" fill="hold">
                                          <p:stCondLst>
                                            <p:cond delay="0"/>
                                          </p:stCondLst>
                                        </p:cTn>
                                        <p:tgtEl>
                                          <p:spTgt spid="40"/>
                                        </p:tgtEl>
                                        <p:attrNameLst>
                                          <p:attrName>ppt_y</p:attrName>
                                        </p:attrNameLst>
                                      </p:cBhvr>
                                      <p:tavLst>
                                        <p:tav tm="0">
                                          <p:val>
                                            <p:strVal val="#ppt_y+sin(rand(10))/10"/>
                                          </p:val>
                                        </p:tav>
                                        <p:tav tm="100000">
                                          <p:val>
                                            <p:strVal val="#ppt_y"/>
                                          </p:val>
                                        </p:tav>
                                      </p:tavLst>
                                    </p:anim>
                                  </p:childTnLst>
                                </p:cTn>
                              </p:par>
                            </p:childTnLst>
                          </p:cTn>
                        </p:par>
                        <p:par>
                          <p:cTn id="17" fill="hold">
                            <p:stCondLst>
                              <p:cond delay="1000"/>
                            </p:stCondLst>
                            <p:childTnLst>
                              <p:par>
                                <p:cTn id="18" presetID="0" presetClass="entr" presetSubtype="0"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filter="fade">
                                      <p:cBhvr>
                                        <p:cTn id="20" dur="500">
                                          <p:stCondLst>
                                            <p:cond delay="0"/>
                                          </p:stCondLst>
                                        </p:cTn>
                                        <p:tgtEl>
                                          <p:spTgt spid="41"/>
                                        </p:tgtEl>
                                      </p:cBhvr>
                                    </p:animEffect>
                                    <p:animScale>
                                      <p:cBhvr>
                                        <p:cTn id="21" dur="500" fill="hold">
                                          <p:stCondLst>
                                            <p:cond delay="0"/>
                                          </p:stCondLst>
                                        </p:cTn>
                                        <p:tgtEl>
                                          <p:spTgt spid="41"/>
                                        </p:tgtEl>
                                      </p:cBhvr>
                                      <p:from x="150000" y="150000"/>
                                      <p:to x="100000" y="100000"/>
                                    </p:animScale>
                                    <p:anim to="" calcmode="lin" valueType="num">
                                      <p:cBhvr>
                                        <p:cTn id="22" dur="500" fill="hold">
                                          <p:stCondLst>
                                            <p:cond delay="0"/>
                                          </p:stCondLst>
                                        </p:cTn>
                                        <p:tgtEl>
                                          <p:spTgt spid="41"/>
                                        </p:tgtEl>
                                        <p:attrNameLst>
                                          <p:attrName>ppt_x</p:attrName>
                                        </p:attrNameLst>
                                      </p:cBhvr>
                                      <p:tavLst>
                                        <p:tav tm="0">
                                          <p:val>
                                            <p:strVal val="#ppt_x+sin(rand(10))/10"/>
                                          </p:val>
                                        </p:tav>
                                        <p:tav tm="100000">
                                          <p:val>
                                            <p:strVal val="#ppt_x"/>
                                          </p:val>
                                        </p:tav>
                                      </p:tavLst>
                                    </p:anim>
                                    <p:anim to="" calcmode="lin" valueType="num">
                                      <p:cBhvr>
                                        <p:cTn id="23" dur="500" fill="hold">
                                          <p:stCondLst>
                                            <p:cond delay="0"/>
                                          </p:stCondLst>
                                        </p:cTn>
                                        <p:tgtEl>
                                          <p:spTgt spid="41"/>
                                        </p:tgtEl>
                                        <p:attrNameLst>
                                          <p:attrName>ppt_y</p:attrName>
                                        </p:attrNameLst>
                                      </p:cBhvr>
                                      <p:tavLst>
                                        <p:tav tm="0">
                                          <p:val>
                                            <p:strVal val="#ppt_y+sin(rand(10))/10"/>
                                          </p:val>
                                        </p:tav>
                                        <p:tav tm="100000">
                                          <p:val>
                                            <p:strVal val="#ppt_y"/>
                                          </p:val>
                                        </p:tav>
                                      </p:tavLst>
                                    </p:anim>
                                  </p:childTnLst>
                                </p:cTn>
                              </p:par>
                            </p:childTnLst>
                          </p:cTn>
                        </p:par>
                        <p:par>
                          <p:cTn id="24" fill="hold">
                            <p:stCondLst>
                              <p:cond delay="1500"/>
                            </p:stCondLst>
                            <p:childTnLst>
                              <p:par>
                                <p:cTn id="25" presetID="0"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filter="fade">
                                      <p:cBhvr>
                                        <p:cTn id="27" dur="500">
                                          <p:stCondLst>
                                            <p:cond delay="0"/>
                                          </p:stCondLst>
                                        </p:cTn>
                                        <p:tgtEl>
                                          <p:spTgt spid="42"/>
                                        </p:tgtEl>
                                      </p:cBhvr>
                                    </p:animEffect>
                                    <p:animScale>
                                      <p:cBhvr>
                                        <p:cTn id="28" dur="500" fill="hold">
                                          <p:stCondLst>
                                            <p:cond delay="0"/>
                                          </p:stCondLst>
                                        </p:cTn>
                                        <p:tgtEl>
                                          <p:spTgt spid="42"/>
                                        </p:tgtEl>
                                      </p:cBhvr>
                                      <p:from x="150000" y="150000"/>
                                      <p:to x="100000" y="100000"/>
                                    </p:animScale>
                                    <p:anim to="" calcmode="lin" valueType="num">
                                      <p:cBhvr>
                                        <p:cTn id="29" dur="500" fill="hold">
                                          <p:stCondLst>
                                            <p:cond delay="0"/>
                                          </p:stCondLst>
                                        </p:cTn>
                                        <p:tgtEl>
                                          <p:spTgt spid="42"/>
                                        </p:tgtEl>
                                        <p:attrNameLst>
                                          <p:attrName>ppt_x</p:attrName>
                                        </p:attrNameLst>
                                      </p:cBhvr>
                                      <p:tavLst>
                                        <p:tav tm="0">
                                          <p:val>
                                            <p:strVal val="#ppt_x+sin(rand(10))/10"/>
                                          </p:val>
                                        </p:tav>
                                        <p:tav tm="100000">
                                          <p:val>
                                            <p:strVal val="#ppt_x"/>
                                          </p:val>
                                        </p:tav>
                                      </p:tavLst>
                                    </p:anim>
                                    <p:anim to="" calcmode="lin" valueType="num">
                                      <p:cBhvr>
                                        <p:cTn id="30" dur="500" fill="hold">
                                          <p:stCondLst>
                                            <p:cond delay="0"/>
                                          </p:stCondLst>
                                        </p:cTn>
                                        <p:tgtEl>
                                          <p:spTgt spid="42"/>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p:cNvPicPr>
            <a:picLocks noChangeAspect="1"/>
          </p:cNvPicPr>
          <p:nvPr>
            <p:custDataLst>
              <p:tags r:id="rId1"/>
            </p:custDataLst>
          </p:nvPr>
        </p:nvPicPr>
        <p:blipFill rotWithShape="1">
          <a:blip r:embed="rId2" cstate="print">
            <a:extLst>
              <a:ext uri="{28A0092B-C50C-407E-A947-70E740481C1C}">
                <a14:useLocalDpi xmlns:a14="http://schemas.microsoft.com/office/drawing/2010/main" val="0"/>
              </a:ext>
            </a:extLst>
          </a:blip>
          <a:srcRect r="11111"/>
          <a:stretch>
            <a:fillRect/>
          </a:stretch>
        </p:blipFill>
        <p:spPr>
          <a:xfrm>
            <a:off x="0" y="0"/>
            <a:ext cx="12192000" cy="6858000"/>
          </a:xfrm>
          <a:prstGeom prst="rect">
            <a:avLst/>
          </a:prstGeom>
        </p:spPr>
      </p:pic>
      <p:pic>
        <p:nvPicPr>
          <p:cNvPr id="15" name="图片 6"/>
          <p:cNvPicPr>
            <a:picLocks noChangeAspect="1"/>
          </p:cNvPicPr>
          <p:nvPr>
            <p:custDataLst>
              <p:tags r:id="rId3"/>
            </p:custDataLst>
          </p:nvPr>
        </p:nvPicPr>
        <p:blipFill rotWithShape="1">
          <a:blip r:embed="rId4">
            <a:extLst>
              <a:ext uri="{28A0092B-C50C-407E-A947-70E740481C1C}">
                <a14:useLocalDpi xmlns:a14="http://schemas.microsoft.com/office/drawing/2010/main" val="0"/>
              </a:ext>
            </a:extLst>
          </a:blip>
          <a:srcRect t="6754" r="7821" b="33897"/>
          <a:stretch>
            <a:fillRect/>
          </a:stretch>
        </p:blipFill>
        <p:spPr>
          <a:xfrm flipH="1">
            <a:off x="10029960" y="5210175"/>
            <a:ext cx="1888989" cy="1247394"/>
          </a:xfrm>
          <a:prstGeom prst="rect">
            <a:avLst/>
          </a:prstGeom>
        </p:spPr>
      </p:pic>
      <p:pic>
        <p:nvPicPr>
          <p:cNvPr id="16" name="图片 10"/>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0" y="0"/>
            <a:ext cx="12192000" cy="3810000"/>
          </a:xfrm>
          <a:prstGeom prst="rect">
            <a:avLst/>
          </a:prstGeom>
        </p:spPr>
      </p:pic>
      <p:pic>
        <p:nvPicPr>
          <p:cNvPr id="17" name="图片 12"/>
          <p:cNvPicPr>
            <a:picLocks noChangeAspect="1"/>
          </p:cNvPicPr>
          <p:nvPr>
            <p:custDataLst>
              <p:tags r:id="rId7"/>
            </p:custDataLst>
          </p:nvPr>
        </p:nvPicPr>
        <p:blipFill>
          <a:blip r:embed="rId8" cstate="print">
            <a:extLst>
              <a:ext uri="{28A0092B-C50C-407E-A947-70E740481C1C}">
                <a14:useLocalDpi xmlns:a14="http://schemas.microsoft.com/office/drawing/2010/main" val="0"/>
              </a:ext>
            </a:extLst>
          </a:blip>
          <a:stretch>
            <a:fillRect/>
          </a:stretch>
        </p:blipFill>
        <p:spPr>
          <a:xfrm flipH="1">
            <a:off x="7599896" y="18732"/>
            <a:ext cx="4657725" cy="4657725"/>
          </a:xfrm>
          <a:prstGeom prst="rect">
            <a:avLst/>
          </a:prstGeom>
        </p:spPr>
      </p:pic>
      <p:grpSp>
        <p:nvGrpSpPr>
          <p:cNvPr id="38" name="组合 37"/>
          <p:cNvGrpSpPr/>
          <p:nvPr/>
        </p:nvGrpSpPr>
        <p:grpSpPr>
          <a:xfrm>
            <a:off x="1281664" y="2003215"/>
            <a:ext cx="3025775" cy="2528463"/>
            <a:chOff x="3781828" y="1252768"/>
            <a:chExt cx="2545614" cy="2127221"/>
          </a:xfrm>
        </p:grpSpPr>
        <p:pic>
          <p:nvPicPr>
            <p:cNvPr id="39" name="Picture 3" descr="C:\Users\Thinkpad\Desktop\PNG\1_0002_图层-5-副本.png"/>
            <p:cNvPicPr>
              <a:picLocks noChangeAspect="1" noChangeArrowheads="1"/>
            </p:cNvPicPr>
            <p:nvPr/>
          </p:nvPicPr>
          <p:blipFill>
            <a:blip r:embed="rId9" cstate="print">
              <a:lum bright="70000" contrast="-70000"/>
              <a:extLst>
                <a:ext uri="{28A0092B-C50C-407E-A947-70E740481C1C}">
                  <a14:useLocalDpi xmlns:a14="http://schemas.microsoft.com/office/drawing/2010/main" val="0"/>
                </a:ext>
              </a:extLst>
            </a:blip>
            <a:srcRect/>
            <a:stretch>
              <a:fillRect/>
            </a:stretch>
          </p:blipFill>
          <p:spPr bwMode="auto">
            <a:xfrm rot="4418917">
              <a:off x="4231169" y="1517891"/>
              <a:ext cx="1921706" cy="1802490"/>
            </a:xfrm>
            <a:prstGeom prst="rect">
              <a:avLst/>
            </a:prstGeom>
            <a:noFill/>
            <a:extLst>
              <a:ext uri="{909E8E84-426E-40DD-AFC4-6F175D3DCCD1}">
                <a14:hiddenFill xmlns:a14="http://schemas.microsoft.com/office/drawing/2010/main">
                  <a:solidFill>
                    <a:srgbClr val="FFFFFF"/>
                  </a:solidFill>
                </a14:hiddenFill>
              </a:ext>
            </a:extLst>
          </p:spPr>
        </p:pic>
        <p:pic>
          <p:nvPicPr>
            <p:cNvPr id="40" name="图片 39"/>
            <p:cNvPicPr>
              <a:picLocks noChangeAspect="1"/>
            </p:cNvPicPr>
            <p:nvPr/>
          </p:nvPicPr>
          <p:blipFill>
            <a:blip r:embed="rId10" cstate="print">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rot="4217533">
              <a:off x="5848425" y="2527131"/>
              <a:ext cx="368770" cy="348422"/>
            </a:xfrm>
            <a:prstGeom prst="rect">
              <a:avLst/>
            </a:prstGeom>
          </p:spPr>
        </p:pic>
        <p:sp>
          <p:nvSpPr>
            <p:cNvPr id="43" name="矩形 42"/>
            <p:cNvSpPr/>
            <p:nvPr/>
          </p:nvSpPr>
          <p:spPr>
            <a:xfrm>
              <a:off x="3781828" y="1252768"/>
              <a:ext cx="2545614" cy="646420"/>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300" normalizeH="0" baseline="0" noProof="0" dirty="0">
                  <a:ln>
                    <a:noFill/>
                  </a:ln>
                  <a:solidFill>
                    <a:prstClr val="black">
                      <a:lumMod val="75000"/>
                      <a:lumOff val="25000"/>
                    </a:prstClr>
                  </a:solidFill>
                  <a:uLnTx/>
                  <a:uFillTx/>
                  <a:latin typeface="思源黑体 CN Light" panose="020B0300000000000000" pitchFamily="34" charset="-122"/>
                  <a:ea typeface="思源黑体 CN Light" panose="020B0300000000000000" pitchFamily="34" charset="-122"/>
                  <a:cs typeface="+mn-cs"/>
                </a:rPr>
                <a:t>PART 03</a:t>
              </a:r>
              <a:endParaRPr kumimoji="0" lang="en-US" altLang="zh-CN" sz="4400" b="0" i="0" u="none" strike="noStrike" kern="1200" cap="none" spc="300" normalizeH="0" baseline="0" noProof="0" dirty="0">
                <a:ln>
                  <a:noFill/>
                </a:ln>
                <a:solidFill>
                  <a:prstClr val="black">
                    <a:lumMod val="75000"/>
                    <a:lumOff val="25000"/>
                  </a:prstClr>
                </a:solidFill>
                <a:uLnTx/>
                <a:uFillTx/>
                <a:latin typeface="思源黑体 CN Light" panose="020B0300000000000000" pitchFamily="34" charset="-122"/>
                <a:ea typeface="思源黑体 CN Light" panose="020B0300000000000000" pitchFamily="34" charset="-122"/>
                <a:cs typeface="+mn-cs"/>
              </a:endParaRPr>
            </a:p>
          </p:txBody>
        </p:sp>
        <p:sp>
          <p:nvSpPr>
            <p:cNvPr id="54" name="Freeform 682"/>
            <p:cNvSpPr>
              <a:spLocks noEditPoints="1"/>
            </p:cNvSpPr>
            <p:nvPr/>
          </p:nvSpPr>
          <p:spPr bwMode="auto">
            <a:xfrm rot="333008">
              <a:off x="4748253" y="1940859"/>
              <a:ext cx="888427" cy="564683"/>
            </a:xfrm>
            <a:custGeom>
              <a:avLst/>
              <a:gdLst>
                <a:gd name="T0" fmla="*/ 178 w 234"/>
                <a:gd name="T1" fmla="*/ 70 h 107"/>
                <a:gd name="T2" fmla="*/ 185 w 234"/>
                <a:gd name="T3" fmla="*/ 57 h 107"/>
                <a:gd name="T4" fmla="*/ 178 w 234"/>
                <a:gd name="T5" fmla="*/ 47 h 107"/>
                <a:gd name="T6" fmla="*/ 178 w 234"/>
                <a:gd name="T7" fmla="*/ 55 h 107"/>
                <a:gd name="T8" fmla="*/ 168 w 234"/>
                <a:gd name="T9" fmla="*/ 48 h 107"/>
                <a:gd name="T10" fmla="*/ 189 w 234"/>
                <a:gd name="T11" fmla="*/ 50 h 107"/>
                <a:gd name="T12" fmla="*/ 178 w 234"/>
                <a:gd name="T13" fmla="*/ 70 h 107"/>
                <a:gd name="T14" fmla="*/ 178 w 234"/>
                <a:gd name="T15" fmla="*/ 70 h 107"/>
                <a:gd name="T16" fmla="*/ 227 w 234"/>
                <a:gd name="T17" fmla="*/ 33 h 107"/>
                <a:gd name="T18" fmla="*/ 214 w 234"/>
                <a:gd name="T19" fmla="*/ 22 h 107"/>
                <a:gd name="T20" fmla="*/ 192 w 234"/>
                <a:gd name="T21" fmla="*/ 31 h 107"/>
                <a:gd name="T22" fmla="*/ 168 w 234"/>
                <a:gd name="T23" fmla="*/ 32 h 107"/>
                <a:gd name="T24" fmla="*/ 176 w 234"/>
                <a:gd name="T25" fmla="*/ 14 h 107"/>
                <a:gd name="T26" fmla="*/ 180 w 234"/>
                <a:gd name="T27" fmla="*/ 28 h 107"/>
                <a:gd name="T28" fmla="*/ 174 w 234"/>
                <a:gd name="T29" fmla="*/ 25 h 107"/>
                <a:gd name="T30" fmla="*/ 178 w 234"/>
                <a:gd name="T31" fmla="*/ 23 h 107"/>
                <a:gd name="T32" fmla="*/ 171 w 234"/>
                <a:gd name="T33" fmla="*/ 23 h 107"/>
                <a:gd name="T34" fmla="*/ 175 w 234"/>
                <a:gd name="T35" fmla="*/ 32 h 107"/>
                <a:gd name="T36" fmla="*/ 192 w 234"/>
                <a:gd name="T37" fmla="*/ 20 h 107"/>
                <a:gd name="T38" fmla="*/ 178 w 234"/>
                <a:gd name="T39" fmla="*/ 7 h 107"/>
                <a:gd name="T40" fmla="*/ 168 w 234"/>
                <a:gd name="T41" fmla="*/ 1 h 107"/>
                <a:gd name="T42" fmla="*/ 153 w 234"/>
                <a:gd name="T43" fmla="*/ 16 h 107"/>
                <a:gd name="T44" fmla="*/ 138 w 234"/>
                <a:gd name="T45" fmla="*/ 28 h 107"/>
                <a:gd name="T46" fmla="*/ 156 w 234"/>
                <a:gd name="T47" fmla="*/ 33 h 107"/>
                <a:gd name="T48" fmla="*/ 165 w 234"/>
                <a:gd name="T49" fmla="*/ 38 h 107"/>
                <a:gd name="T50" fmla="*/ 158 w 234"/>
                <a:gd name="T51" fmla="*/ 44 h 107"/>
                <a:gd name="T52" fmla="*/ 138 w 234"/>
                <a:gd name="T53" fmla="*/ 40 h 107"/>
                <a:gd name="T54" fmla="*/ 134 w 234"/>
                <a:gd name="T55" fmla="*/ 30 h 107"/>
                <a:gd name="T56" fmla="*/ 111 w 234"/>
                <a:gd name="T57" fmla="*/ 28 h 107"/>
                <a:gd name="T58" fmla="*/ 118 w 234"/>
                <a:gd name="T59" fmla="*/ 43 h 107"/>
                <a:gd name="T60" fmla="*/ 127 w 234"/>
                <a:gd name="T61" fmla="*/ 33 h 107"/>
                <a:gd name="T62" fmla="*/ 128 w 234"/>
                <a:gd name="T63" fmla="*/ 46 h 107"/>
                <a:gd name="T64" fmla="*/ 96 w 234"/>
                <a:gd name="T65" fmla="*/ 50 h 107"/>
                <a:gd name="T66" fmla="*/ 66 w 234"/>
                <a:gd name="T67" fmla="*/ 51 h 107"/>
                <a:gd name="T68" fmla="*/ 100 w 234"/>
                <a:gd name="T69" fmla="*/ 55 h 107"/>
                <a:gd name="T70" fmla="*/ 125 w 234"/>
                <a:gd name="T71" fmla="*/ 58 h 107"/>
                <a:gd name="T72" fmla="*/ 145 w 234"/>
                <a:gd name="T73" fmla="*/ 72 h 107"/>
                <a:gd name="T74" fmla="*/ 150 w 234"/>
                <a:gd name="T75" fmla="*/ 55 h 107"/>
                <a:gd name="T76" fmla="*/ 146 w 234"/>
                <a:gd name="T77" fmla="*/ 62 h 107"/>
                <a:gd name="T78" fmla="*/ 140 w 234"/>
                <a:gd name="T79" fmla="*/ 51 h 107"/>
                <a:gd name="T80" fmla="*/ 154 w 234"/>
                <a:gd name="T81" fmla="*/ 50 h 107"/>
                <a:gd name="T82" fmla="*/ 160 w 234"/>
                <a:gd name="T83" fmla="*/ 74 h 107"/>
                <a:gd name="T84" fmla="*/ 124 w 234"/>
                <a:gd name="T85" fmla="*/ 75 h 107"/>
                <a:gd name="T86" fmla="*/ 49 w 234"/>
                <a:gd name="T87" fmla="*/ 59 h 107"/>
                <a:gd name="T88" fmla="*/ 1 w 234"/>
                <a:gd name="T89" fmla="*/ 106 h 107"/>
                <a:gd name="T90" fmla="*/ 45 w 234"/>
                <a:gd name="T91" fmla="*/ 65 h 107"/>
                <a:gd name="T92" fmla="*/ 111 w 234"/>
                <a:gd name="T93" fmla="*/ 80 h 107"/>
                <a:gd name="T94" fmla="*/ 155 w 234"/>
                <a:gd name="T95" fmla="*/ 97 h 107"/>
                <a:gd name="T96" fmla="*/ 195 w 234"/>
                <a:gd name="T97" fmla="*/ 66 h 107"/>
                <a:gd name="T98" fmla="*/ 204 w 234"/>
                <a:gd name="T99" fmla="*/ 39 h 107"/>
                <a:gd name="T100" fmla="*/ 222 w 234"/>
                <a:gd name="T101" fmla="*/ 39 h 107"/>
                <a:gd name="T102" fmla="*/ 214 w 234"/>
                <a:gd name="T103" fmla="*/ 46 h 107"/>
                <a:gd name="T104" fmla="*/ 216 w 234"/>
                <a:gd name="T105" fmla="*/ 40 h 107"/>
                <a:gd name="T106" fmla="*/ 208 w 234"/>
                <a:gd name="T107" fmla="*/ 43 h 107"/>
                <a:gd name="T108" fmla="*/ 222 w 234"/>
                <a:gd name="T109" fmla="*/ 55 h 107"/>
                <a:gd name="T110" fmla="*/ 227 w 234"/>
                <a:gd name="T111" fmla="*/ 35 h 107"/>
                <a:gd name="T112" fmla="*/ 227 w 234"/>
                <a:gd name="T113" fmla="*/ 33 h 107"/>
                <a:gd name="T114" fmla="*/ 227 w 234"/>
                <a:gd name="T115" fmla="*/ 35 h 107"/>
                <a:gd name="T116" fmla="*/ 227 w 234"/>
                <a:gd name="T117" fmla="*/ 33 h 107"/>
                <a:gd name="T118" fmla="*/ 227 w 234"/>
                <a:gd name="T119" fmla="*/ 3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4" h="107">
                  <a:moveTo>
                    <a:pt x="178" y="70"/>
                  </a:moveTo>
                  <a:cubicBezTo>
                    <a:pt x="177" y="71"/>
                    <a:pt x="183" y="67"/>
                    <a:pt x="185" y="57"/>
                  </a:cubicBezTo>
                  <a:cubicBezTo>
                    <a:pt x="186" y="50"/>
                    <a:pt x="178" y="47"/>
                    <a:pt x="178" y="47"/>
                  </a:cubicBezTo>
                  <a:cubicBezTo>
                    <a:pt x="179" y="47"/>
                    <a:pt x="179" y="52"/>
                    <a:pt x="178" y="55"/>
                  </a:cubicBezTo>
                  <a:cubicBezTo>
                    <a:pt x="176" y="58"/>
                    <a:pt x="167" y="57"/>
                    <a:pt x="168" y="48"/>
                  </a:cubicBezTo>
                  <a:cubicBezTo>
                    <a:pt x="170" y="39"/>
                    <a:pt x="187" y="38"/>
                    <a:pt x="189" y="50"/>
                  </a:cubicBezTo>
                  <a:cubicBezTo>
                    <a:pt x="192" y="62"/>
                    <a:pt x="179" y="70"/>
                    <a:pt x="178" y="70"/>
                  </a:cubicBezTo>
                  <a:cubicBezTo>
                    <a:pt x="178" y="70"/>
                    <a:pt x="178" y="70"/>
                    <a:pt x="178" y="70"/>
                  </a:cubicBezTo>
                  <a:close/>
                  <a:moveTo>
                    <a:pt x="227" y="33"/>
                  </a:moveTo>
                  <a:cubicBezTo>
                    <a:pt x="229" y="18"/>
                    <a:pt x="214" y="22"/>
                    <a:pt x="214" y="22"/>
                  </a:cubicBezTo>
                  <a:cubicBezTo>
                    <a:pt x="204" y="11"/>
                    <a:pt x="195" y="27"/>
                    <a:pt x="192" y="31"/>
                  </a:cubicBezTo>
                  <a:cubicBezTo>
                    <a:pt x="189" y="36"/>
                    <a:pt x="173" y="42"/>
                    <a:pt x="168" y="32"/>
                  </a:cubicBezTo>
                  <a:cubicBezTo>
                    <a:pt x="162" y="22"/>
                    <a:pt x="169" y="12"/>
                    <a:pt x="176" y="14"/>
                  </a:cubicBezTo>
                  <a:cubicBezTo>
                    <a:pt x="184" y="15"/>
                    <a:pt x="187" y="24"/>
                    <a:pt x="180" y="28"/>
                  </a:cubicBezTo>
                  <a:cubicBezTo>
                    <a:pt x="174" y="32"/>
                    <a:pt x="174" y="25"/>
                    <a:pt x="174" y="25"/>
                  </a:cubicBezTo>
                  <a:cubicBezTo>
                    <a:pt x="177" y="27"/>
                    <a:pt x="178" y="25"/>
                    <a:pt x="178" y="23"/>
                  </a:cubicBezTo>
                  <a:cubicBezTo>
                    <a:pt x="178" y="21"/>
                    <a:pt x="173" y="19"/>
                    <a:pt x="171" y="23"/>
                  </a:cubicBezTo>
                  <a:cubicBezTo>
                    <a:pt x="171" y="29"/>
                    <a:pt x="175" y="32"/>
                    <a:pt x="175" y="32"/>
                  </a:cubicBezTo>
                  <a:cubicBezTo>
                    <a:pt x="175" y="32"/>
                    <a:pt x="192" y="35"/>
                    <a:pt x="192" y="20"/>
                  </a:cubicBezTo>
                  <a:cubicBezTo>
                    <a:pt x="191" y="2"/>
                    <a:pt x="178" y="7"/>
                    <a:pt x="178" y="7"/>
                  </a:cubicBezTo>
                  <a:cubicBezTo>
                    <a:pt x="178" y="7"/>
                    <a:pt x="176" y="2"/>
                    <a:pt x="168" y="1"/>
                  </a:cubicBezTo>
                  <a:cubicBezTo>
                    <a:pt x="153" y="0"/>
                    <a:pt x="152" y="15"/>
                    <a:pt x="153" y="16"/>
                  </a:cubicBezTo>
                  <a:cubicBezTo>
                    <a:pt x="149" y="15"/>
                    <a:pt x="136" y="17"/>
                    <a:pt x="138" y="28"/>
                  </a:cubicBezTo>
                  <a:cubicBezTo>
                    <a:pt x="140" y="39"/>
                    <a:pt x="153" y="34"/>
                    <a:pt x="156" y="33"/>
                  </a:cubicBezTo>
                  <a:cubicBezTo>
                    <a:pt x="159" y="33"/>
                    <a:pt x="164" y="32"/>
                    <a:pt x="165" y="38"/>
                  </a:cubicBezTo>
                  <a:cubicBezTo>
                    <a:pt x="166" y="44"/>
                    <a:pt x="158" y="44"/>
                    <a:pt x="158" y="44"/>
                  </a:cubicBezTo>
                  <a:cubicBezTo>
                    <a:pt x="152" y="38"/>
                    <a:pt x="138" y="40"/>
                    <a:pt x="138" y="40"/>
                  </a:cubicBezTo>
                  <a:cubicBezTo>
                    <a:pt x="137" y="36"/>
                    <a:pt x="134" y="30"/>
                    <a:pt x="134" y="30"/>
                  </a:cubicBezTo>
                  <a:cubicBezTo>
                    <a:pt x="128" y="19"/>
                    <a:pt x="114" y="24"/>
                    <a:pt x="111" y="28"/>
                  </a:cubicBezTo>
                  <a:cubicBezTo>
                    <a:pt x="108" y="32"/>
                    <a:pt x="109" y="41"/>
                    <a:pt x="118" y="43"/>
                  </a:cubicBezTo>
                  <a:cubicBezTo>
                    <a:pt x="126" y="45"/>
                    <a:pt x="127" y="33"/>
                    <a:pt x="127" y="33"/>
                  </a:cubicBezTo>
                  <a:cubicBezTo>
                    <a:pt x="127" y="33"/>
                    <a:pt x="131" y="41"/>
                    <a:pt x="128" y="46"/>
                  </a:cubicBezTo>
                  <a:cubicBezTo>
                    <a:pt x="122" y="55"/>
                    <a:pt x="112" y="54"/>
                    <a:pt x="96" y="50"/>
                  </a:cubicBezTo>
                  <a:cubicBezTo>
                    <a:pt x="80" y="46"/>
                    <a:pt x="66" y="51"/>
                    <a:pt x="66" y="51"/>
                  </a:cubicBezTo>
                  <a:cubicBezTo>
                    <a:pt x="66" y="51"/>
                    <a:pt x="83" y="47"/>
                    <a:pt x="100" y="55"/>
                  </a:cubicBezTo>
                  <a:cubicBezTo>
                    <a:pt x="110" y="62"/>
                    <a:pt x="125" y="58"/>
                    <a:pt x="125" y="58"/>
                  </a:cubicBezTo>
                  <a:cubicBezTo>
                    <a:pt x="126" y="66"/>
                    <a:pt x="134" y="76"/>
                    <a:pt x="145" y="72"/>
                  </a:cubicBezTo>
                  <a:cubicBezTo>
                    <a:pt x="156" y="68"/>
                    <a:pt x="150" y="55"/>
                    <a:pt x="150" y="55"/>
                  </a:cubicBezTo>
                  <a:cubicBezTo>
                    <a:pt x="150" y="55"/>
                    <a:pt x="150" y="60"/>
                    <a:pt x="146" y="62"/>
                  </a:cubicBezTo>
                  <a:cubicBezTo>
                    <a:pt x="141" y="63"/>
                    <a:pt x="136" y="57"/>
                    <a:pt x="140" y="51"/>
                  </a:cubicBezTo>
                  <a:cubicBezTo>
                    <a:pt x="145" y="47"/>
                    <a:pt x="154" y="50"/>
                    <a:pt x="154" y="50"/>
                  </a:cubicBezTo>
                  <a:cubicBezTo>
                    <a:pt x="154" y="50"/>
                    <a:pt x="167" y="57"/>
                    <a:pt x="160" y="74"/>
                  </a:cubicBezTo>
                  <a:cubicBezTo>
                    <a:pt x="149" y="91"/>
                    <a:pt x="124" y="75"/>
                    <a:pt x="124" y="75"/>
                  </a:cubicBezTo>
                  <a:cubicBezTo>
                    <a:pt x="124" y="75"/>
                    <a:pt x="81" y="50"/>
                    <a:pt x="49" y="59"/>
                  </a:cubicBezTo>
                  <a:cubicBezTo>
                    <a:pt x="27" y="64"/>
                    <a:pt x="0" y="107"/>
                    <a:pt x="1" y="106"/>
                  </a:cubicBezTo>
                  <a:cubicBezTo>
                    <a:pt x="17" y="86"/>
                    <a:pt x="29" y="73"/>
                    <a:pt x="45" y="65"/>
                  </a:cubicBezTo>
                  <a:cubicBezTo>
                    <a:pt x="80" y="53"/>
                    <a:pt x="111" y="80"/>
                    <a:pt x="111" y="80"/>
                  </a:cubicBezTo>
                  <a:cubicBezTo>
                    <a:pt x="136" y="98"/>
                    <a:pt x="155" y="97"/>
                    <a:pt x="155" y="97"/>
                  </a:cubicBezTo>
                  <a:cubicBezTo>
                    <a:pt x="185" y="99"/>
                    <a:pt x="195" y="66"/>
                    <a:pt x="195" y="66"/>
                  </a:cubicBezTo>
                  <a:cubicBezTo>
                    <a:pt x="195" y="66"/>
                    <a:pt x="200" y="46"/>
                    <a:pt x="204" y="39"/>
                  </a:cubicBezTo>
                  <a:cubicBezTo>
                    <a:pt x="207" y="35"/>
                    <a:pt x="219" y="31"/>
                    <a:pt x="222" y="39"/>
                  </a:cubicBezTo>
                  <a:cubicBezTo>
                    <a:pt x="225" y="48"/>
                    <a:pt x="216" y="52"/>
                    <a:pt x="214" y="46"/>
                  </a:cubicBezTo>
                  <a:cubicBezTo>
                    <a:pt x="212" y="41"/>
                    <a:pt x="216" y="40"/>
                    <a:pt x="216" y="40"/>
                  </a:cubicBezTo>
                  <a:cubicBezTo>
                    <a:pt x="216" y="40"/>
                    <a:pt x="209" y="38"/>
                    <a:pt x="208" y="43"/>
                  </a:cubicBezTo>
                  <a:cubicBezTo>
                    <a:pt x="209" y="48"/>
                    <a:pt x="211" y="58"/>
                    <a:pt x="222" y="55"/>
                  </a:cubicBezTo>
                  <a:cubicBezTo>
                    <a:pt x="234" y="51"/>
                    <a:pt x="227" y="35"/>
                    <a:pt x="227" y="35"/>
                  </a:cubicBezTo>
                  <a:cubicBezTo>
                    <a:pt x="227" y="33"/>
                    <a:pt x="227" y="33"/>
                    <a:pt x="227" y="33"/>
                  </a:cubicBezTo>
                  <a:close/>
                  <a:moveTo>
                    <a:pt x="227" y="35"/>
                  </a:moveTo>
                  <a:cubicBezTo>
                    <a:pt x="227" y="33"/>
                    <a:pt x="227" y="33"/>
                    <a:pt x="227" y="33"/>
                  </a:cubicBezTo>
                  <a:lnTo>
                    <a:pt x="227" y="35"/>
                  </a:lnTo>
                  <a:close/>
                </a:path>
              </a:pathLst>
            </a:custGeom>
            <a:solidFill>
              <a:srgbClr val="811B1F"/>
            </a:solidFill>
            <a:ln>
              <a:noFill/>
            </a:ln>
            <a:effectLst>
              <a:outerShdw blurRad="12700" dist="12700" dir="2700000" algn="tl"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black"/>
                </a:solidFill>
                <a:effectLst/>
                <a:uLnTx/>
                <a:uFillTx/>
                <a:latin typeface="阿里巴巴普惠体 R" panose="00020600040101010101" pitchFamily="18" charset="-122"/>
                <a:ea typeface="阿里巴巴普惠体 R" panose="00020600040101010101" pitchFamily="18" charset="-122"/>
                <a:cs typeface="+mn-cs"/>
              </a:endParaRPr>
            </a:p>
          </p:txBody>
        </p:sp>
      </p:grpSp>
      <p:sp>
        <p:nvSpPr>
          <p:cNvPr id="10" name="矩形 9"/>
          <p:cNvSpPr/>
          <p:nvPr/>
        </p:nvSpPr>
        <p:spPr>
          <a:xfrm>
            <a:off x="4592320" y="2800350"/>
            <a:ext cx="5738495" cy="1568450"/>
          </a:xfrm>
          <a:prstGeom prst="rect">
            <a:avLst/>
          </a:prstGeom>
        </p:spPr>
        <p:txBody>
          <a:bodyPr wrap="square">
            <a:spAutoFit/>
          </a:bodyPr>
          <a:lstStyle/>
          <a:p>
            <a:r>
              <a:rPr lang="en-US" altLang="zh-CN" sz="4800" dirty="0">
                <a:solidFill>
                  <a:schemeClr val="tx1">
                    <a:lumMod val="85000"/>
                    <a:lumOff val="15000"/>
                  </a:schemeClr>
                </a:solidFill>
              </a:rPr>
              <a:t>Translation difficulities and skills</a:t>
            </a:r>
            <a:endParaRPr lang="en-US" altLang="zh-CN" sz="4800" dirty="0">
              <a:solidFill>
                <a:schemeClr val="tx1">
                  <a:lumMod val="85000"/>
                  <a:lumOff val="1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anim calcmode="lin" valueType="num">
                                      <p:cBhvr>
                                        <p:cTn id="8" dur="500" fill="hold"/>
                                        <p:tgtEl>
                                          <p:spTgt spid="38"/>
                                        </p:tgtEl>
                                        <p:attrNameLst>
                                          <p:attrName>ppt_x</p:attrName>
                                        </p:attrNameLst>
                                      </p:cBhvr>
                                      <p:tavLst>
                                        <p:tav tm="0">
                                          <p:val>
                                            <p:strVal val="#ppt_x"/>
                                          </p:val>
                                        </p:tav>
                                        <p:tav tm="100000">
                                          <p:val>
                                            <p:strVal val="#ppt_x"/>
                                          </p:val>
                                        </p:tav>
                                      </p:tavLst>
                                    </p:anim>
                                    <p:anim calcmode="lin" valueType="num">
                                      <p:cBhvr>
                                        <p:cTn id="9" dur="5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filter="fade">
                                      <p:cBhvr>
                                        <p:cTn id="19" dur="500">
                                          <p:stCondLst>
                                            <p:cond delay="0"/>
                                          </p:stCondLst>
                                        </p:cTn>
                                        <p:tgtEl>
                                          <p:spTgt spid="14"/>
                                        </p:tgtEl>
                                      </p:cBhvr>
                                    </p:animEffect>
                                    <p:animScale>
                                      <p:cBhvr>
                                        <p:cTn id="20" dur="500" fill="hold">
                                          <p:stCondLst>
                                            <p:cond delay="0"/>
                                          </p:stCondLst>
                                        </p:cTn>
                                        <p:tgtEl>
                                          <p:spTgt spid="14"/>
                                        </p:tgtEl>
                                      </p:cBhvr>
                                      <p:from x="150000" y="150000"/>
                                      <p:to x="100000" y="100000"/>
                                    </p:animScale>
                                    <p:anim to="" calcmode="lin" valueType="num">
                                      <p:cBhvr>
                                        <p:cTn id="21" dur="500" fill="hold">
                                          <p:stCondLst>
                                            <p:cond delay="0"/>
                                          </p:stCondLst>
                                        </p:cTn>
                                        <p:tgtEl>
                                          <p:spTgt spid="14"/>
                                        </p:tgtEl>
                                        <p:attrNameLst>
                                          <p:attrName>ppt_x</p:attrName>
                                        </p:attrNameLst>
                                      </p:cBhvr>
                                      <p:tavLst>
                                        <p:tav tm="0">
                                          <p:val>
                                            <p:strVal val="#ppt_x+sin(rand(10))/10"/>
                                          </p:val>
                                        </p:tav>
                                        <p:tav tm="100000">
                                          <p:val>
                                            <p:strVal val="#ppt_x"/>
                                          </p:val>
                                        </p:tav>
                                      </p:tavLst>
                                    </p:anim>
                                    <p:anim to="" calcmode="lin" valueType="num">
                                      <p:cBhvr>
                                        <p:cTn id="22" dur="500" fill="hold">
                                          <p:stCondLst>
                                            <p:cond delay="0"/>
                                          </p:stCondLst>
                                        </p:cTn>
                                        <p:tgtEl>
                                          <p:spTgt spid="14"/>
                                        </p:tgtEl>
                                        <p:attrNameLst>
                                          <p:attrName>ppt_y</p:attrName>
                                        </p:attrNameLst>
                                      </p:cBhvr>
                                      <p:tavLst>
                                        <p:tav tm="0">
                                          <p:val>
                                            <p:strVal val="#ppt_y+sin(rand(10))/10"/>
                                          </p:val>
                                        </p:tav>
                                        <p:tav tm="100000">
                                          <p:val>
                                            <p:strVal val="#ppt_y"/>
                                          </p:val>
                                        </p:tav>
                                      </p:tavLst>
                                    </p:anim>
                                  </p:childTnLst>
                                </p:cTn>
                              </p:par>
                            </p:childTnLst>
                          </p:cTn>
                        </p:par>
                        <p:par>
                          <p:cTn id="23" fill="hold">
                            <p:stCondLst>
                              <p:cond delay="1500"/>
                            </p:stCondLst>
                            <p:childTnLst>
                              <p:par>
                                <p:cTn id="24" presetID="0"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filter="fade">
                                      <p:cBhvr>
                                        <p:cTn id="26" dur="500">
                                          <p:stCondLst>
                                            <p:cond delay="0"/>
                                          </p:stCondLst>
                                        </p:cTn>
                                        <p:tgtEl>
                                          <p:spTgt spid="15"/>
                                        </p:tgtEl>
                                      </p:cBhvr>
                                    </p:animEffect>
                                    <p:animScale>
                                      <p:cBhvr>
                                        <p:cTn id="27" dur="500" fill="hold">
                                          <p:stCondLst>
                                            <p:cond delay="0"/>
                                          </p:stCondLst>
                                        </p:cTn>
                                        <p:tgtEl>
                                          <p:spTgt spid="15"/>
                                        </p:tgtEl>
                                      </p:cBhvr>
                                      <p:from x="150000" y="150000"/>
                                      <p:to x="100000" y="100000"/>
                                    </p:animScale>
                                    <p:anim to="" calcmode="lin" valueType="num">
                                      <p:cBhvr>
                                        <p:cTn id="28" dur="500" fill="hold">
                                          <p:stCondLst>
                                            <p:cond delay="0"/>
                                          </p:stCondLst>
                                        </p:cTn>
                                        <p:tgtEl>
                                          <p:spTgt spid="15"/>
                                        </p:tgtEl>
                                        <p:attrNameLst>
                                          <p:attrName>ppt_x</p:attrName>
                                        </p:attrNameLst>
                                      </p:cBhvr>
                                      <p:tavLst>
                                        <p:tav tm="0">
                                          <p:val>
                                            <p:strVal val="#ppt_x+sin(rand(10))/10"/>
                                          </p:val>
                                        </p:tav>
                                        <p:tav tm="100000">
                                          <p:val>
                                            <p:strVal val="#ppt_x"/>
                                          </p:val>
                                        </p:tav>
                                      </p:tavLst>
                                    </p:anim>
                                    <p:anim to="" calcmode="lin" valueType="num">
                                      <p:cBhvr>
                                        <p:cTn id="29" dur="500" fill="hold">
                                          <p:stCondLst>
                                            <p:cond delay="0"/>
                                          </p:stCondLst>
                                        </p:cTn>
                                        <p:tgtEl>
                                          <p:spTgt spid="15"/>
                                        </p:tgtEl>
                                        <p:attrNameLst>
                                          <p:attrName>ppt_y</p:attrName>
                                        </p:attrNameLst>
                                      </p:cBhvr>
                                      <p:tavLst>
                                        <p:tav tm="0">
                                          <p:val>
                                            <p:strVal val="#ppt_y+sin(rand(10))/10"/>
                                          </p:val>
                                        </p:tav>
                                        <p:tav tm="100000">
                                          <p:val>
                                            <p:strVal val="#ppt_y"/>
                                          </p:val>
                                        </p:tav>
                                      </p:tavLst>
                                    </p:anim>
                                  </p:childTnLst>
                                </p:cTn>
                              </p:par>
                            </p:childTnLst>
                          </p:cTn>
                        </p:par>
                        <p:par>
                          <p:cTn id="30" fill="hold">
                            <p:stCondLst>
                              <p:cond delay="2000"/>
                            </p:stCondLst>
                            <p:childTnLst>
                              <p:par>
                                <p:cTn id="31" presetID="0" presetClass="entr" presetSubtype="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filter="fade">
                                      <p:cBhvr>
                                        <p:cTn id="33" dur="500">
                                          <p:stCondLst>
                                            <p:cond delay="0"/>
                                          </p:stCondLst>
                                        </p:cTn>
                                        <p:tgtEl>
                                          <p:spTgt spid="16"/>
                                        </p:tgtEl>
                                      </p:cBhvr>
                                    </p:animEffect>
                                    <p:animScale>
                                      <p:cBhvr>
                                        <p:cTn id="34" dur="500" fill="hold">
                                          <p:stCondLst>
                                            <p:cond delay="0"/>
                                          </p:stCondLst>
                                        </p:cTn>
                                        <p:tgtEl>
                                          <p:spTgt spid="16"/>
                                        </p:tgtEl>
                                      </p:cBhvr>
                                      <p:from x="150000" y="150000"/>
                                      <p:to x="100000" y="100000"/>
                                    </p:animScale>
                                    <p:anim to="" calcmode="lin" valueType="num">
                                      <p:cBhvr>
                                        <p:cTn id="35" dur="500" fill="hold">
                                          <p:stCondLst>
                                            <p:cond delay="0"/>
                                          </p:stCondLst>
                                        </p:cTn>
                                        <p:tgtEl>
                                          <p:spTgt spid="16"/>
                                        </p:tgtEl>
                                        <p:attrNameLst>
                                          <p:attrName>ppt_x</p:attrName>
                                        </p:attrNameLst>
                                      </p:cBhvr>
                                      <p:tavLst>
                                        <p:tav tm="0">
                                          <p:val>
                                            <p:strVal val="#ppt_x+sin(rand(10))/10"/>
                                          </p:val>
                                        </p:tav>
                                        <p:tav tm="100000">
                                          <p:val>
                                            <p:strVal val="#ppt_x"/>
                                          </p:val>
                                        </p:tav>
                                      </p:tavLst>
                                    </p:anim>
                                    <p:anim to="" calcmode="lin" valueType="num">
                                      <p:cBhvr>
                                        <p:cTn id="36" dur="500" fill="hold">
                                          <p:stCondLst>
                                            <p:cond delay="0"/>
                                          </p:stCondLst>
                                        </p:cTn>
                                        <p:tgtEl>
                                          <p:spTgt spid="16"/>
                                        </p:tgtEl>
                                        <p:attrNameLst>
                                          <p:attrName>ppt_y</p:attrName>
                                        </p:attrNameLst>
                                      </p:cBhvr>
                                      <p:tavLst>
                                        <p:tav tm="0">
                                          <p:val>
                                            <p:strVal val="#ppt_y+sin(rand(10))/10"/>
                                          </p:val>
                                        </p:tav>
                                        <p:tav tm="100000">
                                          <p:val>
                                            <p:strVal val="#ppt_y"/>
                                          </p:val>
                                        </p:tav>
                                      </p:tavLst>
                                    </p:anim>
                                  </p:childTnLst>
                                </p:cTn>
                              </p:par>
                            </p:childTnLst>
                          </p:cTn>
                        </p:par>
                        <p:par>
                          <p:cTn id="37" fill="hold">
                            <p:stCondLst>
                              <p:cond delay="2500"/>
                            </p:stCondLst>
                            <p:childTnLst>
                              <p:par>
                                <p:cTn id="38" presetID="0" presetClass="entr" presetSubtype="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filter="fade">
                                      <p:cBhvr>
                                        <p:cTn id="40" dur="500">
                                          <p:stCondLst>
                                            <p:cond delay="0"/>
                                          </p:stCondLst>
                                        </p:cTn>
                                        <p:tgtEl>
                                          <p:spTgt spid="17"/>
                                        </p:tgtEl>
                                      </p:cBhvr>
                                    </p:animEffect>
                                    <p:animScale>
                                      <p:cBhvr>
                                        <p:cTn id="41" dur="500" fill="hold">
                                          <p:stCondLst>
                                            <p:cond delay="0"/>
                                          </p:stCondLst>
                                        </p:cTn>
                                        <p:tgtEl>
                                          <p:spTgt spid="17"/>
                                        </p:tgtEl>
                                      </p:cBhvr>
                                      <p:from x="150000" y="150000"/>
                                      <p:to x="100000" y="100000"/>
                                    </p:animScale>
                                    <p:anim to="" calcmode="lin" valueType="num">
                                      <p:cBhvr>
                                        <p:cTn id="42" dur="500" fill="hold">
                                          <p:stCondLst>
                                            <p:cond delay="0"/>
                                          </p:stCondLst>
                                        </p:cTn>
                                        <p:tgtEl>
                                          <p:spTgt spid="17"/>
                                        </p:tgtEl>
                                        <p:attrNameLst>
                                          <p:attrName>ppt_x</p:attrName>
                                        </p:attrNameLst>
                                      </p:cBhvr>
                                      <p:tavLst>
                                        <p:tav tm="0">
                                          <p:val>
                                            <p:strVal val="#ppt_x+sin(rand(10))/10"/>
                                          </p:val>
                                        </p:tav>
                                        <p:tav tm="100000">
                                          <p:val>
                                            <p:strVal val="#ppt_x"/>
                                          </p:val>
                                        </p:tav>
                                      </p:tavLst>
                                    </p:anim>
                                    <p:anim to="" calcmode="lin" valueType="num">
                                      <p:cBhvr>
                                        <p:cTn id="43" dur="500" fill="hold">
                                          <p:stCondLst>
                                            <p:cond delay="0"/>
                                          </p:stCondLst>
                                        </p:cTn>
                                        <p:tgtEl>
                                          <p:spTgt spid="17"/>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4"/>
          <p:cNvPicPr>
            <a:picLocks noChangeAspect="1"/>
          </p:cNvPicPr>
          <p:nvPr>
            <p:custDataLst>
              <p:tags r:id="rId1"/>
            </p:custDataLst>
          </p:nvPr>
        </p:nvPicPr>
        <p:blipFill rotWithShape="1">
          <a:blip r:embed="rId2" cstate="print">
            <a:extLst>
              <a:ext uri="{28A0092B-C50C-407E-A947-70E740481C1C}">
                <a14:useLocalDpi xmlns:a14="http://schemas.microsoft.com/office/drawing/2010/main" val="0"/>
              </a:ext>
            </a:extLst>
          </a:blip>
          <a:srcRect r="11111"/>
          <a:stretch>
            <a:fillRect/>
          </a:stretch>
        </p:blipFill>
        <p:spPr>
          <a:xfrm>
            <a:off x="0" y="0"/>
            <a:ext cx="12192000" cy="6858000"/>
          </a:xfrm>
          <a:prstGeom prst="rect">
            <a:avLst/>
          </a:prstGeom>
        </p:spPr>
      </p:pic>
      <p:pic>
        <p:nvPicPr>
          <p:cNvPr id="36" name="图片 10"/>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0" y="0"/>
            <a:ext cx="12192000" cy="3810000"/>
          </a:xfrm>
          <a:prstGeom prst="rect">
            <a:avLst/>
          </a:prstGeom>
        </p:spPr>
      </p:pic>
      <p:sp>
        <p:nvSpPr>
          <p:cNvPr id="3" name="矩形 2"/>
          <p:cNvSpPr/>
          <p:nvPr/>
        </p:nvSpPr>
        <p:spPr>
          <a:xfrm>
            <a:off x="279400" y="165100"/>
            <a:ext cx="11633200" cy="652780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图片 12"/>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1" y="18733"/>
            <a:ext cx="1238568" cy="1238568"/>
          </a:xfrm>
          <a:prstGeom prst="rect">
            <a:avLst/>
          </a:prstGeom>
        </p:spPr>
      </p:pic>
      <p:sp>
        <p:nvSpPr>
          <p:cNvPr id="17" name="文本框 16"/>
          <p:cNvSpPr txBox="1"/>
          <p:nvPr/>
        </p:nvSpPr>
        <p:spPr>
          <a:xfrm>
            <a:off x="385324" y="381784"/>
            <a:ext cx="2446775" cy="460375"/>
          </a:xfrm>
          <a:prstGeom prst="rect">
            <a:avLst/>
          </a:prstGeom>
          <a:noFill/>
        </p:spPr>
        <p:txBody>
          <a:bodyPr wrap="square" rtlCol="0">
            <a:spAutoFit/>
          </a:bodyPr>
          <a:lstStyle/>
          <a:p>
            <a:pPr lvl="0">
              <a:defRPr/>
            </a:pPr>
            <a:endParaRPr lang="zh-CN" altLang="en-US" sz="2400" spc="300" dirty="0">
              <a:solidFill>
                <a:srgbClr val="811B1F"/>
              </a:solidFill>
              <a:latin typeface="庞门正道粗书体" panose="02010600030101010101" pitchFamily="2" charset="-122"/>
              <a:ea typeface="庞门正道粗书体" panose="02010600030101010101" pitchFamily="2" charset="-122"/>
            </a:endParaRPr>
          </a:p>
        </p:txBody>
      </p:sp>
      <p:grpSp>
        <p:nvGrpSpPr>
          <p:cNvPr id="34" name="组合 33"/>
          <p:cNvGrpSpPr/>
          <p:nvPr/>
        </p:nvGrpSpPr>
        <p:grpSpPr>
          <a:xfrm>
            <a:off x="4304426" y="1418386"/>
            <a:ext cx="3362318" cy="3126481"/>
            <a:chOff x="4131856" y="1855732"/>
            <a:chExt cx="3362318" cy="3126481"/>
          </a:xfrm>
        </p:grpSpPr>
        <p:grpSp>
          <p:nvGrpSpPr>
            <p:cNvPr id="8" name="组合 7"/>
            <p:cNvGrpSpPr/>
            <p:nvPr/>
          </p:nvGrpSpPr>
          <p:grpSpPr>
            <a:xfrm>
              <a:off x="4279691" y="1855732"/>
              <a:ext cx="3098353" cy="3126481"/>
              <a:chOff x="7018338" y="5334002"/>
              <a:chExt cx="1223963" cy="1235075"/>
            </a:xfrm>
            <a:solidFill>
              <a:srgbClr val="ADB2B6"/>
            </a:solidFill>
          </p:grpSpPr>
          <p:sp>
            <p:nvSpPr>
              <p:cNvPr id="9" name="Freeform 5463"/>
              <p:cNvSpPr/>
              <p:nvPr/>
            </p:nvSpPr>
            <p:spPr bwMode="auto">
              <a:xfrm>
                <a:off x="7623176" y="5334002"/>
                <a:ext cx="19050" cy="14288"/>
              </a:xfrm>
              <a:custGeom>
                <a:avLst/>
                <a:gdLst>
                  <a:gd name="T0" fmla="*/ 5 w 5"/>
                  <a:gd name="T1" fmla="*/ 2 h 4"/>
                  <a:gd name="T2" fmla="*/ 3 w 5"/>
                  <a:gd name="T3" fmla="*/ 3 h 4"/>
                  <a:gd name="T4" fmla="*/ 2 w 5"/>
                  <a:gd name="T5" fmla="*/ 4 h 4"/>
                  <a:gd name="T6" fmla="*/ 0 w 5"/>
                  <a:gd name="T7" fmla="*/ 3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5" y="3"/>
                      <a:pt x="4" y="3"/>
                      <a:pt x="3" y="3"/>
                    </a:cubicBezTo>
                    <a:cubicBezTo>
                      <a:pt x="5" y="3"/>
                      <a:pt x="2" y="2"/>
                      <a:pt x="2" y="4"/>
                    </a:cubicBezTo>
                    <a:cubicBezTo>
                      <a:pt x="1" y="3"/>
                      <a:pt x="2" y="3"/>
                      <a:pt x="0" y="3"/>
                    </a:cubicBezTo>
                    <a:cubicBezTo>
                      <a:pt x="0" y="0"/>
                      <a:pt x="4"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0" name="Freeform 5464"/>
              <p:cNvSpPr/>
              <p:nvPr/>
            </p:nvSpPr>
            <p:spPr bwMode="auto">
              <a:xfrm>
                <a:off x="7656513" y="5341939"/>
                <a:ext cx="19050" cy="6350"/>
              </a:xfrm>
              <a:custGeom>
                <a:avLst/>
                <a:gdLst>
                  <a:gd name="T0" fmla="*/ 2 w 5"/>
                  <a:gd name="T1" fmla="*/ 1 h 2"/>
                  <a:gd name="T2" fmla="*/ 5 w 5"/>
                  <a:gd name="T3" fmla="*/ 0 h 2"/>
                  <a:gd name="T4" fmla="*/ 4 w 5"/>
                  <a:gd name="T5" fmla="*/ 2 h 2"/>
                  <a:gd name="T6" fmla="*/ 0 w 5"/>
                  <a:gd name="T7" fmla="*/ 1 h 2"/>
                  <a:gd name="T8" fmla="*/ 2 w 5"/>
                  <a:gd name="T9" fmla="*/ 1 h 2"/>
                </a:gdLst>
                <a:ahLst/>
                <a:cxnLst>
                  <a:cxn ang="0">
                    <a:pos x="T0" y="T1"/>
                  </a:cxn>
                  <a:cxn ang="0">
                    <a:pos x="T2" y="T3"/>
                  </a:cxn>
                  <a:cxn ang="0">
                    <a:pos x="T4" y="T5"/>
                  </a:cxn>
                  <a:cxn ang="0">
                    <a:pos x="T6" y="T7"/>
                  </a:cxn>
                  <a:cxn ang="0">
                    <a:pos x="T8" y="T9"/>
                  </a:cxn>
                </a:cxnLst>
                <a:rect l="0" t="0" r="r" b="b"/>
                <a:pathLst>
                  <a:path w="5" h="2">
                    <a:moveTo>
                      <a:pt x="2" y="1"/>
                    </a:moveTo>
                    <a:cubicBezTo>
                      <a:pt x="3" y="1"/>
                      <a:pt x="3" y="0"/>
                      <a:pt x="5" y="0"/>
                    </a:cubicBezTo>
                    <a:cubicBezTo>
                      <a:pt x="5" y="2"/>
                      <a:pt x="4" y="1"/>
                      <a:pt x="4" y="2"/>
                    </a:cubicBezTo>
                    <a:cubicBezTo>
                      <a:pt x="3" y="2"/>
                      <a:pt x="1" y="2"/>
                      <a:pt x="0" y="1"/>
                    </a:cubicBezTo>
                    <a:cubicBezTo>
                      <a:pt x="0" y="0"/>
                      <a:pt x="2"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1" name="Freeform 5465"/>
              <p:cNvSpPr/>
              <p:nvPr/>
            </p:nvSpPr>
            <p:spPr bwMode="auto">
              <a:xfrm>
                <a:off x="7645401" y="5337177"/>
                <a:ext cx="7938" cy="15875"/>
              </a:xfrm>
              <a:custGeom>
                <a:avLst/>
                <a:gdLst>
                  <a:gd name="T0" fmla="*/ 0 w 2"/>
                  <a:gd name="T1" fmla="*/ 2 h 4"/>
                  <a:gd name="T2" fmla="*/ 0 w 2"/>
                  <a:gd name="T3" fmla="*/ 3 h 4"/>
                  <a:gd name="T4" fmla="*/ 0 w 2"/>
                  <a:gd name="T5" fmla="*/ 2 h 4"/>
                  <a:gd name="T6" fmla="*/ 1 w 2"/>
                  <a:gd name="T7" fmla="*/ 2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cubicBezTo>
                      <a:pt x="1" y="0"/>
                      <a:pt x="2" y="4"/>
                      <a:pt x="0" y="3"/>
                    </a:cubicBezTo>
                    <a:cubicBezTo>
                      <a:pt x="1" y="3"/>
                      <a:pt x="0" y="2"/>
                      <a:pt x="0" y="2"/>
                    </a:cubicBezTo>
                    <a:cubicBezTo>
                      <a:pt x="0" y="2"/>
                      <a:pt x="1" y="2"/>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2" name="Freeform 5466"/>
              <p:cNvSpPr/>
              <p:nvPr/>
            </p:nvSpPr>
            <p:spPr bwMode="auto">
              <a:xfrm>
                <a:off x="7526338" y="5353052"/>
                <a:ext cx="11113" cy="6350"/>
              </a:xfrm>
              <a:custGeom>
                <a:avLst/>
                <a:gdLst>
                  <a:gd name="T0" fmla="*/ 3 w 3"/>
                  <a:gd name="T1" fmla="*/ 0 h 2"/>
                  <a:gd name="T2" fmla="*/ 0 w 3"/>
                  <a:gd name="T3" fmla="*/ 1 h 2"/>
                  <a:gd name="T4" fmla="*/ 3 w 3"/>
                  <a:gd name="T5" fmla="*/ 0 h 2"/>
                </a:gdLst>
                <a:ahLst/>
                <a:cxnLst>
                  <a:cxn ang="0">
                    <a:pos x="T0" y="T1"/>
                  </a:cxn>
                  <a:cxn ang="0">
                    <a:pos x="T2" y="T3"/>
                  </a:cxn>
                  <a:cxn ang="0">
                    <a:pos x="T4" y="T5"/>
                  </a:cxn>
                </a:cxnLst>
                <a:rect l="0" t="0" r="r" b="b"/>
                <a:pathLst>
                  <a:path w="3" h="2">
                    <a:moveTo>
                      <a:pt x="3" y="0"/>
                    </a:moveTo>
                    <a:cubicBezTo>
                      <a:pt x="2" y="2"/>
                      <a:pt x="1" y="0"/>
                      <a:pt x="0" y="1"/>
                    </a:cubicBezTo>
                    <a:cubicBezTo>
                      <a:pt x="0"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3" name="Line 5467"/>
              <p:cNvSpPr>
                <a:spLocks noChangeShapeType="1"/>
              </p:cNvSpPr>
              <p:nvPr/>
            </p:nvSpPr>
            <p:spPr bwMode="auto">
              <a:xfrm>
                <a:off x="8129588" y="6145214"/>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4" name="Line 5468"/>
              <p:cNvSpPr>
                <a:spLocks noChangeShapeType="1"/>
              </p:cNvSpPr>
              <p:nvPr/>
            </p:nvSpPr>
            <p:spPr bwMode="auto">
              <a:xfrm>
                <a:off x="8129588" y="6145214"/>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5" name="Freeform 5469"/>
              <p:cNvSpPr>
                <a:spLocks noEditPoints="1"/>
              </p:cNvSpPr>
              <p:nvPr/>
            </p:nvSpPr>
            <p:spPr bwMode="auto">
              <a:xfrm>
                <a:off x="7092951" y="5356227"/>
                <a:ext cx="403225" cy="311150"/>
              </a:xfrm>
              <a:custGeom>
                <a:avLst/>
                <a:gdLst>
                  <a:gd name="T0" fmla="*/ 92 w 107"/>
                  <a:gd name="T1" fmla="*/ 8 h 83"/>
                  <a:gd name="T2" fmla="*/ 92 w 107"/>
                  <a:gd name="T3" fmla="*/ 10 h 83"/>
                  <a:gd name="T4" fmla="*/ 90 w 107"/>
                  <a:gd name="T5" fmla="*/ 10 h 83"/>
                  <a:gd name="T6" fmla="*/ 72 w 107"/>
                  <a:gd name="T7" fmla="*/ 20 h 83"/>
                  <a:gd name="T8" fmla="*/ 69 w 107"/>
                  <a:gd name="T9" fmla="*/ 21 h 83"/>
                  <a:gd name="T10" fmla="*/ 47 w 107"/>
                  <a:gd name="T11" fmla="*/ 36 h 83"/>
                  <a:gd name="T12" fmla="*/ 36 w 107"/>
                  <a:gd name="T13" fmla="*/ 43 h 83"/>
                  <a:gd name="T14" fmla="*/ 28 w 107"/>
                  <a:gd name="T15" fmla="*/ 52 h 83"/>
                  <a:gd name="T16" fmla="*/ 20 w 107"/>
                  <a:gd name="T17" fmla="*/ 64 h 83"/>
                  <a:gd name="T18" fmla="*/ 19 w 107"/>
                  <a:gd name="T19" fmla="*/ 62 h 83"/>
                  <a:gd name="T20" fmla="*/ 18 w 107"/>
                  <a:gd name="T21" fmla="*/ 67 h 83"/>
                  <a:gd name="T22" fmla="*/ 16 w 107"/>
                  <a:gd name="T23" fmla="*/ 68 h 83"/>
                  <a:gd name="T24" fmla="*/ 17 w 107"/>
                  <a:gd name="T25" fmla="*/ 68 h 83"/>
                  <a:gd name="T26" fmla="*/ 13 w 107"/>
                  <a:gd name="T27" fmla="*/ 77 h 83"/>
                  <a:gd name="T28" fmla="*/ 12 w 107"/>
                  <a:gd name="T29" fmla="*/ 76 h 83"/>
                  <a:gd name="T30" fmla="*/ 13 w 107"/>
                  <a:gd name="T31" fmla="*/ 77 h 83"/>
                  <a:gd name="T32" fmla="*/ 10 w 107"/>
                  <a:gd name="T33" fmla="*/ 79 h 83"/>
                  <a:gd name="T34" fmla="*/ 11 w 107"/>
                  <a:gd name="T35" fmla="*/ 78 h 83"/>
                  <a:gd name="T36" fmla="*/ 8 w 107"/>
                  <a:gd name="T37" fmla="*/ 79 h 83"/>
                  <a:gd name="T38" fmla="*/ 7 w 107"/>
                  <a:gd name="T39" fmla="*/ 80 h 83"/>
                  <a:gd name="T40" fmla="*/ 5 w 107"/>
                  <a:gd name="T41" fmla="*/ 83 h 83"/>
                  <a:gd name="T42" fmla="*/ 5 w 107"/>
                  <a:gd name="T43" fmla="*/ 81 h 83"/>
                  <a:gd name="T44" fmla="*/ 3 w 107"/>
                  <a:gd name="T45" fmla="*/ 83 h 83"/>
                  <a:gd name="T46" fmla="*/ 1 w 107"/>
                  <a:gd name="T47" fmla="*/ 82 h 83"/>
                  <a:gd name="T48" fmla="*/ 3 w 107"/>
                  <a:gd name="T49" fmla="*/ 79 h 83"/>
                  <a:gd name="T50" fmla="*/ 5 w 107"/>
                  <a:gd name="T51" fmla="*/ 70 h 83"/>
                  <a:gd name="T52" fmla="*/ 8 w 107"/>
                  <a:gd name="T53" fmla="*/ 68 h 83"/>
                  <a:gd name="T54" fmla="*/ 13 w 107"/>
                  <a:gd name="T55" fmla="*/ 61 h 83"/>
                  <a:gd name="T56" fmla="*/ 14 w 107"/>
                  <a:gd name="T57" fmla="*/ 62 h 83"/>
                  <a:gd name="T58" fmla="*/ 16 w 107"/>
                  <a:gd name="T59" fmla="*/ 57 h 83"/>
                  <a:gd name="T60" fmla="*/ 18 w 107"/>
                  <a:gd name="T61" fmla="*/ 55 h 83"/>
                  <a:gd name="T62" fmla="*/ 18 w 107"/>
                  <a:gd name="T63" fmla="*/ 54 h 83"/>
                  <a:gd name="T64" fmla="*/ 19 w 107"/>
                  <a:gd name="T65" fmla="*/ 54 h 83"/>
                  <a:gd name="T66" fmla="*/ 19 w 107"/>
                  <a:gd name="T67" fmla="*/ 53 h 83"/>
                  <a:gd name="T68" fmla="*/ 30 w 107"/>
                  <a:gd name="T69" fmla="*/ 41 h 83"/>
                  <a:gd name="T70" fmla="*/ 31 w 107"/>
                  <a:gd name="T71" fmla="*/ 38 h 83"/>
                  <a:gd name="T72" fmla="*/ 42 w 107"/>
                  <a:gd name="T73" fmla="*/ 30 h 83"/>
                  <a:gd name="T74" fmla="*/ 65 w 107"/>
                  <a:gd name="T75" fmla="*/ 15 h 83"/>
                  <a:gd name="T76" fmla="*/ 65 w 107"/>
                  <a:gd name="T77" fmla="*/ 16 h 83"/>
                  <a:gd name="T78" fmla="*/ 68 w 107"/>
                  <a:gd name="T79" fmla="*/ 16 h 83"/>
                  <a:gd name="T80" fmla="*/ 69 w 107"/>
                  <a:gd name="T81" fmla="*/ 13 h 83"/>
                  <a:gd name="T82" fmla="*/ 76 w 107"/>
                  <a:gd name="T83" fmla="*/ 9 h 83"/>
                  <a:gd name="T84" fmla="*/ 80 w 107"/>
                  <a:gd name="T85" fmla="*/ 9 h 83"/>
                  <a:gd name="T86" fmla="*/ 81 w 107"/>
                  <a:gd name="T87" fmla="*/ 7 h 83"/>
                  <a:gd name="T88" fmla="*/ 87 w 107"/>
                  <a:gd name="T89" fmla="*/ 6 h 83"/>
                  <a:gd name="T90" fmla="*/ 96 w 107"/>
                  <a:gd name="T91" fmla="*/ 2 h 83"/>
                  <a:gd name="T92" fmla="*/ 106 w 107"/>
                  <a:gd name="T93" fmla="*/ 0 h 83"/>
                  <a:gd name="T94" fmla="*/ 106 w 107"/>
                  <a:gd name="T95" fmla="*/ 2 h 83"/>
                  <a:gd name="T96" fmla="*/ 103 w 107"/>
                  <a:gd name="T97" fmla="*/ 3 h 83"/>
                  <a:gd name="T98" fmla="*/ 97 w 107"/>
                  <a:gd name="T99" fmla="*/ 5 h 83"/>
                  <a:gd name="T100" fmla="*/ 95 w 107"/>
                  <a:gd name="T101" fmla="*/ 7 h 83"/>
                  <a:gd name="T102" fmla="*/ 95 w 107"/>
                  <a:gd name="T103" fmla="*/ 8 h 83"/>
                  <a:gd name="T104" fmla="*/ 95 w 107"/>
                  <a:gd name="T105" fmla="*/ 8 h 83"/>
                  <a:gd name="T106" fmla="*/ 92 w 107"/>
                  <a:gd name="T107" fmla="*/ 8 h 83"/>
                  <a:gd name="T108" fmla="*/ 14 w 107"/>
                  <a:gd name="T109" fmla="*/ 74 h 83"/>
                  <a:gd name="T110" fmla="*/ 15 w 107"/>
                  <a:gd name="T111" fmla="*/ 73 h 83"/>
                  <a:gd name="T112" fmla="*/ 14 w 107"/>
                  <a:gd name="T113" fmla="*/ 73 h 83"/>
                  <a:gd name="T114" fmla="*/ 14 w 107"/>
                  <a:gd name="T115" fmla="*/ 7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 h="83">
                    <a:moveTo>
                      <a:pt x="92" y="8"/>
                    </a:moveTo>
                    <a:cubicBezTo>
                      <a:pt x="92" y="8"/>
                      <a:pt x="92" y="9"/>
                      <a:pt x="92" y="10"/>
                    </a:cubicBezTo>
                    <a:cubicBezTo>
                      <a:pt x="92" y="9"/>
                      <a:pt x="91" y="10"/>
                      <a:pt x="90" y="10"/>
                    </a:cubicBezTo>
                    <a:cubicBezTo>
                      <a:pt x="85" y="15"/>
                      <a:pt x="78" y="17"/>
                      <a:pt x="72" y="20"/>
                    </a:cubicBezTo>
                    <a:cubicBezTo>
                      <a:pt x="71" y="20"/>
                      <a:pt x="70" y="20"/>
                      <a:pt x="69" y="21"/>
                    </a:cubicBezTo>
                    <a:cubicBezTo>
                      <a:pt x="62" y="26"/>
                      <a:pt x="56" y="33"/>
                      <a:pt x="47" y="36"/>
                    </a:cubicBezTo>
                    <a:cubicBezTo>
                      <a:pt x="41" y="33"/>
                      <a:pt x="40" y="41"/>
                      <a:pt x="36" y="43"/>
                    </a:cubicBezTo>
                    <a:cubicBezTo>
                      <a:pt x="34" y="48"/>
                      <a:pt x="32" y="52"/>
                      <a:pt x="28" y="52"/>
                    </a:cubicBezTo>
                    <a:cubicBezTo>
                      <a:pt x="25" y="57"/>
                      <a:pt x="23" y="59"/>
                      <a:pt x="20" y="64"/>
                    </a:cubicBezTo>
                    <a:cubicBezTo>
                      <a:pt x="19" y="64"/>
                      <a:pt x="20" y="62"/>
                      <a:pt x="19" y="62"/>
                    </a:cubicBezTo>
                    <a:cubicBezTo>
                      <a:pt x="18" y="64"/>
                      <a:pt x="17" y="66"/>
                      <a:pt x="18" y="67"/>
                    </a:cubicBezTo>
                    <a:cubicBezTo>
                      <a:pt x="17" y="67"/>
                      <a:pt x="17" y="68"/>
                      <a:pt x="16" y="68"/>
                    </a:cubicBezTo>
                    <a:cubicBezTo>
                      <a:pt x="16" y="68"/>
                      <a:pt x="17" y="68"/>
                      <a:pt x="17" y="68"/>
                    </a:cubicBezTo>
                    <a:cubicBezTo>
                      <a:pt x="13" y="70"/>
                      <a:pt x="18" y="74"/>
                      <a:pt x="13" y="77"/>
                    </a:cubicBezTo>
                    <a:cubicBezTo>
                      <a:pt x="14" y="75"/>
                      <a:pt x="13" y="77"/>
                      <a:pt x="12" y="76"/>
                    </a:cubicBezTo>
                    <a:cubicBezTo>
                      <a:pt x="12" y="77"/>
                      <a:pt x="12" y="77"/>
                      <a:pt x="13" y="77"/>
                    </a:cubicBezTo>
                    <a:cubicBezTo>
                      <a:pt x="13" y="78"/>
                      <a:pt x="12" y="79"/>
                      <a:pt x="10" y="79"/>
                    </a:cubicBezTo>
                    <a:cubicBezTo>
                      <a:pt x="10" y="79"/>
                      <a:pt x="10" y="78"/>
                      <a:pt x="11" y="78"/>
                    </a:cubicBezTo>
                    <a:cubicBezTo>
                      <a:pt x="10" y="77"/>
                      <a:pt x="9" y="80"/>
                      <a:pt x="8" y="79"/>
                    </a:cubicBezTo>
                    <a:cubicBezTo>
                      <a:pt x="8" y="80"/>
                      <a:pt x="8" y="79"/>
                      <a:pt x="7" y="80"/>
                    </a:cubicBezTo>
                    <a:cubicBezTo>
                      <a:pt x="8" y="82"/>
                      <a:pt x="7" y="83"/>
                      <a:pt x="5" y="83"/>
                    </a:cubicBezTo>
                    <a:cubicBezTo>
                      <a:pt x="5" y="82"/>
                      <a:pt x="5" y="82"/>
                      <a:pt x="5" y="81"/>
                    </a:cubicBezTo>
                    <a:cubicBezTo>
                      <a:pt x="4" y="81"/>
                      <a:pt x="4" y="82"/>
                      <a:pt x="3" y="83"/>
                    </a:cubicBezTo>
                    <a:cubicBezTo>
                      <a:pt x="2" y="82"/>
                      <a:pt x="1" y="82"/>
                      <a:pt x="1" y="82"/>
                    </a:cubicBezTo>
                    <a:cubicBezTo>
                      <a:pt x="0" y="80"/>
                      <a:pt x="1" y="80"/>
                      <a:pt x="3" y="79"/>
                    </a:cubicBezTo>
                    <a:cubicBezTo>
                      <a:pt x="2" y="76"/>
                      <a:pt x="5" y="74"/>
                      <a:pt x="5" y="70"/>
                    </a:cubicBezTo>
                    <a:cubicBezTo>
                      <a:pt x="7" y="70"/>
                      <a:pt x="6" y="68"/>
                      <a:pt x="8" y="68"/>
                    </a:cubicBezTo>
                    <a:cubicBezTo>
                      <a:pt x="8" y="64"/>
                      <a:pt x="11" y="63"/>
                      <a:pt x="13" y="61"/>
                    </a:cubicBezTo>
                    <a:cubicBezTo>
                      <a:pt x="14" y="60"/>
                      <a:pt x="13" y="62"/>
                      <a:pt x="14" y="62"/>
                    </a:cubicBezTo>
                    <a:cubicBezTo>
                      <a:pt x="15" y="60"/>
                      <a:pt x="17" y="58"/>
                      <a:pt x="16" y="57"/>
                    </a:cubicBezTo>
                    <a:cubicBezTo>
                      <a:pt x="17" y="56"/>
                      <a:pt x="18" y="56"/>
                      <a:pt x="18" y="55"/>
                    </a:cubicBezTo>
                    <a:cubicBezTo>
                      <a:pt x="18" y="55"/>
                      <a:pt x="17" y="55"/>
                      <a:pt x="18" y="54"/>
                    </a:cubicBezTo>
                    <a:cubicBezTo>
                      <a:pt x="18" y="54"/>
                      <a:pt x="19" y="54"/>
                      <a:pt x="19" y="54"/>
                    </a:cubicBezTo>
                    <a:cubicBezTo>
                      <a:pt x="19" y="54"/>
                      <a:pt x="19" y="53"/>
                      <a:pt x="19" y="53"/>
                    </a:cubicBezTo>
                    <a:cubicBezTo>
                      <a:pt x="23" y="50"/>
                      <a:pt x="25" y="43"/>
                      <a:pt x="30" y="41"/>
                    </a:cubicBezTo>
                    <a:cubicBezTo>
                      <a:pt x="30" y="40"/>
                      <a:pt x="31" y="40"/>
                      <a:pt x="31" y="38"/>
                    </a:cubicBezTo>
                    <a:cubicBezTo>
                      <a:pt x="34" y="37"/>
                      <a:pt x="38" y="30"/>
                      <a:pt x="42" y="30"/>
                    </a:cubicBezTo>
                    <a:cubicBezTo>
                      <a:pt x="47" y="24"/>
                      <a:pt x="56" y="18"/>
                      <a:pt x="65" y="15"/>
                    </a:cubicBezTo>
                    <a:cubicBezTo>
                      <a:pt x="65" y="15"/>
                      <a:pt x="64" y="15"/>
                      <a:pt x="65" y="16"/>
                    </a:cubicBezTo>
                    <a:cubicBezTo>
                      <a:pt x="66" y="16"/>
                      <a:pt x="66" y="15"/>
                      <a:pt x="68" y="16"/>
                    </a:cubicBezTo>
                    <a:cubicBezTo>
                      <a:pt x="69" y="15"/>
                      <a:pt x="69" y="14"/>
                      <a:pt x="69" y="13"/>
                    </a:cubicBezTo>
                    <a:cubicBezTo>
                      <a:pt x="72" y="13"/>
                      <a:pt x="74" y="10"/>
                      <a:pt x="76" y="9"/>
                    </a:cubicBezTo>
                    <a:cubicBezTo>
                      <a:pt x="78" y="9"/>
                      <a:pt x="80" y="7"/>
                      <a:pt x="80" y="9"/>
                    </a:cubicBezTo>
                    <a:cubicBezTo>
                      <a:pt x="81" y="9"/>
                      <a:pt x="81" y="8"/>
                      <a:pt x="81" y="7"/>
                    </a:cubicBezTo>
                    <a:cubicBezTo>
                      <a:pt x="83" y="6"/>
                      <a:pt x="85" y="4"/>
                      <a:pt x="87" y="6"/>
                    </a:cubicBezTo>
                    <a:cubicBezTo>
                      <a:pt x="89" y="2"/>
                      <a:pt x="95" y="6"/>
                      <a:pt x="96" y="2"/>
                    </a:cubicBezTo>
                    <a:cubicBezTo>
                      <a:pt x="99" y="2"/>
                      <a:pt x="103" y="0"/>
                      <a:pt x="106" y="0"/>
                    </a:cubicBezTo>
                    <a:cubicBezTo>
                      <a:pt x="106" y="1"/>
                      <a:pt x="106" y="3"/>
                      <a:pt x="106" y="2"/>
                    </a:cubicBezTo>
                    <a:cubicBezTo>
                      <a:pt x="107" y="3"/>
                      <a:pt x="104" y="4"/>
                      <a:pt x="103" y="3"/>
                    </a:cubicBezTo>
                    <a:cubicBezTo>
                      <a:pt x="103" y="5"/>
                      <a:pt x="99" y="6"/>
                      <a:pt x="97" y="5"/>
                    </a:cubicBezTo>
                    <a:cubicBezTo>
                      <a:pt x="96" y="6"/>
                      <a:pt x="96" y="7"/>
                      <a:pt x="95" y="7"/>
                    </a:cubicBezTo>
                    <a:cubicBezTo>
                      <a:pt x="95" y="8"/>
                      <a:pt x="95" y="8"/>
                      <a:pt x="95" y="8"/>
                    </a:cubicBezTo>
                    <a:cubicBezTo>
                      <a:pt x="95" y="9"/>
                      <a:pt x="94" y="8"/>
                      <a:pt x="95" y="8"/>
                    </a:cubicBezTo>
                    <a:cubicBezTo>
                      <a:pt x="94" y="6"/>
                      <a:pt x="93" y="8"/>
                      <a:pt x="92" y="8"/>
                    </a:cubicBezTo>
                    <a:close/>
                    <a:moveTo>
                      <a:pt x="14" y="74"/>
                    </a:moveTo>
                    <a:cubicBezTo>
                      <a:pt x="14" y="74"/>
                      <a:pt x="15" y="74"/>
                      <a:pt x="15" y="73"/>
                    </a:cubicBezTo>
                    <a:cubicBezTo>
                      <a:pt x="14" y="73"/>
                      <a:pt x="14" y="73"/>
                      <a:pt x="14" y="73"/>
                    </a:cubicBezTo>
                    <a:cubicBezTo>
                      <a:pt x="14" y="73"/>
                      <a:pt x="13" y="74"/>
                      <a:pt x="14"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8" name="Freeform 5470"/>
              <p:cNvSpPr/>
              <p:nvPr/>
            </p:nvSpPr>
            <p:spPr bwMode="auto">
              <a:xfrm>
                <a:off x="7499351" y="5356227"/>
                <a:ext cx="11113" cy="15875"/>
              </a:xfrm>
              <a:custGeom>
                <a:avLst/>
                <a:gdLst>
                  <a:gd name="T0" fmla="*/ 2 w 3"/>
                  <a:gd name="T1" fmla="*/ 0 h 4"/>
                  <a:gd name="T2" fmla="*/ 0 w 3"/>
                  <a:gd name="T3" fmla="*/ 3 h 4"/>
                  <a:gd name="T4" fmla="*/ 0 w 3"/>
                  <a:gd name="T5" fmla="*/ 1 h 4"/>
                  <a:gd name="T6" fmla="*/ 2 w 3"/>
                  <a:gd name="T7" fmla="*/ 0 h 4"/>
                </a:gdLst>
                <a:ahLst/>
                <a:cxnLst>
                  <a:cxn ang="0">
                    <a:pos x="T0" y="T1"/>
                  </a:cxn>
                  <a:cxn ang="0">
                    <a:pos x="T2" y="T3"/>
                  </a:cxn>
                  <a:cxn ang="0">
                    <a:pos x="T4" y="T5"/>
                  </a:cxn>
                  <a:cxn ang="0">
                    <a:pos x="T6" y="T7"/>
                  </a:cxn>
                </a:cxnLst>
                <a:rect l="0" t="0" r="r" b="b"/>
                <a:pathLst>
                  <a:path w="3" h="4">
                    <a:moveTo>
                      <a:pt x="2" y="0"/>
                    </a:moveTo>
                    <a:cubicBezTo>
                      <a:pt x="3" y="0"/>
                      <a:pt x="2" y="4"/>
                      <a:pt x="0" y="3"/>
                    </a:cubicBezTo>
                    <a:cubicBezTo>
                      <a:pt x="2" y="2"/>
                      <a:pt x="0" y="2"/>
                      <a:pt x="0" y="1"/>
                    </a:cubicBezTo>
                    <a:cubicBezTo>
                      <a:pt x="1" y="0"/>
                      <a:pt x="3"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9" name="Freeform 5471"/>
              <p:cNvSpPr/>
              <p:nvPr/>
            </p:nvSpPr>
            <p:spPr bwMode="auto">
              <a:xfrm>
                <a:off x="7029451" y="5856289"/>
                <a:ext cx="30163" cy="71438"/>
              </a:xfrm>
              <a:custGeom>
                <a:avLst/>
                <a:gdLst>
                  <a:gd name="T0" fmla="*/ 1 w 8"/>
                  <a:gd name="T1" fmla="*/ 0 h 19"/>
                  <a:gd name="T2" fmla="*/ 3 w 8"/>
                  <a:gd name="T3" fmla="*/ 2 h 19"/>
                  <a:gd name="T4" fmla="*/ 7 w 8"/>
                  <a:gd name="T5" fmla="*/ 2 h 19"/>
                  <a:gd name="T6" fmla="*/ 6 w 8"/>
                  <a:gd name="T7" fmla="*/ 5 h 19"/>
                  <a:gd name="T8" fmla="*/ 7 w 8"/>
                  <a:gd name="T9" fmla="*/ 7 h 19"/>
                  <a:gd name="T10" fmla="*/ 5 w 8"/>
                  <a:gd name="T11" fmla="*/ 7 h 19"/>
                  <a:gd name="T12" fmla="*/ 5 w 8"/>
                  <a:gd name="T13" fmla="*/ 8 h 19"/>
                  <a:gd name="T14" fmla="*/ 7 w 8"/>
                  <a:gd name="T15" fmla="*/ 8 h 19"/>
                  <a:gd name="T16" fmla="*/ 3 w 8"/>
                  <a:gd name="T17" fmla="*/ 12 h 19"/>
                  <a:gd name="T18" fmla="*/ 3 w 8"/>
                  <a:gd name="T19" fmla="*/ 19 h 19"/>
                  <a:gd name="T20" fmla="*/ 3 w 8"/>
                  <a:gd name="T21" fmla="*/ 16 h 19"/>
                  <a:gd name="T22" fmla="*/ 4 w 8"/>
                  <a:gd name="T23" fmla="*/ 16 h 19"/>
                  <a:gd name="T24" fmla="*/ 1 w 8"/>
                  <a:gd name="T25" fmla="*/ 11 h 19"/>
                  <a:gd name="T26" fmla="*/ 1 w 8"/>
                  <a:gd name="T27" fmla="*/ 9 h 19"/>
                  <a:gd name="T28" fmla="*/ 3 w 8"/>
                  <a:gd name="T29" fmla="*/ 11 h 19"/>
                  <a:gd name="T30" fmla="*/ 4 w 8"/>
                  <a:gd name="T31" fmla="*/ 7 h 19"/>
                  <a:gd name="T32" fmla="*/ 1 w 8"/>
                  <a:gd name="T33" fmla="*/ 5 h 19"/>
                  <a:gd name="T34" fmla="*/ 1 w 8"/>
                  <a:gd name="T3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19">
                    <a:moveTo>
                      <a:pt x="1" y="0"/>
                    </a:moveTo>
                    <a:cubicBezTo>
                      <a:pt x="2" y="1"/>
                      <a:pt x="3" y="0"/>
                      <a:pt x="3" y="2"/>
                    </a:cubicBezTo>
                    <a:cubicBezTo>
                      <a:pt x="5" y="2"/>
                      <a:pt x="6" y="2"/>
                      <a:pt x="7" y="2"/>
                    </a:cubicBezTo>
                    <a:cubicBezTo>
                      <a:pt x="6" y="4"/>
                      <a:pt x="8" y="3"/>
                      <a:pt x="6" y="5"/>
                    </a:cubicBezTo>
                    <a:cubicBezTo>
                      <a:pt x="5" y="6"/>
                      <a:pt x="7" y="6"/>
                      <a:pt x="7" y="7"/>
                    </a:cubicBezTo>
                    <a:cubicBezTo>
                      <a:pt x="6" y="7"/>
                      <a:pt x="5" y="6"/>
                      <a:pt x="5" y="7"/>
                    </a:cubicBezTo>
                    <a:cubicBezTo>
                      <a:pt x="5" y="8"/>
                      <a:pt x="7" y="8"/>
                      <a:pt x="5" y="8"/>
                    </a:cubicBezTo>
                    <a:cubicBezTo>
                      <a:pt x="6" y="9"/>
                      <a:pt x="6" y="8"/>
                      <a:pt x="7" y="8"/>
                    </a:cubicBezTo>
                    <a:cubicBezTo>
                      <a:pt x="5" y="10"/>
                      <a:pt x="6" y="12"/>
                      <a:pt x="3" y="12"/>
                    </a:cubicBezTo>
                    <a:cubicBezTo>
                      <a:pt x="5" y="14"/>
                      <a:pt x="5" y="16"/>
                      <a:pt x="3" y="19"/>
                    </a:cubicBezTo>
                    <a:cubicBezTo>
                      <a:pt x="3" y="18"/>
                      <a:pt x="2" y="18"/>
                      <a:pt x="3" y="16"/>
                    </a:cubicBezTo>
                    <a:cubicBezTo>
                      <a:pt x="3" y="16"/>
                      <a:pt x="3" y="16"/>
                      <a:pt x="4" y="16"/>
                    </a:cubicBezTo>
                    <a:cubicBezTo>
                      <a:pt x="2" y="15"/>
                      <a:pt x="4" y="11"/>
                      <a:pt x="1" y="11"/>
                    </a:cubicBezTo>
                    <a:cubicBezTo>
                      <a:pt x="1" y="10"/>
                      <a:pt x="0" y="9"/>
                      <a:pt x="1" y="9"/>
                    </a:cubicBezTo>
                    <a:cubicBezTo>
                      <a:pt x="1" y="10"/>
                      <a:pt x="3" y="9"/>
                      <a:pt x="3" y="11"/>
                    </a:cubicBezTo>
                    <a:cubicBezTo>
                      <a:pt x="4" y="9"/>
                      <a:pt x="2" y="8"/>
                      <a:pt x="4" y="7"/>
                    </a:cubicBezTo>
                    <a:cubicBezTo>
                      <a:pt x="3" y="6"/>
                      <a:pt x="2" y="5"/>
                      <a:pt x="1" y="5"/>
                    </a:cubicBezTo>
                    <a:cubicBezTo>
                      <a:pt x="0" y="3"/>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20" name="Freeform 5472"/>
              <p:cNvSpPr/>
              <p:nvPr/>
            </p:nvSpPr>
            <p:spPr bwMode="auto">
              <a:xfrm>
                <a:off x="7743826" y="5348289"/>
                <a:ext cx="288925" cy="158750"/>
              </a:xfrm>
              <a:custGeom>
                <a:avLst/>
                <a:gdLst>
                  <a:gd name="T0" fmla="*/ 1 w 77"/>
                  <a:gd name="T1" fmla="*/ 0 h 42"/>
                  <a:gd name="T2" fmla="*/ 17 w 77"/>
                  <a:gd name="T3" fmla="*/ 5 h 42"/>
                  <a:gd name="T4" fmla="*/ 20 w 77"/>
                  <a:gd name="T5" fmla="*/ 5 h 42"/>
                  <a:gd name="T6" fmla="*/ 74 w 77"/>
                  <a:gd name="T7" fmla="*/ 37 h 42"/>
                  <a:gd name="T8" fmla="*/ 75 w 77"/>
                  <a:gd name="T9" fmla="*/ 40 h 42"/>
                  <a:gd name="T10" fmla="*/ 76 w 77"/>
                  <a:gd name="T11" fmla="*/ 42 h 42"/>
                  <a:gd name="T12" fmla="*/ 69 w 77"/>
                  <a:gd name="T13" fmla="*/ 36 h 42"/>
                  <a:gd name="T14" fmla="*/ 67 w 77"/>
                  <a:gd name="T15" fmla="*/ 36 h 42"/>
                  <a:gd name="T16" fmla="*/ 59 w 77"/>
                  <a:gd name="T17" fmla="*/ 30 h 42"/>
                  <a:gd name="T18" fmla="*/ 24 w 77"/>
                  <a:gd name="T19" fmla="*/ 14 h 42"/>
                  <a:gd name="T20" fmla="*/ 9 w 77"/>
                  <a:gd name="T21" fmla="*/ 7 h 42"/>
                  <a:gd name="T22" fmla="*/ 6 w 77"/>
                  <a:gd name="T23" fmla="*/ 4 h 42"/>
                  <a:gd name="T24" fmla="*/ 1 w 77"/>
                  <a:gd name="T25" fmla="*/ 2 h 42"/>
                  <a:gd name="T26" fmla="*/ 1 w 77"/>
                  <a:gd name="T2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42">
                    <a:moveTo>
                      <a:pt x="1" y="0"/>
                    </a:moveTo>
                    <a:cubicBezTo>
                      <a:pt x="6" y="3"/>
                      <a:pt x="12" y="2"/>
                      <a:pt x="17" y="5"/>
                    </a:cubicBezTo>
                    <a:cubicBezTo>
                      <a:pt x="18" y="5"/>
                      <a:pt x="18" y="5"/>
                      <a:pt x="20" y="5"/>
                    </a:cubicBezTo>
                    <a:cubicBezTo>
                      <a:pt x="41" y="12"/>
                      <a:pt x="60" y="22"/>
                      <a:pt x="74" y="37"/>
                    </a:cubicBezTo>
                    <a:cubicBezTo>
                      <a:pt x="74" y="39"/>
                      <a:pt x="75" y="39"/>
                      <a:pt x="75" y="40"/>
                    </a:cubicBezTo>
                    <a:cubicBezTo>
                      <a:pt x="76" y="40"/>
                      <a:pt x="77" y="41"/>
                      <a:pt x="76" y="42"/>
                    </a:cubicBezTo>
                    <a:cubicBezTo>
                      <a:pt x="73" y="41"/>
                      <a:pt x="70" y="39"/>
                      <a:pt x="69" y="36"/>
                    </a:cubicBezTo>
                    <a:cubicBezTo>
                      <a:pt x="68" y="35"/>
                      <a:pt x="68" y="37"/>
                      <a:pt x="67" y="36"/>
                    </a:cubicBezTo>
                    <a:cubicBezTo>
                      <a:pt x="64" y="34"/>
                      <a:pt x="62" y="33"/>
                      <a:pt x="59" y="30"/>
                    </a:cubicBezTo>
                    <a:cubicBezTo>
                      <a:pt x="47" y="25"/>
                      <a:pt x="37" y="18"/>
                      <a:pt x="24" y="14"/>
                    </a:cubicBezTo>
                    <a:cubicBezTo>
                      <a:pt x="21" y="9"/>
                      <a:pt x="15" y="9"/>
                      <a:pt x="9" y="7"/>
                    </a:cubicBezTo>
                    <a:cubicBezTo>
                      <a:pt x="9" y="5"/>
                      <a:pt x="6" y="6"/>
                      <a:pt x="6" y="4"/>
                    </a:cubicBezTo>
                    <a:cubicBezTo>
                      <a:pt x="4" y="4"/>
                      <a:pt x="2" y="3"/>
                      <a:pt x="1" y="2"/>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21" name="Freeform 5473"/>
              <p:cNvSpPr>
                <a:spLocks noEditPoints="1"/>
              </p:cNvSpPr>
              <p:nvPr/>
            </p:nvSpPr>
            <p:spPr bwMode="auto">
              <a:xfrm>
                <a:off x="7018338" y="5584827"/>
                <a:ext cx="1223963" cy="984250"/>
              </a:xfrm>
              <a:custGeom>
                <a:avLst/>
                <a:gdLst>
                  <a:gd name="T0" fmla="*/ 293 w 326"/>
                  <a:gd name="T1" fmla="*/ 5 h 262"/>
                  <a:gd name="T2" fmla="*/ 300 w 326"/>
                  <a:gd name="T3" fmla="*/ 15 h 262"/>
                  <a:gd name="T4" fmla="*/ 313 w 326"/>
                  <a:gd name="T5" fmla="*/ 41 h 262"/>
                  <a:gd name="T6" fmla="*/ 315 w 326"/>
                  <a:gd name="T7" fmla="*/ 51 h 262"/>
                  <a:gd name="T8" fmla="*/ 321 w 326"/>
                  <a:gd name="T9" fmla="*/ 74 h 262"/>
                  <a:gd name="T10" fmla="*/ 324 w 326"/>
                  <a:gd name="T11" fmla="*/ 95 h 262"/>
                  <a:gd name="T12" fmla="*/ 326 w 326"/>
                  <a:gd name="T13" fmla="*/ 104 h 262"/>
                  <a:gd name="T14" fmla="*/ 317 w 326"/>
                  <a:gd name="T15" fmla="*/ 140 h 262"/>
                  <a:gd name="T16" fmla="*/ 305 w 326"/>
                  <a:gd name="T17" fmla="*/ 172 h 262"/>
                  <a:gd name="T18" fmla="*/ 276 w 326"/>
                  <a:gd name="T19" fmla="*/ 207 h 262"/>
                  <a:gd name="T20" fmla="*/ 221 w 326"/>
                  <a:gd name="T21" fmla="*/ 243 h 262"/>
                  <a:gd name="T22" fmla="*/ 206 w 326"/>
                  <a:gd name="T23" fmla="*/ 249 h 262"/>
                  <a:gd name="T24" fmla="*/ 194 w 326"/>
                  <a:gd name="T25" fmla="*/ 256 h 262"/>
                  <a:gd name="T26" fmla="*/ 187 w 326"/>
                  <a:gd name="T27" fmla="*/ 258 h 262"/>
                  <a:gd name="T28" fmla="*/ 170 w 326"/>
                  <a:gd name="T29" fmla="*/ 254 h 262"/>
                  <a:gd name="T30" fmla="*/ 118 w 326"/>
                  <a:gd name="T31" fmla="*/ 247 h 262"/>
                  <a:gd name="T32" fmla="*/ 74 w 326"/>
                  <a:gd name="T33" fmla="*/ 226 h 262"/>
                  <a:gd name="T34" fmla="*/ 48 w 326"/>
                  <a:gd name="T35" fmla="*/ 206 h 262"/>
                  <a:gd name="T36" fmla="*/ 33 w 326"/>
                  <a:gd name="T37" fmla="*/ 189 h 262"/>
                  <a:gd name="T38" fmla="*/ 12 w 326"/>
                  <a:gd name="T39" fmla="*/ 155 h 262"/>
                  <a:gd name="T40" fmla="*/ 3 w 326"/>
                  <a:gd name="T41" fmla="*/ 104 h 262"/>
                  <a:gd name="T42" fmla="*/ 3 w 326"/>
                  <a:gd name="T43" fmla="*/ 94 h 262"/>
                  <a:gd name="T44" fmla="*/ 6 w 326"/>
                  <a:gd name="T45" fmla="*/ 95 h 262"/>
                  <a:gd name="T46" fmla="*/ 10 w 326"/>
                  <a:gd name="T47" fmla="*/ 111 h 262"/>
                  <a:gd name="T48" fmla="*/ 22 w 326"/>
                  <a:gd name="T49" fmla="*/ 148 h 262"/>
                  <a:gd name="T50" fmla="*/ 34 w 326"/>
                  <a:gd name="T51" fmla="*/ 169 h 262"/>
                  <a:gd name="T52" fmla="*/ 43 w 326"/>
                  <a:gd name="T53" fmla="*/ 187 h 262"/>
                  <a:gd name="T54" fmla="*/ 61 w 326"/>
                  <a:gd name="T55" fmla="*/ 206 h 262"/>
                  <a:gd name="T56" fmla="*/ 90 w 326"/>
                  <a:gd name="T57" fmla="*/ 226 h 262"/>
                  <a:gd name="T58" fmla="*/ 113 w 326"/>
                  <a:gd name="T59" fmla="*/ 237 h 262"/>
                  <a:gd name="T60" fmla="*/ 141 w 326"/>
                  <a:gd name="T61" fmla="*/ 243 h 262"/>
                  <a:gd name="T62" fmla="*/ 154 w 326"/>
                  <a:gd name="T63" fmla="*/ 244 h 262"/>
                  <a:gd name="T64" fmla="*/ 187 w 326"/>
                  <a:gd name="T65" fmla="*/ 241 h 262"/>
                  <a:gd name="T66" fmla="*/ 213 w 326"/>
                  <a:gd name="T67" fmla="*/ 233 h 262"/>
                  <a:gd name="T68" fmla="*/ 236 w 326"/>
                  <a:gd name="T69" fmla="*/ 224 h 262"/>
                  <a:gd name="T70" fmla="*/ 244 w 326"/>
                  <a:gd name="T71" fmla="*/ 220 h 262"/>
                  <a:gd name="T72" fmla="*/ 266 w 326"/>
                  <a:gd name="T73" fmla="*/ 204 h 262"/>
                  <a:gd name="T74" fmla="*/ 286 w 326"/>
                  <a:gd name="T75" fmla="*/ 179 h 262"/>
                  <a:gd name="T76" fmla="*/ 289 w 326"/>
                  <a:gd name="T77" fmla="*/ 174 h 262"/>
                  <a:gd name="T78" fmla="*/ 302 w 326"/>
                  <a:gd name="T79" fmla="*/ 150 h 262"/>
                  <a:gd name="T80" fmla="*/ 309 w 326"/>
                  <a:gd name="T81" fmla="*/ 125 h 262"/>
                  <a:gd name="T82" fmla="*/ 312 w 326"/>
                  <a:gd name="T83" fmla="*/ 120 h 262"/>
                  <a:gd name="T84" fmla="*/ 314 w 326"/>
                  <a:gd name="T85" fmla="*/ 95 h 262"/>
                  <a:gd name="T86" fmla="*/ 315 w 326"/>
                  <a:gd name="T87" fmla="*/ 93 h 262"/>
                  <a:gd name="T88" fmla="*/ 317 w 326"/>
                  <a:gd name="T89" fmla="*/ 91 h 262"/>
                  <a:gd name="T90" fmla="*/ 315 w 326"/>
                  <a:gd name="T91" fmla="*/ 86 h 262"/>
                  <a:gd name="T92" fmla="*/ 315 w 326"/>
                  <a:gd name="T93" fmla="*/ 77 h 262"/>
                  <a:gd name="T94" fmla="*/ 313 w 326"/>
                  <a:gd name="T95" fmla="*/ 71 h 262"/>
                  <a:gd name="T96" fmla="*/ 313 w 326"/>
                  <a:gd name="T97" fmla="*/ 69 h 262"/>
                  <a:gd name="T98" fmla="*/ 311 w 326"/>
                  <a:gd name="T99" fmla="*/ 66 h 262"/>
                  <a:gd name="T100" fmla="*/ 312 w 326"/>
                  <a:gd name="T101" fmla="*/ 58 h 262"/>
                  <a:gd name="T102" fmla="*/ 310 w 326"/>
                  <a:gd name="T103" fmla="*/ 50 h 262"/>
                  <a:gd name="T104" fmla="*/ 301 w 326"/>
                  <a:gd name="T105" fmla="*/ 30 h 262"/>
                  <a:gd name="T106" fmla="*/ 298 w 326"/>
                  <a:gd name="T107" fmla="*/ 20 h 262"/>
                  <a:gd name="T108" fmla="*/ 296 w 326"/>
                  <a:gd name="T109" fmla="*/ 16 h 262"/>
                  <a:gd name="T110" fmla="*/ 288 w 326"/>
                  <a:gd name="T111" fmla="*/ 0 h 262"/>
                  <a:gd name="T112" fmla="*/ 299 w 326"/>
                  <a:gd name="T113" fmla="*/ 19 h 262"/>
                  <a:gd name="T114" fmla="*/ 311 w 326"/>
                  <a:gd name="T115" fmla="*/ 61 h 262"/>
                  <a:gd name="T116" fmla="*/ 312 w 326"/>
                  <a:gd name="T117" fmla="*/ 6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262">
                    <a:moveTo>
                      <a:pt x="288" y="0"/>
                    </a:moveTo>
                    <a:cubicBezTo>
                      <a:pt x="290" y="2"/>
                      <a:pt x="293" y="2"/>
                      <a:pt x="293" y="5"/>
                    </a:cubicBezTo>
                    <a:cubicBezTo>
                      <a:pt x="296" y="8"/>
                      <a:pt x="297" y="10"/>
                      <a:pt x="298" y="14"/>
                    </a:cubicBezTo>
                    <a:cubicBezTo>
                      <a:pt x="299" y="14"/>
                      <a:pt x="300" y="14"/>
                      <a:pt x="300" y="15"/>
                    </a:cubicBezTo>
                    <a:cubicBezTo>
                      <a:pt x="300" y="21"/>
                      <a:pt x="306" y="24"/>
                      <a:pt x="307" y="29"/>
                    </a:cubicBezTo>
                    <a:cubicBezTo>
                      <a:pt x="307" y="32"/>
                      <a:pt x="309" y="39"/>
                      <a:pt x="313" y="41"/>
                    </a:cubicBezTo>
                    <a:cubicBezTo>
                      <a:pt x="313" y="42"/>
                      <a:pt x="313" y="43"/>
                      <a:pt x="313" y="44"/>
                    </a:cubicBezTo>
                    <a:cubicBezTo>
                      <a:pt x="313" y="46"/>
                      <a:pt x="315" y="49"/>
                      <a:pt x="315" y="51"/>
                    </a:cubicBezTo>
                    <a:cubicBezTo>
                      <a:pt x="318" y="54"/>
                      <a:pt x="316" y="60"/>
                      <a:pt x="317" y="65"/>
                    </a:cubicBezTo>
                    <a:cubicBezTo>
                      <a:pt x="318" y="68"/>
                      <a:pt x="321" y="71"/>
                      <a:pt x="321" y="74"/>
                    </a:cubicBezTo>
                    <a:cubicBezTo>
                      <a:pt x="322" y="76"/>
                      <a:pt x="321" y="79"/>
                      <a:pt x="321" y="81"/>
                    </a:cubicBezTo>
                    <a:cubicBezTo>
                      <a:pt x="322" y="86"/>
                      <a:pt x="324" y="90"/>
                      <a:pt x="324" y="95"/>
                    </a:cubicBezTo>
                    <a:cubicBezTo>
                      <a:pt x="324" y="98"/>
                      <a:pt x="322" y="100"/>
                      <a:pt x="322" y="104"/>
                    </a:cubicBezTo>
                    <a:cubicBezTo>
                      <a:pt x="323" y="105"/>
                      <a:pt x="325" y="103"/>
                      <a:pt x="326" y="104"/>
                    </a:cubicBezTo>
                    <a:cubicBezTo>
                      <a:pt x="325" y="106"/>
                      <a:pt x="324" y="107"/>
                      <a:pt x="322" y="107"/>
                    </a:cubicBezTo>
                    <a:cubicBezTo>
                      <a:pt x="323" y="119"/>
                      <a:pt x="318" y="129"/>
                      <a:pt x="317" y="140"/>
                    </a:cubicBezTo>
                    <a:cubicBezTo>
                      <a:pt x="316" y="148"/>
                      <a:pt x="310" y="155"/>
                      <a:pt x="308" y="163"/>
                    </a:cubicBezTo>
                    <a:cubicBezTo>
                      <a:pt x="307" y="166"/>
                      <a:pt x="307" y="169"/>
                      <a:pt x="305" y="172"/>
                    </a:cubicBezTo>
                    <a:cubicBezTo>
                      <a:pt x="302" y="176"/>
                      <a:pt x="299" y="180"/>
                      <a:pt x="296" y="182"/>
                    </a:cubicBezTo>
                    <a:cubicBezTo>
                      <a:pt x="291" y="192"/>
                      <a:pt x="285" y="200"/>
                      <a:pt x="276" y="207"/>
                    </a:cubicBezTo>
                    <a:cubicBezTo>
                      <a:pt x="276" y="207"/>
                      <a:pt x="276" y="208"/>
                      <a:pt x="276" y="208"/>
                    </a:cubicBezTo>
                    <a:cubicBezTo>
                      <a:pt x="261" y="223"/>
                      <a:pt x="241" y="234"/>
                      <a:pt x="221" y="243"/>
                    </a:cubicBezTo>
                    <a:cubicBezTo>
                      <a:pt x="220" y="244"/>
                      <a:pt x="219" y="246"/>
                      <a:pt x="218" y="247"/>
                    </a:cubicBezTo>
                    <a:cubicBezTo>
                      <a:pt x="215" y="246"/>
                      <a:pt x="211" y="248"/>
                      <a:pt x="206" y="249"/>
                    </a:cubicBezTo>
                    <a:cubicBezTo>
                      <a:pt x="202" y="251"/>
                      <a:pt x="198" y="252"/>
                      <a:pt x="194" y="252"/>
                    </a:cubicBezTo>
                    <a:cubicBezTo>
                      <a:pt x="196" y="254"/>
                      <a:pt x="193" y="255"/>
                      <a:pt x="194" y="256"/>
                    </a:cubicBezTo>
                    <a:cubicBezTo>
                      <a:pt x="191" y="254"/>
                      <a:pt x="190" y="258"/>
                      <a:pt x="191" y="259"/>
                    </a:cubicBezTo>
                    <a:cubicBezTo>
                      <a:pt x="189" y="259"/>
                      <a:pt x="188" y="259"/>
                      <a:pt x="187" y="258"/>
                    </a:cubicBezTo>
                    <a:cubicBezTo>
                      <a:pt x="183" y="262"/>
                      <a:pt x="179" y="258"/>
                      <a:pt x="178" y="253"/>
                    </a:cubicBezTo>
                    <a:cubicBezTo>
                      <a:pt x="175" y="252"/>
                      <a:pt x="173" y="253"/>
                      <a:pt x="170" y="254"/>
                    </a:cubicBezTo>
                    <a:cubicBezTo>
                      <a:pt x="163" y="254"/>
                      <a:pt x="156" y="253"/>
                      <a:pt x="150" y="254"/>
                    </a:cubicBezTo>
                    <a:cubicBezTo>
                      <a:pt x="139" y="252"/>
                      <a:pt x="128" y="250"/>
                      <a:pt x="118" y="247"/>
                    </a:cubicBezTo>
                    <a:cubicBezTo>
                      <a:pt x="115" y="247"/>
                      <a:pt x="112" y="245"/>
                      <a:pt x="108" y="245"/>
                    </a:cubicBezTo>
                    <a:cubicBezTo>
                      <a:pt x="97" y="238"/>
                      <a:pt x="83" y="234"/>
                      <a:pt x="74" y="226"/>
                    </a:cubicBezTo>
                    <a:cubicBezTo>
                      <a:pt x="72" y="225"/>
                      <a:pt x="70" y="224"/>
                      <a:pt x="69" y="222"/>
                    </a:cubicBezTo>
                    <a:cubicBezTo>
                      <a:pt x="60" y="218"/>
                      <a:pt x="56" y="211"/>
                      <a:pt x="48" y="206"/>
                    </a:cubicBezTo>
                    <a:cubicBezTo>
                      <a:pt x="44" y="201"/>
                      <a:pt x="39" y="197"/>
                      <a:pt x="35" y="191"/>
                    </a:cubicBezTo>
                    <a:cubicBezTo>
                      <a:pt x="34" y="191"/>
                      <a:pt x="34" y="190"/>
                      <a:pt x="33" y="189"/>
                    </a:cubicBezTo>
                    <a:cubicBezTo>
                      <a:pt x="30" y="185"/>
                      <a:pt x="27" y="181"/>
                      <a:pt x="24" y="178"/>
                    </a:cubicBezTo>
                    <a:cubicBezTo>
                      <a:pt x="20" y="170"/>
                      <a:pt x="15" y="163"/>
                      <a:pt x="12" y="155"/>
                    </a:cubicBezTo>
                    <a:cubicBezTo>
                      <a:pt x="10" y="146"/>
                      <a:pt x="6" y="138"/>
                      <a:pt x="4" y="127"/>
                    </a:cubicBezTo>
                    <a:cubicBezTo>
                      <a:pt x="0" y="120"/>
                      <a:pt x="3" y="112"/>
                      <a:pt x="3" y="104"/>
                    </a:cubicBezTo>
                    <a:cubicBezTo>
                      <a:pt x="3" y="103"/>
                      <a:pt x="2" y="103"/>
                      <a:pt x="1" y="103"/>
                    </a:cubicBezTo>
                    <a:cubicBezTo>
                      <a:pt x="2" y="100"/>
                      <a:pt x="0" y="96"/>
                      <a:pt x="3" y="94"/>
                    </a:cubicBezTo>
                    <a:cubicBezTo>
                      <a:pt x="1" y="93"/>
                      <a:pt x="2" y="90"/>
                      <a:pt x="2" y="88"/>
                    </a:cubicBezTo>
                    <a:cubicBezTo>
                      <a:pt x="3" y="91"/>
                      <a:pt x="6" y="92"/>
                      <a:pt x="6" y="95"/>
                    </a:cubicBezTo>
                    <a:cubicBezTo>
                      <a:pt x="7" y="98"/>
                      <a:pt x="6" y="102"/>
                      <a:pt x="8" y="104"/>
                    </a:cubicBezTo>
                    <a:cubicBezTo>
                      <a:pt x="8" y="107"/>
                      <a:pt x="9" y="110"/>
                      <a:pt x="10" y="111"/>
                    </a:cubicBezTo>
                    <a:cubicBezTo>
                      <a:pt x="11" y="119"/>
                      <a:pt x="13" y="124"/>
                      <a:pt x="14" y="129"/>
                    </a:cubicBezTo>
                    <a:cubicBezTo>
                      <a:pt x="17" y="135"/>
                      <a:pt x="18" y="142"/>
                      <a:pt x="22" y="148"/>
                    </a:cubicBezTo>
                    <a:cubicBezTo>
                      <a:pt x="26" y="153"/>
                      <a:pt x="32" y="158"/>
                      <a:pt x="34" y="164"/>
                    </a:cubicBezTo>
                    <a:cubicBezTo>
                      <a:pt x="34" y="166"/>
                      <a:pt x="34" y="167"/>
                      <a:pt x="34" y="169"/>
                    </a:cubicBezTo>
                    <a:cubicBezTo>
                      <a:pt x="35" y="170"/>
                      <a:pt x="36" y="171"/>
                      <a:pt x="37" y="173"/>
                    </a:cubicBezTo>
                    <a:cubicBezTo>
                      <a:pt x="40" y="177"/>
                      <a:pt x="41" y="182"/>
                      <a:pt x="43" y="187"/>
                    </a:cubicBezTo>
                    <a:cubicBezTo>
                      <a:pt x="45" y="192"/>
                      <a:pt x="50" y="195"/>
                      <a:pt x="54" y="199"/>
                    </a:cubicBezTo>
                    <a:cubicBezTo>
                      <a:pt x="56" y="202"/>
                      <a:pt x="57" y="205"/>
                      <a:pt x="61" y="206"/>
                    </a:cubicBezTo>
                    <a:cubicBezTo>
                      <a:pt x="65" y="211"/>
                      <a:pt x="71" y="215"/>
                      <a:pt x="77" y="218"/>
                    </a:cubicBezTo>
                    <a:cubicBezTo>
                      <a:pt x="81" y="221"/>
                      <a:pt x="84" y="225"/>
                      <a:pt x="90" y="226"/>
                    </a:cubicBezTo>
                    <a:cubicBezTo>
                      <a:pt x="90" y="227"/>
                      <a:pt x="90" y="227"/>
                      <a:pt x="90" y="228"/>
                    </a:cubicBezTo>
                    <a:cubicBezTo>
                      <a:pt x="98" y="231"/>
                      <a:pt x="106" y="234"/>
                      <a:pt x="113" y="237"/>
                    </a:cubicBezTo>
                    <a:cubicBezTo>
                      <a:pt x="119" y="239"/>
                      <a:pt x="126" y="240"/>
                      <a:pt x="133" y="241"/>
                    </a:cubicBezTo>
                    <a:cubicBezTo>
                      <a:pt x="136" y="242"/>
                      <a:pt x="138" y="243"/>
                      <a:pt x="141" y="243"/>
                    </a:cubicBezTo>
                    <a:cubicBezTo>
                      <a:pt x="143" y="243"/>
                      <a:pt x="143" y="242"/>
                      <a:pt x="145" y="243"/>
                    </a:cubicBezTo>
                    <a:cubicBezTo>
                      <a:pt x="148" y="243"/>
                      <a:pt x="151" y="244"/>
                      <a:pt x="154" y="244"/>
                    </a:cubicBezTo>
                    <a:cubicBezTo>
                      <a:pt x="157" y="244"/>
                      <a:pt x="159" y="244"/>
                      <a:pt x="162" y="244"/>
                    </a:cubicBezTo>
                    <a:cubicBezTo>
                      <a:pt x="170" y="244"/>
                      <a:pt x="179" y="242"/>
                      <a:pt x="187" y="241"/>
                    </a:cubicBezTo>
                    <a:cubicBezTo>
                      <a:pt x="191" y="241"/>
                      <a:pt x="195" y="240"/>
                      <a:pt x="199" y="239"/>
                    </a:cubicBezTo>
                    <a:cubicBezTo>
                      <a:pt x="204" y="238"/>
                      <a:pt x="210" y="237"/>
                      <a:pt x="213" y="233"/>
                    </a:cubicBezTo>
                    <a:cubicBezTo>
                      <a:pt x="214" y="234"/>
                      <a:pt x="218" y="234"/>
                      <a:pt x="218" y="231"/>
                    </a:cubicBezTo>
                    <a:cubicBezTo>
                      <a:pt x="225" y="231"/>
                      <a:pt x="231" y="228"/>
                      <a:pt x="236" y="224"/>
                    </a:cubicBezTo>
                    <a:cubicBezTo>
                      <a:pt x="237" y="223"/>
                      <a:pt x="238" y="222"/>
                      <a:pt x="240" y="221"/>
                    </a:cubicBezTo>
                    <a:cubicBezTo>
                      <a:pt x="241" y="220"/>
                      <a:pt x="243" y="221"/>
                      <a:pt x="244" y="220"/>
                    </a:cubicBezTo>
                    <a:cubicBezTo>
                      <a:pt x="246" y="219"/>
                      <a:pt x="248" y="216"/>
                      <a:pt x="250" y="214"/>
                    </a:cubicBezTo>
                    <a:cubicBezTo>
                      <a:pt x="256" y="212"/>
                      <a:pt x="260" y="205"/>
                      <a:pt x="266" y="204"/>
                    </a:cubicBezTo>
                    <a:cubicBezTo>
                      <a:pt x="267" y="200"/>
                      <a:pt x="269" y="197"/>
                      <a:pt x="273" y="196"/>
                    </a:cubicBezTo>
                    <a:cubicBezTo>
                      <a:pt x="276" y="189"/>
                      <a:pt x="282" y="185"/>
                      <a:pt x="286" y="179"/>
                    </a:cubicBezTo>
                    <a:cubicBezTo>
                      <a:pt x="286" y="178"/>
                      <a:pt x="287" y="177"/>
                      <a:pt x="287" y="176"/>
                    </a:cubicBezTo>
                    <a:cubicBezTo>
                      <a:pt x="288" y="176"/>
                      <a:pt x="288" y="174"/>
                      <a:pt x="289" y="174"/>
                    </a:cubicBezTo>
                    <a:cubicBezTo>
                      <a:pt x="292" y="167"/>
                      <a:pt x="296" y="163"/>
                      <a:pt x="299" y="157"/>
                    </a:cubicBezTo>
                    <a:cubicBezTo>
                      <a:pt x="299" y="154"/>
                      <a:pt x="301" y="152"/>
                      <a:pt x="302" y="150"/>
                    </a:cubicBezTo>
                    <a:cubicBezTo>
                      <a:pt x="303" y="147"/>
                      <a:pt x="303" y="143"/>
                      <a:pt x="304" y="141"/>
                    </a:cubicBezTo>
                    <a:cubicBezTo>
                      <a:pt x="305" y="135"/>
                      <a:pt x="308" y="132"/>
                      <a:pt x="309" y="125"/>
                    </a:cubicBezTo>
                    <a:cubicBezTo>
                      <a:pt x="309" y="125"/>
                      <a:pt x="309" y="124"/>
                      <a:pt x="310" y="125"/>
                    </a:cubicBezTo>
                    <a:cubicBezTo>
                      <a:pt x="309" y="122"/>
                      <a:pt x="309" y="120"/>
                      <a:pt x="312" y="120"/>
                    </a:cubicBezTo>
                    <a:cubicBezTo>
                      <a:pt x="311" y="117"/>
                      <a:pt x="312" y="116"/>
                      <a:pt x="311" y="113"/>
                    </a:cubicBezTo>
                    <a:cubicBezTo>
                      <a:pt x="314" y="108"/>
                      <a:pt x="313" y="102"/>
                      <a:pt x="314" y="95"/>
                    </a:cubicBezTo>
                    <a:cubicBezTo>
                      <a:pt x="314" y="94"/>
                      <a:pt x="313" y="96"/>
                      <a:pt x="313" y="95"/>
                    </a:cubicBezTo>
                    <a:cubicBezTo>
                      <a:pt x="313" y="94"/>
                      <a:pt x="316" y="95"/>
                      <a:pt x="315" y="93"/>
                    </a:cubicBezTo>
                    <a:cubicBezTo>
                      <a:pt x="316" y="92"/>
                      <a:pt x="314" y="94"/>
                      <a:pt x="315" y="92"/>
                    </a:cubicBezTo>
                    <a:cubicBezTo>
                      <a:pt x="315" y="91"/>
                      <a:pt x="316" y="92"/>
                      <a:pt x="317" y="91"/>
                    </a:cubicBezTo>
                    <a:cubicBezTo>
                      <a:pt x="315" y="90"/>
                      <a:pt x="314" y="89"/>
                      <a:pt x="314" y="86"/>
                    </a:cubicBezTo>
                    <a:cubicBezTo>
                      <a:pt x="314" y="87"/>
                      <a:pt x="316" y="87"/>
                      <a:pt x="315" y="86"/>
                    </a:cubicBezTo>
                    <a:cubicBezTo>
                      <a:pt x="315" y="85"/>
                      <a:pt x="315" y="87"/>
                      <a:pt x="314" y="86"/>
                    </a:cubicBezTo>
                    <a:cubicBezTo>
                      <a:pt x="315" y="82"/>
                      <a:pt x="314" y="80"/>
                      <a:pt x="315" y="77"/>
                    </a:cubicBezTo>
                    <a:cubicBezTo>
                      <a:pt x="314" y="76"/>
                      <a:pt x="312" y="78"/>
                      <a:pt x="312" y="77"/>
                    </a:cubicBezTo>
                    <a:cubicBezTo>
                      <a:pt x="314" y="75"/>
                      <a:pt x="312" y="73"/>
                      <a:pt x="313" y="71"/>
                    </a:cubicBezTo>
                    <a:cubicBezTo>
                      <a:pt x="312" y="70"/>
                      <a:pt x="313" y="69"/>
                      <a:pt x="312" y="68"/>
                    </a:cubicBezTo>
                    <a:cubicBezTo>
                      <a:pt x="312" y="67"/>
                      <a:pt x="313" y="68"/>
                      <a:pt x="313" y="69"/>
                    </a:cubicBezTo>
                    <a:cubicBezTo>
                      <a:pt x="314" y="69"/>
                      <a:pt x="312" y="67"/>
                      <a:pt x="314" y="67"/>
                    </a:cubicBezTo>
                    <a:cubicBezTo>
                      <a:pt x="313" y="67"/>
                      <a:pt x="312" y="66"/>
                      <a:pt x="311" y="66"/>
                    </a:cubicBezTo>
                    <a:cubicBezTo>
                      <a:pt x="312" y="63"/>
                      <a:pt x="310" y="63"/>
                      <a:pt x="310" y="60"/>
                    </a:cubicBezTo>
                    <a:cubicBezTo>
                      <a:pt x="311" y="60"/>
                      <a:pt x="312" y="59"/>
                      <a:pt x="312" y="58"/>
                    </a:cubicBezTo>
                    <a:cubicBezTo>
                      <a:pt x="311" y="57"/>
                      <a:pt x="311" y="56"/>
                      <a:pt x="310" y="57"/>
                    </a:cubicBezTo>
                    <a:cubicBezTo>
                      <a:pt x="309" y="54"/>
                      <a:pt x="308" y="52"/>
                      <a:pt x="310" y="50"/>
                    </a:cubicBezTo>
                    <a:cubicBezTo>
                      <a:pt x="308" y="48"/>
                      <a:pt x="306" y="47"/>
                      <a:pt x="307" y="43"/>
                    </a:cubicBezTo>
                    <a:cubicBezTo>
                      <a:pt x="304" y="40"/>
                      <a:pt x="304" y="34"/>
                      <a:pt x="301" y="30"/>
                    </a:cubicBezTo>
                    <a:cubicBezTo>
                      <a:pt x="302" y="29"/>
                      <a:pt x="301" y="29"/>
                      <a:pt x="301" y="27"/>
                    </a:cubicBezTo>
                    <a:cubicBezTo>
                      <a:pt x="299" y="26"/>
                      <a:pt x="298" y="22"/>
                      <a:pt x="298" y="20"/>
                    </a:cubicBezTo>
                    <a:cubicBezTo>
                      <a:pt x="297" y="21"/>
                      <a:pt x="297" y="18"/>
                      <a:pt x="296" y="19"/>
                    </a:cubicBezTo>
                    <a:cubicBezTo>
                      <a:pt x="296" y="18"/>
                      <a:pt x="295" y="17"/>
                      <a:pt x="296" y="16"/>
                    </a:cubicBezTo>
                    <a:cubicBezTo>
                      <a:pt x="294" y="16"/>
                      <a:pt x="294" y="13"/>
                      <a:pt x="293" y="12"/>
                    </a:cubicBezTo>
                    <a:cubicBezTo>
                      <a:pt x="292" y="7"/>
                      <a:pt x="289" y="5"/>
                      <a:pt x="288" y="0"/>
                    </a:cubicBezTo>
                    <a:close/>
                    <a:moveTo>
                      <a:pt x="299" y="22"/>
                    </a:moveTo>
                    <a:cubicBezTo>
                      <a:pt x="300" y="21"/>
                      <a:pt x="300" y="20"/>
                      <a:pt x="299" y="19"/>
                    </a:cubicBezTo>
                    <a:cubicBezTo>
                      <a:pt x="299" y="20"/>
                      <a:pt x="299" y="21"/>
                      <a:pt x="299" y="22"/>
                    </a:cubicBezTo>
                    <a:close/>
                    <a:moveTo>
                      <a:pt x="311" y="61"/>
                    </a:moveTo>
                    <a:cubicBezTo>
                      <a:pt x="311" y="62"/>
                      <a:pt x="312" y="62"/>
                      <a:pt x="312" y="62"/>
                    </a:cubicBezTo>
                    <a:cubicBezTo>
                      <a:pt x="312" y="61"/>
                      <a:pt x="313" y="61"/>
                      <a:pt x="312" y="60"/>
                    </a:cubicBezTo>
                    <a:cubicBezTo>
                      <a:pt x="312" y="61"/>
                      <a:pt x="311" y="61"/>
                      <a:pt x="311"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grpSp>
        <p:grpSp>
          <p:nvGrpSpPr>
            <p:cNvPr id="22" name="组合 21"/>
            <p:cNvGrpSpPr/>
            <p:nvPr/>
          </p:nvGrpSpPr>
          <p:grpSpPr>
            <a:xfrm>
              <a:off x="4131856" y="3039225"/>
              <a:ext cx="430887" cy="434519"/>
              <a:chOff x="11165604" y="552138"/>
              <a:chExt cx="585614" cy="590550"/>
            </a:xfrm>
          </p:grpSpPr>
          <p:sp>
            <p:nvSpPr>
              <p:cNvPr id="23" name="Freeform 5"/>
              <p:cNvSpPr/>
              <p:nvPr/>
            </p:nvSpPr>
            <p:spPr bwMode="auto">
              <a:xfrm>
                <a:off x="11175884" y="552138"/>
                <a:ext cx="573204" cy="590550"/>
              </a:xfrm>
              <a:custGeom>
                <a:avLst/>
                <a:gdLst>
                  <a:gd name="T0" fmla="*/ 279 w 291"/>
                  <a:gd name="T1" fmla="*/ 117 h 300"/>
                  <a:gd name="T2" fmla="*/ 274 w 291"/>
                  <a:gd name="T3" fmla="*/ 101 h 300"/>
                  <a:gd name="T4" fmla="*/ 269 w 291"/>
                  <a:gd name="T5" fmla="*/ 84 h 300"/>
                  <a:gd name="T6" fmla="*/ 254 w 291"/>
                  <a:gd name="T7" fmla="*/ 63 h 300"/>
                  <a:gd name="T8" fmla="*/ 227 w 291"/>
                  <a:gd name="T9" fmla="*/ 37 h 300"/>
                  <a:gd name="T10" fmla="*/ 229 w 291"/>
                  <a:gd name="T11" fmla="*/ 34 h 300"/>
                  <a:gd name="T12" fmla="*/ 218 w 291"/>
                  <a:gd name="T13" fmla="*/ 23 h 300"/>
                  <a:gd name="T14" fmla="*/ 191 w 291"/>
                  <a:gd name="T15" fmla="*/ 20 h 300"/>
                  <a:gd name="T16" fmla="*/ 174 w 291"/>
                  <a:gd name="T17" fmla="*/ 9 h 300"/>
                  <a:gd name="T18" fmla="*/ 157 w 291"/>
                  <a:gd name="T19" fmla="*/ 4 h 300"/>
                  <a:gd name="T20" fmla="*/ 135 w 291"/>
                  <a:gd name="T21" fmla="*/ 6 h 300"/>
                  <a:gd name="T22" fmla="*/ 118 w 291"/>
                  <a:gd name="T23" fmla="*/ 6 h 300"/>
                  <a:gd name="T24" fmla="*/ 89 w 291"/>
                  <a:gd name="T25" fmla="*/ 14 h 300"/>
                  <a:gd name="T26" fmla="*/ 58 w 291"/>
                  <a:gd name="T27" fmla="*/ 31 h 300"/>
                  <a:gd name="T28" fmla="*/ 46 w 291"/>
                  <a:gd name="T29" fmla="*/ 40 h 300"/>
                  <a:gd name="T30" fmla="*/ 35 w 291"/>
                  <a:gd name="T31" fmla="*/ 45 h 300"/>
                  <a:gd name="T32" fmla="*/ 22 w 291"/>
                  <a:gd name="T33" fmla="*/ 65 h 300"/>
                  <a:gd name="T34" fmla="*/ 10 w 291"/>
                  <a:gd name="T35" fmla="*/ 93 h 300"/>
                  <a:gd name="T36" fmla="*/ 5 w 291"/>
                  <a:gd name="T37" fmla="*/ 103 h 300"/>
                  <a:gd name="T38" fmla="*/ 4 w 291"/>
                  <a:gd name="T39" fmla="*/ 133 h 300"/>
                  <a:gd name="T40" fmla="*/ 16 w 291"/>
                  <a:gd name="T41" fmla="*/ 172 h 300"/>
                  <a:gd name="T42" fmla="*/ 17 w 291"/>
                  <a:gd name="T43" fmla="*/ 182 h 300"/>
                  <a:gd name="T44" fmla="*/ 18 w 291"/>
                  <a:gd name="T45" fmla="*/ 187 h 300"/>
                  <a:gd name="T46" fmla="*/ 21 w 291"/>
                  <a:gd name="T47" fmla="*/ 193 h 300"/>
                  <a:gd name="T48" fmla="*/ 54 w 291"/>
                  <a:gd name="T49" fmla="*/ 227 h 300"/>
                  <a:gd name="T50" fmla="*/ 83 w 291"/>
                  <a:gd name="T51" fmla="*/ 244 h 300"/>
                  <a:gd name="T52" fmla="*/ 107 w 291"/>
                  <a:gd name="T53" fmla="*/ 263 h 300"/>
                  <a:gd name="T54" fmla="*/ 116 w 291"/>
                  <a:gd name="T55" fmla="*/ 265 h 300"/>
                  <a:gd name="T56" fmla="*/ 113 w 291"/>
                  <a:gd name="T57" fmla="*/ 273 h 300"/>
                  <a:gd name="T58" fmla="*/ 130 w 291"/>
                  <a:gd name="T59" fmla="*/ 281 h 300"/>
                  <a:gd name="T60" fmla="*/ 124 w 291"/>
                  <a:gd name="T61" fmla="*/ 287 h 300"/>
                  <a:gd name="T62" fmla="*/ 150 w 291"/>
                  <a:gd name="T63" fmla="*/ 293 h 300"/>
                  <a:gd name="T64" fmla="*/ 185 w 291"/>
                  <a:gd name="T65" fmla="*/ 289 h 300"/>
                  <a:gd name="T66" fmla="*/ 210 w 291"/>
                  <a:gd name="T67" fmla="*/ 273 h 300"/>
                  <a:gd name="T68" fmla="*/ 246 w 291"/>
                  <a:gd name="T69" fmla="*/ 252 h 300"/>
                  <a:gd name="T70" fmla="*/ 268 w 291"/>
                  <a:gd name="T71" fmla="*/ 223 h 300"/>
                  <a:gd name="T72" fmla="*/ 274 w 291"/>
                  <a:gd name="T73" fmla="*/ 196 h 300"/>
                  <a:gd name="T74" fmla="*/ 280 w 291"/>
                  <a:gd name="T75" fmla="*/ 183 h 300"/>
                  <a:gd name="T76" fmla="*/ 284 w 291"/>
                  <a:gd name="T77" fmla="*/ 15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1" h="300">
                    <a:moveTo>
                      <a:pt x="284" y="135"/>
                    </a:moveTo>
                    <a:cubicBezTo>
                      <a:pt x="285" y="127"/>
                      <a:pt x="282" y="123"/>
                      <a:pt x="279" y="117"/>
                    </a:cubicBezTo>
                    <a:cubicBezTo>
                      <a:pt x="285" y="110"/>
                      <a:pt x="273" y="107"/>
                      <a:pt x="274" y="100"/>
                    </a:cubicBezTo>
                    <a:cubicBezTo>
                      <a:pt x="274" y="101"/>
                      <a:pt x="274" y="101"/>
                      <a:pt x="274" y="101"/>
                    </a:cubicBezTo>
                    <a:cubicBezTo>
                      <a:pt x="272" y="99"/>
                      <a:pt x="272" y="99"/>
                      <a:pt x="272" y="99"/>
                    </a:cubicBezTo>
                    <a:cubicBezTo>
                      <a:pt x="278" y="93"/>
                      <a:pt x="269" y="89"/>
                      <a:pt x="269" y="84"/>
                    </a:cubicBezTo>
                    <a:cubicBezTo>
                      <a:pt x="266" y="81"/>
                      <a:pt x="268" y="71"/>
                      <a:pt x="260" y="73"/>
                    </a:cubicBezTo>
                    <a:cubicBezTo>
                      <a:pt x="260" y="68"/>
                      <a:pt x="258" y="66"/>
                      <a:pt x="254" y="63"/>
                    </a:cubicBezTo>
                    <a:cubicBezTo>
                      <a:pt x="246" y="57"/>
                      <a:pt x="241" y="41"/>
                      <a:pt x="229" y="40"/>
                    </a:cubicBezTo>
                    <a:cubicBezTo>
                      <a:pt x="228" y="39"/>
                      <a:pt x="227" y="38"/>
                      <a:pt x="227" y="37"/>
                    </a:cubicBezTo>
                    <a:cubicBezTo>
                      <a:pt x="228" y="37"/>
                      <a:pt x="228" y="36"/>
                      <a:pt x="229" y="36"/>
                    </a:cubicBezTo>
                    <a:cubicBezTo>
                      <a:pt x="229" y="34"/>
                      <a:pt x="229" y="34"/>
                      <a:pt x="229" y="34"/>
                    </a:cubicBezTo>
                    <a:cubicBezTo>
                      <a:pt x="226" y="33"/>
                      <a:pt x="224" y="32"/>
                      <a:pt x="221" y="31"/>
                    </a:cubicBezTo>
                    <a:cubicBezTo>
                      <a:pt x="223" y="29"/>
                      <a:pt x="221" y="24"/>
                      <a:pt x="218" y="23"/>
                    </a:cubicBezTo>
                    <a:cubicBezTo>
                      <a:pt x="213" y="22"/>
                      <a:pt x="212" y="22"/>
                      <a:pt x="206" y="21"/>
                    </a:cubicBezTo>
                    <a:cubicBezTo>
                      <a:pt x="202" y="17"/>
                      <a:pt x="196" y="19"/>
                      <a:pt x="191" y="20"/>
                    </a:cubicBezTo>
                    <a:cubicBezTo>
                      <a:pt x="189" y="14"/>
                      <a:pt x="182" y="16"/>
                      <a:pt x="178" y="14"/>
                    </a:cubicBezTo>
                    <a:cubicBezTo>
                      <a:pt x="176" y="12"/>
                      <a:pt x="174" y="11"/>
                      <a:pt x="174" y="9"/>
                    </a:cubicBezTo>
                    <a:cubicBezTo>
                      <a:pt x="168" y="9"/>
                      <a:pt x="164" y="6"/>
                      <a:pt x="157" y="7"/>
                    </a:cubicBezTo>
                    <a:cubicBezTo>
                      <a:pt x="157" y="4"/>
                      <a:pt x="157" y="4"/>
                      <a:pt x="157" y="4"/>
                    </a:cubicBezTo>
                    <a:cubicBezTo>
                      <a:pt x="153" y="0"/>
                      <a:pt x="148" y="6"/>
                      <a:pt x="144" y="1"/>
                    </a:cubicBezTo>
                    <a:cubicBezTo>
                      <a:pt x="140" y="2"/>
                      <a:pt x="139" y="5"/>
                      <a:pt x="135" y="6"/>
                    </a:cubicBezTo>
                    <a:cubicBezTo>
                      <a:pt x="132" y="7"/>
                      <a:pt x="126" y="9"/>
                      <a:pt x="124" y="4"/>
                    </a:cubicBezTo>
                    <a:cubicBezTo>
                      <a:pt x="122" y="4"/>
                      <a:pt x="119" y="4"/>
                      <a:pt x="118" y="6"/>
                    </a:cubicBezTo>
                    <a:cubicBezTo>
                      <a:pt x="114" y="2"/>
                      <a:pt x="112" y="11"/>
                      <a:pt x="107" y="6"/>
                    </a:cubicBezTo>
                    <a:cubicBezTo>
                      <a:pt x="103" y="16"/>
                      <a:pt x="96" y="9"/>
                      <a:pt x="89" y="14"/>
                    </a:cubicBezTo>
                    <a:cubicBezTo>
                      <a:pt x="84" y="23"/>
                      <a:pt x="74" y="15"/>
                      <a:pt x="69" y="25"/>
                    </a:cubicBezTo>
                    <a:cubicBezTo>
                      <a:pt x="64" y="22"/>
                      <a:pt x="63" y="35"/>
                      <a:pt x="58" y="31"/>
                    </a:cubicBezTo>
                    <a:cubicBezTo>
                      <a:pt x="58" y="32"/>
                      <a:pt x="58" y="32"/>
                      <a:pt x="58" y="32"/>
                    </a:cubicBezTo>
                    <a:cubicBezTo>
                      <a:pt x="56" y="38"/>
                      <a:pt x="47" y="32"/>
                      <a:pt x="46" y="40"/>
                    </a:cubicBezTo>
                    <a:cubicBezTo>
                      <a:pt x="40" y="40"/>
                      <a:pt x="38" y="39"/>
                      <a:pt x="34" y="43"/>
                    </a:cubicBezTo>
                    <a:cubicBezTo>
                      <a:pt x="35" y="45"/>
                      <a:pt x="35" y="45"/>
                      <a:pt x="35" y="45"/>
                    </a:cubicBezTo>
                    <a:cubicBezTo>
                      <a:pt x="32" y="49"/>
                      <a:pt x="32" y="53"/>
                      <a:pt x="27" y="53"/>
                    </a:cubicBezTo>
                    <a:cubicBezTo>
                      <a:pt x="24" y="57"/>
                      <a:pt x="20" y="61"/>
                      <a:pt x="22" y="65"/>
                    </a:cubicBezTo>
                    <a:cubicBezTo>
                      <a:pt x="9" y="69"/>
                      <a:pt x="20" y="87"/>
                      <a:pt x="8" y="92"/>
                    </a:cubicBezTo>
                    <a:cubicBezTo>
                      <a:pt x="10" y="93"/>
                      <a:pt x="10" y="93"/>
                      <a:pt x="10" y="93"/>
                    </a:cubicBezTo>
                    <a:cubicBezTo>
                      <a:pt x="8" y="96"/>
                      <a:pt x="8" y="102"/>
                      <a:pt x="3" y="99"/>
                    </a:cubicBezTo>
                    <a:cubicBezTo>
                      <a:pt x="2" y="101"/>
                      <a:pt x="4" y="102"/>
                      <a:pt x="5" y="103"/>
                    </a:cubicBezTo>
                    <a:cubicBezTo>
                      <a:pt x="2" y="109"/>
                      <a:pt x="6" y="114"/>
                      <a:pt x="8" y="121"/>
                    </a:cubicBezTo>
                    <a:cubicBezTo>
                      <a:pt x="5" y="124"/>
                      <a:pt x="0" y="128"/>
                      <a:pt x="4" y="133"/>
                    </a:cubicBezTo>
                    <a:cubicBezTo>
                      <a:pt x="12" y="137"/>
                      <a:pt x="0" y="147"/>
                      <a:pt x="8" y="149"/>
                    </a:cubicBezTo>
                    <a:cubicBezTo>
                      <a:pt x="5" y="159"/>
                      <a:pt x="14" y="166"/>
                      <a:pt x="16" y="172"/>
                    </a:cubicBezTo>
                    <a:cubicBezTo>
                      <a:pt x="13" y="175"/>
                      <a:pt x="17" y="180"/>
                      <a:pt x="16" y="183"/>
                    </a:cubicBezTo>
                    <a:cubicBezTo>
                      <a:pt x="17" y="182"/>
                      <a:pt x="17" y="182"/>
                      <a:pt x="17" y="182"/>
                    </a:cubicBezTo>
                    <a:cubicBezTo>
                      <a:pt x="19" y="184"/>
                      <a:pt x="19" y="184"/>
                      <a:pt x="19" y="184"/>
                    </a:cubicBezTo>
                    <a:cubicBezTo>
                      <a:pt x="19" y="185"/>
                      <a:pt x="19" y="186"/>
                      <a:pt x="18" y="187"/>
                    </a:cubicBezTo>
                    <a:cubicBezTo>
                      <a:pt x="26" y="191"/>
                      <a:pt x="26" y="191"/>
                      <a:pt x="26" y="191"/>
                    </a:cubicBezTo>
                    <a:cubicBezTo>
                      <a:pt x="21" y="193"/>
                      <a:pt x="21" y="193"/>
                      <a:pt x="21" y="193"/>
                    </a:cubicBezTo>
                    <a:cubicBezTo>
                      <a:pt x="26" y="202"/>
                      <a:pt x="38" y="205"/>
                      <a:pt x="43" y="215"/>
                    </a:cubicBezTo>
                    <a:cubicBezTo>
                      <a:pt x="51" y="215"/>
                      <a:pt x="47" y="225"/>
                      <a:pt x="54" y="227"/>
                    </a:cubicBezTo>
                    <a:cubicBezTo>
                      <a:pt x="64" y="224"/>
                      <a:pt x="62" y="237"/>
                      <a:pt x="71" y="236"/>
                    </a:cubicBezTo>
                    <a:cubicBezTo>
                      <a:pt x="72" y="243"/>
                      <a:pt x="83" y="237"/>
                      <a:pt x="83" y="244"/>
                    </a:cubicBezTo>
                    <a:cubicBezTo>
                      <a:pt x="86" y="244"/>
                      <a:pt x="86" y="244"/>
                      <a:pt x="86" y="244"/>
                    </a:cubicBezTo>
                    <a:cubicBezTo>
                      <a:pt x="92" y="253"/>
                      <a:pt x="104" y="253"/>
                      <a:pt x="107" y="263"/>
                    </a:cubicBezTo>
                    <a:cubicBezTo>
                      <a:pt x="110" y="261"/>
                      <a:pt x="115" y="259"/>
                      <a:pt x="117" y="263"/>
                    </a:cubicBezTo>
                    <a:cubicBezTo>
                      <a:pt x="116" y="265"/>
                      <a:pt x="116" y="265"/>
                      <a:pt x="116" y="265"/>
                    </a:cubicBezTo>
                    <a:cubicBezTo>
                      <a:pt x="120" y="269"/>
                      <a:pt x="120" y="269"/>
                      <a:pt x="120" y="269"/>
                    </a:cubicBezTo>
                    <a:cubicBezTo>
                      <a:pt x="119" y="273"/>
                      <a:pt x="114" y="269"/>
                      <a:pt x="113" y="273"/>
                    </a:cubicBezTo>
                    <a:cubicBezTo>
                      <a:pt x="116" y="275"/>
                      <a:pt x="120" y="278"/>
                      <a:pt x="122" y="275"/>
                    </a:cubicBezTo>
                    <a:cubicBezTo>
                      <a:pt x="124" y="278"/>
                      <a:pt x="127" y="278"/>
                      <a:pt x="130" y="281"/>
                    </a:cubicBezTo>
                    <a:cubicBezTo>
                      <a:pt x="132" y="283"/>
                      <a:pt x="135" y="277"/>
                      <a:pt x="137" y="282"/>
                    </a:cubicBezTo>
                    <a:cubicBezTo>
                      <a:pt x="133" y="285"/>
                      <a:pt x="130" y="285"/>
                      <a:pt x="124" y="287"/>
                    </a:cubicBezTo>
                    <a:cubicBezTo>
                      <a:pt x="126" y="287"/>
                      <a:pt x="130" y="289"/>
                      <a:pt x="130" y="287"/>
                    </a:cubicBezTo>
                    <a:cubicBezTo>
                      <a:pt x="135" y="291"/>
                      <a:pt x="145" y="288"/>
                      <a:pt x="150" y="293"/>
                    </a:cubicBezTo>
                    <a:cubicBezTo>
                      <a:pt x="154" y="294"/>
                      <a:pt x="156" y="293"/>
                      <a:pt x="157" y="290"/>
                    </a:cubicBezTo>
                    <a:cubicBezTo>
                      <a:pt x="168" y="300"/>
                      <a:pt x="174" y="285"/>
                      <a:pt x="185" y="289"/>
                    </a:cubicBezTo>
                    <a:cubicBezTo>
                      <a:pt x="195" y="289"/>
                      <a:pt x="191" y="272"/>
                      <a:pt x="202" y="279"/>
                    </a:cubicBezTo>
                    <a:cubicBezTo>
                      <a:pt x="205" y="274"/>
                      <a:pt x="211" y="281"/>
                      <a:pt x="210" y="273"/>
                    </a:cubicBezTo>
                    <a:cubicBezTo>
                      <a:pt x="212" y="269"/>
                      <a:pt x="216" y="270"/>
                      <a:pt x="219" y="270"/>
                    </a:cubicBezTo>
                    <a:cubicBezTo>
                      <a:pt x="225" y="260"/>
                      <a:pt x="237" y="259"/>
                      <a:pt x="246" y="252"/>
                    </a:cubicBezTo>
                    <a:cubicBezTo>
                      <a:pt x="245" y="245"/>
                      <a:pt x="253" y="244"/>
                      <a:pt x="253" y="237"/>
                    </a:cubicBezTo>
                    <a:cubicBezTo>
                      <a:pt x="260" y="234"/>
                      <a:pt x="260" y="225"/>
                      <a:pt x="268" y="223"/>
                    </a:cubicBezTo>
                    <a:cubicBezTo>
                      <a:pt x="267" y="218"/>
                      <a:pt x="269" y="210"/>
                      <a:pt x="270" y="205"/>
                    </a:cubicBezTo>
                    <a:cubicBezTo>
                      <a:pt x="273" y="203"/>
                      <a:pt x="270" y="197"/>
                      <a:pt x="274" y="196"/>
                    </a:cubicBezTo>
                    <a:cubicBezTo>
                      <a:pt x="274" y="195"/>
                      <a:pt x="274" y="195"/>
                      <a:pt x="274" y="195"/>
                    </a:cubicBezTo>
                    <a:cubicBezTo>
                      <a:pt x="281" y="194"/>
                      <a:pt x="274" y="185"/>
                      <a:pt x="280" y="183"/>
                    </a:cubicBezTo>
                    <a:cubicBezTo>
                      <a:pt x="280" y="179"/>
                      <a:pt x="280" y="171"/>
                      <a:pt x="284" y="169"/>
                    </a:cubicBezTo>
                    <a:cubicBezTo>
                      <a:pt x="284" y="159"/>
                      <a:pt x="284" y="159"/>
                      <a:pt x="284" y="159"/>
                    </a:cubicBezTo>
                    <a:cubicBezTo>
                      <a:pt x="279" y="151"/>
                      <a:pt x="291" y="143"/>
                      <a:pt x="284" y="135"/>
                    </a:cubicBezTo>
                    <a:close/>
                  </a:path>
                </a:pathLst>
              </a:custGeom>
              <a:solidFill>
                <a:srgbClr val="4C52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schemeClr val="bg1"/>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endParaRPr>
              </a:p>
            </p:txBody>
          </p:sp>
          <p:sp>
            <p:nvSpPr>
              <p:cNvPr id="24" name="文本框 23"/>
              <p:cNvSpPr txBox="1"/>
              <p:nvPr/>
            </p:nvSpPr>
            <p:spPr>
              <a:xfrm>
                <a:off x="11165604" y="602938"/>
                <a:ext cx="585614" cy="457200"/>
              </a:xfrm>
              <a:prstGeom prst="rect">
                <a:avLst/>
              </a:prstGeom>
              <a:noFill/>
            </p:spPr>
            <p:txBody>
              <a:bodyPr vert="eaVert" wrap="square" rtlCol="0">
                <a:spAutoFit/>
              </a:bodyPr>
              <a:lstStyle/>
              <a:p>
                <a:pPr algn="ctr"/>
                <a:r>
                  <a:rPr lang="zh-CN" altLang="en-US" sz="1600" dirty="0">
                    <a:solidFill>
                      <a:schemeClr val="bg1"/>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rPr>
                  <a:t>一</a:t>
                </a:r>
                <a:endParaRPr lang="zh-CN" altLang="en-US" sz="1600" dirty="0">
                  <a:solidFill>
                    <a:schemeClr val="bg1"/>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endParaRPr>
              </a:p>
            </p:txBody>
          </p:sp>
        </p:grpSp>
        <p:grpSp>
          <p:nvGrpSpPr>
            <p:cNvPr id="25" name="组合 24"/>
            <p:cNvGrpSpPr/>
            <p:nvPr/>
          </p:nvGrpSpPr>
          <p:grpSpPr>
            <a:xfrm>
              <a:off x="7063287" y="3002200"/>
              <a:ext cx="430887" cy="434519"/>
              <a:chOff x="11165604" y="552138"/>
              <a:chExt cx="585614" cy="590550"/>
            </a:xfrm>
          </p:grpSpPr>
          <p:sp>
            <p:nvSpPr>
              <p:cNvPr id="26" name="Freeform 5"/>
              <p:cNvSpPr/>
              <p:nvPr/>
            </p:nvSpPr>
            <p:spPr bwMode="auto">
              <a:xfrm>
                <a:off x="11175884" y="552138"/>
                <a:ext cx="573204" cy="590550"/>
              </a:xfrm>
              <a:custGeom>
                <a:avLst/>
                <a:gdLst>
                  <a:gd name="T0" fmla="*/ 279 w 291"/>
                  <a:gd name="T1" fmla="*/ 117 h 300"/>
                  <a:gd name="T2" fmla="*/ 274 w 291"/>
                  <a:gd name="T3" fmla="*/ 101 h 300"/>
                  <a:gd name="T4" fmla="*/ 269 w 291"/>
                  <a:gd name="T5" fmla="*/ 84 h 300"/>
                  <a:gd name="T6" fmla="*/ 254 w 291"/>
                  <a:gd name="T7" fmla="*/ 63 h 300"/>
                  <a:gd name="T8" fmla="*/ 227 w 291"/>
                  <a:gd name="T9" fmla="*/ 37 h 300"/>
                  <a:gd name="T10" fmla="*/ 229 w 291"/>
                  <a:gd name="T11" fmla="*/ 34 h 300"/>
                  <a:gd name="T12" fmla="*/ 218 w 291"/>
                  <a:gd name="T13" fmla="*/ 23 h 300"/>
                  <a:gd name="T14" fmla="*/ 191 w 291"/>
                  <a:gd name="T15" fmla="*/ 20 h 300"/>
                  <a:gd name="T16" fmla="*/ 174 w 291"/>
                  <a:gd name="T17" fmla="*/ 9 h 300"/>
                  <a:gd name="T18" fmla="*/ 157 w 291"/>
                  <a:gd name="T19" fmla="*/ 4 h 300"/>
                  <a:gd name="T20" fmla="*/ 135 w 291"/>
                  <a:gd name="T21" fmla="*/ 6 h 300"/>
                  <a:gd name="T22" fmla="*/ 118 w 291"/>
                  <a:gd name="T23" fmla="*/ 6 h 300"/>
                  <a:gd name="T24" fmla="*/ 89 w 291"/>
                  <a:gd name="T25" fmla="*/ 14 h 300"/>
                  <a:gd name="T26" fmla="*/ 58 w 291"/>
                  <a:gd name="T27" fmla="*/ 31 h 300"/>
                  <a:gd name="T28" fmla="*/ 46 w 291"/>
                  <a:gd name="T29" fmla="*/ 40 h 300"/>
                  <a:gd name="T30" fmla="*/ 35 w 291"/>
                  <a:gd name="T31" fmla="*/ 45 h 300"/>
                  <a:gd name="T32" fmla="*/ 22 w 291"/>
                  <a:gd name="T33" fmla="*/ 65 h 300"/>
                  <a:gd name="T34" fmla="*/ 10 w 291"/>
                  <a:gd name="T35" fmla="*/ 93 h 300"/>
                  <a:gd name="T36" fmla="*/ 5 w 291"/>
                  <a:gd name="T37" fmla="*/ 103 h 300"/>
                  <a:gd name="T38" fmla="*/ 4 w 291"/>
                  <a:gd name="T39" fmla="*/ 133 h 300"/>
                  <a:gd name="T40" fmla="*/ 16 w 291"/>
                  <a:gd name="T41" fmla="*/ 172 h 300"/>
                  <a:gd name="T42" fmla="*/ 17 w 291"/>
                  <a:gd name="T43" fmla="*/ 182 h 300"/>
                  <a:gd name="T44" fmla="*/ 18 w 291"/>
                  <a:gd name="T45" fmla="*/ 187 h 300"/>
                  <a:gd name="T46" fmla="*/ 21 w 291"/>
                  <a:gd name="T47" fmla="*/ 193 h 300"/>
                  <a:gd name="T48" fmla="*/ 54 w 291"/>
                  <a:gd name="T49" fmla="*/ 227 h 300"/>
                  <a:gd name="T50" fmla="*/ 83 w 291"/>
                  <a:gd name="T51" fmla="*/ 244 h 300"/>
                  <a:gd name="T52" fmla="*/ 107 w 291"/>
                  <a:gd name="T53" fmla="*/ 263 h 300"/>
                  <a:gd name="T54" fmla="*/ 116 w 291"/>
                  <a:gd name="T55" fmla="*/ 265 h 300"/>
                  <a:gd name="T56" fmla="*/ 113 w 291"/>
                  <a:gd name="T57" fmla="*/ 273 h 300"/>
                  <a:gd name="T58" fmla="*/ 130 w 291"/>
                  <a:gd name="T59" fmla="*/ 281 h 300"/>
                  <a:gd name="T60" fmla="*/ 124 w 291"/>
                  <a:gd name="T61" fmla="*/ 287 h 300"/>
                  <a:gd name="T62" fmla="*/ 150 w 291"/>
                  <a:gd name="T63" fmla="*/ 293 h 300"/>
                  <a:gd name="T64" fmla="*/ 185 w 291"/>
                  <a:gd name="T65" fmla="*/ 289 h 300"/>
                  <a:gd name="T66" fmla="*/ 210 w 291"/>
                  <a:gd name="T67" fmla="*/ 273 h 300"/>
                  <a:gd name="T68" fmla="*/ 246 w 291"/>
                  <a:gd name="T69" fmla="*/ 252 h 300"/>
                  <a:gd name="T70" fmla="*/ 268 w 291"/>
                  <a:gd name="T71" fmla="*/ 223 h 300"/>
                  <a:gd name="T72" fmla="*/ 274 w 291"/>
                  <a:gd name="T73" fmla="*/ 196 h 300"/>
                  <a:gd name="T74" fmla="*/ 280 w 291"/>
                  <a:gd name="T75" fmla="*/ 183 h 300"/>
                  <a:gd name="T76" fmla="*/ 284 w 291"/>
                  <a:gd name="T77" fmla="*/ 15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1" h="300">
                    <a:moveTo>
                      <a:pt x="284" y="135"/>
                    </a:moveTo>
                    <a:cubicBezTo>
                      <a:pt x="285" y="127"/>
                      <a:pt x="282" y="123"/>
                      <a:pt x="279" y="117"/>
                    </a:cubicBezTo>
                    <a:cubicBezTo>
                      <a:pt x="285" y="110"/>
                      <a:pt x="273" y="107"/>
                      <a:pt x="274" y="100"/>
                    </a:cubicBezTo>
                    <a:cubicBezTo>
                      <a:pt x="274" y="101"/>
                      <a:pt x="274" y="101"/>
                      <a:pt x="274" y="101"/>
                    </a:cubicBezTo>
                    <a:cubicBezTo>
                      <a:pt x="272" y="99"/>
                      <a:pt x="272" y="99"/>
                      <a:pt x="272" y="99"/>
                    </a:cubicBezTo>
                    <a:cubicBezTo>
                      <a:pt x="278" y="93"/>
                      <a:pt x="269" y="89"/>
                      <a:pt x="269" y="84"/>
                    </a:cubicBezTo>
                    <a:cubicBezTo>
                      <a:pt x="266" y="81"/>
                      <a:pt x="268" y="71"/>
                      <a:pt x="260" y="73"/>
                    </a:cubicBezTo>
                    <a:cubicBezTo>
                      <a:pt x="260" y="68"/>
                      <a:pt x="258" y="66"/>
                      <a:pt x="254" y="63"/>
                    </a:cubicBezTo>
                    <a:cubicBezTo>
                      <a:pt x="246" y="57"/>
                      <a:pt x="241" y="41"/>
                      <a:pt x="229" y="40"/>
                    </a:cubicBezTo>
                    <a:cubicBezTo>
                      <a:pt x="228" y="39"/>
                      <a:pt x="227" y="38"/>
                      <a:pt x="227" y="37"/>
                    </a:cubicBezTo>
                    <a:cubicBezTo>
                      <a:pt x="228" y="37"/>
                      <a:pt x="228" y="36"/>
                      <a:pt x="229" y="36"/>
                    </a:cubicBezTo>
                    <a:cubicBezTo>
                      <a:pt x="229" y="34"/>
                      <a:pt x="229" y="34"/>
                      <a:pt x="229" y="34"/>
                    </a:cubicBezTo>
                    <a:cubicBezTo>
                      <a:pt x="226" y="33"/>
                      <a:pt x="224" y="32"/>
                      <a:pt x="221" y="31"/>
                    </a:cubicBezTo>
                    <a:cubicBezTo>
                      <a:pt x="223" y="29"/>
                      <a:pt x="221" y="24"/>
                      <a:pt x="218" y="23"/>
                    </a:cubicBezTo>
                    <a:cubicBezTo>
                      <a:pt x="213" y="22"/>
                      <a:pt x="212" y="22"/>
                      <a:pt x="206" y="21"/>
                    </a:cubicBezTo>
                    <a:cubicBezTo>
                      <a:pt x="202" y="17"/>
                      <a:pt x="196" y="19"/>
                      <a:pt x="191" y="20"/>
                    </a:cubicBezTo>
                    <a:cubicBezTo>
                      <a:pt x="189" y="14"/>
                      <a:pt x="182" y="16"/>
                      <a:pt x="178" y="14"/>
                    </a:cubicBezTo>
                    <a:cubicBezTo>
                      <a:pt x="176" y="12"/>
                      <a:pt x="174" y="11"/>
                      <a:pt x="174" y="9"/>
                    </a:cubicBezTo>
                    <a:cubicBezTo>
                      <a:pt x="168" y="9"/>
                      <a:pt x="164" y="6"/>
                      <a:pt x="157" y="7"/>
                    </a:cubicBezTo>
                    <a:cubicBezTo>
                      <a:pt x="157" y="4"/>
                      <a:pt x="157" y="4"/>
                      <a:pt x="157" y="4"/>
                    </a:cubicBezTo>
                    <a:cubicBezTo>
                      <a:pt x="153" y="0"/>
                      <a:pt x="148" y="6"/>
                      <a:pt x="144" y="1"/>
                    </a:cubicBezTo>
                    <a:cubicBezTo>
                      <a:pt x="140" y="2"/>
                      <a:pt x="139" y="5"/>
                      <a:pt x="135" y="6"/>
                    </a:cubicBezTo>
                    <a:cubicBezTo>
                      <a:pt x="132" y="7"/>
                      <a:pt x="126" y="9"/>
                      <a:pt x="124" y="4"/>
                    </a:cubicBezTo>
                    <a:cubicBezTo>
                      <a:pt x="122" y="4"/>
                      <a:pt x="119" y="4"/>
                      <a:pt x="118" y="6"/>
                    </a:cubicBezTo>
                    <a:cubicBezTo>
                      <a:pt x="114" y="2"/>
                      <a:pt x="112" y="11"/>
                      <a:pt x="107" y="6"/>
                    </a:cubicBezTo>
                    <a:cubicBezTo>
                      <a:pt x="103" y="16"/>
                      <a:pt x="96" y="9"/>
                      <a:pt x="89" y="14"/>
                    </a:cubicBezTo>
                    <a:cubicBezTo>
                      <a:pt x="84" y="23"/>
                      <a:pt x="74" y="15"/>
                      <a:pt x="69" y="25"/>
                    </a:cubicBezTo>
                    <a:cubicBezTo>
                      <a:pt x="64" y="22"/>
                      <a:pt x="63" y="35"/>
                      <a:pt x="58" y="31"/>
                    </a:cubicBezTo>
                    <a:cubicBezTo>
                      <a:pt x="58" y="32"/>
                      <a:pt x="58" y="32"/>
                      <a:pt x="58" y="32"/>
                    </a:cubicBezTo>
                    <a:cubicBezTo>
                      <a:pt x="56" y="38"/>
                      <a:pt x="47" y="32"/>
                      <a:pt x="46" y="40"/>
                    </a:cubicBezTo>
                    <a:cubicBezTo>
                      <a:pt x="40" y="40"/>
                      <a:pt x="38" y="39"/>
                      <a:pt x="34" y="43"/>
                    </a:cubicBezTo>
                    <a:cubicBezTo>
                      <a:pt x="35" y="45"/>
                      <a:pt x="35" y="45"/>
                      <a:pt x="35" y="45"/>
                    </a:cubicBezTo>
                    <a:cubicBezTo>
                      <a:pt x="32" y="49"/>
                      <a:pt x="32" y="53"/>
                      <a:pt x="27" y="53"/>
                    </a:cubicBezTo>
                    <a:cubicBezTo>
                      <a:pt x="24" y="57"/>
                      <a:pt x="20" y="61"/>
                      <a:pt x="22" y="65"/>
                    </a:cubicBezTo>
                    <a:cubicBezTo>
                      <a:pt x="9" y="69"/>
                      <a:pt x="20" y="87"/>
                      <a:pt x="8" y="92"/>
                    </a:cubicBezTo>
                    <a:cubicBezTo>
                      <a:pt x="10" y="93"/>
                      <a:pt x="10" y="93"/>
                      <a:pt x="10" y="93"/>
                    </a:cubicBezTo>
                    <a:cubicBezTo>
                      <a:pt x="8" y="96"/>
                      <a:pt x="8" y="102"/>
                      <a:pt x="3" y="99"/>
                    </a:cubicBezTo>
                    <a:cubicBezTo>
                      <a:pt x="2" y="101"/>
                      <a:pt x="4" y="102"/>
                      <a:pt x="5" y="103"/>
                    </a:cubicBezTo>
                    <a:cubicBezTo>
                      <a:pt x="2" y="109"/>
                      <a:pt x="6" y="114"/>
                      <a:pt x="8" y="121"/>
                    </a:cubicBezTo>
                    <a:cubicBezTo>
                      <a:pt x="5" y="124"/>
                      <a:pt x="0" y="128"/>
                      <a:pt x="4" y="133"/>
                    </a:cubicBezTo>
                    <a:cubicBezTo>
                      <a:pt x="12" y="137"/>
                      <a:pt x="0" y="147"/>
                      <a:pt x="8" y="149"/>
                    </a:cubicBezTo>
                    <a:cubicBezTo>
                      <a:pt x="5" y="159"/>
                      <a:pt x="14" y="166"/>
                      <a:pt x="16" y="172"/>
                    </a:cubicBezTo>
                    <a:cubicBezTo>
                      <a:pt x="13" y="175"/>
                      <a:pt x="17" y="180"/>
                      <a:pt x="16" y="183"/>
                    </a:cubicBezTo>
                    <a:cubicBezTo>
                      <a:pt x="17" y="182"/>
                      <a:pt x="17" y="182"/>
                      <a:pt x="17" y="182"/>
                    </a:cubicBezTo>
                    <a:cubicBezTo>
                      <a:pt x="19" y="184"/>
                      <a:pt x="19" y="184"/>
                      <a:pt x="19" y="184"/>
                    </a:cubicBezTo>
                    <a:cubicBezTo>
                      <a:pt x="19" y="185"/>
                      <a:pt x="19" y="186"/>
                      <a:pt x="18" y="187"/>
                    </a:cubicBezTo>
                    <a:cubicBezTo>
                      <a:pt x="26" y="191"/>
                      <a:pt x="26" y="191"/>
                      <a:pt x="26" y="191"/>
                    </a:cubicBezTo>
                    <a:cubicBezTo>
                      <a:pt x="21" y="193"/>
                      <a:pt x="21" y="193"/>
                      <a:pt x="21" y="193"/>
                    </a:cubicBezTo>
                    <a:cubicBezTo>
                      <a:pt x="26" y="202"/>
                      <a:pt x="38" y="205"/>
                      <a:pt x="43" y="215"/>
                    </a:cubicBezTo>
                    <a:cubicBezTo>
                      <a:pt x="51" y="215"/>
                      <a:pt x="47" y="225"/>
                      <a:pt x="54" y="227"/>
                    </a:cubicBezTo>
                    <a:cubicBezTo>
                      <a:pt x="64" y="224"/>
                      <a:pt x="62" y="237"/>
                      <a:pt x="71" y="236"/>
                    </a:cubicBezTo>
                    <a:cubicBezTo>
                      <a:pt x="72" y="243"/>
                      <a:pt x="83" y="237"/>
                      <a:pt x="83" y="244"/>
                    </a:cubicBezTo>
                    <a:cubicBezTo>
                      <a:pt x="86" y="244"/>
                      <a:pt x="86" y="244"/>
                      <a:pt x="86" y="244"/>
                    </a:cubicBezTo>
                    <a:cubicBezTo>
                      <a:pt x="92" y="253"/>
                      <a:pt x="104" y="253"/>
                      <a:pt x="107" y="263"/>
                    </a:cubicBezTo>
                    <a:cubicBezTo>
                      <a:pt x="110" y="261"/>
                      <a:pt x="115" y="259"/>
                      <a:pt x="117" y="263"/>
                    </a:cubicBezTo>
                    <a:cubicBezTo>
                      <a:pt x="116" y="265"/>
                      <a:pt x="116" y="265"/>
                      <a:pt x="116" y="265"/>
                    </a:cubicBezTo>
                    <a:cubicBezTo>
                      <a:pt x="120" y="269"/>
                      <a:pt x="120" y="269"/>
                      <a:pt x="120" y="269"/>
                    </a:cubicBezTo>
                    <a:cubicBezTo>
                      <a:pt x="119" y="273"/>
                      <a:pt x="114" y="269"/>
                      <a:pt x="113" y="273"/>
                    </a:cubicBezTo>
                    <a:cubicBezTo>
                      <a:pt x="116" y="275"/>
                      <a:pt x="120" y="278"/>
                      <a:pt x="122" y="275"/>
                    </a:cubicBezTo>
                    <a:cubicBezTo>
                      <a:pt x="124" y="278"/>
                      <a:pt x="127" y="278"/>
                      <a:pt x="130" y="281"/>
                    </a:cubicBezTo>
                    <a:cubicBezTo>
                      <a:pt x="132" y="283"/>
                      <a:pt x="135" y="277"/>
                      <a:pt x="137" y="282"/>
                    </a:cubicBezTo>
                    <a:cubicBezTo>
                      <a:pt x="133" y="285"/>
                      <a:pt x="130" y="285"/>
                      <a:pt x="124" y="287"/>
                    </a:cubicBezTo>
                    <a:cubicBezTo>
                      <a:pt x="126" y="287"/>
                      <a:pt x="130" y="289"/>
                      <a:pt x="130" y="287"/>
                    </a:cubicBezTo>
                    <a:cubicBezTo>
                      <a:pt x="135" y="291"/>
                      <a:pt x="145" y="288"/>
                      <a:pt x="150" y="293"/>
                    </a:cubicBezTo>
                    <a:cubicBezTo>
                      <a:pt x="154" y="294"/>
                      <a:pt x="156" y="293"/>
                      <a:pt x="157" y="290"/>
                    </a:cubicBezTo>
                    <a:cubicBezTo>
                      <a:pt x="168" y="300"/>
                      <a:pt x="174" y="285"/>
                      <a:pt x="185" y="289"/>
                    </a:cubicBezTo>
                    <a:cubicBezTo>
                      <a:pt x="195" y="289"/>
                      <a:pt x="191" y="272"/>
                      <a:pt x="202" y="279"/>
                    </a:cubicBezTo>
                    <a:cubicBezTo>
                      <a:pt x="205" y="274"/>
                      <a:pt x="211" y="281"/>
                      <a:pt x="210" y="273"/>
                    </a:cubicBezTo>
                    <a:cubicBezTo>
                      <a:pt x="212" y="269"/>
                      <a:pt x="216" y="270"/>
                      <a:pt x="219" y="270"/>
                    </a:cubicBezTo>
                    <a:cubicBezTo>
                      <a:pt x="225" y="260"/>
                      <a:pt x="237" y="259"/>
                      <a:pt x="246" y="252"/>
                    </a:cubicBezTo>
                    <a:cubicBezTo>
                      <a:pt x="245" y="245"/>
                      <a:pt x="253" y="244"/>
                      <a:pt x="253" y="237"/>
                    </a:cubicBezTo>
                    <a:cubicBezTo>
                      <a:pt x="260" y="234"/>
                      <a:pt x="260" y="225"/>
                      <a:pt x="268" y="223"/>
                    </a:cubicBezTo>
                    <a:cubicBezTo>
                      <a:pt x="267" y="218"/>
                      <a:pt x="269" y="210"/>
                      <a:pt x="270" y="205"/>
                    </a:cubicBezTo>
                    <a:cubicBezTo>
                      <a:pt x="273" y="203"/>
                      <a:pt x="270" y="197"/>
                      <a:pt x="274" y="196"/>
                    </a:cubicBezTo>
                    <a:cubicBezTo>
                      <a:pt x="274" y="195"/>
                      <a:pt x="274" y="195"/>
                      <a:pt x="274" y="195"/>
                    </a:cubicBezTo>
                    <a:cubicBezTo>
                      <a:pt x="281" y="194"/>
                      <a:pt x="274" y="185"/>
                      <a:pt x="280" y="183"/>
                    </a:cubicBezTo>
                    <a:cubicBezTo>
                      <a:pt x="280" y="179"/>
                      <a:pt x="280" y="171"/>
                      <a:pt x="284" y="169"/>
                    </a:cubicBezTo>
                    <a:cubicBezTo>
                      <a:pt x="284" y="159"/>
                      <a:pt x="284" y="159"/>
                      <a:pt x="284" y="159"/>
                    </a:cubicBezTo>
                    <a:cubicBezTo>
                      <a:pt x="279" y="151"/>
                      <a:pt x="291" y="143"/>
                      <a:pt x="284" y="135"/>
                    </a:cubicBezTo>
                    <a:close/>
                  </a:path>
                </a:pathLst>
              </a:custGeom>
              <a:solidFill>
                <a:srgbClr val="4C52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schemeClr val="bg1"/>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endParaRPr>
              </a:p>
            </p:txBody>
          </p:sp>
          <p:sp>
            <p:nvSpPr>
              <p:cNvPr id="27" name="文本框 26"/>
              <p:cNvSpPr txBox="1"/>
              <p:nvPr/>
            </p:nvSpPr>
            <p:spPr>
              <a:xfrm>
                <a:off x="11165604" y="602938"/>
                <a:ext cx="585614" cy="457200"/>
              </a:xfrm>
              <a:prstGeom prst="rect">
                <a:avLst/>
              </a:prstGeom>
              <a:noFill/>
            </p:spPr>
            <p:txBody>
              <a:bodyPr vert="eaVert" wrap="square" rtlCol="0">
                <a:spAutoFit/>
              </a:bodyPr>
              <a:lstStyle/>
              <a:p>
                <a:pPr algn="ctr"/>
                <a:r>
                  <a:rPr lang="zh-CN" altLang="en-US" sz="1600" dirty="0">
                    <a:solidFill>
                      <a:schemeClr val="bg1"/>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rPr>
                  <a:t>二</a:t>
                </a:r>
                <a:endParaRPr lang="zh-CN" altLang="en-US" sz="1600" dirty="0">
                  <a:solidFill>
                    <a:schemeClr val="bg1"/>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endParaRPr>
              </a:p>
            </p:txBody>
          </p:sp>
        </p:grpSp>
      </p:grpSp>
      <p:grpSp>
        <p:nvGrpSpPr>
          <p:cNvPr id="2" name="组合 1"/>
          <p:cNvGrpSpPr/>
          <p:nvPr/>
        </p:nvGrpSpPr>
        <p:grpSpPr>
          <a:xfrm>
            <a:off x="860888" y="2556245"/>
            <a:ext cx="3444012" cy="3194050"/>
            <a:chOff x="110863" y="2443046"/>
            <a:chExt cx="3444012" cy="3194050"/>
          </a:xfrm>
        </p:grpSpPr>
        <p:sp>
          <p:nvSpPr>
            <p:cNvPr id="29" name="文本框 28"/>
            <p:cNvSpPr txBox="1"/>
            <p:nvPr/>
          </p:nvSpPr>
          <p:spPr bwMode="auto">
            <a:xfrm>
              <a:off x="985098" y="2443046"/>
              <a:ext cx="2569777" cy="460375"/>
            </a:xfrm>
            <a:prstGeom prst="rect">
              <a:avLst/>
            </a:prstGeom>
            <a:noFill/>
          </p:spPr>
          <p:txBody>
            <a:bodyPr wrap="square">
              <a:spAutoFit/>
            </a:bodyPr>
            <a:lstStyle/>
            <a:p>
              <a:pPr algn="r">
                <a:defRPr/>
              </a:pPr>
              <a:endParaRPr lang="en-US" altLang="zh-CN" sz="2400" dirty="0">
                <a:ln w="18415" cmpd="sng">
                  <a:noFill/>
                  <a:prstDash val="solid"/>
                </a:ln>
                <a:solidFill>
                  <a:schemeClr val="tx1">
                    <a:lumMod val="85000"/>
                    <a:lumOff val="15000"/>
                  </a:schemeClr>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endParaRPr>
            </a:p>
          </p:txBody>
        </p:sp>
        <p:sp>
          <p:nvSpPr>
            <p:cNvPr id="30" name="文本框 29"/>
            <p:cNvSpPr txBox="1"/>
            <p:nvPr/>
          </p:nvSpPr>
          <p:spPr bwMode="auto">
            <a:xfrm>
              <a:off x="110863" y="2907231"/>
              <a:ext cx="3416300" cy="2729865"/>
            </a:xfrm>
            <a:prstGeom prst="rect">
              <a:avLst/>
            </a:prstGeom>
            <a:noFill/>
          </p:spPr>
          <p:txBody>
            <a:bodyPr wrap="square">
              <a:spAutoFit/>
            </a:bodyPr>
            <a:lstStyle>
              <a:defPPr>
                <a:defRPr lang="zh-CN"/>
              </a:defPPr>
              <a:lvl1pPr algn="ctr" fontAlgn="auto">
                <a:lnSpc>
                  <a:spcPct val="130000"/>
                </a:lnSpc>
                <a:spcBef>
                  <a:spcPts val="0"/>
                </a:spcBef>
                <a:spcAft>
                  <a:spcPts val="0"/>
                </a:spcAft>
                <a:defRPr sz="1600">
                  <a:solidFill>
                    <a:schemeClr val="bg1">
                      <a:lumMod val="50000"/>
                    </a:schemeClr>
                  </a:solidFill>
                  <a:latin typeface="+mn-ea"/>
                </a:defRPr>
              </a:lvl1pPr>
            </a:lstStyle>
            <a:p>
              <a:pPr algn="r"/>
              <a:endParaRPr lang="zh-CN" altLang="en-US" sz="24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endParaRPr>
            </a:p>
            <a:p>
              <a:pPr algn="r"/>
              <a:r>
                <a:rPr lang="zh-CN" altLang="en-US" sz="28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rPr>
                <a:t>龙泉窑，龙泉青瓷</a:t>
              </a:r>
              <a:endParaRPr lang="en-US" altLang="zh-CN" sz="28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endParaRPr>
            </a:p>
            <a:p>
              <a:pPr algn="r"/>
              <a:r>
                <a:rPr lang="en-US" altLang="zh-CN" sz="28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rPr>
                <a:t>Longquan kiln, Longquan celadon</a:t>
              </a:r>
              <a:endParaRPr lang="zh-CN" altLang="en-US" sz="24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endParaRPr>
            </a:p>
            <a:p>
              <a:pPr algn="r"/>
              <a:endParaRPr lang="zh-CN" altLang="en-US" sz="24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endParaRPr>
            </a:p>
          </p:txBody>
        </p:sp>
      </p:grpSp>
      <p:grpSp>
        <p:nvGrpSpPr>
          <p:cNvPr id="5" name="组合 4"/>
          <p:cNvGrpSpPr/>
          <p:nvPr/>
        </p:nvGrpSpPr>
        <p:grpSpPr>
          <a:xfrm>
            <a:off x="7551075" y="2231760"/>
            <a:ext cx="4362450" cy="4718050"/>
            <a:chOff x="8085373" y="2118561"/>
            <a:chExt cx="4362450" cy="4718050"/>
          </a:xfrm>
        </p:grpSpPr>
        <p:sp>
          <p:nvSpPr>
            <p:cNvPr id="32" name="文本框 31"/>
            <p:cNvSpPr txBox="1"/>
            <p:nvPr/>
          </p:nvSpPr>
          <p:spPr bwMode="auto">
            <a:xfrm>
              <a:off x="8201578" y="2118561"/>
              <a:ext cx="3936365" cy="1076325"/>
            </a:xfrm>
            <a:prstGeom prst="rect">
              <a:avLst/>
            </a:prstGeom>
            <a:noFill/>
          </p:spPr>
          <p:txBody>
            <a:bodyPr wrap="square">
              <a:spAutoFit/>
            </a:bodyPr>
            <a:lstStyle/>
            <a:p>
              <a:pPr>
                <a:defRPr/>
              </a:pPr>
              <a:r>
                <a:rPr lang="en-US" altLang="zh-CN" sz="3200" b="1" dirty="0">
                  <a:ln w="18415" cmpd="sng">
                    <a:noFill/>
                    <a:prstDash val="solid"/>
                  </a:ln>
                  <a:solidFill>
                    <a:schemeClr val="tx1">
                      <a:lumMod val="85000"/>
                      <a:lumOff val="15000"/>
                    </a:schemeClr>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rPr>
                <a:t>transliteration and explanation</a:t>
              </a:r>
              <a:endParaRPr lang="en-US" altLang="zh-CN" sz="3200" b="1" dirty="0">
                <a:ln w="18415" cmpd="sng">
                  <a:noFill/>
                  <a:prstDash val="solid"/>
                </a:ln>
                <a:solidFill>
                  <a:schemeClr val="tx1">
                    <a:lumMod val="85000"/>
                    <a:lumOff val="15000"/>
                  </a:schemeClr>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endParaRPr>
            </a:p>
          </p:txBody>
        </p:sp>
        <p:sp>
          <p:nvSpPr>
            <p:cNvPr id="33" name="文本框 32"/>
            <p:cNvSpPr txBox="1"/>
            <p:nvPr/>
          </p:nvSpPr>
          <p:spPr bwMode="auto">
            <a:xfrm>
              <a:off x="8085373" y="2907231"/>
              <a:ext cx="4362450" cy="3929380"/>
            </a:xfrm>
            <a:prstGeom prst="rect">
              <a:avLst/>
            </a:prstGeom>
            <a:noFill/>
          </p:spPr>
          <p:txBody>
            <a:bodyPr wrap="square">
              <a:spAutoFit/>
            </a:bodyPr>
            <a:lstStyle>
              <a:defPPr>
                <a:defRPr lang="zh-CN"/>
              </a:defPPr>
              <a:lvl1pPr algn="ctr" fontAlgn="auto">
                <a:lnSpc>
                  <a:spcPct val="130000"/>
                </a:lnSpc>
                <a:spcBef>
                  <a:spcPts val="0"/>
                </a:spcBef>
                <a:spcAft>
                  <a:spcPts val="0"/>
                </a:spcAft>
                <a:defRPr sz="1600">
                  <a:solidFill>
                    <a:schemeClr val="bg1">
                      <a:lumMod val="50000"/>
                    </a:schemeClr>
                  </a:solidFill>
                  <a:latin typeface="+mn-ea"/>
                </a:defRPr>
              </a:lvl1pPr>
            </a:lstStyle>
            <a:p>
              <a:pPr algn="l"/>
              <a:endParaRPr lang="zh-CN" altLang="en-US" sz="28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endParaRPr>
            </a:p>
            <a:p>
              <a:pPr algn="l"/>
              <a:r>
                <a:rPr lang="zh-CN" altLang="en-US" sz="28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rPr>
                <a:t>尊式瓶</a:t>
              </a:r>
              <a:endParaRPr lang="zh-CN" altLang="en-US" sz="28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endParaRPr>
            </a:p>
            <a:p>
              <a:pPr algn="l">
                <a:buClrTx/>
                <a:buSzTx/>
                <a:buNone/>
              </a:pPr>
              <a:r>
                <a:rPr lang="en-US" altLang="zh-CN" sz="2800">
                  <a:solidFill>
                    <a:schemeClr val="tx1"/>
                  </a:solidFill>
                  <a:latin typeface="+mn-lt"/>
                  <a:sym typeface="字魂59号-创粗黑" panose="00000500000000000000" pitchFamily="2" charset="-122"/>
                </a:rPr>
                <a:t>zun-shaped vase (a kind of vessel, means the bottom is smaller than the top</a:t>
              </a:r>
              <a:endParaRPr lang="en-US" altLang="zh-CN" sz="2800">
                <a:solidFill>
                  <a:schemeClr val="tx1"/>
                </a:solidFill>
                <a:latin typeface="+mn-lt"/>
                <a:sym typeface="字魂59号-创粗黑" panose="00000500000000000000" pitchFamily="2" charset="-122"/>
              </a:endParaRPr>
            </a:p>
            <a:p>
              <a:pPr algn="l">
                <a:buNone/>
              </a:pPr>
              <a:endParaRPr lang="zh-CN" altLang="en-US" sz="24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endParaRPr>
            </a:p>
          </p:txBody>
        </p:sp>
      </p:grpSp>
      <p:sp>
        <p:nvSpPr>
          <p:cNvPr id="4" name="文本框 3"/>
          <p:cNvSpPr txBox="1"/>
          <p:nvPr/>
        </p:nvSpPr>
        <p:spPr>
          <a:xfrm>
            <a:off x="997585" y="2494915"/>
            <a:ext cx="3436620" cy="583565"/>
          </a:xfrm>
          <a:prstGeom prst="rect">
            <a:avLst/>
          </a:prstGeom>
          <a:noFill/>
        </p:spPr>
        <p:txBody>
          <a:bodyPr wrap="square" rtlCol="0">
            <a:spAutoFit/>
          </a:bodyPr>
          <a:p>
            <a:r>
              <a:rPr lang="en-US" altLang="zh-CN" sz="3200" b="1" dirty="0">
                <a:ln w="18415" cmpd="sng">
                  <a:noFill/>
                  <a:prstDash val="solid"/>
                </a:ln>
                <a:solidFill>
                  <a:schemeClr val="tx1">
                    <a:lumMod val="85000"/>
                    <a:lumOff val="15000"/>
                  </a:schemeClr>
                </a:solidFill>
                <a:latin typeface="庞门正道粗书体" panose="02010600030101010101" pitchFamily="2" charset="-122"/>
                <a:ea typeface="庞门正道粗书体" panose="02010600030101010101" pitchFamily="2" charset="-122"/>
                <a:cs typeface="+mn-ea"/>
              </a:rPr>
              <a:t>transliteration</a:t>
            </a:r>
            <a:endParaRPr lang="en-US" altLang="zh-CN" sz="3200" b="1"/>
          </a:p>
        </p:txBody>
      </p:sp>
      <p:sp>
        <p:nvSpPr>
          <p:cNvPr id="6" name="下箭头 5"/>
          <p:cNvSpPr/>
          <p:nvPr/>
        </p:nvSpPr>
        <p:spPr>
          <a:xfrm>
            <a:off x="2830830" y="3137535"/>
            <a:ext cx="393065" cy="4718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下箭头 15"/>
          <p:cNvSpPr/>
          <p:nvPr/>
        </p:nvSpPr>
        <p:spPr>
          <a:xfrm>
            <a:off x="8383905" y="3263265"/>
            <a:ext cx="393700" cy="3778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文本框 30"/>
          <p:cNvSpPr txBox="1"/>
          <p:nvPr/>
        </p:nvSpPr>
        <p:spPr>
          <a:xfrm>
            <a:off x="4704080" y="2053590"/>
            <a:ext cx="2531745" cy="2061210"/>
          </a:xfrm>
          <a:prstGeom prst="rect">
            <a:avLst/>
          </a:prstGeom>
          <a:noFill/>
        </p:spPr>
        <p:txBody>
          <a:bodyPr wrap="square" rtlCol="0">
            <a:spAutoFit/>
          </a:bodyPr>
          <a:p>
            <a:r>
              <a:rPr lang="en-US" altLang="zh-CN" sz="3200">
                <a:solidFill>
                  <a:srgbClr val="00B0F0"/>
                </a:solidFill>
                <a:sym typeface="+mn-ea"/>
              </a:rPr>
              <a:t>translation of some kinds of celadons</a:t>
            </a:r>
            <a:endParaRPr lang="en-US" altLang="zh-CN" sz="3200">
              <a:solidFill>
                <a:srgbClr val="00B0F0"/>
              </a:solidFill>
            </a:endParaRPr>
          </a:p>
          <a:p>
            <a:endParaRPr lang="en-US" altLang="zh-CN"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anim calcmode="lin" valueType="num">
                                      <p:cBhvr>
                                        <p:cTn id="14" dur="500" fill="hold"/>
                                        <p:tgtEl>
                                          <p:spTgt spid="34"/>
                                        </p:tgtEl>
                                        <p:attrNameLst>
                                          <p:attrName>ppt_x</p:attrName>
                                        </p:attrNameLst>
                                      </p:cBhvr>
                                      <p:tavLst>
                                        <p:tav tm="0">
                                          <p:val>
                                            <p:strVal val="#ppt_x"/>
                                          </p:val>
                                        </p:tav>
                                        <p:tav tm="100000">
                                          <p:val>
                                            <p:strVal val="#ppt_x"/>
                                          </p:val>
                                        </p:tav>
                                      </p:tavLst>
                                    </p:anim>
                                    <p:anim calcmode="lin" valueType="num">
                                      <p:cBhvr>
                                        <p:cTn id="15" dur="500" fill="hold"/>
                                        <p:tgtEl>
                                          <p:spTgt spid="3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0" presetClass="entr" presetSubtype="0"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filter="fade">
                                      <p:cBhvr>
                                        <p:cTn id="25" dur="500">
                                          <p:stCondLst>
                                            <p:cond delay="0"/>
                                          </p:stCondLst>
                                        </p:cTn>
                                        <p:tgtEl>
                                          <p:spTgt spid="35"/>
                                        </p:tgtEl>
                                      </p:cBhvr>
                                    </p:animEffect>
                                    <p:animScale>
                                      <p:cBhvr>
                                        <p:cTn id="26" dur="500" fill="hold">
                                          <p:stCondLst>
                                            <p:cond delay="0"/>
                                          </p:stCondLst>
                                        </p:cTn>
                                        <p:tgtEl>
                                          <p:spTgt spid="35"/>
                                        </p:tgtEl>
                                      </p:cBhvr>
                                      <p:from x="150000" y="150000"/>
                                      <p:to x="100000" y="100000"/>
                                    </p:animScale>
                                    <p:anim to="" calcmode="lin" valueType="num">
                                      <p:cBhvr>
                                        <p:cTn id="27" dur="500" fill="hold">
                                          <p:stCondLst>
                                            <p:cond delay="0"/>
                                          </p:stCondLst>
                                        </p:cTn>
                                        <p:tgtEl>
                                          <p:spTgt spid="35"/>
                                        </p:tgtEl>
                                        <p:attrNameLst>
                                          <p:attrName>ppt_x</p:attrName>
                                        </p:attrNameLst>
                                      </p:cBhvr>
                                      <p:tavLst>
                                        <p:tav tm="0">
                                          <p:val>
                                            <p:strVal val="#ppt_x+sin(rand(10))/10"/>
                                          </p:val>
                                        </p:tav>
                                        <p:tav tm="100000">
                                          <p:val>
                                            <p:strVal val="#ppt_x"/>
                                          </p:val>
                                        </p:tav>
                                      </p:tavLst>
                                    </p:anim>
                                    <p:anim to="" calcmode="lin" valueType="num">
                                      <p:cBhvr>
                                        <p:cTn id="28" dur="500" fill="hold">
                                          <p:stCondLst>
                                            <p:cond delay="0"/>
                                          </p:stCondLst>
                                        </p:cTn>
                                        <p:tgtEl>
                                          <p:spTgt spid="35"/>
                                        </p:tgtEl>
                                        <p:attrNameLst>
                                          <p:attrName>ppt_y</p:attrName>
                                        </p:attrNameLst>
                                      </p:cBhvr>
                                      <p:tavLst>
                                        <p:tav tm="0">
                                          <p:val>
                                            <p:strVal val="#ppt_y+sin(rand(10))/10"/>
                                          </p:val>
                                        </p:tav>
                                        <p:tav tm="100000">
                                          <p:val>
                                            <p:strVal val="#ppt_y"/>
                                          </p:val>
                                        </p:tav>
                                      </p:tavLst>
                                    </p:anim>
                                  </p:childTnLst>
                                </p:cTn>
                              </p:par>
                            </p:childTnLst>
                          </p:cTn>
                        </p:par>
                        <p:par>
                          <p:cTn id="29" fill="hold">
                            <p:stCondLst>
                              <p:cond delay="2000"/>
                            </p:stCondLst>
                            <p:childTnLst>
                              <p:par>
                                <p:cTn id="30" presetID="0" presetClass="entr" presetSubtype="0"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filter="fade">
                                      <p:cBhvr>
                                        <p:cTn id="32" dur="500">
                                          <p:stCondLst>
                                            <p:cond delay="0"/>
                                          </p:stCondLst>
                                        </p:cTn>
                                        <p:tgtEl>
                                          <p:spTgt spid="36"/>
                                        </p:tgtEl>
                                      </p:cBhvr>
                                    </p:animEffect>
                                    <p:animScale>
                                      <p:cBhvr>
                                        <p:cTn id="33" dur="500" fill="hold">
                                          <p:stCondLst>
                                            <p:cond delay="0"/>
                                          </p:stCondLst>
                                        </p:cTn>
                                        <p:tgtEl>
                                          <p:spTgt spid="36"/>
                                        </p:tgtEl>
                                      </p:cBhvr>
                                      <p:from x="150000" y="150000"/>
                                      <p:to x="100000" y="100000"/>
                                    </p:animScale>
                                    <p:anim to="" calcmode="lin" valueType="num">
                                      <p:cBhvr>
                                        <p:cTn id="34" dur="500" fill="hold">
                                          <p:stCondLst>
                                            <p:cond delay="0"/>
                                          </p:stCondLst>
                                        </p:cTn>
                                        <p:tgtEl>
                                          <p:spTgt spid="36"/>
                                        </p:tgtEl>
                                        <p:attrNameLst>
                                          <p:attrName>ppt_x</p:attrName>
                                        </p:attrNameLst>
                                      </p:cBhvr>
                                      <p:tavLst>
                                        <p:tav tm="0">
                                          <p:val>
                                            <p:strVal val="#ppt_x+sin(rand(10))/10"/>
                                          </p:val>
                                        </p:tav>
                                        <p:tav tm="100000">
                                          <p:val>
                                            <p:strVal val="#ppt_x"/>
                                          </p:val>
                                        </p:tav>
                                      </p:tavLst>
                                    </p:anim>
                                    <p:anim to="" calcmode="lin" valueType="num">
                                      <p:cBhvr>
                                        <p:cTn id="35" dur="500" fill="hold">
                                          <p:stCondLst>
                                            <p:cond delay="0"/>
                                          </p:stCondLst>
                                        </p:cTn>
                                        <p:tgtEl>
                                          <p:spTgt spid="36"/>
                                        </p:tgtEl>
                                        <p:attrNameLst>
                                          <p:attrName>ppt_y</p:attrName>
                                        </p:attrNameLst>
                                      </p:cBhvr>
                                      <p:tavLst>
                                        <p:tav tm="0">
                                          <p:val>
                                            <p:strVal val="#ppt_y+sin(rand(10))/10"/>
                                          </p:val>
                                        </p:tav>
                                        <p:tav tm="100000">
                                          <p:val>
                                            <p:strVal val="#ppt_y"/>
                                          </p:val>
                                        </p:tav>
                                      </p:tavLst>
                                    </p:anim>
                                  </p:childTnLst>
                                </p:cTn>
                              </p:par>
                            </p:childTnLst>
                          </p:cTn>
                        </p:par>
                        <p:par>
                          <p:cTn id="36" fill="hold">
                            <p:stCondLst>
                              <p:cond delay="2500"/>
                            </p:stCondLst>
                            <p:childTnLst>
                              <p:par>
                                <p:cTn id="37" presetID="0" presetClass="entr" presetSubtype="0" fill="hold"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filter="fade">
                                      <p:cBhvr>
                                        <p:cTn id="39" dur="500">
                                          <p:stCondLst>
                                            <p:cond delay="0"/>
                                          </p:stCondLst>
                                        </p:cTn>
                                        <p:tgtEl>
                                          <p:spTgt spid="37"/>
                                        </p:tgtEl>
                                      </p:cBhvr>
                                    </p:animEffect>
                                    <p:animScale>
                                      <p:cBhvr>
                                        <p:cTn id="40" dur="500" fill="hold">
                                          <p:stCondLst>
                                            <p:cond delay="0"/>
                                          </p:stCondLst>
                                        </p:cTn>
                                        <p:tgtEl>
                                          <p:spTgt spid="37"/>
                                        </p:tgtEl>
                                      </p:cBhvr>
                                      <p:from x="150000" y="150000"/>
                                      <p:to x="100000" y="100000"/>
                                    </p:animScale>
                                    <p:anim to="" calcmode="lin" valueType="num">
                                      <p:cBhvr>
                                        <p:cTn id="41" dur="500" fill="hold">
                                          <p:stCondLst>
                                            <p:cond delay="0"/>
                                          </p:stCondLst>
                                        </p:cTn>
                                        <p:tgtEl>
                                          <p:spTgt spid="37"/>
                                        </p:tgtEl>
                                        <p:attrNameLst>
                                          <p:attrName>ppt_x</p:attrName>
                                        </p:attrNameLst>
                                      </p:cBhvr>
                                      <p:tavLst>
                                        <p:tav tm="0">
                                          <p:val>
                                            <p:strVal val="#ppt_x+sin(rand(10))/10"/>
                                          </p:val>
                                        </p:tav>
                                        <p:tav tm="100000">
                                          <p:val>
                                            <p:strVal val="#ppt_x"/>
                                          </p:val>
                                        </p:tav>
                                      </p:tavLst>
                                    </p:anim>
                                    <p:anim to="" calcmode="lin" valueType="num">
                                      <p:cBhvr>
                                        <p:cTn id="42" dur="500" fill="hold">
                                          <p:stCondLst>
                                            <p:cond delay="0"/>
                                          </p:stCondLst>
                                        </p:cTn>
                                        <p:tgtEl>
                                          <p:spTgt spid="37"/>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4"/>
          <p:cNvPicPr>
            <a:picLocks noChangeAspect="1"/>
          </p:cNvPicPr>
          <p:nvPr>
            <p:custDataLst>
              <p:tags r:id="rId1"/>
            </p:custDataLst>
          </p:nvPr>
        </p:nvPicPr>
        <p:blipFill rotWithShape="1">
          <a:blip r:embed="rId2" cstate="print">
            <a:extLst>
              <a:ext uri="{28A0092B-C50C-407E-A947-70E740481C1C}">
                <a14:useLocalDpi xmlns:a14="http://schemas.microsoft.com/office/drawing/2010/main" val="0"/>
              </a:ext>
            </a:extLst>
          </a:blip>
          <a:srcRect r="11111"/>
          <a:stretch>
            <a:fillRect/>
          </a:stretch>
        </p:blipFill>
        <p:spPr>
          <a:xfrm>
            <a:off x="0" y="0"/>
            <a:ext cx="12192000" cy="6858000"/>
          </a:xfrm>
          <a:prstGeom prst="rect">
            <a:avLst/>
          </a:prstGeom>
        </p:spPr>
      </p:pic>
      <p:pic>
        <p:nvPicPr>
          <p:cNvPr id="36" name="图片 10"/>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0" y="0"/>
            <a:ext cx="12192000" cy="3810000"/>
          </a:xfrm>
          <a:prstGeom prst="rect">
            <a:avLst/>
          </a:prstGeom>
        </p:spPr>
      </p:pic>
      <p:sp>
        <p:nvSpPr>
          <p:cNvPr id="3" name="矩形 2"/>
          <p:cNvSpPr/>
          <p:nvPr/>
        </p:nvSpPr>
        <p:spPr>
          <a:xfrm>
            <a:off x="279400" y="165100"/>
            <a:ext cx="11633200" cy="652780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图片 12"/>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1" y="18733"/>
            <a:ext cx="1238568" cy="1238568"/>
          </a:xfrm>
          <a:prstGeom prst="rect">
            <a:avLst/>
          </a:prstGeom>
        </p:spPr>
      </p:pic>
      <p:sp>
        <p:nvSpPr>
          <p:cNvPr id="17" name="文本框 16"/>
          <p:cNvSpPr txBox="1"/>
          <p:nvPr/>
        </p:nvSpPr>
        <p:spPr>
          <a:xfrm>
            <a:off x="385324" y="381784"/>
            <a:ext cx="2446775" cy="460375"/>
          </a:xfrm>
          <a:prstGeom prst="rect">
            <a:avLst/>
          </a:prstGeom>
          <a:noFill/>
        </p:spPr>
        <p:txBody>
          <a:bodyPr wrap="square" rtlCol="0">
            <a:spAutoFit/>
          </a:bodyPr>
          <a:lstStyle/>
          <a:p>
            <a:pPr lvl="0">
              <a:defRPr/>
            </a:pPr>
            <a:endParaRPr lang="zh-CN" altLang="en-US" sz="2400" spc="300" dirty="0">
              <a:solidFill>
                <a:srgbClr val="811B1F"/>
              </a:solidFill>
              <a:latin typeface="庞门正道粗书体" panose="02010600030101010101" pitchFamily="2" charset="-122"/>
              <a:ea typeface="庞门正道粗书体" panose="02010600030101010101" pitchFamily="2" charset="-122"/>
            </a:endParaRPr>
          </a:p>
        </p:txBody>
      </p:sp>
      <p:grpSp>
        <p:nvGrpSpPr>
          <p:cNvPr id="34" name="组合 33"/>
          <p:cNvGrpSpPr/>
          <p:nvPr/>
        </p:nvGrpSpPr>
        <p:grpSpPr>
          <a:xfrm>
            <a:off x="4306688" y="1418386"/>
            <a:ext cx="3358489" cy="3126481"/>
            <a:chOff x="4134118" y="1855732"/>
            <a:chExt cx="3358489" cy="3126481"/>
          </a:xfrm>
        </p:grpSpPr>
        <p:grpSp>
          <p:nvGrpSpPr>
            <p:cNvPr id="8" name="组合 7"/>
            <p:cNvGrpSpPr/>
            <p:nvPr/>
          </p:nvGrpSpPr>
          <p:grpSpPr>
            <a:xfrm>
              <a:off x="4279691" y="1855732"/>
              <a:ext cx="3098353" cy="3126481"/>
              <a:chOff x="7018338" y="5334002"/>
              <a:chExt cx="1223963" cy="1235075"/>
            </a:xfrm>
            <a:solidFill>
              <a:srgbClr val="ADB2B6"/>
            </a:solidFill>
          </p:grpSpPr>
          <p:sp>
            <p:nvSpPr>
              <p:cNvPr id="9" name="Freeform 5463"/>
              <p:cNvSpPr/>
              <p:nvPr/>
            </p:nvSpPr>
            <p:spPr bwMode="auto">
              <a:xfrm>
                <a:off x="7623176" y="5334002"/>
                <a:ext cx="19050" cy="14288"/>
              </a:xfrm>
              <a:custGeom>
                <a:avLst/>
                <a:gdLst>
                  <a:gd name="T0" fmla="*/ 5 w 5"/>
                  <a:gd name="T1" fmla="*/ 2 h 4"/>
                  <a:gd name="T2" fmla="*/ 3 w 5"/>
                  <a:gd name="T3" fmla="*/ 3 h 4"/>
                  <a:gd name="T4" fmla="*/ 2 w 5"/>
                  <a:gd name="T5" fmla="*/ 4 h 4"/>
                  <a:gd name="T6" fmla="*/ 0 w 5"/>
                  <a:gd name="T7" fmla="*/ 3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5" y="3"/>
                      <a:pt x="4" y="3"/>
                      <a:pt x="3" y="3"/>
                    </a:cubicBezTo>
                    <a:cubicBezTo>
                      <a:pt x="5" y="3"/>
                      <a:pt x="2" y="2"/>
                      <a:pt x="2" y="4"/>
                    </a:cubicBezTo>
                    <a:cubicBezTo>
                      <a:pt x="1" y="3"/>
                      <a:pt x="2" y="3"/>
                      <a:pt x="0" y="3"/>
                    </a:cubicBezTo>
                    <a:cubicBezTo>
                      <a:pt x="0" y="0"/>
                      <a:pt x="4"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0" name="Freeform 5464"/>
              <p:cNvSpPr/>
              <p:nvPr/>
            </p:nvSpPr>
            <p:spPr bwMode="auto">
              <a:xfrm>
                <a:off x="7656513" y="5341939"/>
                <a:ext cx="19050" cy="6350"/>
              </a:xfrm>
              <a:custGeom>
                <a:avLst/>
                <a:gdLst>
                  <a:gd name="T0" fmla="*/ 2 w 5"/>
                  <a:gd name="T1" fmla="*/ 1 h 2"/>
                  <a:gd name="T2" fmla="*/ 5 w 5"/>
                  <a:gd name="T3" fmla="*/ 0 h 2"/>
                  <a:gd name="T4" fmla="*/ 4 w 5"/>
                  <a:gd name="T5" fmla="*/ 2 h 2"/>
                  <a:gd name="T6" fmla="*/ 0 w 5"/>
                  <a:gd name="T7" fmla="*/ 1 h 2"/>
                  <a:gd name="T8" fmla="*/ 2 w 5"/>
                  <a:gd name="T9" fmla="*/ 1 h 2"/>
                </a:gdLst>
                <a:ahLst/>
                <a:cxnLst>
                  <a:cxn ang="0">
                    <a:pos x="T0" y="T1"/>
                  </a:cxn>
                  <a:cxn ang="0">
                    <a:pos x="T2" y="T3"/>
                  </a:cxn>
                  <a:cxn ang="0">
                    <a:pos x="T4" y="T5"/>
                  </a:cxn>
                  <a:cxn ang="0">
                    <a:pos x="T6" y="T7"/>
                  </a:cxn>
                  <a:cxn ang="0">
                    <a:pos x="T8" y="T9"/>
                  </a:cxn>
                </a:cxnLst>
                <a:rect l="0" t="0" r="r" b="b"/>
                <a:pathLst>
                  <a:path w="5" h="2">
                    <a:moveTo>
                      <a:pt x="2" y="1"/>
                    </a:moveTo>
                    <a:cubicBezTo>
                      <a:pt x="3" y="1"/>
                      <a:pt x="3" y="0"/>
                      <a:pt x="5" y="0"/>
                    </a:cubicBezTo>
                    <a:cubicBezTo>
                      <a:pt x="5" y="2"/>
                      <a:pt x="4" y="1"/>
                      <a:pt x="4" y="2"/>
                    </a:cubicBezTo>
                    <a:cubicBezTo>
                      <a:pt x="3" y="2"/>
                      <a:pt x="1" y="2"/>
                      <a:pt x="0" y="1"/>
                    </a:cubicBezTo>
                    <a:cubicBezTo>
                      <a:pt x="0" y="0"/>
                      <a:pt x="2"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1" name="Freeform 5465"/>
              <p:cNvSpPr/>
              <p:nvPr/>
            </p:nvSpPr>
            <p:spPr bwMode="auto">
              <a:xfrm>
                <a:off x="7645401" y="5337177"/>
                <a:ext cx="7938" cy="15875"/>
              </a:xfrm>
              <a:custGeom>
                <a:avLst/>
                <a:gdLst>
                  <a:gd name="T0" fmla="*/ 0 w 2"/>
                  <a:gd name="T1" fmla="*/ 2 h 4"/>
                  <a:gd name="T2" fmla="*/ 0 w 2"/>
                  <a:gd name="T3" fmla="*/ 3 h 4"/>
                  <a:gd name="T4" fmla="*/ 0 w 2"/>
                  <a:gd name="T5" fmla="*/ 2 h 4"/>
                  <a:gd name="T6" fmla="*/ 1 w 2"/>
                  <a:gd name="T7" fmla="*/ 2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cubicBezTo>
                      <a:pt x="1" y="0"/>
                      <a:pt x="2" y="4"/>
                      <a:pt x="0" y="3"/>
                    </a:cubicBezTo>
                    <a:cubicBezTo>
                      <a:pt x="1" y="3"/>
                      <a:pt x="0" y="2"/>
                      <a:pt x="0" y="2"/>
                    </a:cubicBezTo>
                    <a:cubicBezTo>
                      <a:pt x="0" y="2"/>
                      <a:pt x="1" y="2"/>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2" name="Freeform 5466"/>
              <p:cNvSpPr/>
              <p:nvPr/>
            </p:nvSpPr>
            <p:spPr bwMode="auto">
              <a:xfrm>
                <a:off x="7526338" y="5353052"/>
                <a:ext cx="11113" cy="6350"/>
              </a:xfrm>
              <a:custGeom>
                <a:avLst/>
                <a:gdLst>
                  <a:gd name="T0" fmla="*/ 3 w 3"/>
                  <a:gd name="T1" fmla="*/ 0 h 2"/>
                  <a:gd name="T2" fmla="*/ 0 w 3"/>
                  <a:gd name="T3" fmla="*/ 1 h 2"/>
                  <a:gd name="T4" fmla="*/ 3 w 3"/>
                  <a:gd name="T5" fmla="*/ 0 h 2"/>
                </a:gdLst>
                <a:ahLst/>
                <a:cxnLst>
                  <a:cxn ang="0">
                    <a:pos x="T0" y="T1"/>
                  </a:cxn>
                  <a:cxn ang="0">
                    <a:pos x="T2" y="T3"/>
                  </a:cxn>
                  <a:cxn ang="0">
                    <a:pos x="T4" y="T5"/>
                  </a:cxn>
                </a:cxnLst>
                <a:rect l="0" t="0" r="r" b="b"/>
                <a:pathLst>
                  <a:path w="3" h="2">
                    <a:moveTo>
                      <a:pt x="3" y="0"/>
                    </a:moveTo>
                    <a:cubicBezTo>
                      <a:pt x="2" y="2"/>
                      <a:pt x="1" y="0"/>
                      <a:pt x="0" y="1"/>
                    </a:cubicBezTo>
                    <a:cubicBezTo>
                      <a:pt x="0"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3" name="Line 5467"/>
              <p:cNvSpPr>
                <a:spLocks noChangeShapeType="1"/>
              </p:cNvSpPr>
              <p:nvPr/>
            </p:nvSpPr>
            <p:spPr bwMode="auto">
              <a:xfrm>
                <a:off x="8129588" y="6145214"/>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4" name="Line 5468"/>
              <p:cNvSpPr>
                <a:spLocks noChangeShapeType="1"/>
              </p:cNvSpPr>
              <p:nvPr/>
            </p:nvSpPr>
            <p:spPr bwMode="auto">
              <a:xfrm>
                <a:off x="8129588" y="6145214"/>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5" name="Freeform 5469"/>
              <p:cNvSpPr>
                <a:spLocks noEditPoints="1"/>
              </p:cNvSpPr>
              <p:nvPr/>
            </p:nvSpPr>
            <p:spPr bwMode="auto">
              <a:xfrm>
                <a:off x="7092951" y="5356227"/>
                <a:ext cx="403225" cy="311150"/>
              </a:xfrm>
              <a:custGeom>
                <a:avLst/>
                <a:gdLst>
                  <a:gd name="T0" fmla="*/ 92 w 107"/>
                  <a:gd name="T1" fmla="*/ 8 h 83"/>
                  <a:gd name="T2" fmla="*/ 92 w 107"/>
                  <a:gd name="T3" fmla="*/ 10 h 83"/>
                  <a:gd name="T4" fmla="*/ 90 w 107"/>
                  <a:gd name="T5" fmla="*/ 10 h 83"/>
                  <a:gd name="T6" fmla="*/ 72 w 107"/>
                  <a:gd name="T7" fmla="*/ 20 h 83"/>
                  <a:gd name="T8" fmla="*/ 69 w 107"/>
                  <a:gd name="T9" fmla="*/ 21 h 83"/>
                  <a:gd name="T10" fmla="*/ 47 w 107"/>
                  <a:gd name="T11" fmla="*/ 36 h 83"/>
                  <a:gd name="T12" fmla="*/ 36 w 107"/>
                  <a:gd name="T13" fmla="*/ 43 h 83"/>
                  <a:gd name="T14" fmla="*/ 28 w 107"/>
                  <a:gd name="T15" fmla="*/ 52 h 83"/>
                  <a:gd name="T16" fmla="*/ 20 w 107"/>
                  <a:gd name="T17" fmla="*/ 64 h 83"/>
                  <a:gd name="T18" fmla="*/ 19 w 107"/>
                  <a:gd name="T19" fmla="*/ 62 h 83"/>
                  <a:gd name="T20" fmla="*/ 18 w 107"/>
                  <a:gd name="T21" fmla="*/ 67 h 83"/>
                  <a:gd name="T22" fmla="*/ 16 w 107"/>
                  <a:gd name="T23" fmla="*/ 68 h 83"/>
                  <a:gd name="T24" fmla="*/ 17 w 107"/>
                  <a:gd name="T25" fmla="*/ 68 h 83"/>
                  <a:gd name="T26" fmla="*/ 13 w 107"/>
                  <a:gd name="T27" fmla="*/ 77 h 83"/>
                  <a:gd name="T28" fmla="*/ 12 w 107"/>
                  <a:gd name="T29" fmla="*/ 76 h 83"/>
                  <a:gd name="T30" fmla="*/ 13 w 107"/>
                  <a:gd name="T31" fmla="*/ 77 h 83"/>
                  <a:gd name="T32" fmla="*/ 10 w 107"/>
                  <a:gd name="T33" fmla="*/ 79 h 83"/>
                  <a:gd name="T34" fmla="*/ 11 w 107"/>
                  <a:gd name="T35" fmla="*/ 78 h 83"/>
                  <a:gd name="T36" fmla="*/ 8 w 107"/>
                  <a:gd name="T37" fmla="*/ 79 h 83"/>
                  <a:gd name="T38" fmla="*/ 7 w 107"/>
                  <a:gd name="T39" fmla="*/ 80 h 83"/>
                  <a:gd name="T40" fmla="*/ 5 w 107"/>
                  <a:gd name="T41" fmla="*/ 83 h 83"/>
                  <a:gd name="T42" fmla="*/ 5 w 107"/>
                  <a:gd name="T43" fmla="*/ 81 h 83"/>
                  <a:gd name="T44" fmla="*/ 3 w 107"/>
                  <a:gd name="T45" fmla="*/ 83 h 83"/>
                  <a:gd name="T46" fmla="*/ 1 w 107"/>
                  <a:gd name="T47" fmla="*/ 82 h 83"/>
                  <a:gd name="T48" fmla="*/ 3 w 107"/>
                  <a:gd name="T49" fmla="*/ 79 h 83"/>
                  <a:gd name="T50" fmla="*/ 5 w 107"/>
                  <a:gd name="T51" fmla="*/ 70 h 83"/>
                  <a:gd name="T52" fmla="*/ 8 w 107"/>
                  <a:gd name="T53" fmla="*/ 68 h 83"/>
                  <a:gd name="T54" fmla="*/ 13 w 107"/>
                  <a:gd name="T55" fmla="*/ 61 h 83"/>
                  <a:gd name="T56" fmla="*/ 14 w 107"/>
                  <a:gd name="T57" fmla="*/ 62 h 83"/>
                  <a:gd name="T58" fmla="*/ 16 w 107"/>
                  <a:gd name="T59" fmla="*/ 57 h 83"/>
                  <a:gd name="T60" fmla="*/ 18 w 107"/>
                  <a:gd name="T61" fmla="*/ 55 h 83"/>
                  <a:gd name="T62" fmla="*/ 18 w 107"/>
                  <a:gd name="T63" fmla="*/ 54 h 83"/>
                  <a:gd name="T64" fmla="*/ 19 w 107"/>
                  <a:gd name="T65" fmla="*/ 54 h 83"/>
                  <a:gd name="T66" fmla="*/ 19 w 107"/>
                  <a:gd name="T67" fmla="*/ 53 h 83"/>
                  <a:gd name="T68" fmla="*/ 30 w 107"/>
                  <a:gd name="T69" fmla="*/ 41 h 83"/>
                  <a:gd name="T70" fmla="*/ 31 w 107"/>
                  <a:gd name="T71" fmla="*/ 38 h 83"/>
                  <a:gd name="T72" fmla="*/ 42 w 107"/>
                  <a:gd name="T73" fmla="*/ 30 h 83"/>
                  <a:gd name="T74" fmla="*/ 65 w 107"/>
                  <a:gd name="T75" fmla="*/ 15 h 83"/>
                  <a:gd name="T76" fmla="*/ 65 w 107"/>
                  <a:gd name="T77" fmla="*/ 16 h 83"/>
                  <a:gd name="T78" fmla="*/ 68 w 107"/>
                  <a:gd name="T79" fmla="*/ 16 h 83"/>
                  <a:gd name="T80" fmla="*/ 69 w 107"/>
                  <a:gd name="T81" fmla="*/ 13 h 83"/>
                  <a:gd name="T82" fmla="*/ 76 w 107"/>
                  <a:gd name="T83" fmla="*/ 9 h 83"/>
                  <a:gd name="T84" fmla="*/ 80 w 107"/>
                  <a:gd name="T85" fmla="*/ 9 h 83"/>
                  <a:gd name="T86" fmla="*/ 81 w 107"/>
                  <a:gd name="T87" fmla="*/ 7 h 83"/>
                  <a:gd name="T88" fmla="*/ 87 w 107"/>
                  <a:gd name="T89" fmla="*/ 6 h 83"/>
                  <a:gd name="T90" fmla="*/ 96 w 107"/>
                  <a:gd name="T91" fmla="*/ 2 h 83"/>
                  <a:gd name="T92" fmla="*/ 106 w 107"/>
                  <a:gd name="T93" fmla="*/ 0 h 83"/>
                  <a:gd name="T94" fmla="*/ 106 w 107"/>
                  <a:gd name="T95" fmla="*/ 2 h 83"/>
                  <a:gd name="T96" fmla="*/ 103 w 107"/>
                  <a:gd name="T97" fmla="*/ 3 h 83"/>
                  <a:gd name="T98" fmla="*/ 97 w 107"/>
                  <a:gd name="T99" fmla="*/ 5 h 83"/>
                  <a:gd name="T100" fmla="*/ 95 w 107"/>
                  <a:gd name="T101" fmla="*/ 7 h 83"/>
                  <a:gd name="T102" fmla="*/ 95 w 107"/>
                  <a:gd name="T103" fmla="*/ 8 h 83"/>
                  <a:gd name="T104" fmla="*/ 95 w 107"/>
                  <a:gd name="T105" fmla="*/ 8 h 83"/>
                  <a:gd name="T106" fmla="*/ 92 w 107"/>
                  <a:gd name="T107" fmla="*/ 8 h 83"/>
                  <a:gd name="T108" fmla="*/ 14 w 107"/>
                  <a:gd name="T109" fmla="*/ 74 h 83"/>
                  <a:gd name="T110" fmla="*/ 15 w 107"/>
                  <a:gd name="T111" fmla="*/ 73 h 83"/>
                  <a:gd name="T112" fmla="*/ 14 w 107"/>
                  <a:gd name="T113" fmla="*/ 73 h 83"/>
                  <a:gd name="T114" fmla="*/ 14 w 107"/>
                  <a:gd name="T115" fmla="*/ 7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 h="83">
                    <a:moveTo>
                      <a:pt x="92" y="8"/>
                    </a:moveTo>
                    <a:cubicBezTo>
                      <a:pt x="92" y="8"/>
                      <a:pt x="92" y="9"/>
                      <a:pt x="92" y="10"/>
                    </a:cubicBezTo>
                    <a:cubicBezTo>
                      <a:pt x="92" y="9"/>
                      <a:pt x="91" y="10"/>
                      <a:pt x="90" y="10"/>
                    </a:cubicBezTo>
                    <a:cubicBezTo>
                      <a:pt x="85" y="15"/>
                      <a:pt x="78" y="17"/>
                      <a:pt x="72" y="20"/>
                    </a:cubicBezTo>
                    <a:cubicBezTo>
                      <a:pt x="71" y="20"/>
                      <a:pt x="70" y="20"/>
                      <a:pt x="69" y="21"/>
                    </a:cubicBezTo>
                    <a:cubicBezTo>
                      <a:pt x="62" y="26"/>
                      <a:pt x="56" y="33"/>
                      <a:pt x="47" y="36"/>
                    </a:cubicBezTo>
                    <a:cubicBezTo>
                      <a:pt x="41" y="33"/>
                      <a:pt x="40" y="41"/>
                      <a:pt x="36" y="43"/>
                    </a:cubicBezTo>
                    <a:cubicBezTo>
                      <a:pt x="34" y="48"/>
                      <a:pt x="32" y="52"/>
                      <a:pt x="28" y="52"/>
                    </a:cubicBezTo>
                    <a:cubicBezTo>
                      <a:pt x="25" y="57"/>
                      <a:pt x="23" y="59"/>
                      <a:pt x="20" y="64"/>
                    </a:cubicBezTo>
                    <a:cubicBezTo>
                      <a:pt x="19" y="64"/>
                      <a:pt x="20" y="62"/>
                      <a:pt x="19" y="62"/>
                    </a:cubicBezTo>
                    <a:cubicBezTo>
                      <a:pt x="18" y="64"/>
                      <a:pt x="17" y="66"/>
                      <a:pt x="18" y="67"/>
                    </a:cubicBezTo>
                    <a:cubicBezTo>
                      <a:pt x="17" y="67"/>
                      <a:pt x="17" y="68"/>
                      <a:pt x="16" y="68"/>
                    </a:cubicBezTo>
                    <a:cubicBezTo>
                      <a:pt x="16" y="68"/>
                      <a:pt x="17" y="68"/>
                      <a:pt x="17" y="68"/>
                    </a:cubicBezTo>
                    <a:cubicBezTo>
                      <a:pt x="13" y="70"/>
                      <a:pt x="18" y="74"/>
                      <a:pt x="13" y="77"/>
                    </a:cubicBezTo>
                    <a:cubicBezTo>
                      <a:pt x="14" y="75"/>
                      <a:pt x="13" y="77"/>
                      <a:pt x="12" y="76"/>
                    </a:cubicBezTo>
                    <a:cubicBezTo>
                      <a:pt x="12" y="77"/>
                      <a:pt x="12" y="77"/>
                      <a:pt x="13" y="77"/>
                    </a:cubicBezTo>
                    <a:cubicBezTo>
                      <a:pt x="13" y="78"/>
                      <a:pt x="12" y="79"/>
                      <a:pt x="10" y="79"/>
                    </a:cubicBezTo>
                    <a:cubicBezTo>
                      <a:pt x="10" y="79"/>
                      <a:pt x="10" y="78"/>
                      <a:pt x="11" y="78"/>
                    </a:cubicBezTo>
                    <a:cubicBezTo>
                      <a:pt x="10" y="77"/>
                      <a:pt x="9" y="80"/>
                      <a:pt x="8" y="79"/>
                    </a:cubicBezTo>
                    <a:cubicBezTo>
                      <a:pt x="8" y="80"/>
                      <a:pt x="8" y="79"/>
                      <a:pt x="7" y="80"/>
                    </a:cubicBezTo>
                    <a:cubicBezTo>
                      <a:pt x="8" y="82"/>
                      <a:pt x="7" y="83"/>
                      <a:pt x="5" y="83"/>
                    </a:cubicBezTo>
                    <a:cubicBezTo>
                      <a:pt x="5" y="82"/>
                      <a:pt x="5" y="82"/>
                      <a:pt x="5" y="81"/>
                    </a:cubicBezTo>
                    <a:cubicBezTo>
                      <a:pt x="4" y="81"/>
                      <a:pt x="4" y="82"/>
                      <a:pt x="3" y="83"/>
                    </a:cubicBezTo>
                    <a:cubicBezTo>
                      <a:pt x="2" y="82"/>
                      <a:pt x="1" y="82"/>
                      <a:pt x="1" y="82"/>
                    </a:cubicBezTo>
                    <a:cubicBezTo>
                      <a:pt x="0" y="80"/>
                      <a:pt x="1" y="80"/>
                      <a:pt x="3" y="79"/>
                    </a:cubicBezTo>
                    <a:cubicBezTo>
                      <a:pt x="2" y="76"/>
                      <a:pt x="5" y="74"/>
                      <a:pt x="5" y="70"/>
                    </a:cubicBezTo>
                    <a:cubicBezTo>
                      <a:pt x="7" y="70"/>
                      <a:pt x="6" y="68"/>
                      <a:pt x="8" y="68"/>
                    </a:cubicBezTo>
                    <a:cubicBezTo>
                      <a:pt x="8" y="64"/>
                      <a:pt x="11" y="63"/>
                      <a:pt x="13" y="61"/>
                    </a:cubicBezTo>
                    <a:cubicBezTo>
                      <a:pt x="14" y="60"/>
                      <a:pt x="13" y="62"/>
                      <a:pt x="14" y="62"/>
                    </a:cubicBezTo>
                    <a:cubicBezTo>
                      <a:pt x="15" y="60"/>
                      <a:pt x="17" y="58"/>
                      <a:pt x="16" y="57"/>
                    </a:cubicBezTo>
                    <a:cubicBezTo>
                      <a:pt x="17" y="56"/>
                      <a:pt x="18" y="56"/>
                      <a:pt x="18" y="55"/>
                    </a:cubicBezTo>
                    <a:cubicBezTo>
                      <a:pt x="18" y="55"/>
                      <a:pt x="17" y="55"/>
                      <a:pt x="18" y="54"/>
                    </a:cubicBezTo>
                    <a:cubicBezTo>
                      <a:pt x="18" y="54"/>
                      <a:pt x="19" y="54"/>
                      <a:pt x="19" y="54"/>
                    </a:cubicBezTo>
                    <a:cubicBezTo>
                      <a:pt x="19" y="54"/>
                      <a:pt x="19" y="53"/>
                      <a:pt x="19" y="53"/>
                    </a:cubicBezTo>
                    <a:cubicBezTo>
                      <a:pt x="23" y="50"/>
                      <a:pt x="25" y="43"/>
                      <a:pt x="30" y="41"/>
                    </a:cubicBezTo>
                    <a:cubicBezTo>
                      <a:pt x="30" y="40"/>
                      <a:pt x="31" y="40"/>
                      <a:pt x="31" y="38"/>
                    </a:cubicBezTo>
                    <a:cubicBezTo>
                      <a:pt x="34" y="37"/>
                      <a:pt x="38" y="30"/>
                      <a:pt x="42" y="30"/>
                    </a:cubicBezTo>
                    <a:cubicBezTo>
                      <a:pt x="47" y="24"/>
                      <a:pt x="56" y="18"/>
                      <a:pt x="65" y="15"/>
                    </a:cubicBezTo>
                    <a:cubicBezTo>
                      <a:pt x="65" y="15"/>
                      <a:pt x="64" y="15"/>
                      <a:pt x="65" y="16"/>
                    </a:cubicBezTo>
                    <a:cubicBezTo>
                      <a:pt x="66" y="16"/>
                      <a:pt x="66" y="15"/>
                      <a:pt x="68" y="16"/>
                    </a:cubicBezTo>
                    <a:cubicBezTo>
                      <a:pt x="69" y="15"/>
                      <a:pt x="69" y="14"/>
                      <a:pt x="69" y="13"/>
                    </a:cubicBezTo>
                    <a:cubicBezTo>
                      <a:pt x="72" y="13"/>
                      <a:pt x="74" y="10"/>
                      <a:pt x="76" y="9"/>
                    </a:cubicBezTo>
                    <a:cubicBezTo>
                      <a:pt x="78" y="9"/>
                      <a:pt x="80" y="7"/>
                      <a:pt x="80" y="9"/>
                    </a:cubicBezTo>
                    <a:cubicBezTo>
                      <a:pt x="81" y="9"/>
                      <a:pt x="81" y="8"/>
                      <a:pt x="81" y="7"/>
                    </a:cubicBezTo>
                    <a:cubicBezTo>
                      <a:pt x="83" y="6"/>
                      <a:pt x="85" y="4"/>
                      <a:pt x="87" y="6"/>
                    </a:cubicBezTo>
                    <a:cubicBezTo>
                      <a:pt x="89" y="2"/>
                      <a:pt x="95" y="6"/>
                      <a:pt x="96" y="2"/>
                    </a:cubicBezTo>
                    <a:cubicBezTo>
                      <a:pt x="99" y="2"/>
                      <a:pt x="103" y="0"/>
                      <a:pt x="106" y="0"/>
                    </a:cubicBezTo>
                    <a:cubicBezTo>
                      <a:pt x="106" y="1"/>
                      <a:pt x="106" y="3"/>
                      <a:pt x="106" y="2"/>
                    </a:cubicBezTo>
                    <a:cubicBezTo>
                      <a:pt x="107" y="3"/>
                      <a:pt x="104" y="4"/>
                      <a:pt x="103" y="3"/>
                    </a:cubicBezTo>
                    <a:cubicBezTo>
                      <a:pt x="103" y="5"/>
                      <a:pt x="99" y="6"/>
                      <a:pt x="97" y="5"/>
                    </a:cubicBezTo>
                    <a:cubicBezTo>
                      <a:pt x="96" y="6"/>
                      <a:pt x="96" y="7"/>
                      <a:pt x="95" y="7"/>
                    </a:cubicBezTo>
                    <a:cubicBezTo>
                      <a:pt x="95" y="8"/>
                      <a:pt x="95" y="8"/>
                      <a:pt x="95" y="8"/>
                    </a:cubicBezTo>
                    <a:cubicBezTo>
                      <a:pt x="95" y="9"/>
                      <a:pt x="94" y="8"/>
                      <a:pt x="95" y="8"/>
                    </a:cubicBezTo>
                    <a:cubicBezTo>
                      <a:pt x="94" y="6"/>
                      <a:pt x="93" y="8"/>
                      <a:pt x="92" y="8"/>
                    </a:cubicBezTo>
                    <a:close/>
                    <a:moveTo>
                      <a:pt x="14" y="74"/>
                    </a:moveTo>
                    <a:cubicBezTo>
                      <a:pt x="14" y="74"/>
                      <a:pt x="15" y="74"/>
                      <a:pt x="15" y="73"/>
                    </a:cubicBezTo>
                    <a:cubicBezTo>
                      <a:pt x="14" y="73"/>
                      <a:pt x="14" y="73"/>
                      <a:pt x="14" y="73"/>
                    </a:cubicBezTo>
                    <a:cubicBezTo>
                      <a:pt x="14" y="73"/>
                      <a:pt x="13" y="74"/>
                      <a:pt x="14"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8" name="Freeform 5470"/>
              <p:cNvSpPr/>
              <p:nvPr/>
            </p:nvSpPr>
            <p:spPr bwMode="auto">
              <a:xfrm>
                <a:off x="7499351" y="5356227"/>
                <a:ext cx="11113" cy="15875"/>
              </a:xfrm>
              <a:custGeom>
                <a:avLst/>
                <a:gdLst>
                  <a:gd name="T0" fmla="*/ 2 w 3"/>
                  <a:gd name="T1" fmla="*/ 0 h 4"/>
                  <a:gd name="T2" fmla="*/ 0 w 3"/>
                  <a:gd name="T3" fmla="*/ 3 h 4"/>
                  <a:gd name="T4" fmla="*/ 0 w 3"/>
                  <a:gd name="T5" fmla="*/ 1 h 4"/>
                  <a:gd name="T6" fmla="*/ 2 w 3"/>
                  <a:gd name="T7" fmla="*/ 0 h 4"/>
                </a:gdLst>
                <a:ahLst/>
                <a:cxnLst>
                  <a:cxn ang="0">
                    <a:pos x="T0" y="T1"/>
                  </a:cxn>
                  <a:cxn ang="0">
                    <a:pos x="T2" y="T3"/>
                  </a:cxn>
                  <a:cxn ang="0">
                    <a:pos x="T4" y="T5"/>
                  </a:cxn>
                  <a:cxn ang="0">
                    <a:pos x="T6" y="T7"/>
                  </a:cxn>
                </a:cxnLst>
                <a:rect l="0" t="0" r="r" b="b"/>
                <a:pathLst>
                  <a:path w="3" h="4">
                    <a:moveTo>
                      <a:pt x="2" y="0"/>
                    </a:moveTo>
                    <a:cubicBezTo>
                      <a:pt x="3" y="0"/>
                      <a:pt x="2" y="4"/>
                      <a:pt x="0" y="3"/>
                    </a:cubicBezTo>
                    <a:cubicBezTo>
                      <a:pt x="2" y="2"/>
                      <a:pt x="0" y="2"/>
                      <a:pt x="0" y="1"/>
                    </a:cubicBezTo>
                    <a:cubicBezTo>
                      <a:pt x="1" y="0"/>
                      <a:pt x="3"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9" name="Freeform 5471"/>
              <p:cNvSpPr/>
              <p:nvPr/>
            </p:nvSpPr>
            <p:spPr bwMode="auto">
              <a:xfrm>
                <a:off x="7029451" y="5856289"/>
                <a:ext cx="30163" cy="71438"/>
              </a:xfrm>
              <a:custGeom>
                <a:avLst/>
                <a:gdLst>
                  <a:gd name="T0" fmla="*/ 1 w 8"/>
                  <a:gd name="T1" fmla="*/ 0 h 19"/>
                  <a:gd name="T2" fmla="*/ 3 w 8"/>
                  <a:gd name="T3" fmla="*/ 2 h 19"/>
                  <a:gd name="T4" fmla="*/ 7 w 8"/>
                  <a:gd name="T5" fmla="*/ 2 h 19"/>
                  <a:gd name="T6" fmla="*/ 6 w 8"/>
                  <a:gd name="T7" fmla="*/ 5 h 19"/>
                  <a:gd name="T8" fmla="*/ 7 w 8"/>
                  <a:gd name="T9" fmla="*/ 7 h 19"/>
                  <a:gd name="T10" fmla="*/ 5 w 8"/>
                  <a:gd name="T11" fmla="*/ 7 h 19"/>
                  <a:gd name="T12" fmla="*/ 5 w 8"/>
                  <a:gd name="T13" fmla="*/ 8 h 19"/>
                  <a:gd name="T14" fmla="*/ 7 w 8"/>
                  <a:gd name="T15" fmla="*/ 8 h 19"/>
                  <a:gd name="T16" fmla="*/ 3 w 8"/>
                  <a:gd name="T17" fmla="*/ 12 h 19"/>
                  <a:gd name="T18" fmla="*/ 3 w 8"/>
                  <a:gd name="T19" fmla="*/ 19 h 19"/>
                  <a:gd name="T20" fmla="*/ 3 w 8"/>
                  <a:gd name="T21" fmla="*/ 16 h 19"/>
                  <a:gd name="T22" fmla="*/ 4 w 8"/>
                  <a:gd name="T23" fmla="*/ 16 h 19"/>
                  <a:gd name="T24" fmla="*/ 1 w 8"/>
                  <a:gd name="T25" fmla="*/ 11 h 19"/>
                  <a:gd name="T26" fmla="*/ 1 w 8"/>
                  <a:gd name="T27" fmla="*/ 9 h 19"/>
                  <a:gd name="T28" fmla="*/ 3 w 8"/>
                  <a:gd name="T29" fmla="*/ 11 h 19"/>
                  <a:gd name="T30" fmla="*/ 4 w 8"/>
                  <a:gd name="T31" fmla="*/ 7 h 19"/>
                  <a:gd name="T32" fmla="*/ 1 w 8"/>
                  <a:gd name="T33" fmla="*/ 5 h 19"/>
                  <a:gd name="T34" fmla="*/ 1 w 8"/>
                  <a:gd name="T3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19">
                    <a:moveTo>
                      <a:pt x="1" y="0"/>
                    </a:moveTo>
                    <a:cubicBezTo>
                      <a:pt x="2" y="1"/>
                      <a:pt x="3" y="0"/>
                      <a:pt x="3" y="2"/>
                    </a:cubicBezTo>
                    <a:cubicBezTo>
                      <a:pt x="5" y="2"/>
                      <a:pt x="6" y="2"/>
                      <a:pt x="7" y="2"/>
                    </a:cubicBezTo>
                    <a:cubicBezTo>
                      <a:pt x="6" y="4"/>
                      <a:pt x="8" y="3"/>
                      <a:pt x="6" y="5"/>
                    </a:cubicBezTo>
                    <a:cubicBezTo>
                      <a:pt x="5" y="6"/>
                      <a:pt x="7" y="6"/>
                      <a:pt x="7" y="7"/>
                    </a:cubicBezTo>
                    <a:cubicBezTo>
                      <a:pt x="6" y="7"/>
                      <a:pt x="5" y="6"/>
                      <a:pt x="5" y="7"/>
                    </a:cubicBezTo>
                    <a:cubicBezTo>
                      <a:pt x="5" y="8"/>
                      <a:pt x="7" y="8"/>
                      <a:pt x="5" y="8"/>
                    </a:cubicBezTo>
                    <a:cubicBezTo>
                      <a:pt x="6" y="9"/>
                      <a:pt x="6" y="8"/>
                      <a:pt x="7" y="8"/>
                    </a:cubicBezTo>
                    <a:cubicBezTo>
                      <a:pt x="5" y="10"/>
                      <a:pt x="6" y="12"/>
                      <a:pt x="3" y="12"/>
                    </a:cubicBezTo>
                    <a:cubicBezTo>
                      <a:pt x="5" y="14"/>
                      <a:pt x="5" y="16"/>
                      <a:pt x="3" y="19"/>
                    </a:cubicBezTo>
                    <a:cubicBezTo>
                      <a:pt x="3" y="18"/>
                      <a:pt x="2" y="18"/>
                      <a:pt x="3" y="16"/>
                    </a:cubicBezTo>
                    <a:cubicBezTo>
                      <a:pt x="3" y="16"/>
                      <a:pt x="3" y="16"/>
                      <a:pt x="4" y="16"/>
                    </a:cubicBezTo>
                    <a:cubicBezTo>
                      <a:pt x="2" y="15"/>
                      <a:pt x="4" y="11"/>
                      <a:pt x="1" y="11"/>
                    </a:cubicBezTo>
                    <a:cubicBezTo>
                      <a:pt x="1" y="10"/>
                      <a:pt x="0" y="9"/>
                      <a:pt x="1" y="9"/>
                    </a:cubicBezTo>
                    <a:cubicBezTo>
                      <a:pt x="1" y="10"/>
                      <a:pt x="3" y="9"/>
                      <a:pt x="3" y="11"/>
                    </a:cubicBezTo>
                    <a:cubicBezTo>
                      <a:pt x="4" y="9"/>
                      <a:pt x="2" y="8"/>
                      <a:pt x="4" y="7"/>
                    </a:cubicBezTo>
                    <a:cubicBezTo>
                      <a:pt x="3" y="6"/>
                      <a:pt x="2" y="5"/>
                      <a:pt x="1" y="5"/>
                    </a:cubicBezTo>
                    <a:cubicBezTo>
                      <a:pt x="0" y="3"/>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20" name="Freeform 5472"/>
              <p:cNvSpPr/>
              <p:nvPr/>
            </p:nvSpPr>
            <p:spPr bwMode="auto">
              <a:xfrm>
                <a:off x="7743826" y="5348289"/>
                <a:ext cx="288925" cy="158750"/>
              </a:xfrm>
              <a:custGeom>
                <a:avLst/>
                <a:gdLst>
                  <a:gd name="T0" fmla="*/ 1 w 77"/>
                  <a:gd name="T1" fmla="*/ 0 h 42"/>
                  <a:gd name="T2" fmla="*/ 17 w 77"/>
                  <a:gd name="T3" fmla="*/ 5 h 42"/>
                  <a:gd name="T4" fmla="*/ 20 w 77"/>
                  <a:gd name="T5" fmla="*/ 5 h 42"/>
                  <a:gd name="T6" fmla="*/ 74 w 77"/>
                  <a:gd name="T7" fmla="*/ 37 h 42"/>
                  <a:gd name="T8" fmla="*/ 75 w 77"/>
                  <a:gd name="T9" fmla="*/ 40 h 42"/>
                  <a:gd name="T10" fmla="*/ 76 w 77"/>
                  <a:gd name="T11" fmla="*/ 42 h 42"/>
                  <a:gd name="T12" fmla="*/ 69 w 77"/>
                  <a:gd name="T13" fmla="*/ 36 h 42"/>
                  <a:gd name="T14" fmla="*/ 67 w 77"/>
                  <a:gd name="T15" fmla="*/ 36 h 42"/>
                  <a:gd name="T16" fmla="*/ 59 w 77"/>
                  <a:gd name="T17" fmla="*/ 30 h 42"/>
                  <a:gd name="T18" fmla="*/ 24 w 77"/>
                  <a:gd name="T19" fmla="*/ 14 h 42"/>
                  <a:gd name="T20" fmla="*/ 9 w 77"/>
                  <a:gd name="T21" fmla="*/ 7 h 42"/>
                  <a:gd name="T22" fmla="*/ 6 w 77"/>
                  <a:gd name="T23" fmla="*/ 4 h 42"/>
                  <a:gd name="T24" fmla="*/ 1 w 77"/>
                  <a:gd name="T25" fmla="*/ 2 h 42"/>
                  <a:gd name="T26" fmla="*/ 1 w 77"/>
                  <a:gd name="T2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42">
                    <a:moveTo>
                      <a:pt x="1" y="0"/>
                    </a:moveTo>
                    <a:cubicBezTo>
                      <a:pt x="6" y="3"/>
                      <a:pt x="12" y="2"/>
                      <a:pt x="17" y="5"/>
                    </a:cubicBezTo>
                    <a:cubicBezTo>
                      <a:pt x="18" y="5"/>
                      <a:pt x="18" y="5"/>
                      <a:pt x="20" y="5"/>
                    </a:cubicBezTo>
                    <a:cubicBezTo>
                      <a:pt x="41" y="12"/>
                      <a:pt x="60" y="22"/>
                      <a:pt x="74" y="37"/>
                    </a:cubicBezTo>
                    <a:cubicBezTo>
                      <a:pt x="74" y="39"/>
                      <a:pt x="75" y="39"/>
                      <a:pt x="75" y="40"/>
                    </a:cubicBezTo>
                    <a:cubicBezTo>
                      <a:pt x="76" y="40"/>
                      <a:pt x="77" y="41"/>
                      <a:pt x="76" y="42"/>
                    </a:cubicBezTo>
                    <a:cubicBezTo>
                      <a:pt x="73" y="41"/>
                      <a:pt x="70" y="39"/>
                      <a:pt x="69" y="36"/>
                    </a:cubicBezTo>
                    <a:cubicBezTo>
                      <a:pt x="68" y="35"/>
                      <a:pt x="68" y="37"/>
                      <a:pt x="67" y="36"/>
                    </a:cubicBezTo>
                    <a:cubicBezTo>
                      <a:pt x="64" y="34"/>
                      <a:pt x="62" y="33"/>
                      <a:pt x="59" y="30"/>
                    </a:cubicBezTo>
                    <a:cubicBezTo>
                      <a:pt x="47" y="25"/>
                      <a:pt x="37" y="18"/>
                      <a:pt x="24" y="14"/>
                    </a:cubicBezTo>
                    <a:cubicBezTo>
                      <a:pt x="21" y="9"/>
                      <a:pt x="15" y="9"/>
                      <a:pt x="9" y="7"/>
                    </a:cubicBezTo>
                    <a:cubicBezTo>
                      <a:pt x="9" y="5"/>
                      <a:pt x="6" y="6"/>
                      <a:pt x="6" y="4"/>
                    </a:cubicBezTo>
                    <a:cubicBezTo>
                      <a:pt x="4" y="4"/>
                      <a:pt x="2" y="3"/>
                      <a:pt x="1" y="2"/>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21" name="Freeform 5473"/>
              <p:cNvSpPr>
                <a:spLocks noEditPoints="1"/>
              </p:cNvSpPr>
              <p:nvPr/>
            </p:nvSpPr>
            <p:spPr bwMode="auto">
              <a:xfrm>
                <a:off x="7018338" y="5584827"/>
                <a:ext cx="1223963" cy="984250"/>
              </a:xfrm>
              <a:custGeom>
                <a:avLst/>
                <a:gdLst>
                  <a:gd name="T0" fmla="*/ 293 w 326"/>
                  <a:gd name="T1" fmla="*/ 5 h 262"/>
                  <a:gd name="T2" fmla="*/ 300 w 326"/>
                  <a:gd name="T3" fmla="*/ 15 h 262"/>
                  <a:gd name="T4" fmla="*/ 313 w 326"/>
                  <a:gd name="T5" fmla="*/ 41 h 262"/>
                  <a:gd name="T6" fmla="*/ 315 w 326"/>
                  <a:gd name="T7" fmla="*/ 51 h 262"/>
                  <a:gd name="T8" fmla="*/ 321 w 326"/>
                  <a:gd name="T9" fmla="*/ 74 h 262"/>
                  <a:gd name="T10" fmla="*/ 324 w 326"/>
                  <a:gd name="T11" fmla="*/ 95 h 262"/>
                  <a:gd name="T12" fmla="*/ 326 w 326"/>
                  <a:gd name="T13" fmla="*/ 104 h 262"/>
                  <a:gd name="T14" fmla="*/ 317 w 326"/>
                  <a:gd name="T15" fmla="*/ 140 h 262"/>
                  <a:gd name="T16" fmla="*/ 305 w 326"/>
                  <a:gd name="T17" fmla="*/ 172 h 262"/>
                  <a:gd name="T18" fmla="*/ 276 w 326"/>
                  <a:gd name="T19" fmla="*/ 207 h 262"/>
                  <a:gd name="T20" fmla="*/ 221 w 326"/>
                  <a:gd name="T21" fmla="*/ 243 h 262"/>
                  <a:gd name="T22" fmla="*/ 206 w 326"/>
                  <a:gd name="T23" fmla="*/ 249 h 262"/>
                  <a:gd name="T24" fmla="*/ 194 w 326"/>
                  <a:gd name="T25" fmla="*/ 256 h 262"/>
                  <a:gd name="T26" fmla="*/ 187 w 326"/>
                  <a:gd name="T27" fmla="*/ 258 h 262"/>
                  <a:gd name="T28" fmla="*/ 170 w 326"/>
                  <a:gd name="T29" fmla="*/ 254 h 262"/>
                  <a:gd name="T30" fmla="*/ 118 w 326"/>
                  <a:gd name="T31" fmla="*/ 247 h 262"/>
                  <a:gd name="T32" fmla="*/ 74 w 326"/>
                  <a:gd name="T33" fmla="*/ 226 h 262"/>
                  <a:gd name="T34" fmla="*/ 48 w 326"/>
                  <a:gd name="T35" fmla="*/ 206 h 262"/>
                  <a:gd name="T36" fmla="*/ 33 w 326"/>
                  <a:gd name="T37" fmla="*/ 189 h 262"/>
                  <a:gd name="T38" fmla="*/ 12 w 326"/>
                  <a:gd name="T39" fmla="*/ 155 h 262"/>
                  <a:gd name="T40" fmla="*/ 3 w 326"/>
                  <a:gd name="T41" fmla="*/ 104 h 262"/>
                  <a:gd name="T42" fmla="*/ 3 w 326"/>
                  <a:gd name="T43" fmla="*/ 94 h 262"/>
                  <a:gd name="T44" fmla="*/ 6 w 326"/>
                  <a:gd name="T45" fmla="*/ 95 h 262"/>
                  <a:gd name="T46" fmla="*/ 10 w 326"/>
                  <a:gd name="T47" fmla="*/ 111 h 262"/>
                  <a:gd name="T48" fmla="*/ 22 w 326"/>
                  <a:gd name="T49" fmla="*/ 148 h 262"/>
                  <a:gd name="T50" fmla="*/ 34 w 326"/>
                  <a:gd name="T51" fmla="*/ 169 h 262"/>
                  <a:gd name="T52" fmla="*/ 43 w 326"/>
                  <a:gd name="T53" fmla="*/ 187 h 262"/>
                  <a:gd name="T54" fmla="*/ 61 w 326"/>
                  <a:gd name="T55" fmla="*/ 206 h 262"/>
                  <a:gd name="T56" fmla="*/ 90 w 326"/>
                  <a:gd name="T57" fmla="*/ 226 h 262"/>
                  <a:gd name="T58" fmla="*/ 113 w 326"/>
                  <a:gd name="T59" fmla="*/ 237 h 262"/>
                  <a:gd name="T60" fmla="*/ 141 w 326"/>
                  <a:gd name="T61" fmla="*/ 243 h 262"/>
                  <a:gd name="T62" fmla="*/ 154 w 326"/>
                  <a:gd name="T63" fmla="*/ 244 h 262"/>
                  <a:gd name="T64" fmla="*/ 187 w 326"/>
                  <a:gd name="T65" fmla="*/ 241 h 262"/>
                  <a:gd name="T66" fmla="*/ 213 w 326"/>
                  <a:gd name="T67" fmla="*/ 233 h 262"/>
                  <a:gd name="T68" fmla="*/ 236 w 326"/>
                  <a:gd name="T69" fmla="*/ 224 h 262"/>
                  <a:gd name="T70" fmla="*/ 244 w 326"/>
                  <a:gd name="T71" fmla="*/ 220 h 262"/>
                  <a:gd name="T72" fmla="*/ 266 w 326"/>
                  <a:gd name="T73" fmla="*/ 204 h 262"/>
                  <a:gd name="T74" fmla="*/ 286 w 326"/>
                  <a:gd name="T75" fmla="*/ 179 h 262"/>
                  <a:gd name="T76" fmla="*/ 289 w 326"/>
                  <a:gd name="T77" fmla="*/ 174 h 262"/>
                  <a:gd name="T78" fmla="*/ 302 w 326"/>
                  <a:gd name="T79" fmla="*/ 150 h 262"/>
                  <a:gd name="T80" fmla="*/ 309 w 326"/>
                  <a:gd name="T81" fmla="*/ 125 h 262"/>
                  <a:gd name="T82" fmla="*/ 312 w 326"/>
                  <a:gd name="T83" fmla="*/ 120 h 262"/>
                  <a:gd name="T84" fmla="*/ 314 w 326"/>
                  <a:gd name="T85" fmla="*/ 95 h 262"/>
                  <a:gd name="T86" fmla="*/ 315 w 326"/>
                  <a:gd name="T87" fmla="*/ 93 h 262"/>
                  <a:gd name="T88" fmla="*/ 317 w 326"/>
                  <a:gd name="T89" fmla="*/ 91 h 262"/>
                  <a:gd name="T90" fmla="*/ 315 w 326"/>
                  <a:gd name="T91" fmla="*/ 86 h 262"/>
                  <a:gd name="T92" fmla="*/ 315 w 326"/>
                  <a:gd name="T93" fmla="*/ 77 h 262"/>
                  <a:gd name="T94" fmla="*/ 313 w 326"/>
                  <a:gd name="T95" fmla="*/ 71 h 262"/>
                  <a:gd name="T96" fmla="*/ 313 w 326"/>
                  <a:gd name="T97" fmla="*/ 69 h 262"/>
                  <a:gd name="T98" fmla="*/ 311 w 326"/>
                  <a:gd name="T99" fmla="*/ 66 h 262"/>
                  <a:gd name="T100" fmla="*/ 312 w 326"/>
                  <a:gd name="T101" fmla="*/ 58 h 262"/>
                  <a:gd name="T102" fmla="*/ 310 w 326"/>
                  <a:gd name="T103" fmla="*/ 50 h 262"/>
                  <a:gd name="T104" fmla="*/ 301 w 326"/>
                  <a:gd name="T105" fmla="*/ 30 h 262"/>
                  <a:gd name="T106" fmla="*/ 298 w 326"/>
                  <a:gd name="T107" fmla="*/ 20 h 262"/>
                  <a:gd name="T108" fmla="*/ 296 w 326"/>
                  <a:gd name="T109" fmla="*/ 16 h 262"/>
                  <a:gd name="T110" fmla="*/ 288 w 326"/>
                  <a:gd name="T111" fmla="*/ 0 h 262"/>
                  <a:gd name="T112" fmla="*/ 299 w 326"/>
                  <a:gd name="T113" fmla="*/ 19 h 262"/>
                  <a:gd name="T114" fmla="*/ 311 w 326"/>
                  <a:gd name="T115" fmla="*/ 61 h 262"/>
                  <a:gd name="T116" fmla="*/ 312 w 326"/>
                  <a:gd name="T117" fmla="*/ 6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262">
                    <a:moveTo>
                      <a:pt x="288" y="0"/>
                    </a:moveTo>
                    <a:cubicBezTo>
                      <a:pt x="290" y="2"/>
                      <a:pt x="293" y="2"/>
                      <a:pt x="293" y="5"/>
                    </a:cubicBezTo>
                    <a:cubicBezTo>
                      <a:pt x="296" y="8"/>
                      <a:pt x="297" y="10"/>
                      <a:pt x="298" y="14"/>
                    </a:cubicBezTo>
                    <a:cubicBezTo>
                      <a:pt x="299" y="14"/>
                      <a:pt x="300" y="14"/>
                      <a:pt x="300" y="15"/>
                    </a:cubicBezTo>
                    <a:cubicBezTo>
                      <a:pt x="300" y="21"/>
                      <a:pt x="306" y="24"/>
                      <a:pt x="307" y="29"/>
                    </a:cubicBezTo>
                    <a:cubicBezTo>
                      <a:pt x="307" y="32"/>
                      <a:pt x="309" y="39"/>
                      <a:pt x="313" y="41"/>
                    </a:cubicBezTo>
                    <a:cubicBezTo>
                      <a:pt x="313" y="42"/>
                      <a:pt x="313" y="43"/>
                      <a:pt x="313" y="44"/>
                    </a:cubicBezTo>
                    <a:cubicBezTo>
                      <a:pt x="313" y="46"/>
                      <a:pt x="315" y="49"/>
                      <a:pt x="315" y="51"/>
                    </a:cubicBezTo>
                    <a:cubicBezTo>
                      <a:pt x="318" y="54"/>
                      <a:pt x="316" y="60"/>
                      <a:pt x="317" y="65"/>
                    </a:cubicBezTo>
                    <a:cubicBezTo>
                      <a:pt x="318" y="68"/>
                      <a:pt x="321" y="71"/>
                      <a:pt x="321" y="74"/>
                    </a:cubicBezTo>
                    <a:cubicBezTo>
                      <a:pt x="322" y="76"/>
                      <a:pt x="321" y="79"/>
                      <a:pt x="321" y="81"/>
                    </a:cubicBezTo>
                    <a:cubicBezTo>
                      <a:pt x="322" y="86"/>
                      <a:pt x="324" y="90"/>
                      <a:pt x="324" y="95"/>
                    </a:cubicBezTo>
                    <a:cubicBezTo>
                      <a:pt x="324" y="98"/>
                      <a:pt x="322" y="100"/>
                      <a:pt x="322" y="104"/>
                    </a:cubicBezTo>
                    <a:cubicBezTo>
                      <a:pt x="323" y="105"/>
                      <a:pt x="325" y="103"/>
                      <a:pt x="326" y="104"/>
                    </a:cubicBezTo>
                    <a:cubicBezTo>
                      <a:pt x="325" y="106"/>
                      <a:pt x="324" y="107"/>
                      <a:pt x="322" y="107"/>
                    </a:cubicBezTo>
                    <a:cubicBezTo>
                      <a:pt x="323" y="119"/>
                      <a:pt x="318" y="129"/>
                      <a:pt x="317" y="140"/>
                    </a:cubicBezTo>
                    <a:cubicBezTo>
                      <a:pt x="316" y="148"/>
                      <a:pt x="310" y="155"/>
                      <a:pt x="308" y="163"/>
                    </a:cubicBezTo>
                    <a:cubicBezTo>
                      <a:pt x="307" y="166"/>
                      <a:pt x="307" y="169"/>
                      <a:pt x="305" y="172"/>
                    </a:cubicBezTo>
                    <a:cubicBezTo>
                      <a:pt x="302" y="176"/>
                      <a:pt x="299" y="180"/>
                      <a:pt x="296" y="182"/>
                    </a:cubicBezTo>
                    <a:cubicBezTo>
                      <a:pt x="291" y="192"/>
                      <a:pt x="285" y="200"/>
                      <a:pt x="276" y="207"/>
                    </a:cubicBezTo>
                    <a:cubicBezTo>
                      <a:pt x="276" y="207"/>
                      <a:pt x="276" y="208"/>
                      <a:pt x="276" y="208"/>
                    </a:cubicBezTo>
                    <a:cubicBezTo>
                      <a:pt x="261" y="223"/>
                      <a:pt x="241" y="234"/>
                      <a:pt x="221" y="243"/>
                    </a:cubicBezTo>
                    <a:cubicBezTo>
                      <a:pt x="220" y="244"/>
                      <a:pt x="219" y="246"/>
                      <a:pt x="218" y="247"/>
                    </a:cubicBezTo>
                    <a:cubicBezTo>
                      <a:pt x="215" y="246"/>
                      <a:pt x="211" y="248"/>
                      <a:pt x="206" y="249"/>
                    </a:cubicBezTo>
                    <a:cubicBezTo>
                      <a:pt x="202" y="251"/>
                      <a:pt x="198" y="252"/>
                      <a:pt x="194" y="252"/>
                    </a:cubicBezTo>
                    <a:cubicBezTo>
                      <a:pt x="196" y="254"/>
                      <a:pt x="193" y="255"/>
                      <a:pt x="194" y="256"/>
                    </a:cubicBezTo>
                    <a:cubicBezTo>
                      <a:pt x="191" y="254"/>
                      <a:pt x="190" y="258"/>
                      <a:pt x="191" y="259"/>
                    </a:cubicBezTo>
                    <a:cubicBezTo>
                      <a:pt x="189" y="259"/>
                      <a:pt x="188" y="259"/>
                      <a:pt x="187" y="258"/>
                    </a:cubicBezTo>
                    <a:cubicBezTo>
                      <a:pt x="183" y="262"/>
                      <a:pt x="179" y="258"/>
                      <a:pt x="178" y="253"/>
                    </a:cubicBezTo>
                    <a:cubicBezTo>
                      <a:pt x="175" y="252"/>
                      <a:pt x="173" y="253"/>
                      <a:pt x="170" y="254"/>
                    </a:cubicBezTo>
                    <a:cubicBezTo>
                      <a:pt x="163" y="254"/>
                      <a:pt x="156" y="253"/>
                      <a:pt x="150" y="254"/>
                    </a:cubicBezTo>
                    <a:cubicBezTo>
                      <a:pt x="139" y="252"/>
                      <a:pt x="128" y="250"/>
                      <a:pt x="118" y="247"/>
                    </a:cubicBezTo>
                    <a:cubicBezTo>
                      <a:pt x="115" y="247"/>
                      <a:pt x="112" y="245"/>
                      <a:pt x="108" y="245"/>
                    </a:cubicBezTo>
                    <a:cubicBezTo>
                      <a:pt x="97" y="238"/>
                      <a:pt x="83" y="234"/>
                      <a:pt x="74" y="226"/>
                    </a:cubicBezTo>
                    <a:cubicBezTo>
                      <a:pt x="72" y="225"/>
                      <a:pt x="70" y="224"/>
                      <a:pt x="69" y="222"/>
                    </a:cubicBezTo>
                    <a:cubicBezTo>
                      <a:pt x="60" y="218"/>
                      <a:pt x="56" y="211"/>
                      <a:pt x="48" y="206"/>
                    </a:cubicBezTo>
                    <a:cubicBezTo>
                      <a:pt x="44" y="201"/>
                      <a:pt x="39" y="197"/>
                      <a:pt x="35" y="191"/>
                    </a:cubicBezTo>
                    <a:cubicBezTo>
                      <a:pt x="34" y="191"/>
                      <a:pt x="34" y="190"/>
                      <a:pt x="33" y="189"/>
                    </a:cubicBezTo>
                    <a:cubicBezTo>
                      <a:pt x="30" y="185"/>
                      <a:pt x="27" y="181"/>
                      <a:pt x="24" y="178"/>
                    </a:cubicBezTo>
                    <a:cubicBezTo>
                      <a:pt x="20" y="170"/>
                      <a:pt x="15" y="163"/>
                      <a:pt x="12" y="155"/>
                    </a:cubicBezTo>
                    <a:cubicBezTo>
                      <a:pt x="10" y="146"/>
                      <a:pt x="6" y="138"/>
                      <a:pt x="4" y="127"/>
                    </a:cubicBezTo>
                    <a:cubicBezTo>
                      <a:pt x="0" y="120"/>
                      <a:pt x="3" y="112"/>
                      <a:pt x="3" y="104"/>
                    </a:cubicBezTo>
                    <a:cubicBezTo>
                      <a:pt x="3" y="103"/>
                      <a:pt x="2" y="103"/>
                      <a:pt x="1" y="103"/>
                    </a:cubicBezTo>
                    <a:cubicBezTo>
                      <a:pt x="2" y="100"/>
                      <a:pt x="0" y="96"/>
                      <a:pt x="3" y="94"/>
                    </a:cubicBezTo>
                    <a:cubicBezTo>
                      <a:pt x="1" y="93"/>
                      <a:pt x="2" y="90"/>
                      <a:pt x="2" y="88"/>
                    </a:cubicBezTo>
                    <a:cubicBezTo>
                      <a:pt x="3" y="91"/>
                      <a:pt x="6" y="92"/>
                      <a:pt x="6" y="95"/>
                    </a:cubicBezTo>
                    <a:cubicBezTo>
                      <a:pt x="7" y="98"/>
                      <a:pt x="6" y="102"/>
                      <a:pt x="8" y="104"/>
                    </a:cubicBezTo>
                    <a:cubicBezTo>
                      <a:pt x="8" y="107"/>
                      <a:pt x="9" y="110"/>
                      <a:pt x="10" y="111"/>
                    </a:cubicBezTo>
                    <a:cubicBezTo>
                      <a:pt x="11" y="119"/>
                      <a:pt x="13" y="124"/>
                      <a:pt x="14" y="129"/>
                    </a:cubicBezTo>
                    <a:cubicBezTo>
                      <a:pt x="17" y="135"/>
                      <a:pt x="18" y="142"/>
                      <a:pt x="22" y="148"/>
                    </a:cubicBezTo>
                    <a:cubicBezTo>
                      <a:pt x="26" y="153"/>
                      <a:pt x="32" y="158"/>
                      <a:pt x="34" y="164"/>
                    </a:cubicBezTo>
                    <a:cubicBezTo>
                      <a:pt x="34" y="166"/>
                      <a:pt x="34" y="167"/>
                      <a:pt x="34" y="169"/>
                    </a:cubicBezTo>
                    <a:cubicBezTo>
                      <a:pt x="35" y="170"/>
                      <a:pt x="36" y="171"/>
                      <a:pt x="37" y="173"/>
                    </a:cubicBezTo>
                    <a:cubicBezTo>
                      <a:pt x="40" y="177"/>
                      <a:pt x="41" y="182"/>
                      <a:pt x="43" y="187"/>
                    </a:cubicBezTo>
                    <a:cubicBezTo>
                      <a:pt x="45" y="192"/>
                      <a:pt x="50" y="195"/>
                      <a:pt x="54" y="199"/>
                    </a:cubicBezTo>
                    <a:cubicBezTo>
                      <a:pt x="56" y="202"/>
                      <a:pt x="57" y="205"/>
                      <a:pt x="61" y="206"/>
                    </a:cubicBezTo>
                    <a:cubicBezTo>
                      <a:pt x="65" y="211"/>
                      <a:pt x="71" y="215"/>
                      <a:pt x="77" y="218"/>
                    </a:cubicBezTo>
                    <a:cubicBezTo>
                      <a:pt x="81" y="221"/>
                      <a:pt x="84" y="225"/>
                      <a:pt x="90" y="226"/>
                    </a:cubicBezTo>
                    <a:cubicBezTo>
                      <a:pt x="90" y="227"/>
                      <a:pt x="90" y="227"/>
                      <a:pt x="90" y="228"/>
                    </a:cubicBezTo>
                    <a:cubicBezTo>
                      <a:pt x="98" y="231"/>
                      <a:pt x="106" y="234"/>
                      <a:pt x="113" y="237"/>
                    </a:cubicBezTo>
                    <a:cubicBezTo>
                      <a:pt x="119" y="239"/>
                      <a:pt x="126" y="240"/>
                      <a:pt x="133" y="241"/>
                    </a:cubicBezTo>
                    <a:cubicBezTo>
                      <a:pt x="136" y="242"/>
                      <a:pt x="138" y="243"/>
                      <a:pt x="141" y="243"/>
                    </a:cubicBezTo>
                    <a:cubicBezTo>
                      <a:pt x="143" y="243"/>
                      <a:pt x="143" y="242"/>
                      <a:pt x="145" y="243"/>
                    </a:cubicBezTo>
                    <a:cubicBezTo>
                      <a:pt x="148" y="243"/>
                      <a:pt x="151" y="244"/>
                      <a:pt x="154" y="244"/>
                    </a:cubicBezTo>
                    <a:cubicBezTo>
                      <a:pt x="157" y="244"/>
                      <a:pt x="159" y="244"/>
                      <a:pt x="162" y="244"/>
                    </a:cubicBezTo>
                    <a:cubicBezTo>
                      <a:pt x="170" y="244"/>
                      <a:pt x="179" y="242"/>
                      <a:pt x="187" y="241"/>
                    </a:cubicBezTo>
                    <a:cubicBezTo>
                      <a:pt x="191" y="241"/>
                      <a:pt x="195" y="240"/>
                      <a:pt x="199" y="239"/>
                    </a:cubicBezTo>
                    <a:cubicBezTo>
                      <a:pt x="204" y="238"/>
                      <a:pt x="210" y="237"/>
                      <a:pt x="213" y="233"/>
                    </a:cubicBezTo>
                    <a:cubicBezTo>
                      <a:pt x="214" y="234"/>
                      <a:pt x="218" y="234"/>
                      <a:pt x="218" y="231"/>
                    </a:cubicBezTo>
                    <a:cubicBezTo>
                      <a:pt x="225" y="231"/>
                      <a:pt x="231" y="228"/>
                      <a:pt x="236" y="224"/>
                    </a:cubicBezTo>
                    <a:cubicBezTo>
                      <a:pt x="237" y="223"/>
                      <a:pt x="238" y="222"/>
                      <a:pt x="240" y="221"/>
                    </a:cubicBezTo>
                    <a:cubicBezTo>
                      <a:pt x="241" y="220"/>
                      <a:pt x="243" y="221"/>
                      <a:pt x="244" y="220"/>
                    </a:cubicBezTo>
                    <a:cubicBezTo>
                      <a:pt x="246" y="219"/>
                      <a:pt x="248" y="216"/>
                      <a:pt x="250" y="214"/>
                    </a:cubicBezTo>
                    <a:cubicBezTo>
                      <a:pt x="256" y="212"/>
                      <a:pt x="260" y="205"/>
                      <a:pt x="266" y="204"/>
                    </a:cubicBezTo>
                    <a:cubicBezTo>
                      <a:pt x="267" y="200"/>
                      <a:pt x="269" y="197"/>
                      <a:pt x="273" y="196"/>
                    </a:cubicBezTo>
                    <a:cubicBezTo>
                      <a:pt x="276" y="189"/>
                      <a:pt x="282" y="185"/>
                      <a:pt x="286" y="179"/>
                    </a:cubicBezTo>
                    <a:cubicBezTo>
                      <a:pt x="286" y="178"/>
                      <a:pt x="287" y="177"/>
                      <a:pt x="287" y="176"/>
                    </a:cubicBezTo>
                    <a:cubicBezTo>
                      <a:pt x="288" y="176"/>
                      <a:pt x="288" y="174"/>
                      <a:pt x="289" y="174"/>
                    </a:cubicBezTo>
                    <a:cubicBezTo>
                      <a:pt x="292" y="167"/>
                      <a:pt x="296" y="163"/>
                      <a:pt x="299" y="157"/>
                    </a:cubicBezTo>
                    <a:cubicBezTo>
                      <a:pt x="299" y="154"/>
                      <a:pt x="301" y="152"/>
                      <a:pt x="302" y="150"/>
                    </a:cubicBezTo>
                    <a:cubicBezTo>
                      <a:pt x="303" y="147"/>
                      <a:pt x="303" y="143"/>
                      <a:pt x="304" y="141"/>
                    </a:cubicBezTo>
                    <a:cubicBezTo>
                      <a:pt x="305" y="135"/>
                      <a:pt x="308" y="132"/>
                      <a:pt x="309" y="125"/>
                    </a:cubicBezTo>
                    <a:cubicBezTo>
                      <a:pt x="309" y="125"/>
                      <a:pt x="309" y="124"/>
                      <a:pt x="310" y="125"/>
                    </a:cubicBezTo>
                    <a:cubicBezTo>
                      <a:pt x="309" y="122"/>
                      <a:pt x="309" y="120"/>
                      <a:pt x="312" y="120"/>
                    </a:cubicBezTo>
                    <a:cubicBezTo>
                      <a:pt x="311" y="117"/>
                      <a:pt x="312" y="116"/>
                      <a:pt x="311" y="113"/>
                    </a:cubicBezTo>
                    <a:cubicBezTo>
                      <a:pt x="314" y="108"/>
                      <a:pt x="313" y="102"/>
                      <a:pt x="314" y="95"/>
                    </a:cubicBezTo>
                    <a:cubicBezTo>
                      <a:pt x="314" y="94"/>
                      <a:pt x="313" y="96"/>
                      <a:pt x="313" y="95"/>
                    </a:cubicBezTo>
                    <a:cubicBezTo>
                      <a:pt x="313" y="94"/>
                      <a:pt x="316" y="95"/>
                      <a:pt x="315" y="93"/>
                    </a:cubicBezTo>
                    <a:cubicBezTo>
                      <a:pt x="316" y="92"/>
                      <a:pt x="314" y="94"/>
                      <a:pt x="315" y="92"/>
                    </a:cubicBezTo>
                    <a:cubicBezTo>
                      <a:pt x="315" y="91"/>
                      <a:pt x="316" y="92"/>
                      <a:pt x="317" y="91"/>
                    </a:cubicBezTo>
                    <a:cubicBezTo>
                      <a:pt x="315" y="90"/>
                      <a:pt x="314" y="89"/>
                      <a:pt x="314" y="86"/>
                    </a:cubicBezTo>
                    <a:cubicBezTo>
                      <a:pt x="314" y="87"/>
                      <a:pt x="316" y="87"/>
                      <a:pt x="315" y="86"/>
                    </a:cubicBezTo>
                    <a:cubicBezTo>
                      <a:pt x="315" y="85"/>
                      <a:pt x="315" y="87"/>
                      <a:pt x="314" y="86"/>
                    </a:cubicBezTo>
                    <a:cubicBezTo>
                      <a:pt x="315" y="82"/>
                      <a:pt x="314" y="80"/>
                      <a:pt x="315" y="77"/>
                    </a:cubicBezTo>
                    <a:cubicBezTo>
                      <a:pt x="314" y="76"/>
                      <a:pt x="312" y="78"/>
                      <a:pt x="312" y="77"/>
                    </a:cubicBezTo>
                    <a:cubicBezTo>
                      <a:pt x="314" y="75"/>
                      <a:pt x="312" y="73"/>
                      <a:pt x="313" y="71"/>
                    </a:cubicBezTo>
                    <a:cubicBezTo>
                      <a:pt x="312" y="70"/>
                      <a:pt x="313" y="69"/>
                      <a:pt x="312" y="68"/>
                    </a:cubicBezTo>
                    <a:cubicBezTo>
                      <a:pt x="312" y="67"/>
                      <a:pt x="313" y="68"/>
                      <a:pt x="313" y="69"/>
                    </a:cubicBezTo>
                    <a:cubicBezTo>
                      <a:pt x="314" y="69"/>
                      <a:pt x="312" y="67"/>
                      <a:pt x="314" y="67"/>
                    </a:cubicBezTo>
                    <a:cubicBezTo>
                      <a:pt x="313" y="67"/>
                      <a:pt x="312" y="66"/>
                      <a:pt x="311" y="66"/>
                    </a:cubicBezTo>
                    <a:cubicBezTo>
                      <a:pt x="312" y="63"/>
                      <a:pt x="310" y="63"/>
                      <a:pt x="310" y="60"/>
                    </a:cubicBezTo>
                    <a:cubicBezTo>
                      <a:pt x="311" y="60"/>
                      <a:pt x="312" y="59"/>
                      <a:pt x="312" y="58"/>
                    </a:cubicBezTo>
                    <a:cubicBezTo>
                      <a:pt x="311" y="57"/>
                      <a:pt x="311" y="56"/>
                      <a:pt x="310" y="57"/>
                    </a:cubicBezTo>
                    <a:cubicBezTo>
                      <a:pt x="309" y="54"/>
                      <a:pt x="308" y="52"/>
                      <a:pt x="310" y="50"/>
                    </a:cubicBezTo>
                    <a:cubicBezTo>
                      <a:pt x="308" y="48"/>
                      <a:pt x="306" y="47"/>
                      <a:pt x="307" y="43"/>
                    </a:cubicBezTo>
                    <a:cubicBezTo>
                      <a:pt x="304" y="40"/>
                      <a:pt x="304" y="34"/>
                      <a:pt x="301" y="30"/>
                    </a:cubicBezTo>
                    <a:cubicBezTo>
                      <a:pt x="302" y="29"/>
                      <a:pt x="301" y="29"/>
                      <a:pt x="301" y="27"/>
                    </a:cubicBezTo>
                    <a:cubicBezTo>
                      <a:pt x="299" y="26"/>
                      <a:pt x="298" y="22"/>
                      <a:pt x="298" y="20"/>
                    </a:cubicBezTo>
                    <a:cubicBezTo>
                      <a:pt x="297" y="21"/>
                      <a:pt x="297" y="18"/>
                      <a:pt x="296" y="19"/>
                    </a:cubicBezTo>
                    <a:cubicBezTo>
                      <a:pt x="296" y="18"/>
                      <a:pt x="295" y="17"/>
                      <a:pt x="296" y="16"/>
                    </a:cubicBezTo>
                    <a:cubicBezTo>
                      <a:pt x="294" y="16"/>
                      <a:pt x="294" y="13"/>
                      <a:pt x="293" y="12"/>
                    </a:cubicBezTo>
                    <a:cubicBezTo>
                      <a:pt x="292" y="7"/>
                      <a:pt x="289" y="5"/>
                      <a:pt x="288" y="0"/>
                    </a:cubicBezTo>
                    <a:close/>
                    <a:moveTo>
                      <a:pt x="299" y="22"/>
                    </a:moveTo>
                    <a:cubicBezTo>
                      <a:pt x="300" y="21"/>
                      <a:pt x="300" y="20"/>
                      <a:pt x="299" y="19"/>
                    </a:cubicBezTo>
                    <a:cubicBezTo>
                      <a:pt x="299" y="20"/>
                      <a:pt x="299" y="21"/>
                      <a:pt x="299" y="22"/>
                    </a:cubicBezTo>
                    <a:close/>
                    <a:moveTo>
                      <a:pt x="311" y="61"/>
                    </a:moveTo>
                    <a:cubicBezTo>
                      <a:pt x="311" y="62"/>
                      <a:pt x="312" y="62"/>
                      <a:pt x="312" y="62"/>
                    </a:cubicBezTo>
                    <a:cubicBezTo>
                      <a:pt x="312" y="61"/>
                      <a:pt x="313" y="61"/>
                      <a:pt x="312" y="60"/>
                    </a:cubicBezTo>
                    <a:cubicBezTo>
                      <a:pt x="312" y="61"/>
                      <a:pt x="311" y="61"/>
                      <a:pt x="311"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grpSp>
        <p:grpSp>
          <p:nvGrpSpPr>
            <p:cNvPr id="22" name="组合 21"/>
            <p:cNvGrpSpPr/>
            <p:nvPr/>
          </p:nvGrpSpPr>
          <p:grpSpPr>
            <a:xfrm>
              <a:off x="4134118" y="3039225"/>
              <a:ext cx="428625" cy="434519"/>
              <a:chOff x="11168678" y="552138"/>
              <a:chExt cx="582540" cy="590550"/>
            </a:xfrm>
          </p:grpSpPr>
          <p:sp>
            <p:nvSpPr>
              <p:cNvPr id="23" name="Freeform 5"/>
              <p:cNvSpPr/>
              <p:nvPr/>
            </p:nvSpPr>
            <p:spPr bwMode="auto">
              <a:xfrm>
                <a:off x="11175884" y="552138"/>
                <a:ext cx="573204" cy="590550"/>
              </a:xfrm>
              <a:custGeom>
                <a:avLst/>
                <a:gdLst>
                  <a:gd name="T0" fmla="*/ 279 w 291"/>
                  <a:gd name="T1" fmla="*/ 117 h 300"/>
                  <a:gd name="T2" fmla="*/ 274 w 291"/>
                  <a:gd name="T3" fmla="*/ 101 h 300"/>
                  <a:gd name="T4" fmla="*/ 269 w 291"/>
                  <a:gd name="T5" fmla="*/ 84 h 300"/>
                  <a:gd name="T6" fmla="*/ 254 w 291"/>
                  <a:gd name="T7" fmla="*/ 63 h 300"/>
                  <a:gd name="T8" fmla="*/ 227 w 291"/>
                  <a:gd name="T9" fmla="*/ 37 h 300"/>
                  <a:gd name="T10" fmla="*/ 229 w 291"/>
                  <a:gd name="T11" fmla="*/ 34 h 300"/>
                  <a:gd name="T12" fmla="*/ 218 w 291"/>
                  <a:gd name="T13" fmla="*/ 23 h 300"/>
                  <a:gd name="T14" fmla="*/ 191 w 291"/>
                  <a:gd name="T15" fmla="*/ 20 h 300"/>
                  <a:gd name="T16" fmla="*/ 174 w 291"/>
                  <a:gd name="T17" fmla="*/ 9 h 300"/>
                  <a:gd name="T18" fmla="*/ 157 w 291"/>
                  <a:gd name="T19" fmla="*/ 4 h 300"/>
                  <a:gd name="T20" fmla="*/ 135 w 291"/>
                  <a:gd name="T21" fmla="*/ 6 h 300"/>
                  <a:gd name="T22" fmla="*/ 118 w 291"/>
                  <a:gd name="T23" fmla="*/ 6 h 300"/>
                  <a:gd name="T24" fmla="*/ 89 w 291"/>
                  <a:gd name="T25" fmla="*/ 14 h 300"/>
                  <a:gd name="T26" fmla="*/ 58 w 291"/>
                  <a:gd name="T27" fmla="*/ 31 h 300"/>
                  <a:gd name="T28" fmla="*/ 46 w 291"/>
                  <a:gd name="T29" fmla="*/ 40 h 300"/>
                  <a:gd name="T30" fmla="*/ 35 w 291"/>
                  <a:gd name="T31" fmla="*/ 45 h 300"/>
                  <a:gd name="T32" fmla="*/ 22 w 291"/>
                  <a:gd name="T33" fmla="*/ 65 h 300"/>
                  <a:gd name="T34" fmla="*/ 10 w 291"/>
                  <a:gd name="T35" fmla="*/ 93 h 300"/>
                  <a:gd name="T36" fmla="*/ 5 w 291"/>
                  <a:gd name="T37" fmla="*/ 103 h 300"/>
                  <a:gd name="T38" fmla="*/ 4 w 291"/>
                  <a:gd name="T39" fmla="*/ 133 h 300"/>
                  <a:gd name="T40" fmla="*/ 16 w 291"/>
                  <a:gd name="T41" fmla="*/ 172 h 300"/>
                  <a:gd name="T42" fmla="*/ 17 w 291"/>
                  <a:gd name="T43" fmla="*/ 182 h 300"/>
                  <a:gd name="T44" fmla="*/ 18 w 291"/>
                  <a:gd name="T45" fmla="*/ 187 h 300"/>
                  <a:gd name="T46" fmla="*/ 21 w 291"/>
                  <a:gd name="T47" fmla="*/ 193 h 300"/>
                  <a:gd name="T48" fmla="*/ 54 w 291"/>
                  <a:gd name="T49" fmla="*/ 227 h 300"/>
                  <a:gd name="T50" fmla="*/ 83 w 291"/>
                  <a:gd name="T51" fmla="*/ 244 h 300"/>
                  <a:gd name="T52" fmla="*/ 107 w 291"/>
                  <a:gd name="T53" fmla="*/ 263 h 300"/>
                  <a:gd name="T54" fmla="*/ 116 w 291"/>
                  <a:gd name="T55" fmla="*/ 265 h 300"/>
                  <a:gd name="T56" fmla="*/ 113 w 291"/>
                  <a:gd name="T57" fmla="*/ 273 h 300"/>
                  <a:gd name="T58" fmla="*/ 130 w 291"/>
                  <a:gd name="T59" fmla="*/ 281 h 300"/>
                  <a:gd name="T60" fmla="*/ 124 w 291"/>
                  <a:gd name="T61" fmla="*/ 287 h 300"/>
                  <a:gd name="T62" fmla="*/ 150 w 291"/>
                  <a:gd name="T63" fmla="*/ 293 h 300"/>
                  <a:gd name="T64" fmla="*/ 185 w 291"/>
                  <a:gd name="T65" fmla="*/ 289 h 300"/>
                  <a:gd name="T66" fmla="*/ 210 w 291"/>
                  <a:gd name="T67" fmla="*/ 273 h 300"/>
                  <a:gd name="T68" fmla="*/ 246 w 291"/>
                  <a:gd name="T69" fmla="*/ 252 h 300"/>
                  <a:gd name="T70" fmla="*/ 268 w 291"/>
                  <a:gd name="T71" fmla="*/ 223 h 300"/>
                  <a:gd name="T72" fmla="*/ 274 w 291"/>
                  <a:gd name="T73" fmla="*/ 196 h 300"/>
                  <a:gd name="T74" fmla="*/ 280 w 291"/>
                  <a:gd name="T75" fmla="*/ 183 h 300"/>
                  <a:gd name="T76" fmla="*/ 284 w 291"/>
                  <a:gd name="T77" fmla="*/ 15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1" h="300">
                    <a:moveTo>
                      <a:pt x="284" y="135"/>
                    </a:moveTo>
                    <a:cubicBezTo>
                      <a:pt x="285" y="127"/>
                      <a:pt x="282" y="123"/>
                      <a:pt x="279" y="117"/>
                    </a:cubicBezTo>
                    <a:cubicBezTo>
                      <a:pt x="285" y="110"/>
                      <a:pt x="273" y="107"/>
                      <a:pt x="274" y="100"/>
                    </a:cubicBezTo>
                    <a:cubicBezTo>
                      <a:pt x="274" y="101"/>
                      <a:pt x="274" y="101"/>
                      <a:pt x="274" y="101"/>
                    </a:cubicBezTo>
                    <a:cubicBezTo>
                      <a:pt x="272" y="99"/>
                      <a:pt x="272" y="99"/>
                      <a:pt x="272" y="99"/>
                    </a:cubicBezTo>
                    <a:cubicBezTo>
                      <a:pt x="278" y="93"/>
                      <a:pt x="269" y="89"/>
                      <a:pt x="269" y="84"/>
                    </a:cubicBezTo>
                    <a:cubicBezTo>
                      <a:pt x="266" y="81"/>
                      <a:pt x="268" y="71"/>
                      <a:pt x="260" y="73"/>
                    </a:cubicBezTo>
                    <a:cubicBezTo>
                      <a:pt x="260" y="68"/>
                      <a:pt x="258" y="66"/>
                      <a:pt x="254" y="63"/>
                    </a:cubicBezTo>
                    <a:cubicBezTo>
                      <a:pt x="246" y="57"/>
                      <a:pt x="241" y="41"/>
                      <a:pt x="229" y="40"/>
                    </a:cubicBezTo>
                    <a:cubicBezTo>
                      <a:pt x="228" y="39"/>
                      <a:pt x="227" y="38"/>
                      <a:pt x="227" y="37"/>
                    </a:cubicBezTo>
                    <a:cubicBezTo>
                      <a:pt x="228" y="37"/>
                      <a:pt x="228" y="36"/>
                      <a:pt x="229" y="36"/>
                    </a:cubicBezTo>
                    <a:cubicBezTo>
                      <a:pt x="229" y="34"/>
                      <a:pt x="229" y="34"/>
                      <a:pt x="229" y="34"/>
                    </a:cubicBezTo>
                    <a:cubicBezTo>
                      <a:pt x="226" y="33"/>
                      <a:pt x="224" y="32"/>
                      <a:pt x="221" y="31"/>
                    </a:cubicBezTo>
                    <a:cubicBezTo>
                      <a:pt x="223" y="29"/>
                      <a:pt x="221" y="24"/>
                      <a:pt x="218" y="23"/>
                    </a:cubicBezTo>
                    <a:cubicBezTo>
                      <a:pt x="213" y="22"/>
                      <a:pt x="212" y="22"/>
                      <a:pt x="206" y="21"/>
                    </a:cubicBezTo>
                    <a:cubicBezTo>
                      <a:pt x="202" y="17"/>
                      <a:pt x="196" y="19"/>
                      <a:pt x="191" y="20"/>
                    </a:cubicBezTo>
                    <a:cubicBezTo>
                      <a:pt x="189" y="14"/>
                      <a:pt x="182" y="16"/>
                      <a:pt x="178" y="14"/>
                    </a:cubicBezTo>
                    <a:cubicBezTo>
                      <a:pt x="176" y="12"/>
                      <a:pt x="174" y="11"/>
                      <a:pt x="174" y="9"/>
                    </a:cubicBezTo>
                    <a:cubicBezTo>
                      <a:pt x="168" y="9"/>
                      <a:pt x="164" y="6"/>
                      <a:pt x="157" y="7"/>
                    </a:cubicBezTo>
                    <a:cubicBezTo>
                      <a:pt x="157" y="4"/>
                      <a:pt x="157" y="4"/>
                      <a:pt x="157" y="4"/>
                    </a:cubicBezTo>
                    <a:cubicBezTo>
                      <a:pt x="153" y="0"/>
                      <a:pt x="148" y="6"/>
                      <a:pt x="144" y="1"/>
                    </a:cubicBezTo>
                    <a:cubicBezTo>
                      <a:pt x="140" y="2"/>
                      <a:pt x="139" y="5"/>
                      <a:pt x="135" y="6"/>
                    </a:cubicBezTo>
                    <a:cubicBezTo>
                      <a:pt x="132" y="7"/>
                      <a:pt x="126" y="9"/>
                      <a:pt x="124" y="4"/>
                    </a:cubicBezTo>
                    <a:cubicBezTo>
                      <a:pt x="122" y="4"/>
                      <a:pt x="119" y="4"/>
                      <a:pt x="118" y="6"/>
                    </a:cubicBezTo>
                    <a:cubicBezTo>
                      <a:pt x="114" y="2"/>
                      <a:pt x="112" y="11"/>
                      <a:pt x="107" y="6"/>
                    </a:cubicBezTo>
                    <a:cubicBezTo>
                      <a:pt x="103" y="16"/>
                      <a:pt x="96" y="9"/>
                      <a:pt x="89" y="14"/>
                    </a:cubicBezTo>
                    <a:cubicBezTo>
                      <a:pt x="84" y="23"/>
                      <a:pt x="74" y="15"/>
                      <a:pt x="69" y="25"/>
                    </a:cubicBezTo>
                    <a:cubicBezTo>
                      <a:pt x="64" y="22"/>
                      <a:pt x="63" y="35"/>
                      <a:pt x="58" y="31"/>
                    </a:cubicBezTo>
                    <a:cubicBezTo>
                      <a:pt x="58" y="32"/>
                      <a:pt x="58" y="32"/>
                      <a:pt x="58" y="32"/>
                    </a:cubicBezTo>
                    <a:cubicBezTo>
                      <a:pt x="56" y="38"/>
                      <a:pt x="47" y="32"/>
                      <a:pt x="46" y="40"/>
                    </a:cubicBezTo>
                    <a:cubicBezTo>
                      <a:pt x="40" y="40"/>
                      <a:pt x="38" y="39"/>
                      <a:pt x="34" y="43"/>
                    </a:cubicBezTo>
                    <a:cubicBezTo>
                      <a:pt x="35" y="45"/>
                      <a:pt x="35" y="45"/>
                      <a:pt x="35" y="45"/>
                    </a:cubicBezTo>
                    <a:cubicBezTo>
                      <a:pt x="32" y="49"/>
                      <a:pt x="32" y="53"/>
                      <a:pt x="27" y="53"/>
                    </a:cubicBezTo>
                    <a:cubicBezTo>
                      <a:pt x="24" y="57"/>
                      <a:pt x="20" y="61"/>
                      <a:pt x="22" y="65"/>
                    </a:cubicBezTo>
                    <a:cubicBezTo>
                      <a:pt x="9" y="69"/>
                      <a:pt x="20" y="87"/>
                      <a:pt x="8" y="92"/>
                    </a:cubicBezTo>
                    <a:cubicBezTo>
                      <a:pt x="10" y="93"/>
                      <a:pt x="10" y="93"/>
                      <a:pt x="10" y="93"/>
                    </a:cubicBezTo>
                    <a:cubicBezTo>
                      <a:pt x="8" y="96"/>
                      <a:pt x="8" y="102"/>
                      <a:pt x="3" y="99"/>
                    </a:cubicBezTo>
                    <a:cubicBezTo>
                      <a:pt x="2" y="101"/>
                      <a:pt x="4" y="102"/>
                      <a:pt x="5" y="103"/>
                    </a:cubicBezTo>
                    <a:cubicBezTo>
                      <a:pt x="2" y="109"/>
                      <a:pt x="6" y="114"/>
                      <a:pt x="8" y="121"/>
                    </a:cubicBezTo>
                    <a:cubicBezTo>
                      <a:pt x="5" y="124"/>
                      <a:pt x="0" y="128"/>
                      <a:pt x="4" y="133"/>
                    </a:cubicBezTo>
                    <a:cubicBezTo>
                      <a:pt x="12" y="137"/>
                      <a:pt x="0" y="147"/>
                      <a:pt x="8" y="149"/>
                    </a:cubicBezTo>
                    <a:cubicBezTo>
                      <a:pt x="5" y="159"/>
                      <a:pt x="14" y="166"/>
                      <a:pt x="16" y="172"/>
                    </a:cubicBezTo>
                    <a:cubicBezTo>
                      <a:pt x="13" y="175"/>
                      <a:pt x="17" y="180"/>
                      <a:pt x="16" y="183"/>
                    </a:cubicBezTo>
                    <a:cubicBezTo>
                      <a:pt x="17" y="182"/>
                      <a:pt x="17" y="182"/>
                      <a:pt x="17" y="182"/>
                    </a:cubicBezTo>
                    <a:cubicBezTo>
                      <a:pt x="19" y="184"/>
                      <a:pt x="19" y="184"/>
                      <a:pt x="19" y="184"/>
                    </a:cubicBezTo>
                    <a:cubicBezTo>
                      <a:pt x="19" y="185"/>
                      <a:pt x="19" y="186"/>
                      <a:pt x="18" y="187"/>
                    </a:cubicBezTo>
                    <a:cubicBezTo>
                      <a:pt x="26" y="191"/>
                      <a:pt x="26" y="191"/>
                      <a:pt x="26" y="191"/>
                    </a:cubicBezTo>
                    <a:cubicBezTo>
                      <a:pt x="21" y="193"/>
                      <a:pt x="21" y="193"/>
                      <a:pt x="21" y="193"/>
                    </a:cubicBezTo>
                    <a:cubicBezTo>
                      <a:pt x="26" y="202"/>
                      <a:pt x="38" y="205"/>
                      <a:pt x="43" y="215"/>
                    </a:cubicBezTo>
                    <a:cubicBezTo>
                      <a:pt x="51" y="215"/>
                      <a:pt x="47" y="225"/>
                      <a:pt x="54" y="227"/>
                    </a:cubicBezTo>
                    <a:cubicBezTo>
                      <a:pt x="64" y="224"/>
                      <a:pt x="62" y="237"/>
                      <a:pt x="71" y="236"/>
                    </a:cubicBezTo>
                    <a:cubicBezTo>
                      <a:pt x="72" y="243"/>
                      <a:pt x="83" y="237"/>
                      <a:pt x="83" y="244"/>
                    </a:cubicBezTo>
                    <a:cubicBezTo>
                      <a:pt x="86" y="244"/>
                      <a:pt x="86" y="244"/>
                      <a:pt x="86" y="244"/>
                    </a:cubicBezTo>
                    <a:cubicBezTo>
                      <a:pt x="92" y="253"/>
                      <a:pt x="104" y="253"/>
                      <a:pt x="107" y="263"/>
                    </a:cubicBezTo>
                    <a:cubicBezTo>
                      <a:pt x="110" y="261"/>
                      <a:pt x="115" y="259"/>
                      <a:pt x="117" y="263"/>
                    </a:cubicBezTo>
                    <a:cubicBezTo>
                      <a:pt x="116" y="265"/>
                      <a:pt x="116" y="265"/>
                      <a:pt x="116" y="265"/>
                    </a:cubicBezTo>
                    <a:cubicBezTo>
                      <a:pt x="120" y="269"/>
                      <a:pt x="120" y="269"/>
                      <a:pt x="120" y="269"/>
                    </a:cubicBezTo>
                    <a:cubicBezTo>
                      <a:pt x="119" y="273"/>
                      <a:pt x="114" y="269"/>
                      <a:pt x="113" y="273"/>
                    </a:cubicBezTo>
                    <a:cubicBezTo>
                      <a:pt x="116" y="275"/>
                      <a:pt x="120" y="278"/>
                      <a:pt x="122" y="275"/>
                    </a:cubicBezTo>
                    <a:cubicBezTo>
                      <a:pt x="124" y="278"/>
                      <a:pt x="127" y="278"/>
                      <a:pt x="130" y="281"/>
                    </a:cubicBezTo>
                    <a:cubicBezTo>
                      <a:pt x="132" y="283"/>
                      <a:pt x="135" y="277"/>
                      <a:pt x="137" y="282"/>
                    </a:cubicBezTo>
                    <a:cubicBezTo>
                      <a:pt x="133" y="285"/>
                      <a:pt x="130" y="285"/>
                      <a:pt x="124" y="287"/>
                    </a:cubicBezTo>
                    <a:cubicBezTo>
                      <a:pt x="126" y="287"/>
                      <a:pt x="130" y="289"/>
                      <a:pt x="130" y="287"/>
                    </a:cubicBezTo>
                    <a:cubicBezTo>
                      <a:pt x="135" y="291"/>
                      <a:pt x="145" y="288"/>
                      <a:pt x="150" y="293"/>
                    </a:cubicBezTo>
                    <a:cubicBezTo>
                      <a:pt x="154" y="294"/>
                      <a:pt x="156" y="293"/>
                      <a:pt x="157" y="290"/>
                    </a:cubicBezTo>
                    <a:cubicBezTo>
                      <a:pt x="168" y="300"/>
                      <a:pt x="174" y="285"/>
                      <a:pt x="185" y="289"/>
                    </a:cubicBezTo>
                    <a:cubicBezTo>
                      <a:pt x="195" y="289"/>
                      <a:pt x="191" y="272"/>
                      <a:pt x="202" y="279"/>
                    </a:cubicBezTo>
                    <a:cubicBezTo>
                      <a:pt x="205" y="274"/>
                      <a:pt x="211" y="281"/>
                      <a:pt x="210" y="273"/>
                    </a:cubicBezTo>
                    <a:cubicBezTo>
                      <a:pt x="212" y="269"/>
                      <a:pt x="216" y="270"/>
                      <a:pt x="219" y="270"/>
                    </a:cubicBezTo>
                    <a:cubicBezTo>
                      <a:pt x="225" y="260"/>
                      <a:pt x="237" y="259"/>
                      <a:pt x="246" y="252"/>
                    </a:cubicBezTo>
                    <a:cubicBezTo>
                      <a:pt x="245" y="245"/>
                      <a:pt x="253" y="244"/>
                      <a:pt x="253" y="237"/>
                    </a:cubicBezTo>
                    <a:cubicBezTo>
                      <a:pt x="260" y="234"/>
                      <a:pt x="260" y="225"/>
                      <a:pt x="268" y="223"/>
                    </a:cubicBezTo>
                    <a:cubicBezTo>
                      <a:pt x="267" y="218"/>
                      <a:pt x="269" y="210"/>
                      <a:pt x="270" y="205"/>
                    </a:cubicBezTo>
                    <a:cubicBezTo>
                      <a:pt x="273" y="203"/>
                      <a:pt x="270" y="197"/>
                      <a:pt x="274" y="196"/>
                    </a:cubicBezTo>
                    <a:cubicBezTo>
                      <a:pt x="274" y="195"/>
                      <a:pt x="274" y="195"/>
                      <a:pt x="274" y="195"/>
                    </a:cubicBezTo>
                    <a:cubicBezTo>
                      <a:pt x="281" y="194"/>
                      <a:pt x="274" y="185"/>
                      <a:pt x="280" y="183"/>
                    </a:cubicBezTo>
                    <a:cubicBezTo>
                      <a:pt x="280" y="179"/>
                      <a:pt x="280" y="171"/>
                      <a:pt x="284" y="169"/>
                    </a:cubicBezTo>
                    <a:cubicBezTo>
                      <a:pt x="284" y="159"/>
                      <a:pt x="284" y="159"/>
                      <a:pt x="284" y="159"/>
                    </a:cubicBezTo>
                    <a:cubicBezTo>
                      <a:pt x="279" y="151"/>
                      <a:pt x="291" y="143"/>
                      <a:pt x="284" y="135"/>
                    </a:cubicBezTo>
                    <a:close/>
                  </a:path>
                </a:pathLst>
              </a:custGeom>
              <a:solidFill>
                <a:srgbClr val="4C52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schemeClr val="bg1"/>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endParaRPr>
              </a:p>
            </p:txBody>
          </p:sp>
          <p:sp>
            <p:nvSpPr>
              <p:cNvPr id="24" name="文本框 23"/>
              <p:cNvSpPr txBox="1"/>
              <p:nvPr/>
            </p:nvSpPr>
            <p:spPr>
              <a:xfrm>
                <a:off x="11168678" y="602938"/>
                <a:ext cx="582540" cy="457200"/>
              </a:xfrm>
              <a:prstGeom prst="rect">
                <a:avLst/>
              </a:prstGeom>
              <a:noFill/>
            </p:spPr>
            <p:txBody>
              <a:bodyPr vert="eaVert" wrap="square" rtlCol="0">
                <a:spAutoFit/>
              </a:bodyPr>
              <a:lstStyle/>
              <a:p>
                <a:pPr algn="ctr"/>
                <a:r>
                  <a:rPr lang="zh-CN" altLang="en-US" sz="1600" dirty="0">
                    <a:solidFill>
                      <a:schemeClr val="bg1"/>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rPr>
                  <a:t>三</a:t>
                </a:r>
                <a:endParaRPr lang="zh-CN" altLang="en-US" sz="1600" dirty="0">
                  <a:solidFill>
                    <a:schemeClr val="bg1"/>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endParaRPr>
              </a:p>
            </p:txBody>
          </p:sp>
        </p:grpSp>
        <p:sp>
          <p:nvSpPr>
            <p:cNvPr id="26" name="Freeform 5"/>
            <p:cNvSpPr/>
            <p:nvPr/>
          </p:nvSpPr>
          <p:spPr bwMode="auto">
            <a:xfrm>
              <a:off x="7070851" y="3002200"/>
              <a:ext cx="421756" cy="434519"/>
            </a:xfrm>
            <a:custGeom>
              <a:avLst/>
              <a:gdLst>
                <a:gd name="T0" fmla="*/ 279 w 291"/>
                <a:gd name="T1" fmla="*/ 117 h 300"/>
                <a:gd name="T2" fmla="*/ 274 w 291"/>
                <a:gd name="T3" fmla="*/ 101 h 300"/>
                <a:gd name="T4" fmla="*/ 269 w 291"/>
                <a:gd name="T5" fmla="*/ 84 h 300"/>
                <a:gd name="T6" fmla="*/ 254 w 291"/>
                <a:gd name="T7" fmla="*/ 63 h 300"/>
                <a:gd name="T8" fmla="*/ 227 w 291"/>
                <a:gd name="T9" fmla="*/ 37 h 300"/>
                <a:gd name="T10" fmla="*/ 229 w 291"/>
                <a:gd name="T11" fmla="*/ 34 h 300"/>
                <a:gd name="T12" fmla="*/ 218 w 291"/>
                <a:gd name="T13" fmla="*/ 23 h 300"/>
                <a:gd name="T14" fmla="*/ 191 w 291"/>
                <a:gd name="T15" fmla="*/ 20 h 300"/>
                <a:gd name="T16" fmla="*/ 174 w 291"/>
                <a:gd name="T17" fmla="*/ 9 h 300"/>
                <a:gd name="T18" fmla="*/ 157 w 291"/>
                <a:gd name="T19" fmla="*/ 4 h 300"/>
                <a:gd name="T20" fmla="*/ 135 w 291"/>
                <a:gd name="T21" fmla="*/ 6 h 300"/>
                <a:gd name="T22" fmla="*/ 118 w 291"/>
                <a:gd name="T23" fmla="*/ 6 h 300"/>
                <a:gd name="T24" fmla="*/ 89 w 291"/>
                <a:gd name="T25" fmla="*/ 14 h 300"/>
                <a:gd name="T26" fmla="*/ 58 w 291"/>
                <a:gd name="T27" fmla="*/ 31 h 300"/>
                <a:gd name="T28" fmla="*/ 46 w 291"/>
                <a:gd name="T29" fmla="*/ 40 h 300"/>
                <a:gd name="T30" fmla="*/ 35 w 291"/>
                <a:gd name="T31" fmla="*/ 45 h 300"/>
                <a:gd name="T32" fmla="*/ 22 w 291"/>
                <a:gd name="T33" fmla="*/ 65 h 300"/>
                <a:gd name="T34" fmla="*/ 10 w 291"/>
                <a:gd name="T35" fmla="*/ 93 h 300"/>
                <a:gd name="T36" fmla="*/ 5 w 291"/>
                <a:gd name="T37" fmla="*/ 103 h 300"/>
                <a:gd name="T38" fmla="*/ 4 w 291"/>
                <a:gd name="T39" fmla="*/ 133 h 300"/>
                <a:gd name="T40" fmla="*/ 16 w 291"/>
                <a:gd name="T41" fmla="*/ 172 h 300"/>
                <a:gd name="T42" fmla="*/ 17 w 291"/>
                <a:gd name="T43" fmla="*/ 182 h 300"/>
                <a:gd name="T44" fmla="*/ 18 w 291"/>
                <a:gd name="T45" fmla="*/ 187 h 300"/>
                <a:gd name="T46" fmla="*/ 21 w 291"/>
                <a:gd name="T47" fmla="*/ 193 h 300"/>
                <a:gd name="T48" fmla="*/ 54 w 291"/>
                <a:gd name="T49" fmla="*/ 227 h 300"/>
                <a:gd name="T50" fmla="*/ 83 w 291"/>
                <a:gd name="T51" fmla="*/ 244 h 300"/>
                <a:gd name="T52" fmla="*/ 107 w 291"/>
                <a:gd name="T53" fmla="*/ 263 h 300"/>
                <a:gd name="T54" fmla="*/ 116 w 291"/>
                <a:gd name="T55" fmla="*/ 265 h 300"/>
                <a:gd name="T56" fmla="*/ 113 w 291"/>
                <a:gd name="T57" fmla="*/ 273 h 300"/>
                <a:gd name="T58" fmla="*/ 130 w 291"/>
                <a:gd name="T59" fmla="*/ 281 h 300"/>
                <a:gd name="T60" fmla="*/ 124 w 291"/>
                <a:gd name="T61" fmla="*/ 287 h 300"/>
                <a:gd name="T62" fmla="*/ 150 w 291"/>
                <a:gd name="T63" fmla="*/ 293 h 300"/>
                <a:gd name="T64" fmla="*/ 185 w 291"/>
                <a:gd name="T65" fmla="*/ 289 h 300"/>
                <a:gd name="T66" fmla="*/ 210 w 291"/>
                <a:gd name="T67" fmla="*/ 273 h 300"/>
                <a:gd name="T68" fmla="*/ 246 w 291"/>
                <a:gd name="T69" fmla="*/ 252 h 300"/>
                <a:gd name="T70" fmla="*/ 268 w 291"/>
                <a:gd name="T71" fmla="*/ 223 h 300"/>
                <a:gd name="T72" fmla="*/ 274 w 291"/>
                <a:gd name="T73" fmla="*/ 196 h 300"/>
                <a:gd name="T74" fmla="*/ 280 w 291"/>
                <a:gd name="T75" fmla="*/ 183 h 300"/>
                <a:gd name="T76" fmla="*/ 284 w 291"/>
                <a:gd name="T77" fmla="*/ 15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1" h="300">
                  <a:moveTo>
                    <a:pt x="284" y="135"/>
                  </a:moveTo>
                  <a:cubicBezTo>
                    <a:pt x="285" y="127"/>
                    <a:pt x="282" y="123"/>
                    <a:pt x="279" y="117"/>
                  </a:cubicBezTo>
                  <a:cubicBezTo>
                    <a:pt x="285" y="110"/>
                    <a:pt x="273" y="107"/>
                    <a:pt x="274" y="100"/>
                  </a:cubicBezTo>
                  <a:cubicBezTo>
                    <a:pt x="274" y="101"/>
                    <a:pt x="274" y="101"/>
                    <a:pt x="274" y="101"/>
                  </a:cubicBezTo>
                  <a:cubicBezTo>
                    <a:pt x="272" y="99"/>
                    <a:pt x="272" y="99"/>
                    <a:pt x="272" y="99"/>
                  </a:cubicBezTo>
                  <a:cubicBezTo>
                    <a:pt x="278" y="93"/>
                    <a:pt x="269" y="89"/>
                    <a:pt x="269" y="84"/>
                  </a:cubicBezTo>
                  <a:cubicBezTo>
                    <a:pt x="266" y="81"/>
                    <a:pt x="268" y="71"/>
                    <a:pt x="260" y="73"/>
                  </a:cubicBezTo>
                  <a:cubicBezTo>
                    <a:pt x="260" y="68"/>
                    <a:pt x="258" y="66"/>
                    <a:pt x="254" y="63"/>
                  </a:cubicBezTo>
                  <a:cubicBezTo>
                    <a:pt x="246" y="57"/>
                    <a:pt x="241" y="41"/>
                    <a:pt x="229" y="40"/>
                  </a:cubicBezTo>
                  <a:cubicBezTo>
                    <a:pt x="228" y="39"/>
                    <a:pt x="227" y="38"/>
                    <a:pt x="227" y="37"/>
                  </a:cubicBezTo>
                  <a:cubicBezTo>
                    <a:pt x="228" y="37"/>
                    <a:pt x="228" y="36"/>
                    <a:pt x="229" y="36"/>
                  </a:cubicBezTo>
                  <a:cubicBezTo>
                    <a:pt x="229" y="34"/>
                    <a:pt x="229" y="34"/>
                    <a:pt x="229" y="34"/>
                  </a:cubicBezTo>
                  <a:cubicBezTo>
                    <a:pt x="226" y="33"/>
                    <a:pt x="224" y="32"/>
                    <a:pt x="221" y="31"/>
                  </a:cubicBezTo>
                  <a:cubicBezTo>
                    <a:pt x="223" y="29"/>
                    <a:pt x="221" y="24"/>
                    <a:pt x="218" y="23"/>
                  </a:cubicBezTo>
                  <a:cubicBezTo>
                    <a:pt x="213" y="22"/>
                    <a:pt x="212" y="22"/>
                    <a:pt x="206" y="21"/>
                  </a:cubicBezTo>
                  <a:cubicBezTo>
                    <a:pt x="202" y="17"/>
                    <a:pt x="196" y="19"/>
                    <a:pt x="191" y="20"/>
                  </a:cubicBezTo>
                  <a:cubicBezTo>
                    <a:pt x="189" y="14"/>
                    <a:pt x="182" y="16"/>
                    <a:pt x="178" y="14"/>
                  </a:cubicBezTo>
                  <a:cubicBezTo>
                    <a:pt x="176" y="12"/>
                    <a:pt x="174" y="11"/>
                    <a:pt x="174" y="9"/>
                  </a:cubicBezTo>
                  <a:cubicBezTo>
                    <a:pt x="168" y="9"/>
                    <a:pt x="164" y="6"/>
                    <a:pt x="157" y="7"/>
                  </a:cubicBezTo>
                  <a:cubicBezTo>
                    <a:pt x="157" y="4"/>
                    <a:pt x="157" y="4"/>
                    <a:pt x="157" y="4"/>
                  </a:cubicBezTo>
                  <a:cubicBezTo>
                    <a:pt x="153" y="0"/>
                    <a:pt x="148" y="6"/>
                    <a:pt x="144" y="1"/>
                  </a:cubicBezTo>
                  <a:cubicBezTo>
                    <a:pt x="140" y="2"/>
                    <a:pt x="139" y="5"/>
                    <a:pt x="135" y="6"/>
                  </a:cubicBezTo>
                  <a:cubicBezTo>
                    <a:pt x="132" y="7"/>
                    <a:pt x="126" y="9"/>
                    <a:pt x="124" y="4"/>
                  </a:cubicBezTo>
                  <a:cubicBezTo>
                    <a:pt x="122" y="4"/>
                    <a:pt x="119" y="4"/>
                    <a:pt x="118" y="6"/>
                  </a:cubicBezTo>
                  <a:cubicBezTo>
                    <a:pt x="114" y="2"/>
                    <a:pt x="112" y="11"/>
                    <a:pt x="107" y="6"/>
                  </a:cubicBezTo>
                  <a:cubicBezTo>
                    <a:pt x="103" y="16"/>
                    <a:pt x="96" y="9"/>
                    <a:pt x="89" y="14"/>
                  </a:cubicBezTo>
                  <a:cubicBezTo>
                    <a:pt x="84" y="23"/>
                    <a:pt x="74" y="15"/>
                    <a:pt x="69" y="25"/>
                  </a:cubicBezTo>
                  <a:cubicBezTo>
                    <a:pt x="64" y="22"/>
                    <a:pt x="63" y="35"/>
                    <a:pt x="58" y="31"/>
                  </a:cubicBezTo>
                  <a:cubicBezTo>
                    <a:pt x="58" y="32"/>
                    <a:pt x="58" y="32"/>
                    <a:pt x="58" y="32"/>
                  </a:cubicBezTo>
                  <a:cubicBezTo>
                    <a:pt x="56" y="38"/>
                    <a:pt x="47" y="32"/>
                    <a:pt x="46" y="40"/>
                  </a:cubicBezTo>
                  <a:cubicBezTo>
                    <a:pt x="40" y="40"/>
                    <a:pt x="38" y="39"/>
                    <a:pt x="34" y="43"/>
                  </a:cubicBezTo>
                  <a:cubicBezTo>
                    <a:pt x="35" y="45"/>
                    <a:pt x="35" y="45"/>
                    <a:pt x="35" y="45"/>
                  </a:cubicBezTo>
                  <a:cubicBezTo>
                    <a:pt x="32" y="49"/>
                    <a:pt x="32" y="53"/>
                    <a:pt x="27" y="53"/>
                  </a:cubicBezTo>
                  <a:cubicBezTo>
                    <a:pt x="24" y="57"/>
                    <a:pt x="20" y="61"/>
                    <a:pt x="22" y="65"/>
                  </a:cubicBezTo>
                  <a:cubicBezTo>
                    <a:pt x="9" y="69"/>
                    <a:pt x="20" y="87"/>
                    <a:pt x="8" y="92"/>
                  </a:cubicBezTo>
                  <a:cubicBezTo>
                    <a:pt x="10" y="93"/>
                    <a:pt x="10" y="93"/>
                    <a:pt x="10" y="93"/>
                  </a:cubicBezTo>
                  <a:cubicBezTo>
                    <a:pt x="8" y="96"/>
                    <a:pt x="8" y="102"/>
                    <a:pt x="3" y="99"/>
                  </a:cubicBezTo>
                  <a:cubicBezTo>
                    <a:pt x="2" y="101"/>
                    <a:pt x="4" y="102"/>
                    <a:pt x="5" y="103"/>
                  </a:cubicBezTo>
                  <a:cubicBezTo>
                    <a:pt x="2" y="109"/>
                    <a:pt x="6" y="114"/>
                    <a:pt x="8" y="121"/>
                  </a:cubicBezTo>
                  <a:cubicBezTo>
                    <a:pt x="5" y="124"/>
                    <a:pt x="0" y="128"/>
                    <a:pt x="4" y="133"/>
                  </a:cubicBezTo>
                  <a:cubicBezTo>
                    <a:pt x="12" y="137"/>
                    <a:pt x="0" y="147"/>
                    <a:pt x="8" y="149"/>
                  </a:cubicBezTo>
                  <a:cubicBezTo>
                    <a:pt x="5" y="159"/>
                    <a:pt x="14" y="166"/>
                    <a:pt x="16" y="172"/>
                  </a:cubicBezTo>
                  <a:cubicBezTo>
                    <a:pt x="13" y="175"/>
                    <a:pt x="17" y="180"/>
                    <a:pt x="16" y="183"/>
                  </a:cubicBezTo>
                  <a:cubicBezTo>
                    <a:pt x="17" y="182"/>
                    <a:pt x="17" y="182"/>
                    <a:pt x="17" y="182"/>
                  </a:cubicBezTo>
                  <a:cubicBezTo>
                    <a:pt x="19" y="184"/>
                    <a:pt x="19" y="184"/>
                    <a:pt x="19" y="184"/>
                  </a:cubicBezTo>
                  <a:cubicBezTo>
                    <a:pt x="19" y="185"/>
                    <a:pt x="19" y="186"/>
                    <a:pt x="18" y="187"/>
                  </a:cubicBezTo>
                  <a:cubicBezTo>
                    <a:pt x="26" y="191"/>
                    <a:pt x="26" y="191"/>
                    <a:pt x="26" y="191"/>
                  </a:cubicBezTo>
                  <a:cubicBezTo>
                    <a:pt x="21" y="193"/>
                    <a:pt x="21" y="193"/>
                    <a:pt x="21" y="193"/>
                  </a:cubicBezTo>
                  <a:cubicBezTo>
                    <a:pt x="26" y="202"/>
                    <a:pt x="38" y="205"/>
                    <a:pt x="43" y="215"/>
                  </a:cubicBezTo>
                  <a:cubicBezTo>
                    <a:pt x="51" y="215"/>
                    <a:pt x="47" y="225"/>
                    <a:pt x="54" y="227"/>
                  </a:cubicBezTo>
                  <a:cubicBezTo>
                    <a:pt x="64" y="224"/>
                    <a:pt x="62" y="237"/>
                    <a:pt x="71" y="236"/>
                  </a:cubicBezTo>
                  <a:cubicBezTo>
                    <a:pt x="72" y="243"/>
                    <a:pt x="83" y="237"/>
                    <a:pt x="83" y="244"/>
                  </a:cubicBezTo>
                  <a:cubicBezTo>
                    <a:pt x="86" y="244"/>
                    <a:pt x="86" y="244"/>
                    <a:pt x="86" y="244"/>
                  </a:cubicBezTo>
                  <a:cubicBezTo>
                    <a:pt x="92" y="253"/>
                    <a:pt x="104" y="253"/>
                    <a:pt x="107" y="263"/>
                  </a:cubicBezTo>
                  <a:cubicBezTo>
                    <a:pt x="110" y="261"/>
                    <a:pt x="115" y="259"/>
                    <a:pt x="117" y="263"/>
                  </a:cubicBezTo>
                  <a:cubicBezTo>
                    <a:pt x="116" y="265"/>
                    <a:pt x="116" y="265"/>
                    <a:pt x="116" y="265"/>
                  </a:cubicBezTo>
                  <a:cubicBezTo>
                    <a:pt x="120" y="269"/>
                    <a:pt x="120" y="269"/>
                    <a:pt x="120" y="269"/>
                  </a:cubicBezTo>
                  <a:cubicBezTo>
                    <a:pt x="119" y="273"/>
                    <a:pt x="114" y="269"/>
                    <a:pt x="113" y="273"/>
                  </a:cubicBezTo>
                  <a:cubicBezTo>
                    <a:pt x="116" y="275"/>
                    <a:pt x="120" y="278"/>
                    <a:pt x="122" y="275"/>
                  </a:cubicBezTo>
                  <a:cubicBezTo>
                    <a:pt x="124" y="278"/>
                    <a:pt x="127" y="278"/>
                    <a:pt x="130" y="281"/>
                  </a:cubicBezTo>
                  <a:cubicBezTo>
                    <a:pt x="132" y="283"/>
                    <a:pt x="135" y="277"/>
                    <a:pt x="137" y="282"/>
                  </a:cubicBezTo>
                  <a:cubicBezTo>
                    <a:pt x="133" y="285"/>
                    <a:pt x="130" y="285"/>
                    <a:pt x="124" y="287"/>
                  </a:cubicBezTo>
                  <a:cubicBezTo>
                    <a:pt x="126" y="287"/>
                    <a:pt x="130" y="289"/>
                    <a:pt x="130" y="287"/>
                  </a:cubicBezTo>
                  <a:cubicBezTo>
                    <a:pt x="135" y="291"/>
                    <a:pt x="145" y="288"/>
                    <a:pt x="150" y="293"/>
                  </a:cubicBezTo>
                  <a:cubicBezTo>
                    <a:pt x="154" y="294"/>
                    <a:pt x="156" y="293"/>
                    <a:pt x="157" y="290"/>
                  </a:cubicBezTo>
                  <a:cubicBezTo>
                    <a:pt x="168" y="300"/>
                    <a:pt x="174" y="285"/>
                    <a:pt x="185" y="289"/>
                  </a:cubicBezTo>
                  <a:cubicBezTo>
                    <a:pt x="195" y="289"/>
                    <a:pt x="191" y="272"/>
                    <a:pt x="202" y="279"/>
                  </a:cubicBezTo>
                  <a:cubicBezTo>
                    <a:pt x="205" y="274"/>
                    <a:pt x="211" y="281"/>
                    <a:pt x="210" y="273"/>
                  </a:cubicBezTo>
                  <a:cubicBezTo>
                    <a:pt x="212" y="269"/>
                    <a:pt x="216" y="270"/>
                    <a:pt x="219" y="270"/>
                  </a:cubicBezTo>
                  <a:cubicBezTo>
                    <a:pt x="225" y="260"/>
                    <a:pt x="237" y="259"/>
                    <a:pt x="246" y="252"/>
                  </a:cubicBezTo>
                  <a:cubicBezTo>
                    <a:pt x="245" y="245"/>
                    <a:pt x="253" y="244"/>
                    <a:pt x="253" y="237"/>
                  </a:cubicBezTo>
                  <a:cubicBezTo>
                    <a:pt x="260" y="234"/>
                    <a:pt x="260" y="225"/>
                    <a:pt x="268" y="223"/>
                  </a:cubicBezTo>
                  <a:cubicBezTo>
                    <a:pt x="267" y="218"/>
                    <a:pt x="269" y="210"/>
                    <a:pt x="270" y="205"/>
                  </a:cubicBezTo>
                  <a:cubicBezTo>
                    <a:pt x="273" y="203"/>
                    <a:pt x="270" y="197"/>
                    <a:pt x="274" y="196"/>
                  </a:cubicBezTo>
                  <a:cubicBezTo>
                    <a:pt x="274" y="195"/>
                    <a:pt x="274" y="195"/>
                    <a:pt x="274" y="195"/>
                  </a:cubicBezTo>
                  <a:cubicBezTo>
                    <a:pt x="281" y="194"/>
                    <a:pt x="274" y="185"/>
                    <a:pt x="280" y="183"/>
                  </a:cubicBezTo>
                  <a:cubicBezTo>
                    <a:pt x="280" y="179"/>
                    <a:pt x="280" y="171"/>
                    <a:pt x="284" y="169"/>
                  </a:cubicBezTo>
                  <a:cubicBezTo>
                    <a:pt x="284" y="159"/>
                    <a:pt x="284" y="159"/>
                    <a:pt x="284" y="159"/>
                  </a:cubicBezTo>
                  <a:cubicBezTo>
                    <a:pt x="279" y="151"/>
                    <a:pt x="291" y="143"/>
                    <a:pt x="284" y="135"/>
                  </a:cubicBezTo>
                  <a:close/>
                </a:path>
              </a:pathLst>
            </a:custGeom>
            <a:solidFill>
              <a:srgbClr val="4C52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schemeClr val="bg1"/>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endParaRPr>
            </a:p>
          </p:txBody>
        </p:sp>
      </p:grpSp>
      <p:sp>
        <p:nvSpPr>
          <p:cNvPr id="28" name="文本框 27"/>
          <p:cNvSpPr txBox="1"/>
          <p:nvPr/>
        </p:nvSpPr>
        <p:spPr>
          <a:xfrm>
            <a:off x="4761230" y="2053590"/>
            <a:ext cx="2670175" cy="1568450"/>
          </a:xfrm>
          <a:prstGeom prst="rect">
            <a:avLst/>
          </a:prstGeom>
          <a:noFill/>
        </p:spPr>
        <p:txBody>
          <a:bodyPr wrap="square" rtlCol="0">
            <a:spAutoFit/>
          </a:bodyPr>
          <a:p>
            <a:r>
              <a:rPr lang="en-US" altLang="zh-CN" sz="3200">
                <a:solidFill>
                  <a:srgbClr val="00B0F0"/>
                </a:solidFill>
              </a:rPr>
              <a:t>translation of four-character words</a:t>
            </a:r>
            <a:endParaRPr lang="en-US" altLang="zh-CN" sz="3200">
              <a:solidFill>
                <a:srgbClr val="00B0F0"/>
              </a:solidFill>
            </a:endParaRPr>
          </a:p>
        </p:txBody>
      </p:sp>
      <p:sp>
        <p:nvSpPr>
          <p:cNvPr id="31" name="文本框 30"/>
          <p:cNvSpPr txBox="1"/>
          <p:nvPr/>
        </p:nvSpPr>
        <p:spPr>
          <a:xfrm>
            <a:off x="549910" y="1816100"/>
            <a:ext cx="3397885" cy="3969385"/>
          </a:xfrm>
          <a:prstGeom prst="rect">
            <a:avLst/>
          </a:prstGeom>
          <a:noFill/>
        </p:spPr>
        <p:txBody>
          <a:bodyPr wrap="square" rtlCol="0">
            <a:spAutoFit/>
          </a:bodyPr>
          <a:p>
            <a:pPr fontAlgn="auto">
              <a:lnSpc>
                <a:spcPct val="150000"/>
              </a:lnSpc>
            </a:pPr>
            <a:r>
              <a:rPr lang="zh-CN" altLang="en-US" sz="2800"/>
              <a:t>其中的白胎和朱砂胎青瓷</a:t>
            </a:r>
            <a:r>
              <a:rPr lang="zh-CN" altLang="en-US" sz="2800">
                <a:solidFill>
                  <a:srgbClr val="FF0000"/>
                </a:solidFill>
              </a:rPr>
              <a:t>釉层丰润，釉色青碧，光泽柔和，晶莹滋润，胜似翡翠</a:t>
            </a:r>
            <a:r>
              <a:rPr lang="zh-CN" altLang="en-US" sz="2800"/>
              <a:t>，以梅子青，粉青，豆青等釉色最为珍贵。</a:t>
            </a:r>
            <a:endParaRPr lang="zh-CN" altLang="en-US" sz="2800"/>
          </a:p>
        </p:txBody>
      </p:sp>
      <p:sp>
        <p:nvSpPr>
          <p:cNvPr id="38" name="文本框 37"/>
          <p:cNvSpPr txBox="1"/>
          <p:nvPr/>
        </p:nvSpPr>
        <p:spPr>
          <a:xfrm>
            <a:off x="8116570" y="2476500"/>
            <a:ext cx="3413760" cy="2245360"/>
          </a:xfrm>
          <a:prstGeom prst="rect">
            <a:avLst/>
          </a:prstGeom>
          <a:noFill/>
        </p:spPr>
        <p:txBody>
          <a:bodyPr wrap="square" rtlCol="0">
            <a:spAutoFit/>
          </a:bodyPr>
          <a:p>
            <a:r>
              <a:rPr lang="en-US" altLang="zh-CN" sz="2800"/>
              <a:t>..., the enam of layer of white and vermilion embryo is plump, smooth and green like jade.</a:t>
            </a:r>
            <a:endParaRPr lang="en-US" altLang="zh-CN"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anim calcmode="lin" valueType="num">
                                      <p:cBhvr>
                                        <p:cTn id="8" dur="500" fill="hold"/>
                                        <p:tgtEl>
                                          <p:spTgt spid="34"/>
                                        </p:tgtEl>
                                        <p:attrNameLst>
                                          <p:attrName>ppt_x</p:attrName>
                                        </p:attrNameLst>
                                      </p:cBhvr>
                                      <p:tavLst>
                                        <p:tav tm="0">
                                          <p:val>
                                            <p:strVal val="#ppt_x"/>
                                          </p:val>
                                        </p:tav>
                                        <p:tav tm="100000">
                                          <p:val>
                                            <p:strVal val="#ppt_x"/>
                                          </p:val>
                                        </p:tav>
                                      </p:tavLst>
                                    </p:anim>
                                    <p:anim calcmode="lin" valueType="num">
                                      <p:cBhvr>
                                        <p:cTn id="9" dur="500" fill="hold"/>
                                        <p:tgtEl>
                                          <p:spTgt spid="3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0" presetClass="entr" presetSubtype="0"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filter="fade">
                                      <p:cBhvr>
                                        <p:cTn id="13" dur="500">
                                          <p:stCondLst>
                                            <p:cond delay="0"/>
                                          </p:stCondLst>
                                        </p:cTn>
                                        <p:tgtEl>
                                          <p:spTgt spid="35"/>
                                        </p:tgtEl>
                                      </p:cBhvr>
                                    </p:animEffect>
                                    <p:animScale>
                                      <p:cBhvr>
                                        <p:cTn id="14" dur="500" fill="hold">
                                          <p:stCondLst>
                                            <p:cond delay="0"/>
                                          </p:stCondLst>
                                        </p:cTn>
                                        <p:tgtEl>
                                          <p:spTgt spid="35"/>
                                        </p:tgtEl>
                                      </p:cBhvr>
                                      <p:from x="150000" y="150000"/>
                                      <p:to x="100000" y="100000"/>
                                    </p:animScale>
                                    <p:anim to="" calcmode="lin" valueType="num">
                                      <p:cBhvr>
                                        <p:cTn id="15" dur="500" fill="hold">
                                          <p:stCondLst>
                                            <p:cond delay="0"/>
                                          </p:stCondLst>
                                        </p:cTn>
                                        <p:tgtEl>
                                          <p:spTgt spid="35"/>
                                        </p:tgtEl>
                                        <p:attrNameLst>
                                          <p:attrName>ppt_x</p:attrName>
                                        </p:attrNameLst>
                                      </p:cBhvr>
                                      <p:tavLst>
                                        <p:tav tm="0">
                                          <p:val>
                                            <p:strVal val="#ppt_x+sin(rand(10))/10"/>
                                          </p:val>
                                        </p:tav>
                                        <p:tav tm="100000">
                                          <p:val>
                                            <p:strVal val="#ppt_x"/>
                                          </p:val>
                                        </p:tav>
                                      </p:tavLst>
                                    </p:anim>
                                    <p:anim to="" calcmode="lin" valueType="num">
                                      <p:cBhvr>
                                        <p:cTn id="16" dur="500" fill="hold">
                                          <p:stCondLst>
                                            <p:cond delay="0"/>
                                          </p:stCondLst>
                                        </p:cTn>
                                        <p:tgtEl>
                                          <p:spTgt spid="35"/>
                                        </p:tgtEl>
                                        <p:attrNameLst>
                                          <p:attrName>ppt_y</p:attrName>
                                        </p:attrNameLst>
                                      </p:cBhvr>
                                      <p:tavLst>
                                        <p:tav tm="0">
                                          <p:val>
                                            <p:strVal val="#ppt_y+sin(rand(10))/10"/>
                                          </p:val>
                                        </p:tav>
                                        <p:tav tm="100000">
                                          <p:val>
                                            <p:strVal val="#ppt_y"/>
                                          </p:val>
                                        </p:tav>
                                      </p:tavLst>
                                    </p:anim>
                                  </p:childTnLst>
                                </p:cTn>
                              </p:par>
                            </p:childTnLst>
                          </p:cTn>
                        </p:par>
                        <p:par>
                          <p:cTn id="17" fill="hold">
                            <p:stCondLst>
                              <p:cond delay="1000"/>
                            </p:stCondLst>
                            <p:childTnLst>
                              <p:par>
                                <p:cTn id="18" presetID="0"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filter="fade">
                                      <p:cBhvr>
                                        <p:cTn id="20" dur="500">
                                          <p:stCondLst>
                                            <p:cond delay="0"/>
                                          </p:stCondLst>
                                        </p:cTn>
                                        <p:tgtEl>
                                          <p:spTgt spid="36"/>
                                        </p:tgtEl>
                                      </p:cBhvr>
                                    </p:animEffect>
                                    <p:animScale>
                                      <p:cBhvr>
                                        <p:cTn id="21" dur="500" fill="hold">
                                          <p:stCondLst>
                                            <p:cond delay="0"/>
                                          </p:stCondLst>
                                        </p:cTn>
                                        <p:tgtEl>
                                          <p:spTgt spid="36"/>
                                        </p:tgtEl>
                                      </p:cBhvr>
                                      <p:from x="150000" y="150000"/>
                                      <p:to x="100000" y="100000"/>
                                    </p:animScale>
                                    <p:anim to="" calcmode="lin" valueType="num">
                                      <p:cBhvr>
                                        <p:cTn id="22" dur="500" fill="hold">
                                          <p:stCondLst>
                                            <p:cond delay="0"/>
                                          </p:stCondLst>
                                        </p:cTn>
                                        <p:tgtEl>
                                          <p:spTgt spid="36"/>
                                        </p:tgtEl>
                                        <p:attrNameLst>
                                          <p:attrName>ppt_x</p:attrName>
                                        </p:attrNameLst>
                                      </p:cBhvr>
                                      <p:tavLst>
                                        <p:tav tm="0">
                                          <p:val>
                                            <p:strVal val="#ppt_x+sin(rand(10))/10"/>
                                          </p:val>
                                        </p:tav>
                                        <p:tav tm="100000">
                                          <p:val>
                                            <p:strVal val="#ppt_x"/>
                                          </p:val>
                                        </p:tav>
                                      </p:tavLst>
                                    </p:anim>
                                    <p:anim to="" calcmode="lin" valueType="num">
                                      <p:cBhvr>
                                        <p:cTn id="23" dur="500" fill="hold">
                                          <p:stCondLst>
                                            <p:cond delay="0"/>
                                          </p:stCondLst>
                                        </p:cTn>
                                        <p:tgtEl>
                                          <p:spTgt spid="36"/>
                                        </p:tgtEl>
                                        <p:attrNameLst>
                                          <p:attrName>ppt_y</p:attrName>
                                        </p:attrNameLst>
                                      </p:cBhvr>
                                      <p:tavLst>
                                        <p:tav tm="0">
                                          <p:val>
                                            <p:strVal val="#ppt_y+sin(rand(10))/10"/>
                                          </p:val>
                                        </p:tav>
                                        <p:tav tm="100000">
                                          <p:val>
                                            <p:strVal val="#ppt_y"/>
                                          </p:val>
                                        </p:tav>
                                      </p:tavLst>
                                    </p:anim>
                                  </p:childTnLst>
                                </p:cTn>
                              </p:par>
                            </p:childTnLst>
                          </p:cTn>
                        </p:par>
                        <p:par>
                          <p:cTn id="24" fill="hold">
                            <p:stCondLst>
                              <p:cond delay="1500"/>
                            </p:stCondLst>
                            <p:childTnLst>
                              <p:par>
                                <p:cTn id="25" presetID="0" presetClass="entr" presetSubtype="0"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filter="fade">
                                      <p:cBhvr>
                                        <p:cTn id="27" dur="500">
                                          <p:stCondLst>
                                            <p:cond delay="0"/>
                                          </p:stCondLst>
                                        </p:cTn>
                                        <p:tgtEl>
                                          <p:spTgt spid="37"/>
                                        </p:tgtEl>
                                      </p:cBhvr>
                                    </p:animEffect>
                                    <p:animScale>
                                      <p:cBhvr>
                                        <p:cTn id="28" dur="500" fill="hold">
                                          <p:stCondLst>
                                            <p:cond delay="0"/>
                                          </p:stCondLst>
                                        </p:cTn>
                                        <p:tgtEl>
                                          <p:spTgt spid="37"/>
                                        </p:tgtEl>
                                      </p:cBhvr>
                                      <p:from x="150000" y="150000"/>
                                      <p:to x="100000" y="100000"/>
                                    </p:animScale>
                                    <p:anim to="" calcmode="lin" valueType="num">
                                      <p:cBhvr>
                                        <p:cTn id="29" dur="500" fill="hold">
                                          <p:stCondLst>
                                            <p:cond delay="0"/>
                                          </p:stCondLst>
                                        </p:cTn>
                                        <p:tgtEl>
                                          <p:spTgt spid="37"/>
                                        </p:tgtEl>
                                        <p:attrNameLst>
                                          <p:attrName>ppt_x</p:attrName>
                                        </p:attrNameLst>
                                      </p:cBhvr>
                                      <p:tavLst>
                                        <p:tav tm="0">
                                          <p:val>
                                            <p:strVal val="#ppt_x+sin(rand(10))/10"/>
                                          </p:val>
                                        </p:tav>
                                        <p:tav tm="100000">
                                          <p:val>
                                            <p:strVal val="#ppt_x"/>
                                          </p:val>
                                        </p:tav>
                                      </p:tavLst>
                                    </p:anim>
                                    <p:anim to="" calcmode="lin" valueType="num">
                                      <p:cBhvr>
                                        <p:cTn id="30" dur="500" fill="hold">
                                          <p:stCondLst>
                                            <p:cond delay="0"/>
                                          </p:stCondLst>
                                        </p:cTn>
                                        <p:tgtEl>
                                          <p:spTgt spid="37"/>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hidden="1"/>
          <p:cNvSpPr txBox="1"/>
          <p:nvPr/>
        </p:nvSpPr>
        <p:spPr>
          <a:xfrm>
            <a:off x="0" y="149731"/>
            <a:ext cx="2095500" cy="369332"/>
          </a:xfrm>
          <a:prstGeom prst="rect">
            <a:avLst/>
          </a:prstGeom>
          <a:noFill/>
        </p:spPr>
        <p:txBody>
          <a:bodyPr wrap="square" rtlCol="0">
            <a:spAutoFit/>
          </a:bodyPr>
          <a:lstStyle/>
          <a:p>
            <a:pPr algn="ctr"/>
            <a:r>
              <a:rPr lang="en-US" altLang="zh-CN" dirty="0">
                <a:noFill/>
                <a:ea typeface="优设标题黑" panose="00000500000000000000" pitchFamily="2" charset="-122"/>
              </a:rPr>
              <a:t>BY YUSHEN</a:t>
            </a:r>
            <a:endParaRPr lang="zh-CN" altLang="en-US" dirty="0">
              <a:noFill/>
              <a:ea typeface="优设标题黑" panose="00000500000000000000" pitchFamily="2" charset="-122"/>
            </a:endParaRPr>
          </a:p>
        </p:txBody>
      </p:sp>
      <p:pic>
        <p:nvPicPr>
          <p:cNvPr id="4" name="图片 4"/>
          <p:cNvPicPr>
            <a:picLocks noChangeAspect="1"/>
          </p:cNvPicPr>
          <p:nvPr>
            <p:custDataLst>
              <p:tags r:id="rId1"/>
            </p:custDataLst>
          </p:nvPr>
        </p:nvPicPr>
        <p:blipFill rotWithShape="1">
          <a:blip r:embed="rId2" cstate="print">
            <a:extLst>
              <a:ext uri="{28A0092B-C50C-407E-A947-70E740481C1C}">
                <a14:useLocalDpi xmlns:a14="http://schemas.microsoft.com/office/drawing/2010/main" val="0"/>
              </a:ext>
            </a:extLst>
          </a:blip>
          <a:srcRect r="11111"/>
          <a:stretch>
            <a:fillRect/>
          </a:stretch>
        </p:blipFill>
        <p:spPr>
          <a:xfrm>
            <a:off x="0" y="0"/>
            <a:ext cx="12192000" cy="6858000"/>
          </a:xfrm>
          <a:prstGeom prst="rect">
            <a:avLst/>
          </a:prstGeom>
        </p:spPr>
      </p:pic>
      <p:pic>
        <p:nvPicPr>
          <p:cNvPr id="5" name="图片 6"/>
          <p:cNvPicPr>
            <a:picLocks noChangeAspect="1"/>
          </p:cNvPicPr>
          <p:nvPr>
            <p:custDataLst>
              <p:tags r:id="rId3"/>
            </p:custDataLst>
          </p:nvPr>
        </p:nvPicPr>
        <p:blipFill rotWithShape="1">
          <a:blip r:embed="rId4">
            <a:extLst>
              <a:ext uri="{28A0092B-C50C-407E-A947-70E740481C1C}">
                <a14:useLocalDpi xmlns:a14="http://schemas.microsoft.com/office/drawing/2010/main" val="0"/>
              </a:ext>
            </a:extLst>
          </a:blip>
          <a:srcRect t="6754" r="7821" b="33897"/>
          <a:stretch>
            <a:fillRect/>
          </a:stretch>
        </p:blipFill>
        <p:spPr>
          <a:xfrm>
            <a:off x="1164844" y="3953255"/>
            <a:ext cx="4181856" cy="2761489"/>
          </a:xfrm>
          <a:prstGeom prst="rect">
            <a:avLst/>
          </a:prstGeom>
        </p:spPr>
      </p:pic>
      <p:pic>
        <p:nvPicPr>
          <p:cNvPr id="6" name="图片 10"/>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0" y="0"/>
            <a:ext cx="12192000" cy="3810000"/>
          </a:xfrm>
          <a:prstGeom prst="rect">
            <a:avLst/>
          </a:prstGeom>
        </p:spPr>
      </p:pic>
      <p:pic>
        <p:nvPicPr>
          <p:cNvPr id="7" name="图片 12"/>
          <p:cNvPicPr>
            <a:picLocks noChangeAspect="1"/>
          </p:cNvPicPr>
          <p:nvPr>
            <p:custDataLst>
              <p:tags r:id="rId7"/>
            </p:custDataLst>
          </p:nvPr>
        </p:nvPicPr>
        <p:blipFill>
          <a:blip r:embed="rId8" cstate="print">
            <a:extLst>
              <a:ext uri="{28A0092B-C50C-407E-A947-70E740481C1C}">
                <a14:useLocalDpi xmlns:a14="http://schemas.microsoft.com/office/drawing/2010/main" val="0"/>
              </a:ext>
            </a:extLst>
          </a:blip>
          <a:stretch>
            <a:fillRect/>
          </a:stretch>
        </p:blipFill>
        <p:spPr>
          <a:xfrm>
            <a:off x="0" y="0"/>
            <a:ext cx="3810000" cy="3810000"/>
          </a:xfrm>
          <a:prstGeom prst="rect">
            <a:avLst/>
          </a:prstGeom>
        </p:spPr>
      </p:pic>
      <p:grpSp>
        <p:nvGrpSpPr>
          <p:cNvPr id="13" name="组合 12"/>
          <p:cNvGrpSpPr/>
          <p:nvPr/>
        </p:nvGrpSpPr>
        <p:grpSpPr>
          <a:xfrm rot="0">
            <a:off x="2628900" y="1962785"/>
            <a:ext cx="9563735" cy="2861735"/>
            <a:chOff x="4528080" y="1604089"/>
            <a:chExt cx="6713165" cy="1824911"/>
          </a:xfrm>
        </p:grpSpPr>
        <p:pic>
          <p:nvPicPr>
            <p:cNvPr id="9" name="PA-图片 14"/>
            <p:cNvPicPr>
              <a:picLocks noChangeAspect="1"/>
            </p:cNvPicPr>
            <p:nvPr>
              <p:custDataLst>
                <p:tags r:id="rId9"/>
              </p:custDataLst>
            </p:nvPr>
          </p:nvPicPr>
          <p:blipFill rotWithShape="1">
            <a:blip r:embed="rId10">
              <a:duotone>
                <a:prstClr val="black"/>
                <a:schemeClr val="accent3">
                  <a:tint val="45000"/>
                  <a:satMod val="400000"/>
                </a:schemeClr>
              </a:duotone>
              <a:extLst>
                <a:ext uri="{28A0092B-C50C-407E-A947-70E740481C1C}">
                  <a14:useLocalDpi xmlns:a14="http://schemas.microsoft.com/office/drawing/2010/main" val="0"/>
                </a:ext>
              </a:extLst>
            </a:blip>
            <a:srcRect l="6331" t="32661" r="4663" b="33336"/>
            <a:stretch>
              <a:fillRect/>
            </a:stretch>
          </p:blipFill>
          <p:spPr>
            <a:xfrm>
              <a:off x="4539415" y="1604089"/>
              <a:ext cx="6701830" cy="1824911"/>
            </a:xfrm>
            <a:prstGeom prst="rect">
              <a:avLst/>
            </a:prstGeom>
          </p:spPr>
        </p:pic>
        <p:sp>
          <p:nvSpPr>
            <p:cNvPr id="10" name="PA-文本框 17"/>
            <p:cNvSpPr txBox="1"/>
            <p:nvPr>
              <p:custDataLst>
                <p:tags r:id="rId11"/>
              </p:custDataLst>
            </p:nvPr>
          </p:nvSpPr>
          <p:spPr>
            <a:xfrm>
              <a:off x="4528080" y="1973786"/>
              <a:ext cx="6712858" cy="1353700"/>
            </a:xfrm>
            <a:prstGeom prst="rect">
              <a:avLst/>
            </a:prstGeom>
            <a:noFill/>
          </p:spPr>
          <p:txBody>
            <a:bodyPr wrap="square" rtlCol="0">
              <a:spAutoFit/>
            </a:bodyPr>
            <a:lstStyle/>
            <a:p>
              <a:pPr algn="ctr"/>
              <a:r>
                <a:rPr lang="en-US" altLang="zh-CN" sz="6600" dirty="0">
                  <a:solidFill>
                    <a:srgbClr val="811B1F"/>
                  </a:solidFill>
                  <a:latin typeface="胡晓波男神体" panose="02010600030101010101" pitchFamily="2" charset="-122"/>
                  <a:ea typeface="胡晓波男神体" panose="02010600030101010101" pitchFamily="2" charset="-122"/>
                  <a:cs typeface="胡晓波男神体" panose="02010600030101010101" pitchFamily="2" charset="-122"/>
                </a:rPr>
                <a:t>Thank you for your attention!</a:t>
              </a:r>
              <a:endParaRPr lang="en-US" altLang="zh-CN" sz="6600" dirty="0">
                <a:solidFill>
                  <a:srgbClr val="811B1F"/>
                </a:solidFill>
                <a:latin typeface="胡晓波男神体" panose="02010600030101010101" pitchFamily="2" charset="-122"/>
                <a:ea typeface="胡晓波男神体" panose="02010600030101010101" pitchFamily="2" charset="-122"/>
                <a:cs typeface="胡晓波男神体" panose="02010600030101010101"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filter="fade">
                                      <p:cBhvr>
                                        <p:cTn id="7" dur="500">
                                          <p:stCondLst>
                                            <p:cond delay="0"/>
                                          </p:stCondLst>
                                        </p:cTn>
                                        <p:tgtEl>
                                          <p:spTgt spid="4"/>
                                        </p:tgtEl>
                                      </p:cBhvr>
                                    </p:animEffect>
                                    <p:animScale>
                                      <p:cBhvr>
                                        <p:cTn id="8" dur="500" fill="hold">
                                          <p:stCondLst>
                                            <p:cond delay="0"/>
                                          </p:stCondLst>
                                        </p:cTn>
                                        <p:tgtEl>
                                          <p:spTgt spid="4"/>
                                        </p:tgtEl>
                                      </p:cBhvr>
                                      <p:from x="150000" y="150000"/>
                                      <p:to x="100000" y="100000"/>
                                    </p:animScale>
                                    <p:anim to="" calcmode="lin" valueType="num">
                                      <p:cBhvr>
                                        <p:cTn id="9" dur="500" fill="hold">
                                          <p:stCondLst>
                                            <p:cond delay="0"/>
                                          </p:stCondLst>
                                        </p:cTn>
                                        <p:tgtEl>
                                          <p:spTgt spid="4"/>
                                        </p:tgtEl>
                                        <p:attrNameLst>
                                          <p:attrName>ppt_x</p:attrName>
                                        </p:attrNameLst>
                                      </p:cBhvr>
                                      <p:tavLst>
                                        <p:tav tm="0">
                                          <p:val>
                                            <p:strVal val="#ppt_x+sin(rand(10))/10"/>
                                          </p:val>
                                        </p:tav>
                                        <p:tav tm="100000">
                                          <p:val>
                                            <p:strVal val="#ppt_x"/>
                                          </p:val>
                                        </p:tav>
                                      </p:tavLst>
                                    </p:anim>
                                    <p:anim to="" calcmode="lin" valueType="num">
                                      <p:cBhvr>
                                        <p:cTn id="10" dur="500" fill="hold">
                                          <p:stCondLst>
                                            <p:cond delay="0"/>
                                          </p:stCondLst>
                                        </p:cTn>
                                        <p:tgtEl>
                                          <p:spTgt spid="4"/>
                                        </p:tgtEl>
                                        <p:attrNameLst>
                                          <p:attrName>ppt_y</p:attrName>
                                        </p:attrNameLst>
                                      </p:cBhvr>
                                      <p:tavLst>
                                        <p:tav tm="0">
                                          <p:val>
                                            <p:strVal val="#ppt_y+sin(rand(10))/10"/>
                                          </p:val>
                                        </p:tav>
                                        <p:tav tm="100000">
                                          <p:val>
                                            <p:strVal val="#ppt_y"/>
                                          </p:val>
                                        </p:tav>
                                      </p:tavLst>
                                    </p:anim>
                                  </p:childTnLst>
                                </p:cTn>
                              </p:par>
                            </p:childTnLst>
                          </p:cTn>
                        </p:par>
                        <p:par>
                          <p:cTn id="11" fill="hold">
                            <p:stCondLst>
                              <p:cond delay="500"/>
                            </p:stCondLst>
                            <p:childTnLst>
                              <p:par>
                                <p:cTn id="12" presetID="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filter="fade">
                                      <p:cBhvr>
                                        <p:cTn id="14" dur="500">
                                          <p:stCondLst>
                                            <p:cond delay="0"/>
                                          </p:stCondLst>
                                        </p:cTn>
                                        <p:tgtEl>
                                          <p:spTgt spid="5"/>
                                        </p:tgtEl>
                                      </p:cBhvr>
                                    </p:animEffect>
                                    <p:animScale>
                                      <p:cBhvr>
                                        <p:cTn id="15" dur="500" fill="hold">
                                          <p:stCondLst>
                                            <p:cond delay="0"/>
                                          </p:stCondLst>
                                        </p:cTn>
                                        <p:tgtEl>
                                          <p:spTgt spid="5"/>
                                        </p:tgtEl>
                                      </p:cBhvr>
                                      <p:from x="150000" y="150000"/>
                                      <p:to x="100000" y="100000"/>
                                    </p:animScale>
                                    <p:anim to="" calcmode="lin" valueType="num">
                                      <p:cBhvr>
                                        <p:cTn id="16" dur="500" fill="hold">
                                          <p:stCondLst>
                                            <p:cond delay="0"/>
                                          </p:stCondLst>
                                        </p:cTn>
                                        <p:tgtEl>
                                          <p:spTgt spid="5"/>
                                        </p:tgtEl>
                                        <p:attrNameLst>
                                          <p:attrName>ppt_x</p:attrName>
                                        </p:attrNameLst>
                                      </p:cBhvr>
                                      <p:tavLst>
                                        <p:tav tm="0">
                                          <p:val>
                                            <p:strVal val="#ppt_x+sin(rand(10))/10"/>
                                          </p:val>
                                        </p:tav>
                                        <p:tav tm="100000">
                                          <p:val>
                                            <p:strVal val="#ppt_x"/>
                                          </p:val>
                                        </p:tav>
                                      </p:tavLst>
                                    </p:anim>
                                    <p:anim to="" calcmode="lin" valueType="num">
                                      <p:cBhvr>
                                        <p:cTn id="17" dur="500" fill="hold">
                                          <p:stCondLst>
                                            <p:cond delay="0"/>
                                          </p:stCondLst>
                                        </p:cTn>
                                        <p:tgtEl>
                                          <p:spTgt spid="5"/>
                                        </p:tgtEl>
                                        <p:attrNameLst>
                                          <p:attrName>ppt_y</p:attrName>
                                        </p:attrNameLst>
                                      </p:cBhvr>
                                      <p:tavLst>
                                        <p:tav tm="0">
                                          <p:val>
                                            <p:strVal val="#ppt_y+sin(rand(10))/10"/>
                                          </p:val>
                                        </p:tav>
                                        <p:tav tm="100000">
                                          <p:val>
                                            <p:strVal val="#ppt_y"/>
                                          </p:val>
                                        </p:tav>
                                      </p:tavLst>
                                    </p:anim>
                                  </p:childTnLst>
                                </p:cTn>
                              </p:par>
                            </p:childTnLst>
                          </p:cTn>
                        </p:par>
                        <p:par>
                          <p:cTn id="18" fill="hold">
                            <p:stCondLst>
                              <p:cond delay="1000"/>
                            </p:stCondLst>
                            <p:childTnLst>
                              <p:par>
                                <p:cTn id="19" presetID="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filter="fade">
                                      <p:cBhvr>
                                        <p:cTn id="21" dur="500">
                                          <p:stCondLst>
                                            <p:cond delay="0"/>
                                          </p:stCondLst>
                                        </p:cTn>
                                        <p:tgtEl>
                                          <p:spTgt spid="6"/>
                                        </p:tgtEl>
                                      </p:cBhvr>
                                    </p:animEffect>
                                    <p:animScale>
                                      <p:cBhvr>
                                        <p:cTn id="22" dur="500" fill="hold">
                                          <p:stCondLst>
                                            <p:cond delay="0"/>
                                          </p:stCondLst>
                                        </p:cTn>
                                        <p:tgtEl>
                                          <p:spTgt spid="6"/>
                                        </p:tgtEl>
                                      </p:cBhvr>
                                      <p:from x="150000" y="150000"/>
                                      <p:to x="100000" y="100000"/>
                                    </p:animScale>
                                    <p:anim to="" calcmode="lin" valueType="num">
                                      <p:cBhvr>
                                        <p:cTn id="23" dur="500" fill="hold">
                                          <p:stCondLst>
                                            <p:cond delay="0"/>
                                          </p:stCondLst>
                                        </p:cTn>
                                        <p:tgtEl>
                                          <p:spTgt spid="6"/>
                                        </p:tgtEl>
                                        <p:attrNameLst>
                                          <p:attrName>ppt_x</p:attrName>
                                        </p:attrNameLst>
                                      </p:cBhvr>
                                      <p:tavLst>
                                        <p:tav tm="0">
                                          <p:val>
                                            <p:strVal val="#ppt_x+sin(rand(10))/10"/>
                                          </p:val>
                                        </p:tav>
                                        <p:tav tm="100000">
                                          <p:val>
                                            <p:strVal val="#ppt_x"/>
                                          </p:val>
                                        </p:tav>
                                      </p:tavLst>
                                    </p:anim>
                                    <p:anim to="" calcmode="lin" valueType="num">
                                      <p:cBhvr>
                                        <p:cTn id="24" dur="500" fill="hold">
                                          <p:stCondLst>
                                            <p:cond delay="0"/>
                                          </p:stCondLst>
                                        </p:cTn>
                                        <p:tgtEl>
                                          <p:spTgt spid="6"/>
                                        </p:tgtEl>
                                        <p:attrNameLst>
                                          <p:attrName>ppt_y</p:attrName>
                                        </p:attrNameLst>
                                      </p:cBhvr>
                                      <p:tavLst>
                                        <p:tav tm="0">
                                          <p:val>
                                            <p:strVal val="#ppt_y+sin(rand(10))/10"/>
                                          </p:val>
                                        </p:tav>
                                        <p:tav tm="100000">
                                          <p:val>
                                            <p:strVal val="#ppt_y"/>
                                          </p:val>
                                        </p:tav>
                                      </p:tavLst>
                                    </p:anim>
                                  </p:childTnLst>
                                </p:cTn>
                              </p:par>
                            </p:childTnLst>
                          </p:cTn>
                        </p:par>
                        <p:par>
                          <p:cTn id="25" fill="hold">
                            <p:stCondLst>
                              <p:cond delay="1500"/>
                            </p:stCondLst>
                            <p:childTnLst>
                              <p:par>
                                <p:cTn id="26" presetID="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filter="fade">
                                      <p:cBhvr>
                                        <p:cTn id="28" dur="500">
                                          <p:stCondLst>
                                            <p:cond delay="0"/>
                                          </p:stCondLst>
                                        </p:cTn>
                                        <p:tgtEl>
                                          <p:spTgt spid="7"/>
                                        </p:tgtEl>
                                      </p:cBhvr>
                                    </p:animEffect>
                                    <p:animScale>
                                      <p:cBhvr>
                                        <p:cTn id="29" dur="500" fill="hold">
                                          <p:stCondLst>
                                            <p:cond delay="0"/>
                                          </p:stCondLst>
                                        </p:cTn>
                                        <p:tgtEl>
                                          <p:spTgt spid="7"/>
                                        </p:tgtEl>
                                      </p:cBhvr>
                                      <p:from x="150000" y="150000"/>
                                      <p:to x="100000" y="100000"/>
                                    </p:animScale>
                                    <p:anim to="" calcmode="lin" valueType="num">
                                      <p:cBhvr>
                                        <p:cTn id="30" dur="500" fill="hold">
                                          <p:stCondLst>
                                            <p:cond delay="0"/>
                                          </p:stCondLst>
                                        </p:cTn>
                                        <p:tgtEl>
                                          <p:spTgt spid="7"/>
                                        </p:tgtEl>
                                        <p:attrNameLst>
                                          <p:attrName>ppt_x</p:attrName>
                                        </p:attrNameLst>
                                      </p:cBhvr>
                                      <p:tavLst>
                                        <p:tav tm="0">
                                          <p:val>
                                            <p:strVal val="#ppt_x+sin(rand(10))/10"/>
                                          </p:val>
                                        </p:tav>
                                        <p:tav tm="100000">
                                          <p:val>
                                            <p:strVal val="#ppt_x"/>
                                          </p:val>
                                        </p:tav>
                                      </p:tavLst>
                                    </p:anim>
                                    <p:anim to="" calcmode="lin" valueType="num">
                                      <p:cBhvr>
                                        <p:cTn id="31" dur="500" fill="hold">
                                          <p:stCondLst>
                                            <p:cond delay="0"/>
                                          </p:stCondLst>
                                        </p:cTn>
                                        <p:tgtEl>
                                          <p:spTgt spid="7"/>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
          <p:cNvPicPr>
            <a:picLocks noChangeAspect="1"/>
          </p:cNvPicPr>
          <p:nvPr>
            <p:custDataLst>
              <p:tags r:id="rId1"/>
            </p:custDataLst>
          </p:nvPr>
        </p:nvPicPr>
        <p:blipFill rotWithShape="1">
          <a:blip r:embed="rId2">
            <a:extLst>
              <a:ext uri="{28A0092B-C50C-407E-A947-70E740481C1C}">
                <a14:useLocalDpi xmlns:a14="http://schemas.microsoft.com/office/drawing/2010/main" val="0"/>
              </a:ext>
            </a:extLst>
          </a:blip>
          <a:srcRect t="6754" r="7821" b="33897"/>
          <a:stretch>
            <a:fillRect/>
          </a:stretch>
        </p:blipFill>
        <p:spPr>
          <a:xfrm>
            <a:off x="1164844" y="3953255"/>
            <a:ext cx="4181856" cy="2761489"/>
          </a:xfrm>
          <a:prstGeom prst="rect">
            <a:avLst/>
          </a:prstGeom>
        </p:spPr>
      </p:pic>
      <p:pic>
        <p:nvPicPr>
          <p:cNvPr id="4" name="图片 4"/>
          <p:cNvPicPr>
            <a:picLocks noChangeAspect="1"/>
          </p:cNvPicPr>
          <p:nvPr>
            <p:custDataLst>
              <p:tags r:id="rId3"/>
            </p:custDataLst>
          </p:nvPr>
        </p:nvPicPr>
        <p:blipFill rotWithShape="1">
          <a:blip r:embed="rId4" cstate="print">
            <a:extLst>
              <a:ext uri="{28A0092B-C50C-407E-A947-70E740481C1C}">
                <a14:useLocalDpi xmlns:a14="http://schemas.microsoft.com/office/drawing/2010/main" val="0"/>
              </a:ext>
            </a:extLst>
          </a:blip>
          <a:srcRect r="11111"/>
          <a:stretch>
            <a:fillRect/>
          </a:stretch>
        </p:blipFill>
        <p:spPr>
          <a:xfrm>
            <a:off x="0" y="0"/>
            <a:ext cx="12192000" cy="6858000"/>
          </a:xfrm>
          <a:prstGeom prst="rect">
            <a:avLst/>
          </a:prstGeom>
        </p:spPr>
      </p:pic>
      <p:pic>
        <p:nvPicPr>
          <p:cNvPr id="6" name="图片 10"/>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10795" y="-221615"/>
            <a:ext cx="12192000" cy="3810000"/>
          </a:xfrm>
          <a:prstGeom prst="rect">
            <a:avLst/>
          </a:prstGeom>
        </p:spPr>
      </p:pic>
      <p:pic>
        <p:nvPicPr>
          <p:cNvPr id="7" name="图片 12"/>
          <p:cNvPicPr>
            <a:picLocks noChangeAspect="1"/>
          </p:cNvPicPr>
          <p:nvPr>
            <p:custDataLst>
              <p:tags r:id="rId7"/>
            </p:custDataLst>
          </p:nvPr>
        </p:nvPicPr>
        <p:blipFill>
          <a:blip r:embed="rId8" cstate="print">
            <a:extLst>
              <a:ext uri="{28A0092B-C50C-407E-A947-70E740481C1C}">
                <a14:useLocalDpi xmlns:a14="http://schemas.microsoft.com/office/drawing/2010/main" val="0"/>
              </a:ext>
            </a:extLst>
          </a:blip>
          <a:stretch>
            <a:fillRect/>
          </a:stretch>
        </p:blipFill>
        <p:spPr>
          <a:xfrm>
            <a:off x="0" y="0"/>
            <a:ext cx="2022263" cy="2022263"/>
          </a:xfrm>
          <a:prstGeom prst="rect">
            <a:avLst/>
          </a:prstGeom>
        </p:spPr>
      </p:pic>
      <p:grpSp>
        <p:nvGrpSpPr>
          <p:cNvPr id="2" name="组合 1"/>
          <p:cNvGrpSpPr/>
          <p:nvPr/>
        </p:nvGrpSpPr>
        <p:grpSpPr>
          <a:xfrm>
            <a:off x="2022263" y="1018707"/>
            <a:ext cx="2306059" cy="2147965"/>
            <a:chOff x="3900962" y="1232024"/>
            <a:chExt cx="2306059" cy="2147965"/>
          </a:xfrm>
        </p:grpSpPr>
        <p:pic>
          <p:nvPicPr>
            <p:cNvPr id="23" name="Picture 3" descr="C:\Users\Thinkpad\Desktop\PNG\1_0002_图层-5-副本.png"/>
            <p:cNvPicPr>
              <a:picLocks noChangeAspect="1" noChangeArrowheads="1"/>
            </p:cNvPicPr>
            <p:nvPr/>
          </p:nvPicPr>
          <p:blipFill>
            <a:blip r:embed="rId9" cstate="print">
              <a:lum bright="70000" contrast="-70000"/>
              <a:extLst>
                <a:ext uri="{28A0092B-C50C-407E-A947-70E740481C1C}">
                  <a14:useLocalDpi xmlns:a14="http://schemas.microsoft.com/office/drawing/2010/main" val="0"/>
                </a:ext>
              </a:extLst>
            </a:blip>
            <a:srcRect/>
            <a:stretch>
              <a:fillRect/>
            </a:stretch>
          </p:blipFill>
          <p:spPr bwMode="auto">
            <a:xfrm rot="4418917">
              <a:off x="4231169" y="1517891"/>
              <a:ext cx="1921706" cy="180249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0" cstate="print">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rot="4217533">
              <a:off x="5848425" y="2527131"/>
              <a:ext cx="368770" cy="348422"/>
            </a:xfrm>
            <a:prstGeom prst="rect">
              <a:avLst/>
            </a:prstGeom>
          </p:spPr>
        </p:pic>
        <p:sp>
          <p:nvSpPr>
            <p:cNvPr id="25" name="文本框 24"/>
            <p:cNvSpPr txBox="1"/>
            <p:nvPr/>
          </p:nvSpPr>
          <p:spPr>
            <a:xfrm>
              <a:off x="4371167" y="1232024"/>
              <a:ext cx="90001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800" i="0" u="none" strike="noStrike" kern="1200" cap="none" spc="0" normalizeH="0" baseline="0" noProof="0" dirty="0">
                  <a:ln>
                    <a:noFill/>
                  </a:ln>
                  <a:solidFill>
                    <a:srgbClr val="811B1F"/>
                  </a:solidFill>
                  <a:uLnTx/>
                  <a:uFillTx/>
                  <a:latin typeface="庞门正道粗书体" panose="02010600030101010101" pitchFamily="2" charset="-122"/>
                  <a:ea typeface="庞门正道粗书体" panose="02010600030101010101" pitchFamily="2" charset="-122"/>
                </a:rPr>
                <a:t>目</a:t>
              </a:r>
              <a:endParaRPr kumimoji="0" lang="zh-CN" altLang="en-US" sz="8800" i="0" u="none" strike="noStrike" kern="1200" cap="none" spc="0" normalizeH="0" baseline="0" noProof="0" dirty="0">
                <a:ln>
                  <a:noFill/>
                </a:ln>
                <a:solidFill>
                  <a:srgbClr val="811B1F"/>
                </a:solidFill>
                <a:uLnTx/>
                <a:uFillTx/>
                <a:latin typeface="庞门正道粗书体" panose="02010600030101010101" pitchFamily="2" charset="-122"/>
                <a:ea typeface="庞门正道粗书体" panose="02010600030101010101" pitchFamily="2" charset="-122"/>
              </a:endParaRPr>
            </a:p>
          </p:txBody>
        </p:sp>
        <p:sp>
          <p:nvSpPr>
            <p:cNvPr id="26" name="文本框 25"/>
            <p:cNvSpPr txBox="1"/>
            <p:nvPr/>
          </p:nvSpPr>
          <p:spPr>
            <a:xfrm>
              <a:off x="5176352" y="1955417"/>
              <a:ext cx="90001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7200" i="0" u="none" strike="noStrike" kern="1200" cap="none" spc="0" normalizeH="0" baseline="0" noProof="0" dirty="0">
                  <a:ln>
                    <a:noFill/>
                  </a:ln>
                  <a:solidFill>
                    <a:srgbClr val="811B1F"/>
                  </a:solidFill>
                  <a:uLnTx/>
                  <a:uFillTx/>
                  <a:latin typeface="庞门正道粗书体" panose="02010600030101010101" pitchFamily="2" charset="-122"/>
                  <a:ea typeface="庞门正道粗书体" panose="02010600030101010101" pitchFamily="2" charset="-122"/>
                </a:rPr>
                <a:t>录</a:t>
              </a:r>
              <a:endParaRPr kumimoji="0" lang="zh-CN" altLang="en-US" sz="7200" i="0" u="none" strike="noStrike" kern="1200" cap="none" spc="0" normalizeH="0" baseline="0" noProof="0" dirty="0">
                <a:ln>
                  <a:noFill/>
                </a:ln>
                <a:solidFill>
                  <a:srgbClr val="811B1F"/>
                </a:solidFill>
                <a:uLnTx/>
                <a:uFillTx/>
                <a:latin typeface="庞门正道粗书体" panose="02010600030101010101" pitchFamily="2" charset="-122"/>
                <a:ea typeface="庞门正道粗书体" panose="02010600030101010101" pitchFamily="2" charset="-122"/>
              </a:endParaRPr>
            </a:p>
          </p:txBody>
        </p:sp>
        <p:sp>
          <p:nvSpPr>
            <p:cNvPr id="27" name="矩形 26"/>
            <p:cNvSpPr/>
            <p:nvPr/>
          </p:nvSpPr>
          <p:spPr>
            <a:xfrm>
              <a:off x="3900962" y="2423270"/>
              <a:ext cx="1305201" cy="276999"/>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300" normalizeH="0" baseline="0" noProof="0" dirty="0">
                  <a:ln>
                    <a:noFill/>
                  </a:ln>
                  <a:solidFill>
                    <a:prstClr val="black">
                      <a:lumMod val="75000"/>
                      <a:lumOff val="25000"/>
                    </a:prstClr>
                  </a:solidFill>
                  <a:effectLst>
                    <a:outerShdw blurRad="12700" dist="25400" dir="2700000" algn="tl" rotWithShape="0">
                      <a:prstClr val="black">
                        <a:alpha val="40000"/>
                      </a:prstClr>
                    </a:outerShdw>
                  </a:effectLst>
                  <a:uLnTx/>
                  <a:uFillTx/>
                  <a:latin typeface="思源黑体 CN Light" panose="020B0300000000000000" pitchFamily="34" charset="-122"/>
                  <a:ea typeface="思源黑体 CN Light" panose="020B0300000000000000" pitchFamily="34" charset="-122"/>
                  <a:cs typeface="+mn-cs"/>
                </a:rPr>
                <a:t>CONTENTS</a:t>
              </a:r>
              <a:endParaRPr kumimoji="0" lang="zh-CN" altLang="en-US" sz="1200" b="0" i="0" u="none" strike="noStrike" kern="1200" cap="none" spc="300" normalizeH="0" baseline="0" noProof="0" dirty="0">
                <a:ln>
                  <a:noFill/>
                </a:ln>
                <a:solidFill>
                  <a:prstClr val="black">
                    <a:lumMod val="75000"/>
                    <a:lumOff val="25000"/>
                  </a:prstClr>
                </a:solidFill>
                <a:effectLst>
                  <a:outerShdw blurRad="12700" dist="25400" dir="2700000" algn="tl" rotWithShape="0">
                    <a:prstClr val="black">
                      <a:alpha val="40000"/>
                    </a:prstClr>
                  </a:outerShdw>
                </a:effectLst>
                <a:uLnTx/>
                <a:uFillTx/>
                <a:latin typeface="思源黑体 CN Light" panose="020B0300000000000000" pitchFamily="34" charset="-122"/>
                <a:ea typeface="思源黑体 CN Light" panose="020B0300000000000000" pitchFamily="34" charset="-122"/>
                <a:cs typeface="+mn-cs"/>
              </a:endParaRPr>
            </a:p>
          </p:txBody>
        </p:sp>
        <p:sp>
          <p:nvSpPr>
            <p:cNvPr id="28" name="Freeform 682"/>
            <p:cNvSpPr>
              <a:spLocks noEditPoints="1"/>
            </p:cNvSpPr>
            <p:nvPr/>
          </p:nvSpPr>
          <p:spPr bwMode="auto">
            <a:xfrm rot="333008">
              <a:off x="4678008" y="2805488"/>
              <a:ext cx="634666" cy="256374"/>
            </a:xfrm>
            <a:custGeom>
              <a:avLst/>
              <a:gdLst>
                <a:gd name="T0" fmla="*/ 178 w 234"/>
                <a:gd name="T1" fmla="*/ 70 h 107"/>
                <a:gd name="T2" fmla="*/ 185 w 234"/>
                <a:gd name="T3" fmla="*/ 57 h 107"/>
                <a:gd name="T4" fmla="*/ 178 w 234"/>
                <a:gd name="T5" fmla="*/ 47 h 107"/>
                <a:gd name="T6" fmla="*/ 178 w 234"/>
                <a:gd name="T7" fmla="*/ 55 h 107"/>
                <a:gd name="T8" fmla="*/ 168 w 234"/>
                <a:gd name="T9" fmla="*/ 48 h 107"/>
                <a:gd name="T10" fmla="*/ 189 w 234"/>
                <a:gd name="T11" fmla="*/ 50 h 107"/>
                <a:gd name="T12" fmla="*/ 178 w 234"/>
                <a:gd name="T13" fmla="*/ 70 h 107"/>
                <a:gd name="T14" fmla="*/ 178 w 234"/>
                <a:gd name="T15" fmla="*/ 70 h 107"/>
                <a:gd name="T16" fmla="*/ 227 w 234"/>
                <a:gd name="T17" fmla="*/ 33 h 107"/>
                <a:gd name="T18" fmla="*/ 214 w 234"/>
                <a:gd name="T19" fmla="*/ 22 h 107"/>
                <a:gd name="T20" fmla="*/ 192 w 234"/>
                <a:gd name="T21" fmla="*/ 31 h 107"/>
                <a:gd name="T22" fmla="*/ 168 w 234"/>
                <a:gd name="T23" fmla="*/ 32 h 107"/>
                <a:gd name="T24" fmla="*/ 176 w 234"/>
                <a:gd name="T25" fmla="*/ 14 h 107"/>
                <a:gd name="T26" fmla="*/ 180 w 234"/>
                <a:gd name="T27" fmla="*/ 28 h 107"/>
                <a:gd name="T28" fmla="*/ 174 w 234"/>
                <a:gd name="T29" fmla="*/ 25 h 107"/>
                <a:gd name="T30" fmla="*/ 178 w 234"/>
                <a:gd name="T31" fmla="*/ 23 h 107"/>
                <a:gd name="T32" fmla="*/ 171 w 234"/>
                <a:gd name="T33" fmla="*/ 23 h 107"/>
                <a:gd name="T34" fmla="*/ 175 w 234"/>
                <a:gd name="T35" fmla="*/ 32 h 107"/>
                <a:gd name="T36" fmla="*/ 192 w 234"/>
                <a:gd name="T37" fmla="*/ 20 h 107"/>
                <a:gd name="T38" fmla="*/ 178 w 234"/>
                <a:gd name="T39" fmla="*/ 7 h 107"/>
                <a:gd name="T40" fmla="*/ 168 w 234"/>
                <a:gd name="T41" fmla="*/ 1 h 107"/>
                <a:gd name="T42" fmla="*/ 153 w 234"/>
                <a:gd name="T43" fmla="*/ 16 h 107"/>
                <a:gd name="T44" fmla="*/ 138 w 234"/>
                <a:gd name="T45" fmla="*/ 28 h 107"/>
                <a:gd name="T46" fmla="*/ 156 w 234"/>
                <a:gd name="T47" fmla="*/ 33 h 107"/>
                <a:gd name="T48" fmla="*/ 165 w 234"/>
                <a:gd name="T49" fmla="*/ 38 h 107"/>
                <a:gd name="T50" fmla="*/ 158 w 234"/>
                <a:gd name="T51" fmla="*/ 44 h 107"/>
                <a:gd name="T52" fmla="*/ 138 w 234"/>
                <a:gd name="T53" fmla="*/ 40 h 107"/>
                <a:gd name="T54" fmla="*/ 134 w 234"/>
                <a:gd name="T55" fmla="*/ 30 h 107"/>
                <a:gd name="T56" fmla="*/ 111 w 234"/>
                <a:gd name="T57" fmla="*/ 28 h 107"/>
                <a:gd name="T58" fmla="*/ 118 w 234"/>
                <a:gd name="T59" fmla="*/ 43 h 107"/>
                <a:gd name="T60" fmla="*/ 127 w 234"/>
                <a:gd name="T61" fmla="*/ 33 h 107"/>
                <a:gd name="T62" fmla="*/ 128 w 234"/>
                <a:gd name="T63" fmla="*/ 46 h 107"/>
                <a:gd name="T64" fmla="*/ 96 w 234"/>
                <a:gd name="T65" fmla="*/ 50 h 107"/>
                <a:gd name="T66" fmla="*/ 66 w 234"/>
                <a:gd name="T67" fmla="*/ 51 h 107"/>
                <a:gd name="T68" fmla="*/ 100 w 234"/>
                <a:gd name="T69" fmla="*/ 55 h 107"/>
                <a:gd name="T70" fmla="*/ 125 w 234"/>
                <a:gd name="T71" fmla="*/ 58 h 107"/>
                <a:gd name="T72" fmla="*/ 145 w 234"/>
                <a:gd name="T73" fmla="*/ 72 h 107"/>
                <a:gd name="T74" fmla="*/ 150 w 234"/>
                <a:gd name="T75" fmla="*/ 55 h 107"/>
                <a:gd name="T76" fmla="*/ 146 w 234"/>
                <a:gd name="T77" fmla="*/ 62 h 107"/>
                <a:gd name="T78" fmla="*/ 140 w 234"/>
                <a:gd name="T79" fmla="*/ 51 h 107"/>
                <a:gd name="T80" fmla="*/ 154 w 234"/>
                <a:gd name="T81" fmla="*/ 50 h 107"/>
                <a:gd name="T82" fmla="*/ 160 w 234"/>
                <a:gd name="T83" fmla="*/ 74 h 107"/>
                <a:gd name="T84" fmla="*/ 124 w 234"/>
                <a:gd name="T85" fmla="*/ 75 h 107"/>
                <a:gd name="T86" fmla="*/ 49 w 234"/>
                <a:gd name="T87" fmla="*/ 59 h 107"/>
                <a:gd name="T88" fmla="*/ 1 w 234"/>
                <a:gd name="T89" fmla="*/ 106 h 107"/>
                <a:gd name="T90" fmla="*/ 45 w 234"/>
                <a:gd name="T91" fmla="*/ 65 h 107"/>
                <a:gd name="T92" fmla="*/ 111 w 234"/>
                <a:gd name="T93" fmla="*/ 80 h 107"/>
                <a:gd name="T94" fmla="*/ 155 w 234"/>
                <a:gd name="T95" fmla="*/ 97 h 107"/>
                <a:gd name="T96" fmla="*/ 195 w 234"/>
                <a:gd name="T97" fmla="*/ 66 h 107"/>
                <a:gd name="T98" fmla="*/ 204 w 234"/>
                <a:gd name="T99" fmla="*/ 39 h 107"/>
                <a:gd name="T100" fmla="*/ 222 w 234"/>
                <a:gd name="T101" fmla="*/ 39 h 107"/>
                <a:gd name="T102" fmla="*/ 214 w 234"/>
                <a:gd name="T103" fmla="*/ 46 h 107"/>
                <a:gd name="T104" fmla="*/ 216 w 234"/>
                <a:gd name="T105" fmla="*/ 40 h 107"/>
                <a:gd name="T106" fmla="*/ 208 w 234"/>
                <a:gd name="T107" fmla="*/ 43 h 107"/>
                <a:gd name="T108" fmla="*/ 222 w 234"/>
                <a:gd name="T109" fmla="*/ 55 h 107"/>
                <a:gd name="T110" fmla="*/ 227 w 234"/>
                <a:gd name="T111" fmla="*/ 35 h 107"/>
                <a:gd name="T112" fmla="*/ 227 w 234"/>
                <a:gd name="T113" fmla="*/ 33 h 107"/>
                <a:gd name="T114" fmla="*/ 227 w 234"/>
                <a:gd name="T115" fmla="*/ 35 h 107"/>
                <a:gd name="T116" fmla="*/ 227 w 234"/>
                <a:gd name="T117" fmla="*/ 33 h 107"/>
                <a:gd name="T118" fmla="*/ 227 w 234"/>
                <a:gd name="T119" fmla="*/ 3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4" h="107">
                  <a:moveTo>
                    <a:pt x="178" y="70"/>
                  </a:moveTo>
                  <a:cubicBezTo>
                    <a:pt x="177" y="71"/>
                    <a:pt x="183" y="67"/>
                    <a:pt x="185" y="57"/>
                  </a:cubicBezTo>
                  <a:cubicBezTo>
                    <a:pt x="186" y="50"/>
                    <a:pt x="178" y="47"/>
                    <a:pt x="178" y="47"/>
                  </a:cubicBezTo>
                  <a:cubicBezTo>
                    <a:pt x="179" y="47"/>
                    <a:pt x="179" y="52"/>
                    <a:pt x="178" y="55"/>
                  </a:cubicBezTo>
                  <a:cubicBezTo>
                    <a:pt x="176" y="58"/>
                    <a:pt x="167" y="57"/>
                    <a:pt x="168" y="48"/>
                  </a:cubicBezTo>
                  <a:cubicBezTo>
                    <a:pt x="170" y="39"/>
                    <a:pt x="187" y="38"/>
                    <a:pt x="189" y="50"/>
                  </a:cubicBezTo>
                  <a:cubicBezTo>
                    <a:pt x="192" y="62"/>
                    <a:pt x="179" y="70"/>
                    <a:pt x="178" y="70"/>
                  </a:cubicBezTo>
                  <a:cubicBezTo>
                    <a:pt x="178" y="70"/>
                    <a:pt x="178" y="70"/>
                    <a:pt x="178" y="70"/>
                  </a:cubicBezTo>
                  <a:close/>
                  <a:moveTo>
                    <a:pt x="227" y="33"/>
                  </a:moveTo>
                  <a:cubicBezTo>
                    <a:pt x="229" y="18"/>
                    <a:pt x="214" y="22"/>
                    <a:pt x="214" y="22"/>
                  </a:cubicBezTo>
                  <a:cubicBezTo>
                    <a:pt x="204" y="11"/>
                    <a:pt x="195" y="27"/>
                    <a:pt x="192" y="31"/>
                  </a:cubicBezTo>
                  <a:cubicBezTo>
                    <a:pt x="189" y="36"/>
                    <a:pt x="173" y="42"/>
                    <a:pt x="168" y="32"/>
                  </a:cubicBezTo>
                  <a:cubicBezTo>
                    <a:pt x="162" y="22"/>
                    <a:pt x="169" y="12"/>
                    <a:pt x="176" y="14"/>
                  </a:cubicBezTo>
                  <a:cubicBezTo>
                    <a:pt x="184" y="15"/>
                    <a:pt x="187" y="24"/>
                    <a:pt x="180" y="28"/>
                  </a:cubicBezTo>
                  <a:cubicBezTo>
                    <a:pt x="174" y="32"/>
                    <a:pt x="174" y="25"/>
                    <a:pt x="174" y="25"/>
                  </a:cubicBezTo>
                  <a:cubicBezTo>
                    <a:pt x="177" y="27"/>
                    <a:pt x="178" y="25"/>
                    <a:pt x="178" y="23"/>
                  </a:cubicBezTo>
                  <a:cubicBezTo>
                    <a:pt x="178" y="21"/>
                    <a:pt x="173" y="19"/>
                    <a:pt x="171" y="23"/>
                  </a:cubicBezTo>
                  <a:cubicBezTo>
                    <a:pt x="171" y="29"/>
                    <a:pt x="175" y="32"/>
                    <a:pt x="175" y="32"/>
                  </a:cubicBezTo>
                  <a:cubicBezTo>
                    <a:pt x="175" y="32"/>
                    <a:pt x="192" y="35"/>
                    <a:pt x="192" y="20"/>
                  </a:cubicBezTo>
                  <a:cubicBezTo>
                    <a:pt x="191" y="2"/>
                    <a:pt x="178" y="7"/>
                    <a:pt x="178" y="7"/>
                  </a:cubicBezTo>
                  <a:cubicBezTo>
                    <a:pt x="178" y="7"/>
                    <a:pt x="176" y="2"/>
                    <a:pt x="168" y="1"/>
                  </a:cubicBezTo>
                  <a:cubicBezTo>
                    <a:pt x="153" y="0"/>
                    <a:pt x="152" y="15"/>
                    <a:pt x="153" y="16"/>
                  </a:cubicBezTo>
                  <a:cubicBezTo>
                    <a:pt x="149" y="15"/>
                    <a:pt x="136" y="17"/>
                    <a:pt x="138" y="28"/>
                  </a:cubicBezTo>
                  <a:cubicBezTo>
                    <a:pt x="140" y="39"/>
                    <a:pt x="153" y="34"/>
                    <a:pt x="156" y="33"/>
                  </a:cubicBezTo>
                  <a:cubicBezTo>
                    <a:pt x="159" y="33"/>
                    <a:pt x="164" y="32"/>
                    <a:pt x="165" y="38"/>
                  </a:cubicBezTo>
                  <a:cubicBezTo>
                    <a:pt x="166" y="44"/>
                    <a:pt x="158" y="44"/>
                    <a:pt x="158" y="44"/>
                  </a:cubicBezTo>
                  <a:cubicBezTo>
                    <a:pt x="152" y="38"/>
                    <a:pt x="138" y="40"/>
                    <a:pt x="138" y="40"/>
                  </a:cubicBezTo>
                  <a:cubicBezTo>
                    <a:pt x="137" y="36"/>
                    <a:pt x="134" y="30"/>
                    <a:pt x="134" y="30"/>
                  </a:cubicBezTo>
                  <a:cubicBezTo>
                    <a:pt x="128" y="19"/>
                    <a:pt x="114" y="24"/>
                    <a:pt x="111" y="28"/>
                  </a:cubicBezTo>
                  <a:cubicBezTo>
                    <a:pt x="108" y="32"/>
                    <a:pt x="109" y="41"/>
                    <a:pt x="118" y="43"/>
                  </a:cubicBezTo>
                  <a:cubicBezTo>
                    <a:pt x="126" y="45"/>
                    <a:pt x="127" y="33"/>
                    <a:pt x="127" y="33"/>
                  </a:cubicBezTo>
                  <a:cubicBezTo>
                    <a:pt x="127" y="33"/>
                    <a:pt x="131" y="41"/>
                    <a:pt x="128" y="46"/>
                  </a:cubicBezTo>
                  <a:cubicBezTo>
                    <a:pt x="122" y="55"/>
                    <a:pt x="112" y="54"/>
                    <a:pt x="96" y="50"/>
                  </a:cubicBezTo>
                  <a:cubicBezTo>
                    <a:pt x="80" y="46"/>
                    <a:pt x="66" y="51"/>
                    <a:pt x="66" y="51"/>
                  </a:cubicBezTo>
                  <a:cubicBezTo>
                    <a:pt x="66" y="51"/>
                    <a:pt x="83" y="47"/>
                    <a:pt x="100" y="55"/>
                  </a:cubicBezTo>
                  <a:cubicBezTo>
                    <a:pt x="110" y="62"/>
                    <a:pt x="125" y="58"/>
                    <a:pt x="125" y="58"/>
                  </a:cubicBezTo>
                  <a:cubicBezTo>
                    <a:pt x="126" y="66"/>
                    <a:pt x="134" y="76"/>
                    <a:pt x="145" y="72"/>
                  </a:cubicBezTo>
                  <a:cubicBezTo>
                    <a:pt x="156" y="68"/>
                    <a:pt x="150" y="55"/>
                    <a:pt x="150" y="55"/>
                  </a:cubicBezTo>
                  <a:cubicBezTo>
                    <a:pt x="150" y="55"/>
                    <a:pt x="150" y="60"/>
                    <a:pt x="146" y="62"/>
                  </a:cubicBezTo>
                  <a:cubicBezTo>
                    <a:pt x="141" y="63"/>
                    <a:pt x="136" y="57"/>
                    <a:pt x="140" y="51"/>
                  </a:cubicBezTo>
                  <a:cubicBezTo>
                    <a:pt x="145" y="47"/>
                    <a:pt x="154" y="50"/>
                    <a:pt x="154" y="50"/>
                  </a:cubicBezTo>
                  <a:cubicBezTo>
                    <a:pt x="154" y="50"/>
                    <a:pt x="167" y="57"/>
                    <a:pt x="160" y="74"/>
                  </a:cubicBezTo>
                  <a:cubicBezTo>
                    <a:pt x="149" y="91"/>
                    <a:pt x="124" y="75"/>
                    <a:pt x="124" y="75"/>
                  </a:cubicBezTo>
                  <a:cubicBezTo>
                    <a:pt x="124" y="75"/>
                    <a:pt x="81" y="50"/>
                    <a:pt x="49" y="59"/>
                  </a:cubicBezTo>
                  <a:cubicBezTo>
                    <a:pt x="27" y="64"/>
                    <a:pt x="0" y="107"/>
                    <a:pt x="1" y="106"/>
                  </a:cubicBezTo>
                  <a:cubicBezTo>
                    <a:pt x="17" y="86"/>
                    <a:pt x="29" y="73"/>
                    <a:pt x="45" y="65"/>
                  </a:cubicBezTo>
                  <a:cubicBezTo>
                    <a:pt x="80" y="53"/>
                    <a:pt x="111" y="80"/>
                    <a:pt x="111" y="80"/>
                  </a:cubicBezTo>
                  <a:cubicBezTo>
                    <a:pt x="136" y="98"/>
                    <a:pt x="155" y="97"/>
                    <a:pt x="155" y="97"/>
                  </a:cubicBezTo>
                  <a:cubicBezTo>
                    <a:pt x="185" y="99"/>
                    <a:pt x="195" y="66"/>
                    <a:pt x="195" y="66"/>
                  </a:cubicBezTo>
                  <a:cubicBezTo>
                    <a:pt x="195" y="66"/>
                    <a:pt x="200" y="46"/>
                    <a:pt x="204" y="39"/>
                  </a:cubicBezTo>
                  <a:cubicBezTo>
                    <a:pt x="207" y="35"/>
                    <a:pt x="219" y="31"/>
                    <a:pt x="222" y="39"/>
                  </a:cubicBezTo>
                  <a:cubicBezTo>
                    <a:pt x="225" y="48"/>
                    <a:pt x="216" y="52"/>
                    <a:pt x="214" y="46"/>
                  </a:cubicBezTo>
                  <a:cubicBezTo>
                    <a:pt x="212" y="41"/>
                    <a:pt x="216" y="40"/>
                    <a:pt x="216" y="40"/>
                  </a:cubicBezTo>
                  <a:cubicBezTo>
                    <a:pt x="216" y="40"/>
                    <a:pt x="209" y="38"/>
                    <a:pt x="208" y="43"/>
                  </a:cubicBezTo>
                  <a:cubicBezTo>
                    <a:pt x="209" y="48"/>
                    <a:pt x="211" y="58"/>
                    <a:pt x="222" y="55"/>
                  </a:cubicBezTo>
                  <a:cubicBezTo>
                    <a:pt x="234" y="51"/>
                    <a:pt x="227" y="35"/>
                    <a:pt x="227" y="35"/>
                  </a:cubicBezTo>
                  <a:cubicBezTo>
                    <a:pt x="227" y="33"/>
                    <a:pt x="227" y="33"/>
                    <a:pt x="227" y="33"/>
                  </a:cubicBezTo>
                  <a:close/>
                  <a:moveTo>
                    <a:pt x="227" y="35"/>
                  </a:moveTo>
                  <a:cubicBezTo>
                    <a:pt x="227" y="33"/>
                    <a:pt x="227" y="33"/>
                    <a:pt x="227" y="33"/>
                  </a:cubicBezTo>
                  <a:lnTo>
                    <a:pt x="227" y="35"/>
                  </a:lnTo>
                  <a:close/>
                </a:path>
              </a:pathLst>
            </a:custGeom>
            <a:solidFill>
              <a:srgbClr val="811B1F"/>
            </a:solidFill>
            <a:ln>
              <a:noFill/>
            </a:ln>
            <a:effectLst>
              <a:outerShdw blurRad="12700" dist="12700" dir="2700000" algn="tl"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阿里巴巴普惠体 R" panose="00020600040101010101" pitchFamily="18" charset="-122"/>
                <a:ea typeface="阿里巴巴普惠体 R" panose="00020600040101010101" pitchFamily="18" charset="-122"/>
                <a:cs typeface="+mn-cs"/>
              </a:endParaRPr>
            </a:p>
          </p:txBody>
        </p:sp>
      </p:grpSp>
      <p:grpSp>
        <p:nvGrpSpPr>
          <p:cNvPr id="8" name="组合 7"/>
          <p:cNvGrpSpPr/>
          <p:nvPr/>
        </p:nvGrpSpPr>
        <p:grpSpPr>
          <a:xfrm>
            <a:off x="3799205" y="880110"/>
            <a:ext cx="8892540" cy="1606550"/>
            <a:chOff x="5821273" y="3107893"/>
            <a:chExt cx="4954165" cy="513396"/>
          </a:xfrm>
        </p:grpSpPr>
        <p:pic>
          <p:nvPicPr>
            <p:cNvPr id="12" name="图片 11"/>
            <p:cNvPicPr>
              <a:picLocks noChangeAspect="1"/>
            </p:cNvPicPr>
            <p:nvPr/>
          </p:nvPicPr>
          <p:blipFill>
            <a:blip r:embed="rId12">
              <a:grayscl/>
              <a:extLst>
                <a:ext uri="{28A0092B-C50C-407E-A947-70E740481C1C}">
                  <a14:useLocalDpi xmlns:a14="http://schemas.microsoft.com/office/drawing/2010/main" val="0"/>
                </a:ext>
              </a:extLst>
            </a:blip>
            <a:stretch>
              <a:fillRect/>
            </a:stretch>
          </p:blipFill>
          <p:spPr>
            <a:xfrm>
              <a:off x="6105525" y="3107893"/>
              <a:ext cx="4385489" cy="513396"/>
            </a:xfrm>
            <a:prstGeom prst="rect">
              <a:avLst/>
            </a:prstGeom>
            <a:effectLst>
              <a:outerShdw blurRad="12700" dist="12700" dir="2700000" algn="tl" rotWithShape="0">
                <a:prstClr val="black">
                  <a:alpha val="20000"/>
                </a:prstClr>
              </a:outerShdw>
            </a:effectLst>
          </p:spPr>
        </p:pic>
        <p:sp>
          <p:nvSpPr>
            <p:cNvPr id="17" name="文本框 16"/>
            <p:cNvSpPr txBox="1"/>
            <p:nvPr/>
          </p:nvSpPr>
          <p:spPr>
            <a:xfrm>
              <a:off x="5821273" y="3216665"/>
              <a:ext cx="4954165" cy="186487"/>
            </a:xfrm>
            <a:prstGeom prst="rect">
              <a:avLst/>
            </a:prstGeom>
            <a:noFill/>
          </p:spPr>
          <p:txBody>
            <a:bodyPr wrap="square" rtlCol="0">
              <a:spAutoFit/>
            </a:bodyPr>
            <a:lstStyle/>
            <a:p>
              <a:pPr lvl="0" algn="ctr">
                <a:defRPr/>
              </a:pPr>
              <a:r>
                <a:rPr lang="en-US" altLang="zh-CN" sz="3200" b="1" spc="300" dirty="0">
                  <a:solidFill>
                    <a:schemeClr val="tx1">
                      <a:lumMod val="85000"/>
                      <a:lumOff val="15000"/>
                    </a:schemeClr>
                  </a:solidFill>
                  <a:latin typeface="庞门正道粗书体" panose="02010600030101010101" pitchFamily="2" charset="-122"/>
                  <a:ea typeface="庞门正道粗书体" panose="02010600030101010101" pitchFamily="2" charset="-122"/>
                </a:rPr>
                <a:t>A brief introduction of celadon</a:t>
              </a:r>
              <a:endParaRPr lang="en-US" altLang="zh-CN" sz="3200" b="1" spc="3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grpSp>
      <p:grpSp>
        <p:nvGrpSpPr>
          <p:cNvPr id="9" name="组合 8"/>
          <p:cNvGrpSpPr/>
          <p:nvPr/>
        </p:nvGrpSpPr>
        <p:grpSpPr>
          <a:xfrm>
            <a:off x="4184015" y="5124450"/>
            <a:ext cx="8600440" cy="1590675"/>
            <a:chOff x="5796570" y="4011511"/>
            <a:chExt cx="4954165" cy="513396"/>
          </a:xfrm>
        </p:grpSpPr>
        <p:pic>
          <p:nvPicPr>
            <p:cNvPr id="10" name="图片 9"/>
            <p:cNvPicPr>
              <a:picLocks noChangeAspect="1"/>
            </p:cNvPicPr>
            <p:nvPr/>
          </p:nvPicPr>
          <p:blipFill>
            <a:blip r:embed="rId12">
              <a:grayscl/>
              <a:extLst>
                <a:ext uri="{28A0092B-C50C-407E-A947-70E740481C1C}">
                  <a14:useLocalDpi xmlns:a14="http://schemas.microsoft.com/office/drawing/2010/main" val="0"/>
                </a:ext>
              </a:extLst>
            </a:blip>
            <a:stretch>
              <a:fillRect/>
            </a:stretch>
          </p:blipFill>
          <p:spPr>
            <a:xfrm>
              <a:off x="6018549" y="4011511"/>
              <a:ext cx="4385489" cy="513396"/>
            </a:xfrm>
            <a:prstGeom prst="rect">
              <a:avLst/>
            </a:prstGeom>
            <a:effectLst>
              <a:outerShdw blurRad="12700" dist="12700" dir="2700000" algn="tl" rotWithShape="0">
                <a:prstClr val="black">
                  <a:alpha val="20000"/>
                </a:prstClr>
              </a:outerShdw>
            </a:effectLst>
          </p:spPr>
        </p:pic>
        <p:sp>
          <p:nvSpPr>
            <p:cNvPr id="11" name="文本框 10"/>
            <p:cNvSpPr txBox="1"/>
            <p:nvPr/>
          </p:nvSpPr>
          <p:spPr>
            <a:xfrm>
              <a:off x="5796570" y="4094459"/>
              <a:ext cx="4954165" cy="347388"/>
            </a:xfrm>
            <a:prstGeom prst="rect">
              <a:avLst/>
            </a:prstGeom>
            <a:noFill/>
          </p:spPr>
          <p:txBody>
            <a:bodyPr wrap="square" rtlCol="0">
              <a:spAutoFit/>
            </a:bodyPr>
            <a:p>
              <a:pPr lvl="0" algn="ctr">
                <a:defRPr/>
              </a:pPr>
              <a:r>
                <a:rPr lang="en-US" altLang="zh-CN" sz="3200" b="1" spc="300" dirty="0">
                  <a:solidFill>
                    <a:schemeClr val="tx1">
                      <a:lumMod val="85000"/>
                      <a:lumOff val="15000"/>
                    </a:schemeClr>
                  </a:solidFill>
                  <a:latin typeface="庞门正道粗书体" panose="02010600030101010101" pitchFamily="2" charset="-122"/>
                  <a:ea typeface="庞门正道粗书体" panose="02010600030101010101" pitchFamily="2" charset="-122"/>
                </a:rPr>
                <a:t>Translation difficulties and skills</a:t>
              </a:r>
              <a:endParaRPr lang="en-US" altLang="zh-CN" sz="3200" b="1" spc="3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grpSp>
      <p:grpSp>
        <p:nvGrpSpPr>
          <p:cNvPr id="13" name="组合 12"/>
          <p:cNvGrpSpPr/>
          <p:nvPr/>
        </p:nvGrpSpPr>
        <p:grpSpPr>
          <a:xfrm>
            <a:off x="3799205" y="2941955"/>
            <a:ext cx="8892540" cy="1606550"/>
            <a:chOff x="5821273" y="3107893"/>
            <a:chExt cx="4954165" cy="513396"/>
          </a:xfrm>
        </p:grpSpPr>
        <p:pic>
          <p:nvPicPr>
            <p:cNvPr id="14" name="图片 13"/>
            <p:cNvPicPr>
              <a:picLocks noChangeAspect="1"/>
            </p:cNvPicPr>
            <p:nvPr/>
          </p:nvPicPr>
          <p:blipFill>
            <a:blip r:embed="rId12">
              <a:grayscl/>
              <a:extLst>
                <a:ext uri="{28A0092B-C50C-407E-A947-70E740481C1C}">
                  <a14:useLocalDpi xmlns:a14="http://schemas.microsoft.com/office/drawing/2010/main" val="0"/>
                </a:ext>
              </a:extLst>
            </a:blip>
            <a:stretch>
              <a:fillRect/>
            </a:stretch>
          </p:blipFill>
          <p:spPr>
            <a:xfrm>
              <a:off x="6105525" y="3107893"/>
              <a:ext cx="4385489" cy="513396"/>
            </a:xfrm>
            <a:prstGeom prst="rect">
              <a:avLst/>
            </a:prstGeom>
            <a:effectLst>
              <a:outerShdw blurRad="12700" dist="12700" dir="2700000" algn="tl" rotWithShape="0">
                <a:prstClr val="black">
                  <a:alpha val="20000"/>
                </a:prstClr>
              </a:outerShdw>
            </a:effectLst>
          </p:spPr>
        </p:pic>
        <p:sp>
          <p:nvSpPr>
            <p:cNvPr id="15" name="文本框 14"/>
            <p:cNvSpPr txBox="1"/>
            <p:nvPr/>
          </p:nvSpPr>
          <p:spPr>
            <a:xfrm>
              <a:off x="5821273" y="3216665"/>
              <a:ext cx="4954165" cy="186487"/>
            </a:xfrm>
            <a:prstGeom prst="rect">
              <a:avLst/>
            </a:prstGeom>
            <a:noFill/>
          </p:spPr>
          <p:txBody>
            <a:bodyPr wrap="square" rtlCol="0">
              <a:spAutoFit/>
            </a:bodyPr>
            <a:p>
              <a:pPr lvl="0" algn="ctr">
                <a:defRPr/>
              </a:pPr>
              <a:r>
                <a:rPr lang="en-US" altLang="zh-CN" sz="3200" b="1" spc="300" dirty="0">
                  <a:solidFill>
                    <a:schemeClr val="tx1">
                      <a:lumMod val="85000"/>
                      <a:lumOff val="15000"/>
                    </a:schemeClr>
                  </a:solidFill>
                  <a:latin typeface="庞门正道粗书体" panose="02010600030101010101" pitchFamily="2" charset="-122"/>
                  <a:ea typeface="庞门正道粗书体" panose="02010600030101010101" pitchFamily="2" charset="-122"/>
                </a:rPr>
                <a:t>Longquan celadon</a:t>
              </a:r>
              <a:endParaRPr lang="en-US" altLang="zh-CN" sz="3200" b="1" spc="3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filter="fade">
                                      <p:cBhvr>
                                        <p:cTn id="7" dur="500">
                                          <p:stCondLst>
                                            <p:cond delay="0"/>
                                          </p:stCondLst>
                                        </p:cTn>
                                        <p:tgtEl>
                                          <p:spTgt spid="4"/>
                                        </p:tgtEl>
                                      </p:cBhvr>
                                    </p:animEffect>
                                    <p:animScale>
                                      <p:cBhvr>
                                        <p:cTn id="8" dur="500" fill="hold">
                                          <p:stCondLst>
                                            <p:cond delay="0"/>
                                          </p:stCondLst>
                                        </p:cTn>
                                        <p:tgtEl>
                                          <p:spTgt spid="4"/>
                                        </p:tgtEl>
                                      </p:cBhvr>
                                      <p:from x="150000" y="150000"/>
                                      <p:to x="100000" y="100000"/>
                                    </p:animScale>
                                    <p:anim to="" calcmode="lin" valueType="num">
                                      <p:cBhvr>
                                        <p:cTn id="9" dur="500" fill="hold">
                                          <p:stCondLst>
                                            <p:cond delay="0"/>
                                          </p:stCondLst>
                                        </p:cTn>
                                        <p:tgtEl>
                                          <p:spTgt spid="4"/>
                                        </p:tgtEl>
                                        <p:attrNameLst>
                                          <p:attrName>ppt_x</p:attrName>
                                        </p:attrNameLst>
                                      </p:cBhvr>
                                      <p:tavLst>
                                        <p:tav tm="0">
                                          <p:val>
                                            <p:strVal val="#ppt_x+sin(rand(10))/10"/>
                                          </p:val>
                                        </p:tav>
                                        <p:tav tm="100000">
                                          <p:val>
                                            <p:strVal val="#ppt_x"/>
                                          </p:val>
                                        </p:tav>
                                      </p:tavLst>
                                    </p:anim>
                                    <p:anim to="" calcmode="lin" valueType="num">
                                      <p:cBhvr>
                                        <p:cTn id="10" dur="500" fill="hold">
                                          <p:stCondLst>
                                            <p:cond delay="0"/>
                                          </p:stCondLst>
                                        </p:cTn>
                                        <p:tgtEl>
                                          <p:spTgt spid="4"/>
                                        </p:tgtEl>
                                        <p:attrNameLst>
                                          <p:attrName>ppt_y</p:attrName>
                                        </p:attrNameLst>
                                      </p:cBhvr>
                                      <p:tavLst>
                                        <p:tav tm="0">
                                          <p:val>
                                            <p:strVal val="#ppt_y+sin(rand(10))/10"/>
                                          </p:val>
                                        </p:tav>
                                        <p:tav tm="100000">
                                          <p:val>
                                            <p:strVal val="#ppt_y"/>
                                          </p:val>
                                        </p:tav>
                                      </p:tavLst>
                                    </p:anim>
                                  </p:childTnLst>
                                </p:cTn>
                              </p:par>
                            </p:childTnLst>
                          </p:cTn>
                        </p:par>
                        <p:par>
                          <p:cTn id="11" fill="hold">
                            <p:stCondLst>
                              <p:cond delay="500"/>
                            </p:stCondLst>
                            <p:childTnLst>
                              <p:par>
                                <p:cTn id="12" presetID="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filter="fade">
                                      <p:cBhvr>
                                        <p:cTn id="14" dur="500">
                                          <p:stCondLst>
                                            <p:cond delay="0"/>
                                          </p:stCondLst>
                                        </p:cTn>
                                        <p:tgtEl>
                                          <p:spTgt spid="5"/>
                                        </p:tgtEl>
                                      </p:cBhvr>
                                    </p:animEffect>
                                    <p:animScale>
                                      <p:cBhvr>
                                        <p:cTn id="15" dur="500" fill="hold">
                                          <p:stCondLst>
                                            <p:cond delay="0"/>
                                          </p:stCondLst>
                                        </p:cTn>
                                        <p:tgtEl>
                                          <p:spTgt spid="5"/>
                                        </p:tgtEl>
                                      </p:cBhvr>
                                      <p:from x="150000" y="150000"/>
                                      <p:to x="100000" y="100000"/>
                                    </p:animScale>
                                    <p:anim to="" calcmode="lin" valueType="num">
                                      <p:cBhvr>
                                        <p:cTn id="16" dur="500" fill="hold">
                                          <p:stCondLst>
                                            <p:cond delay="0"/>
                                          </p:stCondLst>
                                        </p:cTn>
                                        <p:tgtEl>
                                          <p:spTgt spid="5"/>
                                        </p:tgtEl>
                                        <p:attrNameLst>
                                          <p:attrName>ppt_x</p:attrName>
                                        </p:attrNameLst>
                                      </p:cBhvr>
                                      <p:tavLst>
                                        <p:tav tm="0">
                                          <p:val>
                                            <p:strVal val="#ppt_x+sin(rand(10))/10"/>
                                          </p:val>
                                        </p:tav>
                                        <p:tav tm="100000">
                                          <p:val>
                                            <p:strVal val="#ppt_x"/>
                                          </p:val>
                                        </p:tav>
                                      </p:tavLst>
                                    </p:anim>
                                    <p:anim to="" calcmode="lin" valueType="num">
                                      <p:cBhvr>
                                        <p:cTn id="17" dur="500" fill="hold">
                                          <p:stCondLst>
                                            <p:cond delay="0"/>
                                          </p:stCondLst>
                                        </p:cTn>
                                        <p:tgtEl>
                                          <p:spTgt spid="5"/>
                                        </p:tgtEl>
                                        <p:attrNameLst>
                                          <p:attrName>ppt_y</p:attrName>
                                        </p:attrNameLst>
                                      </p:cBhvr>
                                      <p:tavLst>
                                        <p:tav tm="0">
                                          <p:val>
                                            <p:strVal val="#ppt_y+sin(rand(10))/10"/>
                                          </p:val>
                                        </p:tav>
                                        <p:tav tm="100000">
                                          <p:val>
                                            <p:strVal val="#ppt_y"/>
                                          </p:val>
                                        </p:tav>
                                      </p:tavLst>
                                    </p:anim>
                                  </p:childTnLst>
                                </p:cTn>
                              </p:par>
                            </p:childTnLst>
                          </p:cTn>
                        </p:par>
                        <p:par>
                          <p:cTn id="18" fill="hold">
                            <p:stCondLst>
                              <p:cond delay="1000"/>
                            </p:stCondLst>
                            <p:childTnLst>
                              <p:par>
                                <p:cTn id="19" presetID="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filter="fade">
                                      <p:cBhvr>
                                        <p:cTn id="21" dur="500">
                                          <p:stCondLst>
                                            <p:cond delay="0"/>
                                          </p:stCondLst>
                                        </p:cTn>
                                        <p:tgtEl>
                                          <p:spTgt spid="6"/>
                                        </p:tgtEl>
                                      </p:cBhvr>
                                    </p:animEffect>
                                    <p:animScale>
                                      <p:cBhvr>
                                        <p:cTn id="22" dur="500" fill="hold">
                                          <p:stCondLst>
                                            <p:cond delay="0"/>
                                          </p:stCondLst>
                                        </p:cTn>
                                        <p:tgtEl>
                                          <p:spTgt spid="6"/>
                                        </p:tgtEl>
                                      </p:cBhvr>
                                      <p:from x="150000" y="150000"/>
                                      <p:to x="100000" y="100000"/>
                                    </p:animScale>
                                    <p:anim to="" calcmode="lin" valueType="num">
                                      <p:cBhvr>
                                        <p:cTn id="23" dur="500" fill="hold">
                                          <p:stCondLst>
                                            <p:cond delay="0"/>
                                          </p:stCondLst>
                                        </p:cTn>
                                        <p:tgtEl>
                                          <p:spTgt spid="6"/>
                                        </p:tgtEl>
                                        <p:attrNameLst>
                                          <p:attrName>ppt_x</p:attrName>
                                        </p:attrNameLst>
                                      </p:cBhvr>
                                      <p:tavLst>
                                        <p:tav tm="0">
                                          <p:val>
                                            <p:strVal val="#ppt_x+sin(rand(10))/10"/>
                                          </p:val>
                                        </p:tav>
                                        <p:tav tm="100000">
                                          <p:val>
                                            <p:strVal val="#ppt_x"/>
                                          </p:val>
                                        </p:tav>
                                      </p:tavLst>
                                    </p:anim>
                                    <p:anim to="" calcmode="lin" valueType="num">
                                      <p:cBhvr>
                                        <p:cTn id="24" dur="500" fill="hold">
                                          <p:stCondLst>
                                            <p:cond delay="0"/>
                                          </p:stCondLst>
                                        </p:cTn>
                                        <p:tgtEl>
                                          <p:spTgt spid="6"/>
                                        </p:tgtEl>
                                        <p:attrNameLst>
                                          <p:attrName>ppt_y</p:attrName>
                                        </p:attrNameLst>
                                      </p:cBhvr>
                                      <p:tavLst>
                                        <p:tav tm="0">
                                          <p:val>
                                            <p:strVal val="#ppt_y+sin(rand(10))/10"/>
                                          </p:val>
                                        </p:tav>
                                        <p:tav tm="100000">
                                          <p:val>
                                            <p:strVal val="#ppt_y"/>
                                          </p:val>
                                        </p:tav>
                                      </p:tavLst>
                                    </p:anim>
                                  </p:childTnLst>
                                </p:cTn>
                              </p:par>
                            </p:childTnLst>
                          </p:cTn>
                        </p:par>
                        <p:par>
                          <p:cTn id="25" fill="hold">
                            <p:stCondLst>
                              <p:cond delay="1500"/>
                            </p:stCondLst>
                            <p:childTnLst>
                              <p:par>
                                <p:cTn id="26" presetID="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filter="fade">
                                      <p:cBhvr>
                                        <p:cTn id="28" dur="500">
                                          <p:stCondLst>
                                            <p:cond delay="0"/>
                                          </p:stCondLst>
                                        </p:cTn>
                                        <p:tgtEl>
                                          <p:spTgt spid="7"/>
                                        </p:tgtEl>
                                      </p:cBhvr>
                                    </p:animEffect>
                                    <p:animScale>
                                      <p:cBhvr>
                                        <p:cTn id="29" dur="500" fill="hold">
                                          <p:stCondLst>
                                            <p:cond delay="0"/>
                                          </p:stCondLst>
                                        </p:cTn>
                                        <p:tgtEl>
                                          <p:spTgt spid="7"/>
                                        </p:tgtEl>
                                      </p:cBhvr>
                                      <p:from x="150000" y="150000"/>
                                      <p:to x="100000" y="100000"/>
                                    </p:animScale>
                                    <p:anim to="" calcmode="lin" valueType="num">
                                      <p:cBhvr>
                                        <p:cTn id="30" dur="500" fill="hold">
                                          <p:stCondLst>
                                            <p:cond delay="0"/>
                                          </p:stCondLst>
                                        </p:cTn>
                                        <p:tgtEl>
                                          <p:spTgt spid="7"/>
                                        </p:tgtEl>
                                        <p:attrNameLst>
                                          <p:attrName>ppt_x</p:attrName>
                                        </p:attrNameLst>
                                      </p:cBhvr>
                                      <p:tavLst>
                                        <p:tav tm="0">
                                          <p:val>
                                            <p:strVal val="#ppt_x+sin(rand(10))/10"/>
                                          </p:val>
                                        </p:tav>
                                        <p:tav tm="100000">
                                          <p:val>
                                            <p:strVal val="#ppt_x"/>
                                          </p:val>
                                        </p:tav>
                                      </p:tavLst>
                                    </p:anim>
                                    <p:anim to="" calcmode="lin" valueType="num">
                                      <p:cBhvr>
                                        <p:cTn id="31" dur="500" fill="hold">
                                          <p:stCondLst>
                                            <p:cond delay="0"/>
                                          </p:stCondLst>
                                        </p:cTn>
                                        <p:tgtEl>
                                          <p:spTgt spid="7"/>
                                        </p:tgtEl>
                                        <p:attrNameLst>
                                          <p:attrName>ppt_y</p:attrName>
                                        </p:attrNameLst>
                                      </p:cBhvr>
                                      <p:tavLst>
                                        <p:tav tm="0">
                                          <p:val>
                                            <p:strVal val="#ppt_y+sin(rand(10))/10"/>
                                          </p:val>
                                        </p:tav>
                                        <p:tav tm="100000">
                                          <p:val>
                                            <p:strVal val="#ppt_y"/>
                                          </p:val>
                                        </p:tav>
                                      </p:tavLst>
                                    </p:anim>
                                  </p:childTnLst>
                                </p:cTn>
                              </p:par>
                            </p:childTnLst>
                          </p:cTn>
                        </p:par>
                        <p:par>
                          <p:cTn id="32" fill="hold">
                            <p:stCondLst>
                              <p:cond delay="2000"/>
                            </p:stCondLst>
                            <p:childTnLst>
                              <p:par>
                                <p:cTn id="33" presetID="42" presetClass="entr" presetSubtype="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anim calcmode="lin" valueType="num">
                                      <p:cBhvr>
                                        <p:cTn id="36" dur="500" fill="hold"/>
                                        <p:tgtEl>
                                          <p:spTgt spid="2"/>
                                        </p:tgtEl>
                                        <p:attrNameLst>
                                          <p:attrName>ppt_x</p:attrName>
                                        </p:attrNameLst>
                                      </p:cBhvr>
                                      <p:tavLst>
                                        <p:tav tm="0">
                                          <p:val>
                                            <p:strVal val="#ppt_x"/>
                                          </p:val>
                                        </p:tav>
                                        <p:tav tm="100000">
                                          <p:val>
                                            <p:strVal val="#ppt_x"/>
                                          </p:val>
                                        </p:tav>
                                      </p:tavLst>
                                    </p:anim>
                                    <p:anim calcmode="lin" valueType="num">
                                      <p:cBhvr>
                                        <p:cTn id="37" dur="500" fill="hold"/>
                                        <p:tgtEl>
                                          <p:spTgt spid="2"/>
                                        </p:tgtEl>
                                        <p:attrNameLst>
                                          <p:attrName>ppt_y</p:attrName>
                                        </p:attrNameLst>
                                      </p:cBhvr>
                                      <p:tavLst>
                                        <p:tav tm="0">
                                          <p:val>
                                            <p:strVal val="#ppt_y+.1"/>
                                          </p:val>
                                        </p:tav>
                                        <p:tav tm="100000">
                                          <p:val>
                                            <p:strVal val="#ppt_y"/>
                                          </p:val>
                                        </p:tav>
                                      </p:tavLst>
                                    </p:anim>
                                  </p:childTnLst>
                                </p:cTn>
                              </p:par>
                            </p:childTnLst>
                          </p:cTn>
                        </p:par>
                        <p:par>
                          <p:cTn id="38" fill="hold">
                            <p:stCondLst>
                              <p:cond delay="2500"/>
                            </p:stCondLst>
                            <p:childTnLst>
                              <p:par>
                                <p:cTn id="39" presetID="42"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anim calcmode="lin" valueType="num">
                                      <p:cBhvr>
                                        <p:cTn id="42" dur="500" fill="hold"/>
                                        <p:tgtEl>
                                          <p:spTgt spid="8"/>
                                        </p:tgtEl>
                                        <p:attrNameLst>
                                          <p:attrName>ppt_x</p:attrName>
                                        </p:attrNameLst>
                                      </p:cBhvr>
                                      <p:tavLst>
                                        <p:tav tm="0">
                                          <p:val>
                                            <p:strVal val="#ppt_x"/>
                                          </p:val>
                                        </p:tav>
                                        <p:tav tm="100000">
                                          <p:val>
                                            <p:strVal val="#ppt_x"/>
                                          </p:val>
                                        </p:tav>
                                      </p:tavLst>
                                    </p:anim>
                                    <p:anim calcmode="lin" valueType="num">
                                      <p:cBhvr>
                                        <p:cTn id="43" dur="500" fill="hold"/>
                                        <p:tgtEl>
                                          <p:spTgt spid="8"/>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42" presetClass="entr" presetSubtype="0"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anim calcmode="lin" valueType="num">
                                      <p:cBhvr>
                                        <p:cTn id="48" dur="500" fill="hold"/>
                                        <p:tgtEl>
                                          <p:spTgt spid="9"/>
                                        </p:tgtEl>
                                        <p:attrNameLst>
                                          <p:attrName>ppt_x</p:attrName>
                                        </p:attrNameLst>
                                      </p:cBhvr>
                                      <p:tavLst>
                                        <p:tav tm="0">
                                          <p:val>
                                            <p:strVal val="#ppt_x"/>
                                          </p:val>
                                        </p:tav>
                                        <p:tav tm="100000">
                                          <p:val>
                                            <p:strVal val="#ppt_x"/>
                                          </p:val>
                                        </p:tav>
                                      </p:tavLst>
                                    </p:anim>
                                    <p:anim calcmode="lin" valueType="num">
                                      <p:cBhvr>
                                        <p:cTn id="49" dur="500" fill="hold"/>
                                        <p:tgtEl>
                                          <p:spTgt spid="9"/>
                                        </p:tgtEl>
                                        <p:attrNameLst>
                                          <p:attrName>ppt_y</p:attrName>
                                        </p:attrNameLst>
                                      </p:cBhvr>
                                      <p:tavLst>
                                        <p:tav tm="0">
                                          <p:val>
                                            <p:strVal val="#ppt_y+.1"/>
                                          </p:val>
                                        </p:tav>
                                        <p:tav tm="100000">
                                          <p:val>
                                            <p:strVal val="#ppt_y"/>
                                          </p:val>
                                        </p:tav>
                                      </p:tavLst>
                                    </p:anim>
                                  </p:childTnLst>
                                </p:cTn>
                              </p:par>
                            </p:childTnLst>
                          </p:cTn>
                        </p:par>
                        <p:par>
                          <p:cTn id="50" fill="hold">
                            <p:stCondLst>
                              <p:cond delay="3500"/>
                            </p:stCondLst>
                            <p:childTnLst>
                              <p:par>
                                <p:cTn id="51" presetID="42"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anim calcmode="lin" valueType="num">
                                      <p:cBhvr>
                                        <p:cTn id="54" dur="500" fill="hold"/>
                                        <p:tgtEl>
                                          <p:spTgt spid="13"/>
                                        </p:tgtEl>
                                        <p:attrNameLst>
                                          <p:attrName>ppt_x</p:attrName>
                                        </p:attrNameLst>
                                      </p:cBhvr>
                                      <p:tavLst>
                                        <p:tav tm="0">
                                          <p:val>
                                            <p:strVal val="#ppt_x"/>
                                          </p:val>
                                        </p:tav>
                                        <p:tav tm="100000">
                                          <p:val>
                                            <p:strVal val="#ppt_x"/>
                                          </p:val>
                                        </p:tav>
                                      </p:tavLst>
                                    </p:anim>
                                    <p:anim calcmode="lin" valueType="num">
                                      <p:cBhvr>
                                        <p:cTn id="5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custDataLst>
              <p:tags r:id="rId1"/>
            </p:custDataLst>
          </p:nvPr>
        </p:nvPicPr>
        <p:blipFill rotWithShape="1">
          <a:blip r:embed="rId2" cstate="print">
            <a:extLst>
              <a:ext uri="{28A0092B-C50C-407E-A947-70E740481C1C}">
                <a14:useLocalDpi xmlns:a14="http://schemas.microsoft.com/office/drawing/2010/main" val="0"/>
              </a:ext>
            </a:extLst>
          </a:blip>
          <a:srcRect r="11111"/>
          <a:stretch>
            <a:fillRect/>
          </a:stretch>
        </p:blipFill>
        <p:spPr>
          <a:xfrm>
            <a:off x="0" y="0"/>
            <a:ext cx="12192000" cy="6858000"/>
          </a:xfrm>
          <a:prstGeom prst="rect">
            <a:avLst/>
          </a:prstGeom>
        </p:spPr>
      </p:pic>
      <p:pic>
        <p:nvPicPr>
          <p:cNvPr id="5" name="图片 6"/>
          <p:cNvPicPr>
            <a:picLocks noChangeAspect="1"/>
          </p:cNvPicPr>
          <p:nvPr>
            <p:custDataLst>
              <p:tags r:id="rId3"/>
            </p:custDataLst>
          </p:nvPr>
        </p:nvPicPr>
        <p:blipFill rotWithShape="1">
          <a:blip r:embed="rId4">
            <a:extLst>
              <a:ext uri="{28A0092B-C50C-407E-A947-70E740481C1C}">
                <a14:useLocalDpi xmlns:a14="http://schemas.microsoft.com/office/drawing/2010/main" val="0"/>
              </a:ext>
            </a:extLst>
          </a:blip>
          <a:srcRect t="6754" r="7821" b="33897"/>
          <a:stretch>
            <a:fillRect/>
          </a:stretch>
        </p:blipFill>
        <p:spPr>
          <a:xfrm flipH="1">
            <a:off x="10029960" y="5210175"/>
            <a:ext cx="1888989" cy="1247394"/>
          </a:xfrm>
          <a:prstGeom prst="rect">
            <a:avLst/>
          </a:prstGeom>
        </p:spPr>
      </p:pic>
      <p:pic>
        <p:nvPicPr>
          <p:cNvPr id="6" name="图片 10"/>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0" y="0"/>
            <a:ext cx="12192000" cy="3810000"/>
          </a:xfrm>
          <a:prstGeom prst="rect">
            <a:avLst/>
          </a:prstGeom>
        </p:spPr>
      </p:pic>
      <p:pic>
        <p:nvPicPr>
          <p:cNvPr id="7" name="图片 12"/>
          <p:cNvPicPr>
            <a:picLocks noChangeAspect="1"/>
          </p:cNvPicPr>
          <p:nvPr>
            <p:custDataLst>
              <p:tags r:id="rId7"/>
            </p:custDataLst>
          </p:nvPr>
        </p:nvPicPr>
        <p:blipFill>
          <a:blip r:embed="rId8" cstate="print">
            <a:extLst>
              <a:ext uri="{28A0092B-C50C-407E-A947-70E740481C1C}">
                <a14:useLocalDpi xmlns:a14="http://schemas.microsoft.com/office/drawing/2010/main" val="0"/>
              </a:ext>
            </a:extLst>
          </a:blip>
          <a:stretch>
            <a:fillRect/>
          </a:stretch>
        </p:blipFill>
        <p:spPr>
          <a:xfrm flipH="1">
            <a:off x="7599896" y="18732"/>
            <a:ext cx="4657725" cy="4657725"/>
          </a:xfrm>
          <a:prstGeom prst="rect">
            <a:avLst/>
          </a:prstGeom>
        </p:spPr>
      </p:pic>
      <p:grpSp>
        <p:nvGrpSpPr>
          <p:cNvPr id="38" name="组合 37"/>
          <p:cNvGrpSpPr/>
          <p:nvPr/>
        </p:nvGrpSpPr>
        <p:grpSpPr>
          <a:xfrm>
            <a:off x="1371199" y="1608353"/>
            <a:ext cx="2898775" cy="3115730"/>
            <a:chOff x="3820293" y="758695"/>
            <a:chExt cx="2438768" cy="2621294"/>
          </a:xfrm>
        </p:grpSpPr>
        <p:pic>
          <p:nvPicPr>
            <p:cNvPr id="39" name="Picture 3" descr="C:\Users\Thinkpad\Desktop\PNG\1_0002_图层-5-副本.png"/>
            <p:cNvPicPr>
              <a:picLocks noChangeAspect="1" noChangeArrowheads="1"/>
            </p:cNvPicPr>
            <p:nvPr/>
          </p:nvPicPr>
          <p:blipFill>
            <a:blip r:embed="rId9" cstate="print">
              <a:lum bright="70000" contrast="-70000"/>
              <a:extLst>
                <a:ext uri="{28A0092B-C50C-407E-A947-70E740481C1C}">
                  <a14:useLocalDpi xmlns:a14="http://schemas.microsoft.com/office/drawing/2010/main" val="0"/>
                </a:ext>
              </a:extLst>
            </a:blip>
            <a:srcRect/>
            <a:stretch>
              <a:fillRect/>
            </a:stretch>
          </p:blipFill>
          <p:spPr bwMode="auto">
            <a:xfrm rot="4418917">
              <a:off x="4231169" y="1517891"/>
              <a:ext cx="1921706" cy="1802490"/>
            </a:xfrm>
            <a:prstGeom prst="rect">
              <a:avLst/>
            </a:prstGeom>
            <a:noFill/>
            <a:extLst>
              <a:ext uri="{909E8E84-426E-40DD-AFC4-6F175D3DCCD1}">
                <a14:hiddenFill xmlns:a14="http://schemas.microsoft.com/office/drawing/2010/main">
                  <a:solidFill>
                    <a:srgbClr val="FFFFFF"/>
                  </a:solidFill>
                </a14:hiddenFill>
              </a:ext>
            </a:extLst>
          </p:spPr>
        </p:pic>
        <p:pic>
          <p:nvPicPr>
            <p:cNvPr id="40" name="图片 39"/>
            <p:cNvPicPr>
              <a:picLocks noChangeAspect="1"/>
            </p:cNvPicPr>
            <p:nvPr/>
          </p:nvPicPr>
          <p:blipFill>
            <a:blip r:embed="rId10" cstate="print">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rot="4217533">
              <a:off x="5848425" y="2527131"/>
              <a:ext cx="368770" cy="348422"/>
            </a:xfrm>
            <a:prstGeom prst="rect">
              <a:avLst/>
            </a:prstGeom>
          </p:spPr>
        </p:pic>
        <p:sp>
          <p:nvSpPr>
            <p:cNvPr id="41" name="文本框 40"/>
            <p:cNvSpPr txBox="1"/>
            <p:nvPr/>
          </p:nvSpPr>
          <p:spPr>
            <a:xfrm>
              <a:off x="3900509" y="758695"/>
              <a:ext cx="900018" cy="15658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500" i="0" u="none" strike="noStrike" kern="1200" cap="none" spc="0" normalizeH="0" baseline="0" noProof="0" dirty="0">
                <a:ln>
                  <a:noFill/>
                </a:ln>
                <a:solidFill>
                  <a:srgbClr val="811B1F"/>
                </a:solidFill>
                <a:uLnTx/>
                <a:uFillTx/>
                <a:latin typeface="庞门正道粗书体" panose="02010600030101010101" pitchFamily="2" charset="-122"/>
                <a:ea typeface="庞门正道粗书体" panose="02010600030101010101" pitchFamily="2" charset="-122"/>
              </a:endParaRPr>
            </a:p>
          </p:txBody>
        </p:sp>
        <p:sp>
          <p:nvSpPr>
            <p:cNvPr id="42" name="文本框 41"/>
            <p:cNvSpPr txBox="1"/>
            <p:nvPr/>
          </p:nvSpPr>
          <p:spPr>
            <a:xfrm>
              <a:off x="4906031" y="1326626"/>
              <a:ext cx="900018" cy="12159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800" i="0" u="none" strike="noStrike" kern="1200" cap="none" spc="0" normalizeH="0" baseline="0" noProof="0" dirty="0">
                <a:ln>
                  <a:noFill/>
                </a:ln>
                <a:solidFill>
                  <a:srgbClr val="811B1F"/>
                </a:solidFill>
                <a:uLnTx/>
                <a:uFillTx/>
                <a:latin typeface="庞门正道粗书体" panose="02010600030101010101" pitchFamily="2" charset="-122"/>
                <a:ea typeface="庞门正道粗书体" panose="02010600030101010101" pitchFamily="2" charset="-122"/>
              </a:endParaRPr>
            </a:p>
          </p:txBody>
        </p:sp>
        <p:sp>
          <p:nvSpPr>
            <p:cNvPr id="43" name="矩形 42"/>
            <p:cNvSpPr/>
            <p:nvPr/>
          </p:nvSpPr>
          <p:spPr>
            <a:xfrm>
              <a:off x="3820293" y="1243243"/>
              <a:ext cx="2438768" cy="542779"/>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300" normalizeH="0" baseline="0" noProof="0" dirty="0">
                  <a:ln>
                    <a:noFill/>
                  </a:ln>
                  <a:solidFill>
                    <a:prstClr val="black">
                      <a:lumMod val="75000"/>
                      <a:lumOff val="25000"/>
                    </a:prstClr>
                  </a:solidFill>
                  <a:uLnTx/>
                  <a:uFillTx/>
                  <a:latin typeface="思源黑体 CN Light" panose="020B0300000000000000" pitchFamily="34" charset="-122"/>
                  <a:ea typeface="思源黑体 CN Light" panose="020B0300000000000000" pitchFamily="34" charset="-122"/>
                  <a:cs typeface="+mn-cs"/>
                </a:rPr>
                <a:t>PART 01</a:t>
              </a:r>
              <a:endParaRPr kumimoji="0" lang="zh-CN" altLang="en-US" sz="3600" b="0" i="0" u="none" strike="noStrike" kern="1200" cap="none" spc="300" normalizeH="0" baseline="0" noProof="0" dirty="0">
                <a:ln>
                  <a:noFill/>
                </a:ln>
                <a:solidFill>
                  <a:prstClr val="black">
                    <a:lumMod val="75000"/>
                    <a:lumOff val="25000"/>
                  </a:prstClr>
                </a:solidFill>
                <a:uLnTx/>
                <a:uFillTx/>
                <a:latin typeface="思源黑体 CN Light" panose="020B0300000000000000" pitchFamily="34" charset="-122"/>
                <a:ea typeface="思源黑体 CN Light" panose="020B0300000000000000" pitchFamily="34" charset="-122"/>
                <a:cs typeface="+mn-cs"/>
              </a:endParaRPr>
            </a:p>
          </p:txBody>
        </p:sp>
        <p:sp>
          <p:nvSpPr>
            <p:cNvPr id="54" name="Freeform 682"/>
            <p:cNvSpPr>
              <a:spLocks noEditPoints="1"/>
            </p:cNvSpPr>
            <p:nvPr/>
          </p:nvSpPr>
          <p:spPr bwMode="auto">
            <a:xfrm rot="333008">
              <a:off x="4552191" y="1854404"/>
              <a:ext cx="828059" cy="449289"/>
            </a:xfrm>
            <a:custGeom>
              <a:avLst/>
              <a:gdLst>
                <a:gd name="T0" fmla="*/ 178 w 234"/>
                <a:gd name="T1" fmla="*/ 70 h 107"/>
                <a:gd name="T2" fmla="*/ 185 w 234"/>
                <a:gd name="T3" fmla="*/ 57 h 107"/>
                <a:gd name="T4" fmla="*/ 178 w 234"/>
                <a:gd name="T5" fmla="*/ 47 h 107"/>
                <a:gd name="T6" fmla="*/ 178 w 234"/>
                <a:gd name="T7" fmla="*/ 55 h 107"/>
                <a:gd name="T8" fmla="*/ 168 w 234"/>
                <a:gd name="T9" fmla="*/ 48 h 107"/>
                <a:gd name="T10" fmla="*/ 189 w 234"/>
                <a:gd name="T11" fmla="*/ 50 h 107"/>
                <a:gd name="T12" fmla="*/ 178 w 234"/>
                <a:gd name="T13" fmla="*/ 70 h 107"/>
                <a:gd name="T14" fmla="*/ 178 w 234"/>
                <a:gd name="T15" fmla="*/ 70 h 107"/>
                <a:gd name="T16" fmla="*/ 227 w 234"/>
                <a:gd name="T17" fmla="*/ 33 h 107"/>
                <a:gd name="T18" fmla="*/ 214 w 234"/>
                <a:gd name="T19" fmla="*/ 22 h 107"/>
                <a:gd name="T20" fmla="*/ 192 w 234"/>
                <a:gd name="T21" fmla="*/ 31 h 107"/>
                <a:gd name="T22" fmla="*/ 168 w 234"/>
                <a:gd name="T23" fmla="*/ 32 h 107"/>
                <a:gd name="T24" fmla="*/ 176 w 234"/>
                <a:gd name="T25" fmla="*/ 14 h 107"/>
                <a:gd name="T26" fmla="*/ 180 w 234"/>
                <a:gd name="T27" fmla="*/ 28 h 107"/>
                <a:gd name="T28" fmla="*/ 174 w 234"/>
                <a:gd name="T29" fmla="*/ 25 h 107"/>
                <a:gd name="T30" fmla="*/ 178 w 234"/>
                <a:gd name="T31" fmla="*/ 23 h 107"/>
                <a:gd name="T32" fmla="*/ 171 w 234"/>
                <a:gd name="T33" fmla="*/ 23 h 107"/>
                <a:gd name="T34" fmla="*/ 175 w 234"/>
                <a:gd name="T35" fmla="*/ 32 h 107"/>
                <a:gd name="T36" fmla="*/ 192 w 234"/>
                <a:gd name="T37" fmla="*/ 20 h 107"/>
                <a:gd name="T38" fmla="*/ 178 w 234"/>
                <a:gd name="T39" fmla="*/ 7 h 107"/>
                <a:gd name="T40" fmla="*/ 168 w 234"/>
                <a:gd name="T41" fmla="*/ 1 h 107"/>
                <a:gd name="T42" fmla="*/ 153 w 234"/>
                <a:gd name="T43" fmla="*/ 16 h 107"/>
                <a:gd name="T44" fmla="*/ 138 w 234"/>
                <a:gd name="T45" fmla="*/ 28 h 107"/>
                <a:gd name="T46" fmla="*/ 156 w 234"/>
                <a:gd name="T47" fmla="*/ 33 h 107"/>
                <a:gd name="T48" fmla="*/ 165 w 234"/>
                <a:gd name="T49" fmla="*/ 38 h 107"/>
                <a:gd name="T50" fmla="*/ 158 w 234"/>
                <a:gd name="T51" fmla="*/ 44 h 107"/>
                <a:gd name="T52" fmla="*/ 138 w 234"/>
                <a:gd name="T53" fmla="*/ 40 h 107"/>
                <a:gd name="T54" fmla="*/ 134 w 234"/>
                <a:gd name="T55" fmla="*/ 30 h 107"/>
                <a:gd name="T56" fmla="*/ 111 w 234"/>
                <a:gd name="T57" fmla="*/ 28 h 107"/>
                <a:gd name="T58" fmla="*/ 118 w 234"/>
                <a:gd name="T59" fmla="*/ 43 h 107"/>
                <a:gd name="T60" fmla="*/ 127 w 234"/>
                <a:gd name="T61" fmla="*/ 33 h 107"/>
                <a:gd name="T62" fmla="*/ 128 w 234"/>
                <a:gd name="T63" fmla="*/ 46 h 107"/>
                <a:gd name="T64" fmla="*/ 96 w 234"/>
                <a:gd name="T65" fmla="*/ 50 h 107"/>
                <a:gd name="T66" fmla="*/ 66 w 234"/>
                <a:gd name="T67" fmla="*/ 51 h 107"/>
                <a:gd name="T68" fmla="*/ 100 w 234"/>
                <a:gd name="T69" fmla="*/ 55 h 107"/>
                <a:gd name="T70" fmla="*/ 125 w 234"/>
                <a:gd name="T71" fmla="*/ 58 h 107"/>
                <a:gd name="T72" fmla="*/ 145 w 234"/>
                <a:gd name="T73" fmla="*/ 72 h 107"/>
                <a:gd name="T74" fmla="*/ 150 w 234"/>
                <a:gd name="T75" fmla="*/ 55 h 107"/>
                <a:gd name="T76" fmla="*/ 146 w 234"/>
                <a:gd name="T77" fmla="*/ 62 h 107"/>
                <a:gd name="T78" fmla="*/ 140 w 234"/>
                <a:gd name="T79" fmla="*/ 51 h 107"/>
                <a:gd name="T80" fmla="*/ 154 w 234"/>
                <a:gd name="T81" fmla="*/ 50 h 107"/>
                <a:gd name="T82" fmla="*/ 160 w 234"/>
                <a:gd name="T83" fmla="*/ 74 h 107"/>
                <a:gd name="T84" fmla="*/ 124 w 234"/>
                <a:gd name="T85" fmla="*/ 75 h 107"/>
                <a:gd name="T86" fmla="*/ 49 w 234"/>
                <a:gd name="T87" fmla="*/ 59 h 107"/>
                <a:gd name="T88" fmla="*/ 1 w 234"/>
                <a:gd name="T89" fmla="*/ 106 h 107"/>
                <a:gd name="T90" fmla="*/ 45 w 234"/>
                <a:gd name="T91" fmla="*/ 65 h 107"/>
                <a:gd name="T92" fmla="*/ 111 w 234"/>
                <a:gd name="T93" fmla="*/ 80 h 107"/>
                <a:gd name="T94" fmla="*/ 155 w 234"/>
                <a:gd name="T95" fmla="*/ 97 h 107"/>
                <a:gd name="T96" fmla="*/ 195 w 234"/>
                <a:gd name="T97" fmla="*/ 66 h 107"/>
                <a:gd name="T98" fmla="*/ 204 w 234"/>
                <a:gd name="T99" fmla="*/ 39 h 107"/>
                <a:gd name="T100" fmla="*/ 222 w 234"/>
                <a:gd name="T101" fmla="*/ 39 h 107"/>
                <a:gd name="T102" fmla="*/ 214 w 234"/>
                <a:gd name="T103" fmla="*/ 46 h 107"/>
                <a:gd name="T104" fmla="*/ 216 w 234"/>
                <a:gd name="T105" fmla="*/ 40 h 107"/>
                <a:gd name="T106" fmla="*/ 208 w 234"/>
                <a:gd name="T107" fmla="*/ 43 h 107"/>
                <a:gd name="T108" fmla="*/ 222 w 234"/>
                <a:gd name="T109" fmla="*/ 55 h 107"/>
                <a:gd name="T110" fmla="*/ 227 w 234"/>
                <a:gd name="T111" fmla="*/ 35 h 107"/>
                <a:gd name="T112" fmla="*/ 227 w 234"/>
                <a:gd name="T113" fmla="*/ 33 h 107"/>
                <a:gd name="T114" fmla="*/ 227 w 234"/>
                <a:gd name="T115" fmla="*/ 35 h 107"/>
                <a:gd name="T116" fmla="*/ 227 w 234"/>
                <a:gd name="T117" fmla="*/ 33 h 107"/>
                <a:gd name="T118" fmla="*/ 227 w 234"/>
                <a:gd name="T119" fmla="*/ 3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4" h="107">
                  <a:moveTo>
                    <a:pt x="178" y="70"/>
                  </a:moveTo>
                  <a:cubicBezTo>
                    <a:pt x="177" y="71"/>
                    <a:pt x="183" y="67"/>
                    <a:pt x="185" y="57"/>
                  </a:cubicBezTo>
                  <a:cubicBezTo>
                    <a:pt x="186" y="50"/>
                    <a:pt x="178" y="47"/>
                    <a:pt x="178" y="47"/>
                  </a:cubicBezTo>
                  <a:cubicBezTo>
                    <a:pt x="179" y="47"/>
                    <a:pt x="179" y="52"/>
                    <a:pt x="178" y="55"/>
                  </a:cubicBezTo>
                  <a:cubicBezTo>
                    <a:pt x="176" y="58"/>
                    <a:pt x="167" y="57"/>
                    <a:pt x="168" y="48"/>
                  </a:cubicBezTo>
                  <a:cubicBezTo>
                    <a:pt x="170" y="39"/>
                    <a:pt x="187" y="38"/>
                    <a:pt x="189" y="50"/>
                  </a:cubicBezTo>
                  <a:cubicBezTo>
                    <a:pt x="192" y="62"/>
                    <a:pt x="179" y="70"/>
                    <a:pt x="178" y="70"/>
                  </a:cubicBezTo>
                  <a:cubicBezTo>
                    <a:pt x="178" y="70"/>
                    <a:pt x="178" y="70"/>
                    <a:pt x="178" y="70"/>
                  </a:cubicBezTo>
                  <a:close/>
                  <a:moveTo>
                    <a:pt x="227" y="33"/>
                  </a:moveTo>
                  <a:cubicBezTo>
                    <a:pt x="229" y="18"/>
                    <a:pt x="214" y="22"/>
                    <a:pt x="214" y="22"/>
                  </a:cubicBezTo>
                  <a:cubicBezTo>
                    <a:pt x="204" y="11"/>
                    <a:pt x="195" y="27"/>
                    <a:pt x="192" y="31"/>
                  </a:cubicBezTo>
                  <a:cubicBezTo>
                    <a:pt x="189" y="36"/>
                    <a:pt x="173" y="42"/>
                    <a:pt x="168" y="32"/>
                  </a:cubicBezTo>
                  <a:cubicBezTo>
                    <a:pt x="162" y="22"/>
                    <a:pt x="169" y="12"/>
                    <a:pt x="176" y="14"/>
                  </a:cubicBezTo>
                  <a:cubicBezTo>
                    <a:pt x="184" y="15"/>
                    <a:pt x="187" y="24"/>
                    <a:pt x="180" y="28"/>
                  </a:cubicBezTo>
                  <a:cubicBezTo>
                    <a:pt x="174" y="32"/>
                    <a:pt x="174" y="25"/>
                    <a:pt x="174" y="25"/>
                  </a:cubicBezTo>
                  <a:cubicBezTo>
                    <a:pt x="177" y="27"/>
                    <a:pt x="178" y="25"/>
                    <a:pt x="178" y="23"/>
                  </a:cubicBezTo>
                  <a:cubicBezTo>
                    <a:pt x="178" y="21"/>
                    <a:pt x="173" y="19"/>
                    <a:pt x="171" y="23"/>
                  </a:cubicBezTo>
                  <a:cubicBezTo>
                    <a:pt x="171" y="29"/>
                    <a:pt x="175" y="32"/>
                    <a:pt x="175" y="32"/>
                  </a:cubicBezTo>
                  <a:cubicBezTo>
                    <a:pt x="175" y="32"/>
                    <a:pt x="192" y="35"/>
                    <a:pt x="192" y="20"/>
                  </a:cubicBezTo>
                  <a:cubicBezTo>
                    <a:pt x="191" y="2"/>
                    <a:pt x="178" y="7"/>
                    <a:pt x="178" y="7"/>
                  </a:cubicBezTo>
                  <a:cubicBezTo>
                    <a:pt x="178" y="7"/>
                    <a:pt x="176" y="2"/>
                    <a:pt x="168" y="1"/>
                  </a:cubicBezTo>
                  <a:cubicBezTo>
                    <a:pt x="153" y="0"/>
                    <a:pt x="152" y="15"/>
                    <a:pt x="153" y="16"/>
                  </a:cubicBezTo>
                  <a:cubicBezTo>
                    <a:pt x="149" y="15"/>
                    <a:pt x="136" y="17"/>
                    <a:pt x="138" y="28"/>
                  </a:cubicBezTo>
                  <a:cubicBezTo>
                    <a:pt x="140" y="39"/>
                    <a:pt x="153" y="34"/>
                    <a:pt x="156" y="33"/>
                  </a:cubicBezTo>
                  <a:cubicBezTo>
                    <a:pt x="159" y="33"/>
                    <a:pt x="164" y="32"/>
                    <a:pt x="165" y="38"/>
                  </a:cubicBezTo>
                  <a:cubicBezTo>
                    <a:pt x="166" y="44"/>
                    <a:pt x="158" y="44"/>
                    <a:pt x="158" y="44"/>
                  </a:cubicBezTo>
                  <a:cubicBezTo>
                    <a:pt x="152" y="38"/>
                    <a:pt x="138" y="40"/>
                    <a:pt x="138" y="40"/>
                  </a:cubicBezTo>
                  <a:cubicBezTo>
                    <a:pt x="137" y="36"/>
                    <a:pt x="134" y="30"/>
                    <a:pt x="134" y="30"/>
                  </a:cubicBezTo>
                  <a:cubicBezTo>
                    <a:pt x="128" y="19"/>
                    <a:pt x="114" y="24"/>
                    <a:pt x="111" y="28"/>
                  </a:cubicBezTo>
                  <a:cubicBezTo>
                    <a:pt x="108" y="32"/>
                    <a:pt x="109" y="41"/>
                    <a:pt x="118" y="43"/>
                  </a:cubicBezTo>
                  <a:cubicBezTo>
                    <a:pt x="126" y="45"/>
                    <a:pt x="127" y="33"/>
                    <a:pt x="127" y="33"/>
                  </a:cubicBezTo>
                  <a:cubicBezTo>
                    <a:pt x="127" y="33"/>
                    <a:pt x="131" y="41"/>
                    <a:pt x="128" y="46"/>
                  </a:cubicBezTo>
                  <a:cubicBezTo>
                    <a:pt x="122" y="55"/>
                    <a:pt x="112" y="54"/>
                    <a:pt x="96" y="50"/>
                  </a:cubicBezTo>
                  <a:cubicBezTo>
                    <a:pt x="80" y="46"/>
                    <a:pt x="66" y="51"/>
                    <a:pt x="66" y="51"/>
                  </a:cubicBezTo>
                  <a:cubicBezTo>
                    <a:pt x="66" y="51"/>
                    <a:pt x="83" y="47"/>
                    <a:pt x="100" y="55"/>
                  </a:cubicBezTo>
                  <a:cubicBezTo>
                    <a:pt x="110" y="62"/>
                    <a:pt x="125" y="58"/>
                    <a:pt x="125" y="58"/>
                  </a:cubicBezTo>
                  <a:cubicBezTo>
                    <a:pt x="126" y="66"/>
                    <a:pt x="134" y="76"/>
                    <a:pt x="145" y="72"/>
                  </a:cubicBezTo>
                  <a:cubicBezTo>
                    <a:pt x="156" y="68"/>
                    <a:pt x="150" y="55"/>
                    <a:pt x="150" y="55"/>
                  </a:cubicBezTo>
                  <a:cubicBezTo>
                    <a:pt x="150" y="55"/>
                    <a:pt x="150" y="60"/>
                    <a:pt x="146" y="62"/>
                  </a:cubicBezTo>
                  <a:cubicBezTo>
                    <a:pt x="141" y="63"/>
                    <a:pt x="136" y="57"/>
                    <a:pt x="140" y="51"/>
                  </a:cubicBezTo>
                  <a:cubicBezTo>
                    <a:pt x="145" y="47"/>
                    <a:pt x="154" y="50"/>
                    <a:pt x="154" y="50"/>
                  </a:cubicBezTo>
                  <a:cubicBezTo>
                    <a:pt x="154" y="50"/>
                    <a:pt x="167" y="57"/>
                    <a:pt x="160" y="74"/>
                  </a:cubicBezTo>
                  <a:cubicBezTo>
                    <a:pt x="149" y="91"/>
                    <a:pt x="124" y="75"/>
                    <a:pt x="124" y="75"/>
                  </a:cubicBezTo>
                  <a:cubicBezTo>
                    <a:pt x="124" y="75"/>
                    <a:pt x="81" y="50"/>
                    <a:pt x="49" y="59"/>
                  </a:cubicBezTo>
                  <a:cubicBezTo>
                    <a:pt x="27" y="64"/>
                    <a:pt x="0" y="107"/>
                    <a:pt x="1" y="106"/>
                  </a:cubicBezTo>
                  <a:cubicBezTo>
                    <a:pt x="17" y="86"/>
                    <a:pt x="29" y="73"/>
                    <a:pt x="45" y="65"/>
                  </a:cubicBezTo>
                  <a:cubicBezTo>
                    <a:pt x="80" y="53"/>
                    <a:pt x="111" y="80"/>
                    <a:pt x="111" y="80"/>
                  </a:cubicBezTo>
                  <a:cubicBezTo>
                    <a:pt x="136" y="98"/>
                    <a:pt x="155" y="97"/>
                    <a:pt x="155" y="97"/>
                  </a:cubicBezTo>
                  <a:cubicBezTo>
                    <a:pt x="185" y="99"/>
                    <a:pt x="195" y="66"/>
                    <a:pt x="195" y="66"/>
                  </a:cubicBezTo>
                  <a:cubicBezTo>
                    <a:pt x="195" y="66"/>
                    <a:pt x="200" y="46"/>
                    <a:pt x="204" y="39"/>
                  </a:cubicBezTo>
                  <a:cubicBezTo>
                    <a:pt x="207" y="35"/>
                    <a:pt x="219" y="31"/>
                    <a:pt x="222" y="39"/>
                  </a:cubicBezTo>
                  <a:cubicBezTo>
                    <a:pt x="225" y="48"/>
                    <a:pt x="216" y="52"/>
                    <a:pt x="214" y="46"/>
                  </a:cubicBezTo>
                  <a:cubicBezTo>
                    <a:pt x="212" y="41"/>
                    <a:pt x="216" y="40"/>
                    <a:pt x="216" y="40"/>
                  </a:cubicBezTo>
                  <a:cubicBezTo>
                    <a:pt x="216" y="40"/>
                    <a:pt x="209" y="38"/>
                    <a:pt x="208" y="43"/>
                  </a:cubicBezTo>
                  <a:cubicBezTo>
                    <a:pt x="209" y="48"/>
                    <a:pt x="211" y="58"/>
                    <a:pt x="222" y="55"/>
                  </a:cubicBezTo>
                  <a:cubicBezTo>
                    <a:pt x="234" y="51"/>
                    <a:pt x="227" y="35"/>
                    <a:pt x="227" y="35"/>
                  </a:cubicBezTo>
                  <a:cubicBezTo>
                    <a:pt x="227" y="33"/>
                    <a:pt x="227" y="33"/>
                    <a:pt x="227" y="33"/>
                  </a:cubicBezTo>
                  <a:close/>
                  <a:moveTo>
                    <a:pt x="227" y="35"/>
                  </a:moveTo>
                  <a:cubicBezTo>
                    <a:pt x="227" y="33"/>
                    <a:pt x="227" y="33"/>
                    <a:pt x="227" y="33"/>
                  </a:cubicBezTo>
                  <a:lnTo>
                    <a:pt x="227" y="35"/>
                  </a:lnTo>
                  <a:close/>
                </a:path>
              </a:pathLst>
            </a:custGeom>
            <a:solidFill>
              <a:srgbClr val="811B1F"/>
            </a:solidFill>
            <a:ln>
              <a:noFill/>
            </a:ln>
            <a:effectLst>
              <a:outerShdw blurRad="12700" dist="12700" dir="2700000" algn="tl"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black"/>
                </a:solidFill>
                <a:effectLst/>
                <a:uLnTx/>
                <a:uFillTx/>
                <a:latin typeface="阿里巴巴普惠体 R" panose="00020600040101010101" pitchFamily="18" charset="-122"/>
                <a:ea typeface="阿里巴巴普惠体 R" panose="00020600040101010101" pitchFamily="18" charset="-122"/>
                <a:cs typeface="+mn-cs"/>
              </a:endParaRPr>
            </a:p>
          </p:txBody>
        </p:sp>
      </p:grpSp>
      <p:sp>
        <p:nvSpPr>
          <p:cNvPr id="10" name="矩形 9"/>
          <p:cNvSpPr/>
          <p:nvPr/>
        </p:nvSpPr>
        <p:spPr>
          <a:xfrm>
            <a:off x="2753360" y="3469640"/>
            <a:ext cx="7842250" cy="829945"/>
          </a:xfrm>
          <a:prstGeom prst="rect">
            <a:avLst/>
          </a:prstGeom>
        </p:spPr>
        <p:txBody>
          <a:bodyPr wrap="square">
            <a:spAutoFit/>
          </a:bodyPr>
          <a:lstStyle/>
          <a:p>
            <a:r>
              <a:rPr lang="en-US" altLang="zh-CN" sz="4800" dirty="0">
                <a:solidFill>
                  <a:schemeClr val="tx1">
                    <a:lumMod val="85000"/>
                    <a:lumOff val="15000"/>
                  </a:schemeClr>
                </a:solidFill>
              </a:rPr>
              <a:t>A brief introduction of celadon</a:t>
            </a:r>
            <a:endParaRPr lang="en-US" altLang="zh-CN" sz="4800" dirty="0">
              <a:solidFill>
                <a:schemeClr val="tx1">
                  <a:lumMod val="85000"/>
                  <a:lumOff val="1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filter="fade">
                                      <p:cBhvr>
                                        <p:cTn id="7" dur="500">
                                          <p:stCondLst>
                                            <p:cond delay="0"/>
                                          </p:stCondLst>
                                        </p:cTn>
                                        <p:tgtEl>
                                          <p:spTgt spid="4"/>
                                        </p:tgtEl>
                                      </p:cBhvr>
                                    </p:animEffect>
                                    <p:animScale>
                                      <p:cBhvr>
                                        <p:cTn id="8" dur="500" fill="hold">
                                          <p:stCondLst>
                                            <p:cond delay="0"/>
                                          </p:stCondLst>
                                        </p:cTn>
                                        <p:tgtEl>
                                          <p:spTgt spid="4"/>
                                        </p:tgtEl>
                                      </p:cBhvr>
                                      <p:from x="150000" y="150000"/>
                                      <p:to x="100000" y="100000"/>
                                    </p:animScale>
                                    <p:anim to="" calcmode="lin" valueType="num">
                                      <p:cBhvr>
                                        <p:cTn id="9" dur="500" fill="hold">
                                          <p:stCondLst>
                                            <p:cond delay="0"/>
                                          </p:stCondLst>
                                        </p:cTn>
                                        <p:tgtEl>
                                          <p:spTgt spid="4"/>
                                        </p:tgtEl>
                                        <p:attrNameLst>
                                          <p:attrName>ppt_x</p:attrName>
                                        </p:attrNameLst>
                                      </p:cBhvr>
                                      <p:tavLst>
                                        <p:tav tm="0">
                                          <p:val>
                                            <p:strVal val="#ppt_x+sin(rand(10))/10"/>
                                          </p:val>
                                        </p:tav>
                                        <p:tav tm="100000">
                                          <p:val>
                                            <p:strVal val="#ppt_x"/>
                                          </p:val>
                                        </p:tav>
                                      </p:tavLst>
                                    </p:anim>
                                    <p:anim to="" calcmode="lin" valueType="num">
                                      <p:cBhvr>
                                        <p:cTn id="10" dur="500" fill="hold">
                                          <p:stCondLst>
                                            <p:cond delay="0"/>
                                          </p:stCondLst>
                                        </p:cTn>
                                        <p:tgtEl>
                                          <p:spTgt spid="4"/>
                                        </p:tgtEl>
                                        <p:attrNameLst>
                                          <p:attrName>ppt_y</p:attrName>
                                        </p:attrNameLst>
                                      </p:cBhvr>
                                      <p:tavLst>
                                        <p:tav tm="0">
                                          <p:val>
                                            <p:strVal val="#ppt_y+sin(rand(10))/10"/>
                                          </p:val>
                                        </p:tav>
                                        <p:tav tm="100000">
                                          <p:val>
                                            <p:strVal val="#ppt_y"/>
                                          </p:val>
                                        </p:tav>
                                      </p:tavLst>
                                    </p:anim>
                                  </p:childTnLst>
                                </p:cTn>
                              </p:par>
                            </p:childTnLst>
                          </p:cTn>
                        </p:par>
                        <p:par>
                          <p:cTn id="11" fill="hold">
                            <p:stCondLst>
                              <p:cond delay="500"/>
                            </p:stCondLst>
                            <p:childTnLst>
                              <p:par>
                                <p:cTn id="12" presetID="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filter="fade">
                                      <p:cBhvr>
                                        <p:cTn id="14" dur="500">
                                          <p:stCondLst>
                                            <p:cond delay="0"/>
                                          </p:stCondLst>
                                        </p:cTn>
                                        <p:tgtEl>
                                          <p:spTgt spid="5"/>
                                        </p:tgtEl>
                                      </p:cBhvr>
                                    </p:animEffect>
                                    <p:animScale>
                                      <p:cBhvr>
                                        <p:cTn id="15" dur="500" fill="hold">
                                          <p:stCondLst>
                                            <p:cond delay="0"/>
                                          </p:stCondLst>
                                        </p:cTn>
                                        <p:tgtEl>
                                          <p:spTgt spid="5"/>
                                        </p:tgtEl>
                                      </p:cBhvr>
                                      <p:from x="150000" y="150000"/>
                                      <p:to x="100000" y="100000"/>
                                    </p:animScale>
                                    <p:anim to="" calcmode="lin" valueType="num">
                                      <p:cBhvr>
                                        <p:cTn id="16" dur="500" fill="hold">
                                          <p:stCondLst>
                                            <p:cond delay="0"/>
                                          </p:stCondLst>
                                        </p:cTn>
                                        <p:tgtEl>
                                          <p:spTgt spid="5"/>
                                        </p:tgtEl>
                                        <p:attrNameLst>
                                          <p:attrName>ppt_x</p:attrName>
                                        </p:attrNameLst>
                                      </p:cBhvr>
                                      <p:tavLst>
                                        <p:tav tm="0">
                                          <p:val>
                                            <p:strVal val="#ppt_x+sin(rand(10))/10"/>
                                          </p:val>
                                        </p:tav>
                                        <p:tav tm="100000">
                                          <p:val>
                                            <p:strVal val="#ppt_x"/>
                                          </p:val>
                                        </p:tav>
                                      </p:tavLst>
                                    </p:anim>
                                    <p:anim to="" calcmode="lin" valueType="num">
                                      <p:cBhvr>
                                        <p:cTn id="17" dur="500" fill="hold">
                                          <p:stCondLst>
                                            <p:cond delay="0"/>
                                          </p:stCondLst>
                                        </p:cTn>
                                        <p:tgtEl>
                                          <p:spTgt spid="5"/>
                                        </p:tgtEl>
                                        <p:attrNameLst>
                                          <p:attrName>ppt_y</p:attrName>
                                        </p:attrNameLst>
                                      </p:cBhvr>
                                      <p:tavLst>
                                        <p:tav tm="0">
                                          <p:val>
                                            <p:strVal val="#ppt_y+sin(rand(10))/10"/>
                                          </p:val>
                                        </p:tav>
                                        <p:tav tm="100000">
                                          <p:val>
                                            <p:strVal val="#ppt_y"/>
                                          </p:val>
                                        </p:tav>
                                      </p:tavLst>
                                    </p:anim>
                                  </p:childTnLst>
                                </p:cTn>
                              </p:par>
                            </p:childTnLst>
                          </p:cTn>
                        </p:par>
                        <p:par>
                          <p:cTn id="18" fill="hold">
                            <p:stCondLst>
                              <p:cond delay="1000"/>
                            </p:stCondLst>
                            <p:childTnLst>
                              <p:par>
                                <p:cTn id="19" presetID="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filter="fade">
                                      <p:cBhvr>
                                        <p:cTn id="21" dur="500">
                                          <p:stCondLst>
                                            <p:cond delay="0"/>
                                          </p:stCondLst>
                                        </p:cTn>
                                        <p:tgtEl>
                                          <p:spTgt spid="6"/>
                                        </p:tgtEl>
                                      </p:cBhvr>
                                    </p:animEffect>
                                    <p:animScale>
                                      <p:cBhvr>
                                        <p:cTn id="22" dur="500" fill="hold">
                                          <p:stCondLst>
                                            <p:cond delay="0"/>
                                          </p:stCondLst>
                                        </p:cTn>
                                        <p:tgtEl>
                                          <p:spTgt spid="6"/>
                                        </p:tgtEl>
                                      </p:cBhvr>
                                      <p:from x="150000" y="150000"/>
                                      <p:to x="100000" y="100000"/>
                                    </p:animScale>
                                    <p:anim to="" calcmode="lin" valueType="num">
                                      <p:cBhvr>
                                        <p:cTn id="23" dur="500" fill="hold">
                                          <p:stCondLst>
                                            <p:cond delay="0"/>
                                          </p:stCondLst>
                                        </p:cTn>
                                        <p:tgtEl>
                                          <p:spTgt spid="6"/>
                                        </p:tgtEl>
                                        <p:attrNameLst>
                                          <p:attrName>ppt_x</p:attrName>
                                        </p:attrNameLst>
                                      </p:cBhvr>
                                      <p:tavLst>
                                        <p:tav tm="0">
                                          <p:val>
                                            <p:strVal val="#ppt_x+sin(rand(10))/10"/>
                                          </p:val>
                                        </p:tav>
                                        <p:tav tm="100000">
                                          <p:val>
                                            <p:strVal val="#ppt_x"/>
                                          </p:val>
                                        </p:tav>
                                      </p:tavLst>
                                    </p:anim>
                                    <p:anim to="" calcmode="lin" valueType="num">
                                      <p:cBhvr>
                                        <p:cTn id="24" dur="500" fill="hold">
                                          <p:stCondLst>
                                            <p:cond delay="0"/>
                                          </p:stCondLst>
                                        </p:cTn>
                                        <p:tgtEl>
                                          <p:spTgt spid="6"/>
                                        </p:tgtEl>
                                        <p:attrNameLst>
                                          <p:attrName>ppt_y</p:attrName>
                                        </p:attrNameLst>
                                      </p:cBhvr>
                                      <p:tavLst>
                                        <p:tav tm="0">
                                          <p:val>
                                            <p:strVal val="#ppt_y+sin(rand(10))/10"/>
                                          </p:val>
                                        </p:tav>
                                        <p:tav tm="100000">
                                          <p:val>
                                            <p:strVal val="#ppt_y"/>
                                          </p:val>
                                        </p:tav>
                                      </p:tavLst>
                                    </p:anim>
                                  </p:childTnLst>
                                </p:cTn>
                              </p:par>
                            </p:childTnLst>
                          </p:cTn>
                        </p:par>
                        <p:par>
                          <p:cTn id="25" fill="hold">
                            <p:stCondLst>
                              <p:cond delay="1500"/>
                            </p:stCondLst>
                            <p:childTnLst>
                              <p:par>
                                <p:cTn id="26" presetID="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filter="fade">
                                      <p:cBhvr>
                                        <p:cTn id="28" dur="500">
                                          <p:stCondLst>
                                            <p:cond delay="0"/>
                                          </p:stCondLst>
                                        </p:cTn>
                                        <p:tgtEl>
                                          <p:spTgt spid="7"/>
                                        </p:tgtEl>
                                      </p:cBhvr>
                                    </p:animEffect>
                                    <p:animScale>
                                      <p:cBhvr>
                                        <p:cTn id="29" dur="500" fill="hold">
                                          <p:stCondLst>
                                            <p:cond delay="0"/>
                                          </p:stCondLst>
                                        </p:cTn>
                                        <p:tgtEl>
                                          <p:spTgt spid="7"/>
                                        </p:tgtEl>
                                      </p:cBhvr>
                                      <p:from x="150000" y="150000"/>
                                      <p:to x="100000" y="100000"/>
                                    </p:animScale>
                                    <p:anim to="" calcmode="lin" valueType="num">
                                      <p:cBhvr>
                                        <p:cTn id="30" dur="500" fill="hold">
                                          <p:stCondLst>
                                            <p:cond delay="0"/>
                                          </p:stCondLst>
                                        </p:cTn>
                                        <p:tgtEl>
                                          <p:spTgt spid="7"/>
                                        </p:tgtEl>
                                        <p:attrNameLst>
                                          <p:attrName>ppt_x</p:attrName>
                                        </p:attrNameLst>
                                      </p:cBhvr>
                                      <p:tavLst>
                                        <p:tav tm="0">
                                          <p:val>
                                            <p:strVal val="#ppt_x+sin(rand(10))/10"/>
                                          </p:val>
                                        </p:tav>
                                        <p:tav tm="100000">
                                          <p:val>
                                            <p:strVal val="#ppt_x"/>
                                          </p:val>
                                        </p:tav>
                                      </p:tavLst>
                                    </p:anim>
                                    <p:anim to="" calcmode="lin" valueType="num">
                                      <p:cBhvr>
                                        <p:cTn id="31" dur="500" fill="hold">
                                          <p:stCondLst>
                                            <p:cond delay="0"/>
                                          </p:stCondLst>
                                        </p:cTn>
                                        <p:tgtEl>
                                          <p:spTgt spid="7"/>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838200" y="551180"/>
            <a:ext cx="10515600" cy="5626100"/>
          </a:xfrm>
        </p:spPr>
        <p:txBody>
          <a:bodyPr/>
          <a:p>
            <a:r>
              <a:rPr lang="zh-CN" altLang="en-US"/>
              <a:t>Celadon is a term for ceramics denoting both wares glazed in the jade green celadon color, also known as greenware (the term specialists tend to use) and a type of transparent glaze, often with small cracks, that was first used on greenware, but later used on other porcelains. </a:t>
            </a:r>
            <a:endParaRPr lang="zh-CN" altLang="en-US"/>
          </a:p>
        </p:txBody>
      </p:sp>
      <p:pic>
        <p:nvPicPr>
          <p:cNvPr id="5" name="图片 4"/>
          <p:cNvPicPr>
            <a:picLocks noChangeAspect="1"/>
          </p:cNvPicPr>
          <p:nvPr/>
        </p:nvPicPr>
        <p:blipFill>
          <a:blip r:embed="rId1"/>
          <a:stretch>
            <a:fillRect/>
          </a:stretch>
        </p:blipFill>
        <p:spPr>
          <a:xfrm>
            <a:off x="1644650" y="2364740"/>
            <a:ext cx="3430270" cy="4237355"/>
          </a:xfrm>
          <a:prstGeom prst="rect">
            <a:avLst/>
          </a:prstGeom>
        </p:spPr>
      </p:pic>
      <p:pic>
        <p:nvPicPr>
          <p:cNvPr id="2" name="图片 1"/>
          <p:cNvPicPr>
            <a:picLocks noChangeAspect="1"/>
          </p:cNvPicPr>
          <p:nvPr/>
        </p:nvPicPr>
        <p:blipFill>
          <a:blip r:embed="rId2"/>
          <a:stretch>
            <a:fillRect/>
          </a:stretch>
        </p:blipFill>
        <p:spPr>
          <a:xfrm>
            <a:off x="7499350" y="2573655"/>
            <a:ext cx="4088765" cy="418147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4"/>
          <p:cNvPicPr>
            <a:picLocks noChangeAspect="1"/>
          </p:cNvPicPr>
          <p:nvPr>
            <p:custDataLst>
              <p:tags r:id="rId1"/>
            </p:custDataLst>
          </p:nvPr>
        </p:nvPicPr>
        <p:blipFill rotWithShape="1">
          <a:blip r:embed="rId2" cstate="print">
            <a:extLst>
              <a:ext uri="{28A0092B-C50C-407E-A947-70E740481C1C}">
                <a14:useLocalDpi xmlns:a14="http://schemas.microsoft.com/office/drawing/2010/main" val="0"/>
              </a:ext>
            </a:extLst>
          </a:blip>
          <a:srcRect r="11111"/>
          <a:stretch>
            <a:fillRect/>
          </a:stretch>
        </p:blipFill>
        <p:spPr>
          <a:xfrm>
            <a:off x="0" y="0"/>
            <a:ext cx="12192000" cy="6858000"/>
          </a:xfrm>
          <a:prstGeom prst="rect">
            <a:avLst/>
          </a:prstGeom>
        </p:spPr>
      </p:pic>
      <p:pic>
        <p:nvPicPr>
          <p:cNvPr id="23" name="图片 10"/>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0" y="0"/>
            <a:ext cx="12192000" cy="3810000"/>
          </a:xfrm>
          <a:prstGeom prst="rect">
            <a:avLst/>
          </a:prstGeom>
        </p:spPr>
      </p:pic>
      <p:sp>
        <p:nvSpPr>
          <p:cNvPr id="3" name="矩形 2"/>
          <p:cNvSpPr/>
          <p:nvPr/>
        </p:nvSpPr>
        <p:spPr>
          <a:xfrm>
            <a:off x="279400" y="165100"/>
            <a:ext cx="11633200" cy="652780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12"/>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1" y="18733"/>
            <a:ext cx="1238568" cy="1238568"/>
          </a:xfrm>
          <a:prstGeom prst="rect">
            <a:avLst/>
          </a:prstGeom>
        </p:spPr>
      </p:pic>
      <p:grpSp>
        <p:nvGrpSpPr>
          <p:cNvPr id="19" name="组合 18"/>
          <p:cNvGrpSpPr/>
          <p:nvPr/>
        </p:nvGrpSpPr>
        <p:grpSpPr>
          <a:xfrm>
            <a:off x="4375423" y="1164563"/>
            <a:ext cx="3939540" cy="4749800"/>
            <a:chOff x="4696577" y="1945750"/>
            <a:chExt cx="3939540" cy="4749800"/>
          </a:xfrm>
        </p:grpSpPr>
        <p:sp>
          <p:nvSpPr>
            <p:cNvPr id="9" name="文本框 8"/>
            <p:cNvSpPr txBox="1"/>
            <p:nvPr/>
          </p:nvSpPr>
          <p:spPr>
            <a:xfrm>
              <a:off x="4757537" y="3326875"/>
              <a:ext cx="3878580" cy="521970"/>
            </a:xfrm>
            <a:prstGeom prst="rect">
              <a:avLst/>
            </a:prstGeom>
            <a:noFill/>
          </p:spPr>
          <p:txBody>
            <a:bodyPr vert="horz" wrap="square" rtlCol="0">
              <a:spAutoFit/>
            </a:bodyPr>
            <a:lstStyle>
              <a:defPPr>
                <a:defRPr lang="zh-CN"/>
              </a:defPPr>
              <a:lvl1pPr>
                <a:defRPr sz="2800">
                  <a:solidFill>
                    <a:schemeClr val="tx1">
                      <a:lumMod val="75000"/>
                      <a:lumOff val="25000"/>
                    </a:schemeClr>
                  </a:solidFill>
                  <a:latin typeface="苏新诗古印宋简" panose="02010609000101010101" pitchFamily="49" charset="-122"/>
                  <a:ea typeface="苏新诗古印宋简" panose="02010609000101010101" pitchFamily="49" charset="-122"/>
                </a:defRPr>
              </a:lvl1pPr>
            </a:lstStyle>
            <a:p>
              <a:pPr algn="ctr">
                <a:buClrTx/>
                <a:buSzTx/>
                <a:buFontTx/>
              </a:pPr>
              <a:r>
                <a:rPr lang="en-US" altLang="zh-CN" b="1" dirty="0">
                  <a:solidFill>
                    <a:srgbClr val="1C1E18"/>
                  </a:solidFill>
                  <a:latin typeface="+mj-ea"/>
                  <a:ea typeface="+mj-ea"/>
                </a:rPr>
                <a:t>Eastern Han Dynasty</a:t>
              </a:r>
              <a:endParaRPr lang="en-US" altLang="zh-CN" b="1" dirty="0">
                <a:solidFill>
                  <a:srgbClr val="1C1E18"/>
                </a:solidFill>
                <a:latin typeface="+mj-ea"/>
                <a:ea typeface="+mj-ea"/>
              </a:endParaRPr>
            </a:p>
          </p:txBody>
        </p:sp>
        <p:sp>
          <p:nvSpPr>
            <p:cNvPr id="10" name="矩形 9"/>
            <p:cNvSpPr/>
            <p:nvPr/>
          </p:nvSpPr>
          <p:spPr>
            <a:xfrm>
              <a:off x="4696577" y="4450190"/>
              <a:ext cx="3609340" cy="2245360"/>
            </a:xfrm>
            <a:prstGeom prst="rect">
              <a:avLst/>
            </a:prstGeom>
          </p:spPr>
          <p:txBody>
            <a:bodyPr vert="horz" wrap="square">
              <a:spAutoFit/>
            </a:bodyPr>
            <a:lstStyle/>
            <a:p>
              <a:pPr algn="ctr" fontAlgn="auto">
                <a:lnSpc>
                  <a:spcPct val="100000"/>
                </a:lnSpc>
                <a:buClrTx/>
                <a:buSzTx/>
                <a:buFontTx/>
              </a:pPr>
              <a:r>
                <a:rPr lang="en-US" altLang="zh-CN" sz="2400" dirty="0">
                  <a:solidFill>
                    <a:sysClr val="windowText" lastClr="000000"/>
                  </a:solidFill>
                  <a:ea typeface="思源黑体 CN Light" panose="020B0300000000000000" pitchFamily="34" charset="-122"/>
                  <a:cs typeface="+mn-lt"/>
                </a:rPr>
                <a:t> </a:t>
              </a:r>
              <a:r>
                <a:rPr lang="zh-CN" altLang="en-US" sz="2800"/>
                <a:t>The celadon firing technology in the Eastern Han Dynasty has reached a mature stage.</a:t>
              </a:r>
              <a:endParaRPr lang="zh-CN" altLang="en-US" sz="2800"/>
            </a:p>
          </p:txBody>
        </p:sp>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1697" y="1945750"/>
              <a:ext cx="2792186" cy="1480593"/>
            </a:xfrm>
            <a:prstGeom prst="rect">
              <a:avLst/>
            </a:prstGeom>
          </p:spPr>
        </p:pic>
      </p:grpSp>
      <p:grpSp>
        <p:nvGrpSpPr>
          <p:cNvPr id="20" name="组合 19"/>
          <p:cNvGrpSpPr/>
          <p:nvPr/>
        </p:nvGrpSpPr>
        <p:grpSpPr>
          <a:xfrm>
            <a:off x="8197053" y="1153796"/>
            <a:ext cx="3714750" cy="4760595"/>
            <a:chOff x="8453489" y="1138693"/>
            <a:chExt cx="3714750" cy="4760595"/>
          </a:xfrm>
        </p:grpSpPr>
        <p:sp>
          <p:nvSpPr>
            <p:cNvPr id="11" name="文本框 10"/>
            <p:cNvSpPr txBox="1"/>
            <p:nvPr/>
          </p:nvSpPr>
          <p:spPr>
            <a:xfrm>
              <a:off x="8453489" y="2411233"/>
              <a:ext cx="3714750" cy="1383665"/>
            </a:xfrm>
            <a:prstGeom prst="rect">
              <a:avLst/>
            </a:prstGeom>
            <a:noFill/>
          </p:spPr>
          <p:txBody>
            <a:bodyPr vert="horz" wrap="square" rtlCol="0">
              <a:spAutoFit/>
            </a:bodyPr>
            <a:lstStyle>
              <a:defPPr>
                <a:defRPr lang="zh-CN"/>
              </a:defPPr>
              <a:lvl1pPr>
                <a:defRPr sz="2800">
                  <a:solidFill>
                    <a:schemeClr val="tx1">
                      <a:lumMod val="75000"/>
                      <a:lumOff val="25000"/>
                    </a:schemeClr>
                  </a:solidFill>
                  <a:latin typeface="苏新诗古印宋简" panose="02010609000101010101" pitchFamily="49" charset="-122"/>
                  <a:ea typeface="苏新诗古印宋简" panose="02010609000101010101" pitchFamily="49" charset="-122"/>
                </a:defRPr>
              </a:lvl1pPr>
            </a:lstStyle>
            <a:p>
              <a:pPr algn="ctr">
                <a:buClrTx/>
                <a:buSzTx/>
                <a:buFontTx/>
              </a:pPr>
              <a:r>
                <a:rPr lang="en-US" altLang="zh-CN" b="1" dirty="0">
                  <a:solidFill>
                    <a:srgbClr val="1C1E18"/>
                  </a:solidFill>
                  <a:latin typeface="+mj-ea"/>
                  <a:ea typeface="+mj-ea"/>
                </a:rPr>
                <a:t>Three Kingdoms,Jin and Southern and Northern Dynasties</a:t>
              </a:r>
              <a:endParaRPr lang="en-US" altLang="zh-CN" b="1" dirty="0">
                <a:solidFill>
                  <a:srgbClr val="1C1E18"/>
                </a:solidFill>
                <a:latin typeface="+mj-ea"/>
                <a:ea typeface="+mj-ea"/>
              </a:endParaRPr>
            </a:p>
          </p:txBody>
        </p:sp>
        <p:sp>
          <p:nvSpPr>
            <p:cNvPr id="12" name="矩形 11"/>
            <p:cNvSpPr/>
            <p:nvPr/>
          </p:nvSpPr>
          <p:spPr>
            <a:xfrm>
              <a:off x="8741144" y="4700408"/>
              <a:ext cx="3327400" cy="1198880"/>
            </a:xfrm>
            <a:prstGeom prst="rect">
              <a:avLst/>
            </a:prstGeom>
          </p:spPr>
          <p:txBody>
            <a:bodyPr vert="horz" wrap="square">
              <a:spAutoFit/>
            </a:bodyPr>
            <a:lstStyle/>
            <a:p>
              <a:pPr algn="ctr" fontAlgn="auto">
                <a:lnSpc>
                  <a:spcPct val="100000"/>
                </a:lnSpc>
              </a:pPr>
              <a:r>
                <a:rPr lang="zh-CN" altLang="en-US" sz="2800"/>
                <a:t>The celadon fired in the south and the north had their own characteristics.</a:t>
              </a:r>
              <a:endParaRPr lang="zh-CN" altLang="en-US" sz="2800"/>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70964" y="1138693"/>
              <a:ext cx="2792186" cy="1480593"/>
            </a:xfrm>
            <a:prstGeom prst="rect">
              <a:avLst/>
            </a:prstGeom>
          </p:spPr>
        </p:pic>
      </p:grpSp>
      <p:grpSp>
        <p:nvGrpSpPr>
          <p:cNvPr id="5" name="组合 4"/>
          <p:cNvGrpSpPr/>
          <p:nvPr/>
        </p:nvGrpSpPr>
        <p:grpSpPr>
          <a:xfrm>
            <a:off x="464257" y="1164591"/>
            <a:ext cx="3614420" cy="4386580"/>
            <a:chOff x="743553" y="1242198"/>
            <a:chExt cx="3614420" cy="4386580"/>
          </a:xfrm>
        </p:grpSpPr>
        <p:sp>
          <p:nvSpPr>
            <p:cNvPr id="7" name="文本框 6"/>
            <p:cNvSpPr txBox="1"/>
            <p:nvPr/>
          </p:nvSpPr>
          <p:spPr>
            <a:xfrm>
              <a:off x="820388" y="2408058"/>
              <a:ext cx="3461385" cy="953135"/>
            </a:xfrm>
            <a:prstGeom prst="rect">
              <a:avLst/>
            </a:prstGeom>
            <a:noFill/>
          </p:spPr>
          <p:txBody>
            <a:bodyPr vert="horz" wrap="square" rtlCol="0">
              <a:spAutoFit/>
            </a:bodyPr>
            <a:lstStyle>
              <a:defPPr>
                <a:defRPr lang="zh-CN"/>
              </a:defPPr>
              <a:lvl1pPr>
                <a:defRPr sz="2800">
                  <a:solidFill>
                    <a:schemeClr val="tx1">
                      <a:lumMod val="75000"/>
                      <a:lumOff val="25000"/>
                    </a:schemeClr>
                  </a:solidFill>
                  <a:latin typeface="苏新诗古印宋简" panose="02010609000101010101" pitchFamily="49" charset="-122"/>
                  <a:ea typeface="苏新诗古印宋简" panose="02010609000101010101" pitchFamily="49" charset="-122"/>
                </a:defRPr>
              </a:lvl1pPr>
            </a:lstStyle>
            <a:p>
              <a:pPr algn="ctr"/>
              <a:r>
                <a:rPr lang="en-US" altLang="zh-CN" b="1" dirty="0">
                  <a:solidFill>
                    <a:srgbClr val="1C1E18"/>
                  </a:solidFill>
                  <a:latin typeface="+mj-ea"/>
                  <a:ea typeface="+mj-ea"/>
                </a:rPr>
                <a:t>Shang and Zhou Dynasties</a:t>
              </a:r>
              <a:endParaRPr lang="en-US" altLang="zh-CN" b="1" dirty="0">
                <a:solidFill>
                  <a:srgbClr val="1C1E18"/>
                </a:solidFill>
                <a:latin typeface="+mj-ea"/>
                <a:ea typeface="+mj-ea"/>
              </a:endParaRPr>
            </a:p>
          </p:txBody>
        </p:sp>
        <p:sp>
          <p:nvSpPr>
            <p:cNvPr id="8" name="矩形 7"/>
            <p:cNvSpPr/>
            <p:nvPr/>
          </p:nvSpPr>
          <p:spPr>
            <a:xfrm>
              <a:off x="743553" y="3690758"/>
              <a:ext cx="3614420" cy="1938020"/>
            </a:xfrm>
            <a:prstGeom prst="rect">
              <a:avLst/>
            </a:prstGeom>
          </p:spPr>
          <p:txBody>
            <a:bodyPr vert="horz" wrap="square">
              <a:spAutoFit/>
            </a:bodyPr>
            <a:lstStyle/>
            <a:p>
              <a:pPr algn="ctr" fontAlgn="auto">
                <a:lnSpc>
                  <a:spcPct val="100000"/>
                </a:lnSpc>
              </a:pPr>
              <a:r>
                <a:rPr lang="zh-CN" altLang="en-US" sz="2800"/>
                <a:t>Greenwares are found in earthernware from the Shang dynasty onwards and was called primitive celadon. </a:t>
              </a:r>
              <a:endParaRPr lang="zh-CN" altLang="en-US" sz="1200" dirty="0">
                <a:solidFill>
                  <a:sysClr val="windowText" lastClr="000000"/>
                </a:solidFill>
                <a:latin typeface="思源黑体 CN Light" panose="020B0300000000000000" pitchFamily="34" charset="-122"/>
                <a:ea typeface="思源黑体 CN Light" panose="020B0300000000000000" pitchFamily="34" charset="-122"/>
              </a:endParaRPr>
            </a:p>
          </p:txBody>
        </p:sp>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1723" y="1242198"/>
              <a:ext cx="2792186" cy="1480593"/>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filter="fade">
                                      <p:cBhvr>
                                        <p:cTn id="7" dur="500">
                                          <p:stCondLst>
                                            <p:cond delay="0"/>
                                          </p:stCondLst>
                                        </p:cTn>
                                        <p:tgtEl>
                                          <p:spTgt spid="22"/>
                                        </p:tgtEl>
                                      </p:cBhvr>
                                    </p:animEffect>
                                    <p:animScale>
                                      <p:cBhvr>
                                        <p:cTn id="8" dur="500" fill="hold">
                                          <p:stCondLst>
                                            <p:cond delay="0"/>
                                          </p:stCondLst>
                                        </p:cTn>
                                        <p:tgtEl>
                                          <p:spTgt spid="22"/>
                                        </p:tgtEl>
                                      </p:cBhvr>
                                      <p:from x="150000" y="150000"/>
                                      <p:to x="100000" y="100000"/>
                                    </p:animScale>
                                    <p:anim to="" calcmode="lin" valueType="num">
                                      <p:cBhvr>
                                        <p:cTn id="9" dur="500" fill="hold">
                                          <p:stCondLst>
                                            <p:cond delay="0"/>
                                          </p:stCondLst>
                                        </p:cTn>
                                        <p:tgtEl>
                                          <p:spTgt spid="22"/>
                                        </p:tgtEl>
                                        <p:attrNameLst>
                                          <p:attrName>ppt_x</p:attrName>
                                        </p:attrNameLst>
                                      </p:cBhvr>
                                      <p:tavLst>
                                        <p:tav tm="0">
                                          <p:val>
                                            <p:strVal val="#ppt_x+sin(rand(10))/10"/>
                                          </p:val>
                                        </p:tav>
                                        <p:tav tm="100000">
                                          <p:val>
                                            <p:strVal val="#ppt_x"/>
                                          </p:val>
                                        </p:tav>
                                      </p:tavLst>
                                    </p:anim>
                                    <p:anim to="" calcmode="lin" valueType="num">
                                      <p:cBhvr>
                                        <p:cTn id="10" dur="500" fill="hold">
                                          <p:stCondLst>
                                            <p:cond delay="0"/>
                                          </p:stCondLst>
                                        </p:cTn>
                                        <p:tgtEl>
                                          <p:spTgt spid="22"/>
                                        </p:tgtEl>
                                        <p:attrNameLst>
                                          <p:attrName>ppt_y</p:attrName>
                                        </p:attrNameLst>
                                      </p:cBhvr>
                                      <p:tavLst>
                                        <p:tav tm="0">
                                          <p:val>
                                            <p:strVal val="#ppt_y+sin(rand(10))/10"/>
                                          </p:val>
                                        </p:tav>
                                        <p:tav tm="100000">
                                          <p:val>
                                            <p:strVal val="#ppt_y"/>
                                          </p:val>
                                        </p:tav>
                                      </p:tavLst>
                                    </p:anim>
                                  </p:childTnLst>
                                </p:cTn>
                              </p:par>
                            </p:childTnLst>
                          </p:cTn>
                        </p:par>
                        <p:par>
                          <p:cTn id="11" fill="hold">
                            <p:stCondLst>
                              <p:cond delay="500"/>
                            </p:stCondLst>
                            <p:childTnLst>
                              <p:par>
                                <p:cTn id="12" presetID="0" presetClass="entr" presetSubtype="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filter="fade">
                                      <p:cBhvr>
                                        <p:cTn id="14" dur="500">
                                          <p:stCondLst>
                                            <p:cond delay="0"/>
                                          </p:stCondLst>
                                        </p:cTn>
                                        <p:tgtEl>
                                          <p:spTgt spid="23"/>
                                        </p:tgtEl>
                                      </p:cBhvr>
                                    </p:animEffect>
                                    <p:animScale>
                                      <p:cBhvr>
                                        <p:cTn id="15" dur="500" fill="hold">
                                          <p:stCondLst>
                                            <p:cond delay="0"/>
                                          </p:stCondLst>
                                        </p:cTn>
                                        <p:tgtEl>
                                          <p:spTgt spid="23"/>
                                        </p:tgtEl>
                                      </p:cBhvr>
                                      <p:from x="150000" y="150000"/>
                                      <p:to x="100000" y="100000"/>
                                    </p:animScale>
                                    <p:anim to="" calcmode="lin" valueType="num">
                                      <p:cBhvr>
                                        <p:cTn id="16" dur="500" fill="hold">
                                          <p:stCondLst>
                                            <p:cond delay="0"/>
                                          </p:stCondLst>
                                        </p:cTn>
                                        <p:tgtEl>
                                          <p:spTgt spid="23"/>
                                        </p:tgtEl>
                                        <p:attrNameLst>
                                          <p:attrName>ppt_x</p:attrName>
                                        </p:attrNameLst>
                                      </p:cBhvr>
                                      <p:tavLst>
                                        <p:tav tm="0">
                                          <p:val>
                                            <p:strVal val="#ppt_x+sin(rand(10))/10"/>
                                          </p:val>
                                        </p:tav>
                                        <p:tav tm="100000">
                                          <p:val>
                                            <p:strVal val="#ppt_x"/>
                                          </p:val>
                                        </p:tav>
                                      </p:tavLst>
                                    </p:anim>
                                    <p:anim to="" calcmode="lin" valueType="num">
                                      <p:cBhvr>
                                        <p:cTn id="17" dur="500" fill="hold">
                                          <p:stCondLst>
                                            <p:cond delay="0"/>
                                          </p:stCondLst>
                                        </p:cTn>
                                        <p:tgtEl>
                                          <p:spTgt spid="23"/>
                                        </p:tgtEl>
                                        <p:attrNameLst>
                                          <p:attrName>ppt_y</p:attrName>
                                        </p:attrNameLst>
                                      </p:cBhvr>
                                      <p:tavLst>
                                        <p:tav tm="0">
                                          <p:val>
                                            <p:strVal val="#ppt_y+sin(rand(10))/10"/>
                                          </p:val>
                                        </p:tav>
                                        <p:tav tm="100000">
                                          <p:val>
                                            <p:strVal val="#ppt_y"/>
                                          </p:val>
                                        </p:tav>
                                      </p:tavLst>
                                    </p:anim>
                                  </p:childTnLst>
                                </p:cTn>
                              </p:par>
                            </p:childTnLst>
                          </p:cTn>
                        </p:par>
                        <p:par>
                          <p:cTn id="18" fill="hold">
                            <p:stCondLst>
                              <p:cond delay="1000"/>
                            </p:stCondLst>
                            <p:childTnLst>
                              <p:par>
                                <p:cTn id="19" presetID="0" presetClass="entr" presetSubtype="0"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filter="fade">
                                      <p:cBhvr>
                                        <p:cTn id="21" dur="500">
                                          <p:stCondLst>
                                            <p:cond delay="0"/>
                                          </p:stCondLst>
                                        </p:cTn>
                                        <p:tgtEl>
                                          <p:spTgt spid="24"/>
                                        </p:tgtEl>
                                      </p:cBhvr>
                                    </p:animEffect>
                                    <p:animScale>
                                      <p:cBhvr>
                                        <p:cTn id="22" dur="500" fill="hold">
                                          <p:stCondLst>
                                            <p:cond delay="0"/>
                                          </p:stCondLst>
                                        </p:cTn>
                                        <p:tgtEl>
                                          <p:spTgt spid="24"/>
                                        </p:tgtEl>
                                      </p:cBhvr>
                                      <p:from x="150000" y="150000"/>
                                      <p:to x="100000" y="100000"/>
                                    </p:animScale>
                                    <p:anim to="" calcmode="lin" valueType="num">
                                      <p:cBhvr>
                                        <p:cTn id="23" dur="500" fill="hold">
                                          <p:stCondLst>
                                            <p:cond delay="0"/>
                                          </p:stCondLst>
                                        </p:cTn>
                                        <p:tgtEl>
                                          <p:spTgt spid="24"/>
                                        </p:tgtEl>
                                        <p:attrNameLst>
                                          <p:attrName>ppt_x</p:attrName>
                                        </p:attrNameLst>
                                      </p:cBhvr>
                                      <p:tavLst>
                                        <p:tav tm="0">
                                          <p:val>
                                            <p:strVal val="#ppt_x+sin(rand(10))/10"/>
                                          </p:val>
                                        </p:tav>
                                        <p:tav tm="100000">
                                          <p:val>
                                            <p:strVal val="#ppt_x"/>
                                          </p:val>
                                        </p:tav>
                                      </p:tavLst>
                                    </p:anim>
                                    <p:anim to="" calcmode="lin" valueType="num">
                                      <p:cBhvr>
                                        <p:cTn id="24" dur="500" fill="hold">
                                          <p:stCondLst>
                                            <p:cond delay="0"/>
                                          </p:stCondLst>
                                        </p:cTn>
                                        <p:tgtEl>
                                          <p:spTgt spid="24"/>
                                        </p:tgtEl>
                                        <p:attrNameLst>
                                          <p:attrName>ppt_y</p:attrName>
                                        </p:attrNameLst>
                                      </p:cBhvr>
                                      <p:tavLst>
                                        <p:tav tm="0">
                                          <p:val>
                                            <p:strVal val="#ppt_y+sin(rand(10))/10"/>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900" decel="100000" fill="hold"/>
                                        <p:tgtEl>
                                          <p:spTgt spid="19"/>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9"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1000" fill="hold"/>
                                        <p:tgtEl>
                                          <p:spTgt spid="20"/>
                                        </p:tgtEl>
                                        <p:attrNameLst>
                                          <p:attrName>ppt_x</p:attrName>
                                        </p:attrNameLst>
                                      </p:cBhvr>
                                      <p:tavLst>
                                        <p:tav tm="0">
                                          <p:val>
                                            <p:strVal val="#ppt_x-.2"/>
                                          </p:val>
                                        </p:tav>
                                        <p:tav tm="100000">
                                          <p:val>
                                            <p:strVal val="#ppt_x"/>
                                          </p:val>
                                        </p:tav>
                                      </p:tavLst>
                                    </p:anim>
                                    <p:anim calcmode="lin" valueType="num">
                                      <p:cBhvr>
                                        <p:cTn id="44"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4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p:cNvPicPr>
            <a:picLocks noChangeAspect="1"/>
          </p:cNvPicPr>
          <p:nvPr>
            <p:custDataLst>
              <p:tags r:id="rId1"/>
            </p:custDataLst>
          </p:nvPr>
        </p:nvPicPr>
        <p:blipFill rotWithShape="1">
          <a:blip r:embed="rId2" cstate="print">
            <a:extLst>
              <a:ext uri="{28A0092B-C50C-407E-A947-70E740481C1C}">
                <a14:useLocalDpi xmlns:a14="http://schemas.microsoft.com/office/drawing/2010/main" val="0"/>
              </a:ext>
            </a:extLst>
          </a:blip>
          <a:srcRect r="11111"/>
          <a:stretch>
            <a:fillRect/>
          </a:stretch>
        </p:blipFill>
        <p:spPr>
          <a:xfrm>
            <a:off x="0" y="0"/>
            <a:ext cx="12192000" cy="6858000"/>
          </a:xfrm>
          <a:prstGeom prst="rect">
            <a:avLst/>
          </a:prstGeom>
        </p:spPr>
      </p:pic>
      <p:pic>
        <p:nvPicPr>
          <p:cNvPr id="15" name="图片 6"/>
          <p:cNvPicPr>
            <a:picLocks noChangeAspect="1"/>
          </p:cNvPicPr>
          <p:nvPr>
            <p:custDataLst>
              <p:tags r:id="rId3"/>
            </p:custDataLst>
          </p:nvPr>
        </p:nvPicPr>
        <p:blipFill rotWithShape="1">
          <a:blip r:embed="rId4">
            <a:extLst>
              <a:ext uri="{28A0092B-C50C-407E-A947-70E740481C1C}">
                <a14:useLocalDpi xmlns:a14="http://schemas.microsoft.com/office/drawing/2010/main" val="0"/>
              </a:ext>
            </a:extLst>
          </a:blip>
          <a:srcRect t="6754" r="7821" b="33897"/>
          <a:stretch>
            <a:fillRect/>
          </a:stretch>
        </p:blipFill>
        <p:spPr>
          <a:xfrm flipH="1">
            <a:off x="10029960" y="5210175"/>
            <a:ext cx="1888989" cy="1247394"/>
          </a:xfrm>
          <a:prstGeom prst="rect">
            <a:avLst/>
          </a:prstGeom>
        </p:spPr>
      </p:pic>
      <p:pic>
        <p:nvPicPr>
          <p:cNvPr id="16" name="图片 10"/>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0" y="0"/>
            <a:ext cx="12192000" cy="3810000"/>
          </a:xfrm>
          <a:prstGeom prst="rect">
            <a:avLst/>
          </a:prstGeom>
        </p:spPr>
      </p:pic>
      <p:pic>
        <p:nvPicPr>
          <p:cNvPr id="17" name="图片 12"/>
          <p:cNvPicPr>
            <a:picLocks noChangeAspect="1"/>
          </p:cNvPicPr>
          <p:nvPr>
            <p:custDataLst>
              <p:tags r:id="rId7"/>
            </p:custDataLst>
          </p:nvPr>
        </p:nvPicPr>
        <p:blipFill>
          <a:blip r:embed="rId8" cstate="print">
            <a:extLst>
              <a:ext uri="{28A0092B-C50C-407E-A947-70E740481C1C}">
                <a14:useLocalDpi xmlns:a14="http://schemas.microsoft.com/office/drawing/2010/main" val="0"/>
              </a:ext>
            </a:extLst>
          </a:blip>
          <a:stretch>
            <a:fillRect/>
          </a:stretch>
        </p:blipFill>
        <p:spPr>
          <a:xfrm flipH="1">
            <a:off x="7599896" y="18732"/>
            <a:ext cx="4657725" cy="4657725"/>
          </a:xfrm>
          <a:prstGeom prst="rect">
            <a:avLst/>
          </a:prstGeom>
        </p:spPr>
      </p:pic>
      <p:grpSp>
        <p:nvGrpSpPr>
          <p:cNvPr id="38" name="组合 37"/>
          <p:cNvGrpSpPr/>
          <p:nvPr/>
        </p:nvGrpSpPr>
        <p:grpSpPr>
          <a:xfrm>
            <a:off x="1376279" y="2126405"/>
            <a:ext cx="2931160" cy="2405273"/>
            <a:chOff x="3861429" y="1356409"/>
            <a:chExt cx="2466014" cy="2023580"/>
          </a:xfrm>
        </p:grpSpPr>
        <p:pic>
          <p:nvPicPr>
            <p:cNvPr id="39" name="Picture 3" descr="C:\Users\Thinkpad\Desktop\PNG\1_0002_图层-5-副本.png"/>
            <p:cNvPicPr>
              <a:picLocks noChangeAspect="1" noChangeArrowheads="1"/>
            </p:cNvPicPr>
            <p:nvPr/>
          </p:nvPicPr>
          <p:blipFill>
            <a:blip r:embed="rId9" cstate="print">
              <a:lum bright="70000" contrast="-70000"/>
              <a:extLst>
                <a:ext uri="{28A0092B-C50C-407E-A947-70E740481C1C}">
                  <a14:useLocalDpi xmlns:a14="http://schemas.microsoft.com/office/drawing/2010/main" val="0"/>
                </a:ext>
              </a:extLst>
            </a:blip>
            <a:srcRect/>
            <a:stretch>
              <a:fillRect/>
            </a:stretch>
          </p:blipFill>
          <p:spPr bwMode="auto">
            <a:xfrm rot="4418917">
              <a:off x="4231169" y="1517891"/>
              <a:ext cx="1921706" cy="1802490"/>
            </a:xfrm>
            <a:prstGeom prst="rect">
              <a:avLst/>
            </a:prstGeom>
            <a:noFill/>
            <a:extLst>
              <a:ext uri="{909E8E84-426E-40DD-AFC4-6F175D3DCCD1}">
                <a14:hiddenFill xmlns:a14="http://schemas.microsoft.com/office/drawing/2010/main">
                  <a:solidFill>
                    <a:srgbClr val="FFFFFF"/>
                  </a:solidFill>
                </a14:hiddenFill>
              </a:ext>
            </a:extLst>
          </p:spPr>
        </p:pic>
        <p:pic>
          <p:nvPicPr>
            <p:cNvPr id="40" name="图片 39"/>
            <p:cNvPicPr>
              <a:picLocks noChangeAspect="1"/>
            </p:cNvPicPr>
            <p:nvPr/>
          </p:nvPicPr>
          <p:blipFill>
            <a:blip r:embed="rId10" cstate="print">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rot="4217533">
              <a:off x="5848425" y="2527131"/>
              <a:ext cx="368770" cy="348422"/>
            </a:xfrm>
            <a:prstGeom prst="rect">
              <a:avLst/>
            </a:prstGeom>
          </p:spPr>
        </p:pic>
        <p:sp>
          <p:nvSpPr>
            <p:cNvPr id="43" name="矩形 42"/>
            <p:cNvSpPr/>
            <p:nvPr/>
          </p:nvSpPr>
          <p:spPr>
            <a:xfrm>
              <a:off x="3861429" y="1356409"/>
              <a:ext cx="2466014" cy="594600"/>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300" normalizeH="0" baseline="0" noProof="0" dirty="0">
                  <a:ln>
                    <a:noFill/>
                  </a:ln>
                  <a:solidFill>
                    <a:prstClr val="black">
                      <a:lumMod val="75000"/>
                      <a:lumOff val="25000"/>
                    </a:prstClr>
                  </a:solidFill>
                  <a:uLnTx/>
                  <a:uFillTx/>
                  <a:latin typeface="思源黑体 CN Light" panose="020B0300000000000000" pitchFamily="34" charset="-122"/>
                  <a:ea typeface="思源黑体 CN Light" panose="020B0300000000000000" pitchFamily="34" charset="-122"/>
                  <a:cs typeface="+mn-cs"/>
                </a:rPr>
                <a:t>PART 02</a:t>
              </a:r>
              <a:endParaRPr kumimoji="0" lang="zh-CN" altLang="en-US" sz="4000" b="0" i="0" u="none" strike="noStrike" kern="1200" cap="none" spc="300" normalizeH="0" baseline="0" noProof="0" dirty="0">
                <a:ln>
                  <a:noFill/>
                </a:ln>
                <a:solidFill>
                  <a:prstClr val="black">
                    <a:lumMod val="75000"/>
                    <a:lumOff val="25000"/>
                  </a:prstClr>
                </a:solidFill>
                <a:uLnTx/>
                <a:uFillTx/>
                <a:latin typeface="思源黑体 CN Light" panose="020B0300000000000000" pitchFamily="34" charset="-122"/>
                <a:ea typeface="思源黑体 CN Light" panose="020B0300000000000000" pitchFamily="34" charset="-122"/>
                <a:cs typeface="+mn-cs"/>
              </a:endParaRPr>
            </a:p>
          </p:txBody>
        </p:sp>
        <p:sp>
          <p:nvSpPr>
            <p:cNvPr id="54" name="Freeform 682"/>
            <p:cNvSpPr>
              <a:spLocks noEditPoints="1"/>
            </p:cNvSpPr>
            <p:nvPr/>
          </p:nvSpPr>
          <p:spPr bwMode="auto">
            <a:xfrm rot="333008">
              <a:off x="4743980" y="2044500"/>
              <a:ext cx="896441" cy="475466"/>
            </a:xfrm>
            <a:custGeom>
              <a:avLst/>
              <a:gdLst>
                <a:gd name="T0" fmla="*/ 178 w 234"/>
                <a:gd name="T1" fmla="*/ 70 h 107"/>
                <a:gd name="T2" fmla="*/ 185 w 234"/>
                <a:gd name="T3" fmla="*/ 57 h 107"/>
                <a:gd name="T4" fmla="*/ 178 w 234"/>
                <a:gd name="T5" fmla="*/ 47 h 107"/>
                <a:gd name="T6" fmla="*/ 178 w 234"/>
                <a:gd name="T7" fmla="*/ 55 h 107"/>
                <a:gd name="T8" fmla="*/ 168 w 234"/>
                <a:gd name="T9" fmla="*/ 48 h 107"/>
                <a:gd name="T10" fmla="*/ 189 w 234"/>
                <a:gd name="T11" fmla="*/ 50 h 107"/>
                <a:gd name="T12" fmla="*/ 178 w 234"/>
                <a:gd name="T13" fmla="*/ 70 h 107"/>
                <a:gd name="T14" fmla="*/ 178 w 234"/>
                <a:gd name="T15" fmla="*/ 70 h 107"/>
                <a:gd name="T16" fmla="*/ 227 w 234"/>
                <a:gd name="T17" fmla="*/ 33 h 107"/>
                <a:gd name="T18" fmla="*/ 214 w 234"/>
                <a:gd name="T19" fmla="*/ 22 h 107"/>
                <a:gd name="T20" fmla="*/ 192 w 234"/>
                <a:gd name="T21" fmla="*/ 31 h 107"/>
                <a:gd name="T22" fmla="*/ 168 w 234"/>
                <a:gd name="T23" fmla="*/ 32 h 107"/>
                <a:gd name="T24" fmla="*/ 176 w 234"/>
                <a:gd name="T25" fmla="*/ 14 h 107"/>
                <a:gd name="T26" fmla="*/ 180 w 234"/>
                <a:gd name="T27" fmla="*/ 28 h 107"/>
                <a:gd name="T28" fmla="*/ 174 w 234"/>
                <a:gd name="T29" fmla="*/ 25 h 107"/>
                <a:gd name="T30" fmla="*/ 178 w 234"/>
                <a:gd name="T31" fmla="*/ 23 h 107"/>
                <a:gd name="T32" fmla="*/ 171 w 234"/>
                <a:gd name="T33" fmla="*/ 23 h 107"/>
                <a:gd name="T34" fmla="*/ 175 w 234"/>
                <a:gd name="T35" fmla="*/ 32 h 107"/>
                <a:gd name="T36" fmla="*/ 192 w 234"/>
                <a:gd name="T37" fmla="*/ 20 h 107"/>
                <a:gd name="T38" fmla="*/ 178 w 234"/>
                <a:gd name="T39" fmla="*/ 7 h 107"/>
                <a:gd name="T40" fmla="*/ 168 w 234"/>
                <a:gd name="T41" fmla="*/ 1 h 107"/>
                <a:gd name="T42" fmla="*/ 153 w 234"/>
                <a:gd name="T43" fmla="*/ 16 h 107"/>
                <a:gd name="T44" fmla="*/ 138 w 234"/>
                <a:gd name="T45" fmla="*/ 28 h 107"/>
                <a:gd name="T46" fmla="*/ 156 w 234"/>
                <a:gd name="T47" fmla="*/ 33 h 107"/>
                <a:gd name="T48" fmla="*/ 165 w 234"/>
                <a:gd name="T49" fmla="*/ 38 h 107"/>
                <a:gd name="T50" fmla="*/ 158 w 234"/>
                <a:gd name="T51" fmla="*/ 44 h 107"/>
                <a:gd name="T52" fmla="*/ 138 w 234"/>
                <a:gd name="T53" fmla="*/ 40 h 107"/>
                <a:gd name="T54" fmla="*/ 134 w 234"/>
                <a:gd name="T55" fmla="*/ 30 h 107"/>
                <a:gd name="T56" fmla="*/ 111 w 234"/>
                <a:gd name="T57" fmla="*/ 28 h 107"/>
                <a:gd name="T58" fmla="*/ 118 w 234"/>
                <a:gd name="T59" fmla="*/ 43 h 107"/>
                <a:gd name="T60" fmla="*/ 127 w 234"/>
                <a:gd name="T61" fmla="*/ 33 h 107"/>
                <a:gd name="T62" fmla="*/ 128 w 234"/>
                <a:gd name="T63" fmla="*/ 46 h 107"/>
                <a:gd name="T64" fmla="*/ 96 w 234"/>
                <a:gd name="T65" fmla="*/ 50 h 107"/>
                <a:gd name="T66" fmla="*/ 66 w 234"/>
                <a:gd name="T67" fmla="*/ 51 h 107"/>
                <a:gd name="T68" fmla="*/ 100 w 234"/>
                <a:gd name="T69" fmla="*/ 55 h 107"/>
                <a:gd name="T70" fmla="*/ 125 w 234"/>
                <a:gd name="T71" fmla="*/ 58 h 107"/>
                <a:gd name="T72" fmla="*/ 145 w 234"/>
                <a:gd name="T73" fmla="*/ 72 h 107"/>
                <a:gd name="T74" fmla="*/ 150 w 234"/>
                <a:gd name="T75" fmla="*/ 55 h 107"/>
                <a:gd name="T76" fmla="*/ 146 w 234"/>
                <a:gd name="T77" fmla="*/ 62 h 107"/>
                <a:gd name="T78" fmla="*/ 140 w 234"/>
                <a:gd name="T79" fmla="*/ 51 h 107"/>
                <a:gd name="T80" fmla="*/ 154 w 234"/>
                <a:gd name="T81" fmla="*/ 50 h 107"/>
                <a:gd name="T82" fmla="*/ 160 w 234"/>
                <a:gd name="T83" fmla="*/ 74 h 107"/>
                <a:gd name="T84" fmla="*/ 124 w 234"/>
                <a:gd name="T85" fmla="*/ 75 h 107"/>
                <a:gd name="T86" fmla="*/ 49 w 234"/>
                <a:gd name="T87" fmla="*/ 59 h 107"/>
                <a:gd name="T88" fmla="*/ 1 w 234"/>
                <a:gd name="T89" fmla="*/ 106 h 107"/>
                <a:gd name="T90" fmla="*/ 45 w 234"/>
                <a:gd name="T91" fmla="*/ 65 h 107"/>
                <a:gd name="T92" fmla="*/ 111 w 234"/>
                <a:gd name="T93" fmla="*/ 80 h 107"/>
                <a:gd name="T94" fmla="*/ 155 w 234"/>
                <a:gd name="T95" fmla="*/ 97 h 107"/>
                <a:gd name="T96" fmla="*/ 195 w 234"/>
                <a:gd name="T97" fmla="*/ 66 h 107"/>
                <a:gd name="T98" fmla="*/ 204 w 234"/>
                <a:gd name="T99" fmla="*/ 39 h 107"/>
                <a:gd name="T100" fmla="*/ 222 w 234"/>
                <a:gd name="T101" fmla="*/ 39 h 107"/>
                <a:gd name="T102" fmla="*/ 214 w 234"/>
                <a:gd name="T103" fmla="*/ 46 h 107"/>
                <a:gd name="T104" fmla="*/ 216 w 234"/>
                <a:gd name="T105" fmla="*/ 40 h 107"/>
                <a:gd name="T106" fmla="*/ 208 w 234"/>
                <a:gd name="T107" fmla="*/ 43 h 107"/>
                <a:gd name="T108" fmla="*/ 222 w 234"/>
                <a:gd name="T109" fmla="*/ 55 h 107"/>
                <a:gd name="T110" fmla="*/ 227 w 234"/>
                <a:gd name="T111" fmla="*/ 35 h 107"/>
                <a:gd name="T112" fmla="*/ 227 w 234"/>
                <a:gd name="T113" fmla="*/ 33 h 107"/>
                <a:gd name="T114" fmla="*/ 227 w 234"/>
                <a:gd name="T115" fmla="*/ 35 h 107"/>
                <a:gd name="T116" fmla="*/ 227 w 234"/>
                <a:gd name="T117" fmla="*/ 33 h 107"/>
                <a:gd name="T118" fmla="*/ 227 w 234"/>
                <a:gd name="T119" fmla="*/ 3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4" h="107">
                  <a:moveTo>
                    <a:pt x="178" y="70"/>
                  </a:moveTo>
                  <a:cubicBezTo>
                    <a:pt x="177" y="71"/>
                    <a:pt x="183" y="67"/>
                    <a:pt x="185" y="57"/>
                  </a:cubicBezTo>
                  <a:cubicBezTo>
                    <a:pt x="186" y="50"/>
                    <a:pt x="178" y="47"/>
                    <a:pt x="178" y="47"/>
                  </a:cubicBezTo>
                  <a:cubicBezTo>
                    <a:pt x="179" y="47"/>
                    <a:pt x="179" y="52"/>
                    <a:pt x="178" y="55"/>
                  </a:cubicBezTo>
                  <a:cubicBezTo>
                    <a:pt x="176" y="58"/>
                    <a:pt x="167" y="57"/>
                    <a:pt x="168" y="48"/>
                  </a:cubicBezTo>
                  <a:cubicBezTo>
                    <a:pt x="170" y="39"/>
                    <a:pt x="187" y="38"/>
                    <a:pt x="189" y="50"/>
                  </a:cubicBezTo>
                  <a:cubicBezTo>
                    <a:pt x="192" y="62"/>
                    <a:pt x="179" y="70"/>
                    <a:pt x="178" y="70"/>
                  </a:cubicBezTo>
                  <a:cubicBezTo>
                    <a:pt x="178" y="70"/>
                    <a:pt x="178" y="70"/>
                    <a:pt x="178" y="70"/>
                  </a:cubicBezTo>
                  <a:close/>
                  <a:moveTo>
                    <a:pt x="227" y="33"/>
                  </a:moveTo>
                  <a:cubicBezTo>
                    <a:pt x="229" y="18"/>
                    <a:pt x="214" y="22"/>
                    <a:pt x="214" y="22"/>
                  </a:cubicBezTo>
                  <a:cubicBezTo>
                    <a:pt x="204" y="11"/>
                    <a:pt x="195" y="27"/>
                    <a:pt x="192" y="31"/>
                  </a:cubicBezTo>
                  <a:cubicBezTo>
                    <a:pt x="189" y="36"/>
                    <a:pt x="173" y="42"/>
                    <a:pt x="168" y="32"/>
                  </a:cubicBezTo>
                  <a:cubicBezTo>
                    <a:pt x="162" y="22"/>
                    <a:pt x="169" y="12"/>
                    <a:pt x="176" y="14"/>
                  </a:cubicBezTo>
                  <a:cubicBezTo>
                    <a:pt x="184" y="15"/>
                    <a:pt x="187" y="24"/>
                    <a:pt x="180" y="28"/>
                  </a:cubicBezTo>
                  <a:cubicBezTo>
                    <a:pt x="174" y="32"/>
                    <a:pt x="174" y="25"/>
                    <a:pt x="174" y="25"/>
                  </a:cubicBezTo>
                  <a:cubicBezTo>
                    <a:pt x="177" y="27"/>
                    <a:pt x="178" y="25"/>
                    <a:pt x="178" y="23"/>
                  </a:cubicBezTo>
                  <a:cubicBezTo>
                    <a:pt x="178" y="21"/>
                    <a:pt x="173" y="19"/>
                    <a:pt x="171" y="23"/>
                  </a:cubicBezTo>
                  <a:cubicBezTo>
                    <a:pt x="171" y="29"/>
                    <a:pt x="175" y="32"/>
                    <a:pt x="175" y="32"/>
                  </a:cubicBezTo>
                  <a:cubicBezTo>
                    <a:pt x="175" y="32"/>
                    <a:pt x="192" y="35"/>
                    <a:pt x="192" y="20"/>
                  </a:cubicBezTo>
                  <a:cubicBezTo>
                    <a:pt x="191" y="2"/>
                    <a:pt x="178" y="7"/>
                    <a:pt x="178" y="7"/>
                  </a:cubicBezTo>
                  <a:cubicBezTo>
                    <a:pt x="178" y="7"/>
                    <a:pt x="176" y="2"/>
                    <a:pt x="168" y="1"/>
                  </a:cubicBezTo>
                  <a:cubicBezTo>
                    <a:pt x="153" y="0"/>
                    <a:pt x="152" y="15"/>
                    <a:pt x="153" y="16"/>
                  </a:cubicBezTo>
                  <a:cubicBezTo>
                    <a:pt x="149" y="15"/>
                    <a:pt x="136" y="17"/>
                    <a:pt x="138" y="28"/>
                  </a:cubicBezTo>
                  <a:cubicBezTo>
                    <a:pt x="140" y="39"/>
                    <a:pt x="153" y="34"/>
                    <a:pt x="156" y="33"/>
                  </a:cubicBezTo>
                  <a:cubicBezTo>
                    <a:pt x="159" y="33"/>
                    <a:pt x="164" y="32"/>
                    <a:pt x="165" y="38"/>
                  </a:cubicBezTo>
                  <a:cubicBezTo>
                    <a:pt x="166" y="44"/>
                    <a:pt x="158" y="44"/>
                    <a:pt x="158" y="44"/>
                  </a:cubicBezTo>
                  <a:cubicBezTo>
                    <a:pt x="152" y="38"/>
                    <a:pt x="138" y="40"/>
                    <a:pt x="138" y="40"/>
                  </a:cubicBezTo>
                  <a:cubicBezTo>
                    <a:pt x="137" y="36"/>
                    <a:pt x="134" y="30"/>
                    <a:pt x="134" y="30"/>
                  </a:cubicBezTo>
                  <a:cubicBezTo>
                    <a:pt x="128" y="19"/>
                    <a:pt x="114" y="24"/>
                    <a:pt x="111" y="28"/>
                  </a:cubicBezTo>
                  <a:cubicBezTo>
                    <a:pt x="108" y="32"/>
                    <a:pt x="109" y="41"/>
                    <a:pt x="118" y="43"/>
                  </a:cubicBezTo>
                  <a:cubicBezTo>
                    <a:pt x="126" y="45"/>
                    <a:pt x="127" y="33"/>
                    <a:pt x="127" y="33"/>
                  </a:cubicBezTo>
                  <a:cubicBezTo>
                    <a:pt x="127" y="33"/>
                    <a:pt x="131" y="41"/>
                    <a:pt x="128" y="46"/>
                  </a:cubicBezTo>
                  <a:cubicBezTo>
                    <a:pt x="122" y="55"/>
                    <a:pt x="112" y="54"/>
                    <a:pt x="96" y="50"/>
                  </a:cubicBezTo>
                  <a:cubicBezTo>
                    <a:pt x="80" y="46"/>
                    <a:pt x="66" y="51"/>
                    <a:pt x="66" y="51"/>
                  </a:cubicBezTo>
                  <a:cubicBezTo>
                    <a:pt x="66" y="51"/>
                    <a:pt x="83" y="47"/>
                    <a:pt x="100" y="55"/>
                  </a:cubicBezTo>
                  <a:cubicBezTo>
                    <a:pt x="110" y="62"/>
                    <a:pt x="125" y="58"/>
                    <a:pt x="125" y="58"/>
                  </a:cubicBezTo>
                  <a:cubicBezTo>
                    <a:pt x="126" y="66"/>
                    <a:pt x="134" y="76"/>
                    <a:pt x="145" y="72"/>
                  </a:cubicBezTo>
                  <a:cubicBezTo>
                    <a:pt x="156" y="68"/>
                    <a:pt x="150" y="55"/>
                    <a:pt x="150" y="55"/>
                  </a:cubicBezTo>
                  <a:cubicBezTo>
                    <a:pt x="150" y="55"/>
                    <a:pt x="150" y="60"/>
                    <a:pt x="146" y="62"/>
                  </a:cubicBezTo>
                  <a:cubicBezTo>
                    <a:pt x="141" y="63"/>
                    <a:pt x="136" y="57"/>
                    <a:pt x="140" y="51"/>
                  </a:cubicBezTo>
                  <a:cubicBezTo>
                    <a:pt x="145" y="47"/>
                    <a:pt x="154" y="50"/>
                    <a:pt x="154" y="50"/>
                  </a:cubicBezTo>
                  <a:cubicBezTo>
                    <a:pt x="154" y="50"/>
                    <a:pt x="167" y="57"/>
                    <a:pt x="160" y="74"/>
                  </a:cubicBezTo>
                  <a:cubicBezTo>
                    <a:pt x="149" y="91"/>
                    <a:pt x="124" y="75"/>
                    <a:pt x="124" y="75"/>
                  </a:cubicBezTo>
                  <a:cubicBezTo>
                    <a:pt x="124" y="75"/>
                    <a:pt x="81" y="50"/>
                    <a:pt x="49" y="59"/>
                  </a:cubicBezTo>
                  <a:cubicBezTo>
                    <a:pt x="27" y="64"/>
                    <a:pt x="0" y="107"/>
                    <a:pt x="1" y="106"/>
                  </a:cubicBezTo>
                  <a:cubicBezTo>
                    <a:pt x="17" y="86"/>
                    <a:pt x="29" y="73"/>
                    <a:pt x="45" y="65"/>
                  </a:cubicBezTo>
                  <a:cubicBezTo>
                    <a:pt x="80" y="53"/>
                    <a:pt x="111" y="80"/>
                    <a:pt x="111" y="80"/>
                  </a:cubicBezTo>
                  <a:cubicBezTo>
                    <a:pt x="136" y="98"/>
                    <a:pt x="155" y="97"/>
                    <a:pt x="155" y="97"/>
                  </a:cubicBezTo>
                  <a:cubicBezTo>
                    <a:pt x="185" y="99"/>
                    <a:pt x="195" y="66"/>
                    <a:pt x="195" y="66"/>
                  </a:cubicBezTo>
                  <a:cubicBezTo>
                    <a:pt x="195" y="66"/>
                    <a:pt x="200" y="46"/>
                    <a:pt x="204" y="39"/>
                  </a:cubicBezTo>
                  <a:cubicBezTo>
                    <a:pt x="207" y="35"/>
                    <a:pt x="219" y="31"/>
                    <a:pt x="222" y="39"/>
                  </a:cubicBezTo>
                  <a:cubicBezTo>
                    <a:pt x="225" y="48"/>
                    <a:pt x="216" y="52"/>
                    <a:pt x="214" y="46"/>
                  </a:cubicBezTo>
                  <a:cubicBezTo>
                    <a:pt x="212" y="41"/>
                    <a:pt x="216" y="40"/>
                    <a:pt x="216" y="40"/>
                  </a:cubicBezTo>
                  <a:cubicBezTo>
                    <a:pt x="216" y="40"/>
                    <a:pt x="209" y="38"/>
                    <a:pt x="208" y="43"/>
                  </a:cubicBezTo>
                  <a:cubicBezTo>
                    <a:pt x="209" y="48"/>
                    <a:pt x="211" y="58"/>
                    <a:pt x="222" y="55"/>
                  </a:cubicBezTo>
                  <a:cubicBezTo>
                    <a:pt x="234" y="51"/>
                    <a:pt x="227" y="35"/>
                    <a:pt x="227" y="35"/>
                  </a:cubicBezTo>
                  <a:cubicBezTo>
                    <a:pt x="227" y="33"/>
                    <a:pt x="227" y="33"/>
                    <a:pt x="227" y="33"/>
                  </a:cubicBezTo>
                  <a:close/>
                  <a:moveTo>
                    <a:pt x="227" y="35"/>
                  </a:moveTo>
                  <a:cubicBezTo>
                    <a:pt x="227" y="33"/>
                    <a:pt x="227" y="33"/>
                    <a:pt x="227" y="33"/>
                  </a:cubicBezTo>
                  <a:lnTo>
                    <a:pt x="227" y="35"/>
                  </a:lnTo>
                  <a:close/>
                </a:path>
              </a:pathLst>
            </a:custGeom>
            <a:solidFill>
              <a:srgbClr val="811B1F"/>
            </a:solidFill>
            <a:ln>
              <a:noFill/>
            </a:ln>
            <a:effectLst>
              <a:outerShdw blurRad="12700" dist="12700" dir="2700000" algn="tl"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black"/>
                </a:solidFill>
                <a:effectLst/>
                <a:uLnTx/>
                <a:uFillTx/>
                <a:latin typeface="阿里巴巴普惠体 R" panose="00020600040101010101" pitchFamily="18" charset="-122"/>
                <a:ea typeface="阿里巴巴普惠体 R" panose="00020600040101010101" pitchFamily="18" charset="-122"/>
                <a:cs typeface="+mn-cs"/>
              </a:endParaRPr>
            </a:p>
          </p:txBody>
        </p:sp>
      </p:grpSp>
      <p:sp>
        <p:nvSpPr>
          <p:cNvPr id="10" name="矩形 9"/>
          <p:cNvSpPr/>
          <p:nvPr/>
        </p:nvSpPr>
        <p:spPr>
          <a:xfrm>
            <a:off x="4104425" y="2894279"/>
            <a:ext cx="6405245" cy="1106805"/>
          </a:xfrm>
          <a:prstGeom prst="rect">
            <a:avLst/>
          </a:prstGeom>
        </p:spPr>
        <p:txBody>
          <a:bodyPr wrap="none">
            <a:spAutoFit/>
          </a:bodyPr>
          <a:lstStyle/>
          <a:p>
            <a:r>
              <a:rPr lang="en-US" altLang="zh-CN" sz="6600" dirty="0">
                <a:solidFill>
                  <a:schemeClr val="tx1">
                    <a:lumMod val="85000"/>
                    <a:lumOff val="15000"/>
                  </a:schemeClr>
                </a:solidFill>
              </a:rPr>
              <a:t>Longquan celadon</a:t>
            </a:r>
            <a:endParaRPr lang="en-US" altLang="zh-CN" sz="6600" dirty="0">
              <a:solidFill>
                <a:schemeClr val="tx1">
                  <a:lumMod val="85000"/>
                  <a:lumOff val="1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anim calcmode="lin" valueType="num">
                                      <p:cBhvr>
                                        <p:cTn id="8" dur="500" fill="hold"/>
                                        <p:tgtEl>
                                          <p:spTgt spid="38"/>
                                        </p:tgtEl>
                                        <p:attrNameLst>
                                          <p:attrName>ppt_x</p:attrName>
                                        </p:attrNameLst>
                                      </p:cBhvr>
                                      <p:tavLst>
                                        <p:tav tm="0">
                                          <p:val>
                                            <p:strVal val="#ppt_x"/>
                                          </p:val>
                                        </p:tav>
                                        <p:tav tm="100000">
                                          <p:val>
                                            <p:strVal val="#ppt_x"/>
                                          </p:val>
                                        </p:tav>
                                      </p:tavLst>
                                    </p:anim>
                                    <p:anim calcmode="lin" valueType="num">
                                      <p:cBhvr>
                                        <p:cTn id="9" dur="5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filter="fade">
                                      <p:cBhvr>
                                        <p:cTn id="19" dur="500">
                                          <p:stCondLst>
                                            <p:cond delay="0"/>
                                          </p:stCondLst>
                                        </p:cTn>
                                        <p:tgtEl>
                                          <p:spTgt spid="14"/>
                                        </p:tgtEl>
                                      </p:cBhvr>
                                    </p:animEffect>
                                    <p:animScale>
                                      <p:cBhvr>
                                        <p:cTn id="20" dur="500" fill="hold">
                                          <p:stCondLst>
                                            <p:cond delay="0"/>
                                          </p:stCondLst>
                                        </p:cTn>
                                        <p:tgtEl>
                                          <p:spTgt spid="14"/>
                                        </p:tgtEl>
                                      </p:cBhvr>
                                      <p:from x="150000" y="150000"/>
                                      <p:to x="100000" y="100000"/>
                                    </p:animScale>
                                    <p:anim to="" calcmode="lin" valueType="num">
                                      <p:cBhvr>
                                        <p:cTn id="21" dur="500" fill="hold">
                                          <p:stCondLst>
                                            <p:cond delay="0"/>
                                          </p:stCondLst>
                                        </p:cTn>
                                        <p:tgtEl>
                                          <p:spTgt spid="14"/>
                                        </p:tgtEl>
                                        <p:attrNameLst>
                                          <p:attrName>ppt_x</p:attrName>
                                        </p:attrNameLst>
                                      </p:cBhvr>
                                      <p:tavLst>
                                        <p:tav tm="0">
                                          <p:val>
                                            <p:strVal val="#ppt_x+sin(rand(10))/10"/>
                                          </p:val>
                                        </p:tav>
                                        <p:tav tm="100000">
                                          <p:val>
                                            <p:strVal val="#ppt_x"/>
                                          </p:val>
                                        </p:tav>
                                      </p:tavLst>
                                    </p:anim>
                                    <p:anim to="" calcmode="lin" valueType="num">
                                      <p:cBhvr>
                                        <p:cTn id="22" dur="500" fill="hold">
                                          <p:stCondLst>
                                            <p:cond delay="0"/>
                                          </p:stCondLst>
                                        </p:cTn>
                                        <p:tgtEl>
                                          <p:spTgt spid="14"/>
                                        </p:tgtEl>
                                        <p:attrNameLst>
                                          <p:attrName>ppt_y</p:attrName>
                                        </p:attrNameLst>
                                      </p:cBhvr>
                                      <p:tavLst>
                                        <p:tav tm="0">
                                          <p:val>
                                            <p:strVal val="#ppt_y+sin(rand(10))/10"/>
                                          </p:val>
                                        </p:tav>
                                        <p:tav tm="100000">
                                          <p:val>
                                            <p:strVal val="#ppt_y"/>
                                          </p:val>
                                        </p:tav>
                                      </p:tavLst>
                                    </p:anim>
                                  </p:childTnLst>
                                </p:cTn>
                              </p:par>
                            </p:childTnLst>
                          </p:cTn>
                        </p:par>
                        <p:par>
                          <p:cTn id="23" fill="hold">
                            <p:stCondLst>
                              <p:cond delay="1500"/>
                            </p:stCondLst>
                            <p:childTnLst>
                              <p:par>
                                <p:cTn id="24" presetID="0"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filter="fade">
                                      <p:cBhvr>
                                        <p:cTn id="26" dur="500">
                                          <p:stCondLst>
                                            <p:cond delay="0"/>
                                          </p:stCondLst>
                                        </p:cTn>
                                        <p:tgtEl>
                                          <p:spTgt spid="15"/>
                                        </p:tgtEl>
                                      </p:cBhvr>
                                    </p:animEffect>
                                    <p:animScale>
                                      <p:cBhvr>
                                        <p:cTn id="27" dur="500" fill="hold">
                                          <p:stCondLst>
                                            <p:cond delay="0"/>
                                          </p:stCondLst>
                                        </p:cTn>
                                        <p:tgtEl>
                                          <p:spTgt spid="15"/>
                                        </p:tgtEl>
                                      </p:cBhvr>
                                      <p:from x="150000" y="150000"/>
                                      <p:to x="100000" y="100000"/>
                                    </p:animScale>
                                    <p:anim to="" calcmode="lin" valueType="num">
                                      <p:cBhvr>
                                        <p:cTn id="28" dur="500" fill="hold">
                                          <p:stCondLst>
                                            <p:cond delay="0"/>
                                          </p:stCondLst>
                                        </p:cTn>
                                        <p:tgtEl>
                                          <p:spTgt spid="15"/>
                                        </p:tgtEl>
                                        <p:attrNameLst>
                                          <p:attrName>ppt_x</p:attrName>
                                        </p:attrNameLst>
                                      </p:cBhvr>
                                      <p:tavLst>
                                        <p:tav tm="0">
                                          <p:val>
                                            <p:strVal val="#ppt_x+sin(rand(10))/10"/>
                                          </p:val>
                                        </p:tav>
                                        <p:tav tm="100000">
                                          <p:val>
                                            <p:strVal val="#ppt_x"/>
                                          </p:val>
                                        </p:tav>
                                      </p:tavLst>
                                    </p:anim>
                                    <p:anim to="" calcmode="lin" valueType="num">
                                      <p:cBhvr>
                                        <p:cTn id="29" dur="500" fill="hold">
                                          <p:stCondLst>
                                            <p:cond delay="0"/>
                                          </p:stCondLst>
                                        </p:cTn>
                                        <p:tgtEl>
                                          <p:spTgt spid="15"/>
                                        </p:tgtEl>
                                        <p:attrNameLst>
                                          <p:attrName>ppt_y</p:attrName>
                                        </p:attrNameLst>
                                      </p:cBhvr>
                                      <p:tavLst>
                                        <p:tav tm="0">
                                          <p:val>
                                            <p:strVal val="#ppt_y+sin(rand(10))/10"/>
                                          </p:val>
                                        </p:tav>
                                        <p:tav tm="100000">
                                          <p:val>
                                            <p:strVal val="#ppt_y"/>
                                          </p:val>
                                        </p:tav>
                                      </p:tavLst>
                                    </p:anim>
                                  </p:childTnLst>
                                </p:cTn>
                              </p:par>
                            </p:childTnLst>
                          </p:cTn>
                        </p:par>
                        <p:par>
                          <p:cTn id="30" fill="hold">
                            <p:stCondLst>
                              <p:cond delay="2000"/>
                            </p:stCondLst>
                            <p:childTnLst>
                              <p:par>
                                <p:cTn id="31" presetID="0" presetClass="entr" presetSubtype="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filter="fade">
                                      <p:cBhvr>
                                        <p:cTn id="33" dur="500">
                                          <p:stCondLst>
                                            <p:cond delay="0"/>
                                          </p:stCondLst>
                                        </p:cTn>
                                        <p:tgtEl>
                                          <p:spTgt spid="16"/>
                                        </p:tgtEl>
                                      </p:cBhvr>
                                    </p:animEffect>
                                    <p:animScale>
                                      <p:cBhvr>
                                        <p:cTn id="34" dur="500" fill="hold">
                                          <p:stCondLst>
                                            <p:cond delay="0"/>
                                          </p:stCondLst>
                                        </p:cTn>
                                        <p:tgtEl>
                                          <p:spTgt spid="16"/>
                                        </p:tgtEl>
                                      </p:cBhvr>
                                      <p:from x="150000" y="150000"/>
                                      <p:to x="100000" y="100000"/>
                                    </p:animScale>
                                    <p:anim to="" calcmode="lin" valueType="num">
                                      <p:cBhvr>
                                        <p:cTn id="35" dur="500" fill="hold">
                                          <p:stCondLst>
                                            <p:cond delay="0"/>
                                          </p:stCondLst>
                                        </p:cTn>
                                        <p:tgtEl>
                                          <p:spTgt spid="16"/>
                                        </p:tgtEl>
                                        <p:attrNameLst>
                                          <p:attrName>ppt_x</p:attrName>
                                        </p:attrNameLst>
                                      </p:cBhvr>
                                      <p:tavLst>
                                        <p:tav tm="0">
                                          <p:val>
                                            <p:strVal val="#ppt_x+sin(rand(10))/10"/>
                                          </p:val>
                                        </p:tav>
                                        <p:tav tm="100000">
                                          <p:val>
                                            <p:strVal val="#ppt_x"/>
                                          </p:val>
                                        </p:tav>
                                      </p:tavLst>
                                    </p:anim>
                                    <p:anim to="" calcmode="lin" valueType="num">
                                      <p:cBhvr>
                                        <p:cTn id="36" dur="500" fill="hold">
                                          <p:stCondLst>
                                            <p:cond delay="0"/>
                                          </p:stCondLst>
                                        </p:cTn>
                                        <p:tgtEl>
                                          <p:spTgt spid="16"/>
                                        </p:tgtEl>
                                        <p:attrNameLst>
                                          <p:attrName>ppt_y</p:attrName>
                                        </p:attrNameLst>
                                      </p:cBhvr>
                                      <p:tavLst>
                                        <p:tav tm="0">
                                          <p:val>
                                            <p:strVal val="#ppt_y+sin(rand(10))/10"/>
                                          </p:val>
                                        </p:tav>
                                        <p:tav tm="100000">
                                          <p:val>
                                            <p:strVal val="#ppt_y"/>
                                          </p:val>
                                        </p:tav>
                                      </p:tavLst>
                                    </p:anim>
                                  </p:childTnLst>
                                </p:cTn>
                              </p:par>
                            </p:childTnLst>
                          </p:cTn>
                        </p:par>
                        <p:par>
                          <p:cTn id="37" fill="hold">
                            <p:stCondLst>
                              <p:cond delay="2500"/>
                            </p:stCondLst>
                            <p:childTnLst>
                              <p:par>
                                <p:cTn id="38" presetID="0" presetClass="entr" presetSubtype="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filter="fade">
                                      <p:cBhvr>
                                        <p:cTn id="40" dur="500">
                                          <p:stCondLst>
                                            <p:cond delay="0"/>
                                          </p:stCondLst>
                                        </p:cTn>
                                        <p:tgtEl>
                                          <p:spTgt spid="17"/>
                                        </p:tgtEl>
                                      </p:cBhvr>
                                    </p:animEffect>
                                    <p:animScale>
                                      <p:cBhvr>
                                        <p:cTn id="41" dur="500" fill="hold">
                                          <p:stCondLst>
                                            <p:cond delay="0"/>
                                          </p:stCondLst>
                                        </p:cTn>
                                        <p:tgtEl>
                                          <p:spTgt spid="17"/>
                                        </p:tgtEl>
                                      </p:cBhvr>
                                      <p:from x="150000" y="150000"/>
                                      <p:to x="100000" y="100000"/>
                                    </p:animScale>
                                    <p:anim to="" calcmode="lin" valueType="num">
                                      <p:cBhvr>
                                        <p:cTn id="42" dur="500" fill="hold">
                                          <p:stCondLst>
                                            <p:cond delay="0"/>
                                          </p:stCondLst>
                                        </p:cTn>
                                        <p:tgtEl>
                                          <p:spTgt spid="17"/>
                                        </p:tgtEl>
                                        <p:attrNameLst>
                                          <p:attrName>ppt_x</p:attrName>
                                        </p:attrNameLst>
                                      </p:cBhvr>
                                      <p:tavLst>
                                        <p:tav tm="0">
                                          <p:val>
                                            <p:strVal val="#ppt_x+sin(rand(10))/10"/>
                                          </p:val>
                                        </p:tav>
                                        <p:tav tm="100000">
                                          <p:val>
                                            <p:strVal val="#ppt_x"/>
                                          </p:val>
                                        </p:tav>
                                      </p:tavLst>
                                    </p:anim>
                                    <p:anim to="" calcmode="lin" valueType="num">
                                      <p:cBhvr>
                                        <p:cTn id="43" dur="500" fill="hold">
                                          <p:stCondLst>
                                            <p:cond delay="0"/>
                                          </p:stCondLst>
                                        </p:cTn>
                                        <p:tgtEl>
                                          <p:spTgt spid="17"/>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4"/>
          <p:cNvPicPr>
            <a:picLocks noChangeAspect="1"/>
          </p:cNvPicPr>
          <p:nvPr>
            <p:custDataLst>
              <p:tags r:id="rId1"/>
            </p:custDataLst>
          </p:nvPr>
        </p:nvPicPr>
        <p:blipFill rotWithShape="1">
          <a:blip r:embed="rId2" cstate="print">
            <a:extLst>
              <a:ext uri="{28A0092B-C50C-407E-A947-70E740481C1C}">
                <a14:useLocalDpi xmlns:a14="http://schemas.microsoft.com/office/drawing/2010/main" val="0"/>
              </a:ext>
            </a:extLst>
          </a:blip>
          <a:srcRect r="11111"/>
          <a:stretch>
            <a:fillRect/>
          </a:stretch>
        </p:blipFill>
        <p:spPr>
          <a:xfrm>
            <a:off x="0" y="0"/>
            <a:ext cx="12192000" cy="6858000"/>
          </a:xfrm>
          <a:prstGeom prst="rect">
            <a:avLst/>
          </a:prstGeom>
        </p:spPr>
      </p:pic>
      <p:pic>
        <p:nvPicPr>
          <p:cNvPr id="36" name="图片 10"/>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0" y="0"/>
            <a:ext cx="12192000" cy="3810000"/>
          </a:xfrm>
          <a:prstGeom prst="rect">
            <a:avLst/>
          </a:prstGeom>
        </p:spPr>
      </p:pic>
      <p:sp>
        <p:nvSpPr>
          <p:cNvPr id="3" name="矩形 2"/>
          <p:cNvSpPr/>
          <p:nvPr/>
        </p:nvSpPr>
        <p:spPr>
          <a:xfrm>
            <a:off x="279400" y="165100"/>
            <a:ext cx="11633200" cy="652780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图片 12"/>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1" y="18733"/>
            <a:ext cx="1238568" cy="1238568"/>
          </a:xfrm>
          <a:prstGeom prst="rect">
            <a:avLst/>
          </a:prstGeom>
        </p:spPr>
      </p:pic>
      <p:grpSp>
        <p:nvGrpSpPr>
          <p:cNvPr id="34" name="组合 33"/>
          <p:cNvGrpSpPr/>
          <p:nvPr/>
        </p:nvGrpSpPr>
        <p:grpSpPr>
          <a:xfrm>
            <a:off x="4426346" y="1968931"/>
            <a:ext cx="3362318" cy="3126481"/>
            <a:chOff x="4131856" y="1855732"/>
            <a:chExt cx="3362318" cy="3126481"/>
          </a:xfrm>
        </p:grpSpPr>
        <p:grpSp>
          <p:nvGrpSpPr>
            <p:cNvPr id="8" name="组合 7"/>
            <p:cNvGrpSpPr/>
            <p:nvPr/>
          </p:nvGrpSpPr>
          <p:grpSpPr>
            <a:xfrm>
              <a:off x="4279691" y="1855732"/>
              <a:ext cx="3098353" cy="3126481"/>
              <a:chOff x="7018338" y="5334002"/>
              <a:chExt cx="1223963" cy="1235075"/>
            </a:xfrm>
            <a:solidFill>
              <a:srgbClr val="ADB2B6"/>
            </a:solidFill>
          </p:grpSpPr>
          <p:sp>
            <p:nvSpPr>
              <p:cNvPr id="9" name="Freeform 5463"/>
              <p:cNvSpPr/>
              <p:nvPr/>
            </p:nvSpPr>
            <p:spPr bwMode="auto">
              <a:xfrm>
                <a:off x="7623176" y="5334002"/>
                <a:ext cx="19050" cy="14288"/>
              </a:xfrm>
              <a:custGeom>
                <a:avLst/>
                <a:gdLst>
                  <a:gd name="T0" fmla="*/ 5 w 5"/>
                  <a:gd name="T1" fmla="*/ 2 h 4"/>
                  <a:gd name="T2" fmla="*/ 3 w 5"/>
                  <a:gd name="T3" fmla="*/ 3 h 4"/>
                  <a:gd name="T4" fmla="*/ 2 w 5"/>
                  <a:gd name="T5" fmla="*/ 4 h 4"/>
                  <a:gd name="T6" fmla="*/ 0 w 5"/>
                  <a:gd name="T7" fmla="*/ 3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5" y="3"/>
                      <a:pt x="4" y="3"/>
                      <a:pt x="3" y="3"/>
                    </a:cubicBezTo>
                    <a:cubicBezTo>
                      <a:pt x="5" y="3"/>
                      <a:pt x="2" y="2"/>
                      <a:pt x="2" y="4"/>
                    </a:cubicBezTo>
                    <a:cubicBezTo>
                      <a:pt x="1" y="3"/>
                      <a:pt x="2" y="3"/>
                      <a:pt x="0" y="3"/>
                    </a:cubicBezTo>
                    <a:cubicBezTo>
                      <a:pt x="0" y="0"/>
                      <a:pt x="4"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0" name="Freeform 5464"/>
              <p:cNvSpPr/>
              <p:nvPr/>
            </p:nvSpPr>
            <p:spPr bwMode="auto">
              <a:xfrm>
                <a:off x="7656513" y="5341939"/>
                <a:ext cx="19050" cy="6350"/>
              </a:xfrm>
              <a:custGeom>
                <a:avLst/>
                <a:gdLst>
                  <a:gd name="T0" fmla="*/ 2 w 5"/>
                  <a:gd name="T1" fmla="*/ 1 h 2"/>
                  <a:gd name="T2" fmla="*/ 5 w 5"/>
                  <a:gd name="T3" fmla="*/ 0 h 2"/>
                  <a:gd name="T4" fmla="*/ 4 w 5"/>
                  <a:gd name="T5" fmla="*/ 2 h 2"/>
                  <a:gd name="T6" fmla="*/ 0 w 5"/>
                  <a:gd name="T7" fmla="*/ 1 h 2"/>
                  <a:gd name="T8" fmla="*/ 2 w 5"/>
                  <a:gd name="T9" fmla="*/ 1 h 2"/>
                </a:gdLst>
                <a:ahLst/>
                <a:cxnLst>
                  <a:cxn ang="0">
                    <a:pos x="T0" y="T1"/>
                  </a:cxn>
                  <a:cxn ang="0">
                    <a:pos x="T2" y="T3"/>
                  </a:cxn>
                  <a:cxn ang="0">
                    <a:pos x="T4" y="T5"/>
                  </a:cxn>
                  <a:cxn ang="0">
                    <a:pos x="T6" y="T7"/>
                  </a:cxn>
                  <a:cxn ang="0">
                    <a:pos x="T8" y="T9"/>
                  </a:cxn>
                </a:cxnLst>
                <a:rect l="0" t="0" r="r" b="b"/>
                <a:pathLst>
                  <a:path w="5" h="2">
                    <a:moveTo>
                      <a:pt x="2" y="1"/>
                    </a:moveTo>
                    <a:cubicBezTo>
                      <a:pt x="3" y="1"/>
                      <a:pt x="3" y="0"/>
                      <a:pt x="5" y="0"/>
                    </a:cubicBezTo>
                    <a:cubicBezTo>
                      <a:pt x="5" y="2"/>
                      <a:pt x="4" y="1"/>
                      <a:pt x="4" y="2"/>
                    </a:cubicBezTo>
                    <a:cubicBezTo>
                      <a:pt x="3" y="2"/>
                      <a:pt x="1" y="2"/>
                      <a:pt x="0" y="1"/>
                    </a:cubicBezTo>
                    <a:cubicBezTo>
                      <a:pt x="0" y="0"/>
                      <a:pt x="2"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1" name="Freeform 5465"/>
              <p:cNvSpPr/>
              <p:nvPr/>
            </p:nvSpPr>
            <p:spPr bwMode="auto">
              <a:xfrm>
                <a:off x="7645401" y="5337177"/>
                <a:ext cx="7938" cy="15875"/>
              </a:xfrm>
              <a:custGeom>
                <a:avLst/>
                <a:gdLst>
                  <a:gd name="T0" fmla="*/ 0 w 2"/>
                  <a:gd name="T1" fmla="*/ 2 h 4"/>
                  <a:gd name="T2" fmla="*/ 0 w 2"/>
                  <a:gd name="T3" fmla="*/ 3 h 4"/>
                  <a:gd name="T4" fmla="*/ 0 w 2"/>
                  <a:gd name="T5" fmla="*/ 2 h 4"/>
                  <a:gd name="T6" fmla="*/ 1 w 2"/>
                  <a:gd name="T7" fmla="*/ 2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cubicBezTo>
                      <a:pt x="1" y="0"/>
                      <a:pt x="2" y="4"/>
                      <a:pt x="0" y="3"/>
                    </a:cubicBezTo>
                    <a:cubicBezTo>
                      <a:pt x="1" y="3"/>
                      <a:pt x="0" y="2"/>
                      <a:pt x="0" y="2"/>
                    </a:cubicBezTo>
                    <a:cubicBezTo>
                      <a:pt x="0" y="2"/>
                      <a:pt x="1" y="2"/>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2" name="Freeform 5466"/>
              <p:cNvSpPr/>
              <p:nvPr/>
            </p:nvSpPr>
            <p:spPr bwMode="auto">
              <a:xfrm>
                <a:off x="7526338" y="5353052"/>
                <a:ext cx="11113" cy="6350"/>
              </a:xfrm>
              <a:custGeom>
                <a:avLst/>
                <a:gdLst>
                  <a:gd name="T0" fmla="*/ 3 w 3"/>
                  <a:gd name="T1" fmla="*/ 0 h 2"/>
                  <a:gd name="T2" fmla="*/ 0 w 3"/>
                  <a:gd name="T3" fmla="*/ 1 h 2"/>
                  <a:gd name="T4" fmla="*/ 3 w 3"/>
                  <a:gd name="T5" fmla="*/ 0 h 2"/>
                </a:gdLst>
                <a:ahLst/>
                <a:cxnLst>
                  <a:cxn ang="0">
                    <a:pos x="T0" y="T1"/>
                  </a:cxn>
                  <a:cxn ang="0">
                    <a:pos x="T2" y="T3"/>
                  </a:cxn>
                  <a:cxn ang="0">
                    <a:pos x="T4" y="T5"/>
                  </a:cxn>
                </a:cxnLst>
                <a:rect l="0" t="0" r="r" b="b"/>
                <a:pathLst>
                  <a:path w="3" h="2">
                    <a:moveTo>
                      <a:pt x="3" y="0"/>
                    </a:moveTo>
                    <a:cubicBezTo>
                      <a:pt x="2" y="2"/>
                      <a:pt x="1" y="0"/>
                      <a:pt x="0" y="1"/>
                    </a:cubicBezTo>
                    <a:cubicBezTo>
                      <a:pt x="0"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3" name="Line 5467"/>
              <p:cNvSpPr>
                <a:spLocks noChangeShapeType="1"/>
              </p:cNvSpPr>
              <p:nvPr/>
            </p:nvSpPr>
            <p:spPr bwMode="auto">
              <a:xfrm>
                <a:off x="8129588" y="6145214"/>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4" name="Line 5468"/>
              <p:cNvSpPr>
                <a:spLocks noChangeShapeType="1"/>
              </p:cNvSpPr>
              <p:nvPr/>
            </p:nvSpPr>
            <p:spPr bwMode="auto">
              <a:xfrm>
                <a:off x="8129588" y="6145214"/>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5" name="Freeform 5469"/>
              <p:cNvSpPr>
                <a:spLocks noEditPoints="1"/>
              </p:cNvSpPr>
              <p:nvPr/>
            </p:nvSpPr>
            <p:spPr bwMode="auto">
              <a:xfrm>
                <a:off x="7092951" y="5356227"/>
                <a:ext cx="403225" cy="311150"/>
              </a:xfrm>
              <a:custGeom>
                <a:avLst/>
                <a:gdLst>
                  <a:gd name="T0" fmla="*/ 92 w 107"/>
                  <a:gd name="T1" fmla="*/ 8 h 83"/>
                  <a:gd name="T2" fmla="*/ 92 w 107"/>
                  <a:gd name="T3" fmla="*/ 10 h 83"/>
                  <a:gd name="T4" fmla="*/ 90 w 107"/>
                  <a:gd name="T5" fmla="*/ 10 h 83"/>
                  <a:gd name="T6" fmla="*/ 72 w 107"/>
                  <a:gd name="T7" fmla="*/ 20 h 83"/>
                  <a:gd name="T8" fmla="*/ 69 w 107"/>
                  <a:gd name="T9" fmla="*/ 21 h 83"/>
                  <a:gd name="T10" fmla="*/ 47 w 107"/>
                  <a:gd name="T11" fmla="*/ 36 h 83"/>
                  <a:gd name="T12" fmla="*/ 36 w 107"/>
                  <a:gd name="T13" fmla="*/ 43 h 83"/>
                  <a:gd name="T14" fmla="*/ 28 w 107"/>
                  <a:gd name="T15" fmla="*/ 52 h 83"/>
                  <a:gd name="T16" fmla="*/ 20 w 107"/>
                  <a:gd name="T17" fmla="*/ 64 h 83"/>
                  <a:gd name="T18" fmla="*/ 19 w 107"/>
                  <a:gd name="T19" fmla="*/ 62 h 83"/>
                  <a:gd name="T20" fmla="*/ 18 w 107"/>
                  <a:gd name="T21" fmla="*/ 67 h 83"/>
                  <a:gd name="T22" fmla="*/ 16 w 107"/>
                  <a:gd name="T23" fmla="*/ 68 h 83"/>
                  <a:gd name="T24" fmla="*/ 17 w 107"/>
                  <a:gd name="T25" fmla="*/ 68 h 83"/>
                  <a:gd name="T26" fmla="*/ 13 w 107"/>
                  <a:gd name="T27" fmla="*/ 77 h 83"/>
                  <a:gd name="T28" fmla="*/ 12 w 107"/>
                  <a:gd name="T29" fmla="*/ 76 h 83"/>
                  <a:gd name="T30" fmla="*/ 13 w 107"/>
                  <a:gd name="T31" fmla="*/ 77 h 83"/>
                  <a:gd name="T32" fmla="*/ 10 w 107"/>
                  <a:gd name="T33" fmla="*/ 79 h 83"/>
                  <a:gd name="T34" fmla="*/ 11 w 107"/>
                  <a:gd name="T35" fmla="*/ 78 h 83"/>
                  <a:gd name="T36" fmla="*/ 8 w 107"/>
                  <a:gd name="T37" fmla="*/ 79 h 83"/>
                  <a:gd name="T38" fmla="*/ 7 w 107"/>
                  <a:gd name="T39" fmla="*/ 80 h 83"/>
                  <a:gd name="T40" fmla="*/ 5 w 107"/>
                  <a:gd name="T41" fmla="*/ 83 h 83"/>
                  <a:gd name="T42" fmla="*/ 5 w 107"/>
                  <a:gd name="T43" fmla="*/ 81 h 83"/>
                  <a:gd name="T44" fmla="*/ 3 w 107"/>
                  <a:gd name="T45" fmla="*/ 83 h 83"/>
                  <a:gd name="T46" fmla="*/ 1 w 107"/>
                  <a:gd name="T47" fmla="*/ 82 h 83"/>
                  <a:gd name="T48" fmla="*/ 3 w 107"/>
                  <a:gd name="T49" fmla="*/ 79 h 83"/>
                  <a:gd name="T50" fmla="*/ 5 w 107"/>
                  <a:gd name="T51" fmla="*/ 70 h 83"/>
                  <a:gd name="T52" fmla="*/ 8 w 107"/>
                  <a:gd name="T53" fmla="*/ 68 h 83"/>
                  <a:gd name="T54" fmla="*/ 13 w 107"/>
                  <a:gd name="T55" fmla="*/ 61 h 83"/>
                  <a:gd name="T56" fmla="*/ 14 w 107"/>
                  <a:gd name="T57" fmla="*/ 62 h 83"/>
                  <a:gd name="T58" fmla="*/ 16 w 107"/>
                  <a:gd name="T59" fmla="*/ 57 h 83"/>
                  <a:gd name="T60" fmla="*/ 18 w 107"/>
                  <a:gd name="T61" fmla="*/ 55 h 83"/>
                  <a:gd name="T62" fmla="*/ 18 w 107"/>
                  <a:gd name="T63" fmla="*/ 54 h 83"/>
                  <a:gd name="T64" fmla="*/ 19 w 107"/>
                  <a:gd name="T65" fmla="*/ 54 h 83"/>
                  <a:gd name="T66" fmla="*/ 19 w 107"/>
                  <a:gd name="T67" fmla="*/ 53 h 83"/>
                  <a:gd name="T68" fmla="*/ 30 w 107"/>
                  <a:gd name="T69" fmla="*/ 41 h 83"/>
                  <a:gd name="T70" fmla="*/ 31 w 107"/>
                  <a:gd name="T71" fmla="*/ 38 h 83"/>
                  <a:gd name="T72" fmla="*/ 42 w 107"/>
                  <a:gd name="T73" fmla="*/ 30 h 83"/>
                  <a:gd name="T74" fmla="*/ 65 w 107"/>
                  <a:gd name="T75" fmla="*/ 15 h 83"/>
                  <a:gd name="T76" fmla="*/ 65 w 107"/>
                  <a:gd name="T77" fmla="*/ 16 h 83"/>
                  <a:gd name="T78" fmla="*/ 68 w 107"/>
                  <a:gd name="T79" fmla="*/ 16 h 83"/>
                  <a:gd name="T80" fmla="*/ 69 w 107"/>
                  <a:gd name="T81" fmla="*/ 13 h 83"/>
                  <a:gd name="T82" fmla="*/ 76 w 107"/>
                  <a:gd name="T83" fmla="*/ 9 h 83"/>
                  <a:gd name="T84" fmla="*/ 80 w 107"/>
                  <a:gd name="T85" fmla="*/ 9 h 83"/>
                  <a:gd name="T86" fmla="*/ 81 w 107"/>
                  <a:gd name="T87" fmla="*/ 7 h 83"/>
                  <a:gd name="T88" fmla="*/ 87 w 107"/>
                  <a:gd name="T89" fmla="*/ 6 h 83"/>
                  <a:gd name="T90" fmla="*/ 96 w 107"/>
                  <a:gd name="T91" fmla="*/ 2 h 83"/>
                  <a:gd name="T92" fmla="*/ 106 w 107"/>
                  <a:gd name="T93" fmla="*/ 0 h 83"/>
                  <a:gd name="T94" fmla="*/ 106 w 107"/>
                  <a:gd name="T95" fmla="*/ 2 h 83"/>
                  <a:gd name="T96" fmla="*/ 103 w 107"/>
                  <a:gd name="T97" fmla="*/ 3 h 83"/>
                  <a:gd name="T98" fmla="*/ 97 w 107"/>
                  <a:gd name="T99" fmla="*/ 5 h 83"/>
                  <a:gd name="T100" fmla="*/ 95 w 107"/>
                  <a:gd name="T101" fmla="*/ 7 h 83"/>
                  <a:gd name="T102" fmla="*/ 95 w 107"/>
                  <a:gd name="T103" fmla="*/ 8 h 83"/>
                  <a:gd name="T104" fmla="*/ 95 w 107"/>
                  <a:gd name="T105" fmla="*/ 8 h 83"/>
                  <a:gd name="T106" fmla="*/ 92 w 107"/>
                  <a:gd name="T107" fmla="*/ 8 h 83"/>
                  <a:gd name="T108" fmla="*/ 14 w 107"/>
                  <a:gd name="T109" fmla="*/ 74 h 83"/>
                  <a:gd name="T110" fmla="*/ 15 w 107"/>
                  <a:gd name="T111" fmla="*/ 73 h 83"/>
                  <a:gd name="T112" fmla="*/ 14 w 107"/>
                  <a:gd name="T113" fmla="*/ 73 h 83"/>
                  <a:gd name="T114" fmla="*/ 14 w 107"/>
                  <a:gd name="T115" fmla="*/ 7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 h="83">
                    <a:moveTo>
                      <a:pt x="92" y="8"/>
                    </a:moveTo>
                    <a:cubicBezTo>
                      <a:pt x="92" y="8"/>
                      <a:pt x="92" y="9"/>
                      <a:pt x="92" y="10"/>
                    </a:cubicBezTo>
                    <a:cubicBezTo>
                      <a:pt x="92" y="9"/>
                      <a:pt x="91" y="10"/>
                      <a:pt x="90" y="10"/>
                    </a:cubicBezTo>
                    <a:cubicBezTo>
                      <a:pt x="85" y="15"/>
                      <a:pt x="78" y="17"/>
                      <a:pt x="72" y="20"/>
                    </a:cubicBezTo>
                    <a:cubicBezTo>
                      <a:pt x="71" y="20"/>
                      <a:pt x="70" y="20"/>
                      <a:pt x="69" y="21"/>
                    </a:cubicBezTo>
                    <a:cubicBezTo>
                      <a:pt x="62" y="26"/>
                      <a:pt x="56" y="33"/>
                      <a:pt x="47" y="36"/>
                    </a:cubicBezTo>
                    <a:cubicBezTo>
                      <a:pt x="41" y="33"/>
                      <a:pt x="40" y="41"/>
                      <a:pt x="36" y="43"/>
                    </a:cubicBezTo>
                    <a:cubicBezTo>
                      <a:pt x="34" y="48"/>
                      <a:pt x="32" y="52"/>
                      <a:pt x="28" y="52"/>
                    </a:cubicBezTo>
                    <a:cubicBezTo>
                      <a:pt x="25" y="57"/>
                      <a:pt x="23" y="59"/>
                      <a:pt x="20" y="64"/>
                    </a:cubicBezTo>
                    <a:cubicBezTo>
                      <a:pt x="19" y="64"/>
                      <a:pt x="20" y="62"/>
                      <a:pt x="19" y="62"/>
                    </a:cubicBezTo>
                    <a:cubicBezTo>
                      <a:pt x="18" y="64"/>
                      <a:pt x="17" y="66"/>
                      <a:pt x="18" y="67"/>
                    </a:cubicBezTo>
                    <a:cubicBezTo>
                      <a:pt x="17" y="67"/>
                      <a:pt x="17" y="68"/>
                      <a:pt x="16" y="68"/>
                    </a:cubicBezTo>
                    <a:cubicBezTo>
                      <a:pt x="16" y="68"/>
                      <a:pt x="17" y="68"/>
                      <a:pt x="17" y="68"/>
                    </a:cubicBezTo>
                    <a:cubicBezTo>
                      <a:pt x="13" y="70"/>
                      <a:pt x="18" y="74"/>
                      <a:pt x="13" y="77"/>
                    </a:cubicBezTo>
                    <a:cubicBezTo>
                      <a:pt x="14" y="75"/>
                      <a:pt x="13" y="77"/>
                      <a:pt x="12" y="76"/>
                    </a:cubicBezTo>
                    <a:cubicBezTo>
                      <a:pt x="12" y="77"/>
                      <a:pt x="12" y="77"/>
                      <a:pt x="13" y="77"/>
                    </a:cubicBezTo>
                    <a:cubicBezTo>
                      <a:pt x="13" y="78"/>
                      <a:pt x="12" y="79"/>
                      <a:pt x="10" y="79"/>
                    </a:cubicBezTo>
                    <a:cubicBezTo>
                      <a:pt x="10" y="79"/>
                      <a:pt x="10" y="78"/>
                      <a:pt x="11" y="78"/>
                    </a:cubicBezTo>
                    <a:cubicBezTo>
                      <a:pt x="10" y="77"/>
                      <a:pt x="9" y="80"/>
                      <a:pt x="8" y="79"/>
                    </a:cubicBezTo>
                    <a:cubicBezTo>
                      <a:pt x="8" y="80"/>
                      <a:pt x="8" y="79"/>
                      <a:pt x="7" y="80"/>
                    </a:cubicBezTo>
                    <a:cubicBezTo>
                      <a:pt x="8" y="82"/>
                      <a:pt x="7" y="83"/>
                      <a:pt x="5" y="83"/>
                    </a:cubicBezTo>
                    <a:cubicBezTo>
                      <a:pt x="5" y="82"/>
                      <a:pt x="5" y="82"/>
                      <a:pt x="5" y="81"/>
                    </a:cubicBezTo>
                    <a:cubicBezTo>
                      <a:pt x="4" y="81"/>
                      <a:pt x="4" y="82"/>
                      <a:pt x="3" y="83"/>
                    </a:cubicBezTo>
                    <a:cubicBezTo>
                      <a:pt x="2" y="82"/>
                      <a:pt x="1" y="82"/>
                      <a:pt x="1" y="82"/>
                    </a:cubicBezTo>
                    <a:cubicBezTo>
                      <a:pt x="0" y="80"/>
                      <a:pt x="1" y="80"/>
                      <a:pt x="3" y="79"/>
                    </a:cubicBezTo>
                    <a:cubicBezTo>
                      <a:pt x="2" y="76"/>
                      <a:pt x="5" y="74"/>
                      <a:pt x="5" y="70"/>
                    </a:cubicBezTo>
                    <a:cubicBezTo>
                      <a:pt x="7" y="70"/>
                      <a:pt x="6" y="68"/>
                      <a:pt x="8" y="68"/>
                    </a:cubicBezTo>
                    <a:cubicBezTo>
                      <a:pt x="8" y="64"/>
                      <a:pt x="11" y="63"/>
                      <a:pt x="13" y="61"/>
                    </a:cubicBezTo>
                    <a:cubicBezTo>
                      <a:pt x="14" y="60"/>
                      <a:pt x="13" y="62"/>
                      <a:pt x="14" y="62"/>
                    </a:cubicBezTo>
                    <a:cubicBezTo>
                      <a:pt x="15" y="60"/>
                      <a:pt x="17" y="58"/>
                      <a:pt x="16" y="57"/>
                    </a:cubicBezTo>
                    <a:cubicBezTo>
                      <a:pt x="17" y="56"/>
                      <a:pt x="18" y="56"/>
                      <a:pt x="18" y="55"/>
                    </a:cubicBezTo>
                    <a:cubicBezTo>
                      <a:pt x="18" y="55"/>
                      <a:pt x="17" y="55"/>
                      <a:pt x="18" y="54"/>
                    </a:cubicBezTo>
                    <a:cubicBezTo>
                      <a:pt x="18" y="54"/>
                      <a:pt x="19" y="54"/>
                      <a:pt x="19" y="54"/>
                    </a:cubicBezTo>
                    <a:cubicBezTo>
                      <a:pt x="19" y="54"/>
                      <a:pt x="19" y="53"/>
                      <a:pt x="19" y="53"/>
                    </a:cubicBezTo>
                    <a:cubicBezTo>
                      <a:pt x="23" y="50"/>
                      <a:pt x="25" y="43"/>
                      <a:pt x="30" y="41"/>
                    </a:cubicBezTo>
                    <a:cubicBezTo>
                      <a:pt x="30" y="40"/>
                      <a:pt x="31" y="40"/>
                      <a:pt x="31" y="38"/>
                    </a:cubicBezTo>
                    <a:cubicBezTo>
                      <a:pt x="34" y="37"/>
                      <a:pt x="38" y="30"/>
                      <a:pt x="42" y="30"/>
                    </a:cubicBezTo>
                    <a:cubicBezTo>
                      <a:pt x="47" y="24"/>
                      <a:pt x="56" y="18"/>
                      <a:pt x="65" y="15"/>
                    </a:cubicBezTo>
                    <a:cubicBezTo>
                      <a:pt x="65" y="15"/>
                      <a:pt x="64" y="15"/>
                      <a:pt x="65" y="16"/>
                    </a:cubicBezTo>
                    <a:cubicBezTo>
                      <a:pt x="66" y="16"/>
                      <a:pt x="66" y="15"/>
                      <a:pt x="68" y="16"/>
                    </a:cubicBezTo>
                    <a:cubicBezTo>
                      <a:pt x="69" y="15"/>
                      <a:pt x="69" y="14"/>
                      <a:pt x="69" y="13"/>
                    </a:cubicBezTo>
                    <a:cubicBezTo>
                      <a:pt x="72" y="13"/>
                      <a:pt x="74" y="10"/>
                      <a:pt x="76" y="9"/>
                    </a:cubicBezTo>
                    <a:cubicBezTo>
                      <a:pt x="78" y="9"/>
                      <a:pt x="80" y="7"/>
                      <a:pt x="80" y="9"/>
                    </a:cubicBezTo>
                    <a:cubicBezTo>
                      <a:pt x="81" y="9"/>
                      <a:pt x="81" y="8"/>
                      <a:pt x="81" y="7"/>
                    </a:cubicBezTo>
                    <a:cubicBezTo>
                      <a:pt x="83" y="6"/>
                      <a:pt x="85" y="4"/>
                      <a:pt x="87" y="6"/>
                    </a:cubicBezTo>
                    <a:cubicBezTo>
                      <a:pt x="89" y="2"/>
                      <a:pt x="95" y="6"/>
                      <a:pt x="96" y="2"/>
                    </a:cubicBezTo>
                    <a:cubicBezTo>
                      <a:pt x="99" y="2"/>
                      <a:pt x="103" y="0"/>
                      <a:pt x="106" y="0"/>
                    </a:cubicBezTo>
                    <a:cubicBezTo>
                      <a:pt x="106" y="1"/>
                      <a:pt x="106" y="3"/>
                      <a:pt x="106" y="2"/>
                    </a:cubicBezTo>
                    <a:cubicBezTo>
                      <a:pt x="107" y="3"/>
                      <a:pt x="104" y="4"/>
                      <a:pt x="103" y="3"/>
                    </a:cubicBezTo>
                    <a:cubicBezTo>
                      <a:pt x="103" y="5"/>
                      <a:pt x="99" y="6"/>
                      <a:pt x="97" y="5"/>
                    </a:cubicBezTo>
                    <a:cubicBezTo>
                      <a:pt x="96" y="6"/>
                      <a:pt x="96" y="7"/>
                      <a:pt x="95" y="7"/>
                    </a:cubicBezTo>
                    <a:cubicBezTo>
                      <a:pt x="95" y="8"/>
                      <a:pt x="95" y="8"/>
                      <a:pt x="95" y="8"/>
                    </a:cubicBezTo>
                    <a:cubicBezTo>
                      <a:pt x="95" y="9"/>
                      <a:pt x="94" y="8"/>
                      <a:pt x="95" y="8"/>
                    </a:cubicBezTo>
                    <a:cubicBezTo>
                      <a:pt x="94" y="6"/>
                      <a:pt x="93" y="8"/>
                      <a:pt x="92" y="8"/>
                    </a:cubicBezTo>
                    <a:close/>
                    <a:moveTo>
                      <a:pt x="14" y="74"/>
                    </a:moveTo>
                    <a:cubicBezTo>
                      <a:pt x="14" y="74"/>
                      <a:pt x="15" y="74"/>
                      <a:pt x="15" y="73"/>
                    </a:cubicBezTo>
                    <a:cubicBezTo>
                      <a:pt x="14" y="73"/>
                      <a:pt x="14" y="73"/>
                      <a:pt x="14" y="73"/>
                    </a:cubicBezTo>
                    <a:cubicBezTo>
                      <a:pt x="14" y="73"/>
                      <a:pt x="13" y="74"/>
                      <a:pt x="14"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8" name="Freeform 5470"/>
              <p:cNvSpPr/>
              <p:nvPr/>
            </p:nvSpPr>
            <p:spPr bwMode="auto">
              <a:xfrm>
                <a:off x="7499351" y="5356227"/>
                <a:ext cx="11113" cy="15875"/>
              </a:xfrm>
              <a:custGeom>
                <a:avLst/>
                <a:gdLst>
                  <a:gd name="T0" fmla="*/ 2 w 3"/>
                  <a:gd name="T1" fmla="*/ 0 h 4"/>
                  <a:gd name="T2" fmla="*/ 0 w 3"/>
                  <a:gd name="T3" fmla="*/ 3 h 4"/>
                  <a:gd name="T4" fmla="*/ 0 w 3"/>
                  <a:gd name="T5" fmla="*/ 1 h 4"/>
                  <a:gd name="T6" fmla="*/ 2 w 3"/>
                  <a:gd name="T7" fmla="*/ 0 h 4"/>
                </a:gdLst>
                <a:ahLst/>
                <a:cxnLst>
                  <a:cxn ang="0">
                    <a:pos x="T0" y="T1"/>
                  </a:cxn>
                  <a:cxn ang="0">
                    <a:pos x="T2" y="T3"/>
                  </a:cxn>
                  <a:cxn ang="0">
                    <a:pos x="T4" y="T5"/>
                  </a:cxn>
                  <a:cxn ang="0">
                    <a:pos x="T6" y="T7"/>
                  </a:cxn>
                </a:cxnLst>
                <a:rect l="0" t="0" r="r" b="b"/>
                <a:pathLst>
                  <a:path w="3" h="4">
                    <a:moveTo>
                      <a:pt x="2" y="0"/>
                    </a:moveTo>
                    <a:cubicBezTo>
                      <a:pt x="3" y="0"/>
                      <a:pt x="2" y="4"/>
                      <a:pt x="0" y="3"/>
                    </a:cubicBezTo>
                    <a:cubicBezTo>
                      <a:pt x="2" y="2"/>
                      <a:pt x="0" y="2"/>
                      <a:pt x="0" y="1"/>
                    </a:cubicBezTo>
                    <a:cubicBezTo>
                      <a:pt x="1" y="0"/>
                      <a:pt x="3"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9" name="Freeform 5471"/>
              <p:cNvSpPr/>
              <p:nvPr/>
            </p:nvSpPr>
            <p:spPr bwMode="auto">
              <a:xfrm>
                <a:off x="7029451" y="5856289"/>
                <a:ext cx="30163" cy="71438"/>
              </a:xfrm>
              <a:custGeom>
                <a:avLst/>
                <a:gdLst>
                  <a:gd name="T0" fmla="*/ 1 w 8"/>
                  <a:gd name="T1" fmla="*/ 0 h 19"/>
                  <a:gd name="T2" fmla="*/ 3 w 8"/>
                  <a:gd name="T3" fmla="*/ 2 h 19"/>
                  <a:gd name="T4" fmla="*/ 7 w 8"/>
                  <a:gd name="T5" fmla="*/ 2 h 19"/>
                  <a:gd name="T6" fmla="*/ 6 w 8"/>
                  <a:gd name="T7" fmla="*/ 5 h 19"/>
                  <a:gd name="T8" fmla="*/ 7 w 8"/>
                  <a:gd name="T9" fmla="*/ 7 h 19"/>
                  <a:gd name="T10" fmla="*/ 5 w 8"/>
                  <a:gd name="T11" fmla="*/ 7 h 19"/>
                  <a:gd name="T12" fmla="*/ 5 w 8"/>
                  <a:gd name="T13" fmla="*/ 8 h 19"/>
                  <a:gd name="T14" fmla="*/ 7 w 8"/>
                  <a:gd name="T15" fmla="*/ 8 h 19"/>
                  <a:gd name="T16" fmla="*/ 3 w 8"/>
                  <a:gd name="T17" fmla="*/ 12 h 19"/>
                  <a:gd name="T18" fmla="*/ 3 w 8"/>
                  <a:gd name="T19" fmla="*/ 19 h 19"/>
                  <a:gd name="T20" fmla="*/ 3 w 8"/>
                  <a:gd name="T21" fmla="*/ 16 h 19"/>
                  <a:gd name="T22" fmla="*/ 4 w 8"/>
                  <a:gd name="T23" fmla="*/ 16 h 19"/>
                  <a:gd name="T24" fmla="*/ 1 w 8"/>
                  <a:gd name="T25" fmla="*/ 11 h 19"/>
                  <a:gd name="T26" fmla="*/ 1 w 8"/>
                  <a:gd name="T27" fmla="*/ 9 h 19"/>
                  <a:gd name="T28" fmla="*/ 3 w 8"/>
                  <a:gd name="T29" fmla="*/ 11 h 19"/>
                  <a:gd name="T30" fmla="*/ 4 w 8"/>
                  <a:gd name="T31" fmla="*/ 7 h 19"/>
                  <a:gd name="T32" fmla="*/ 1 w 8"/>
                  <a:gd name="T33" fmla="*/ 5 h 19"/>
                  <a:gd name="T34" fmla="*/ 1 w 8"/>
                  <a:gd name="T3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19">
                    <a:moveTo>
                      <a:pt x="1" y="0"/>
                    </a:moveTo>
                    <a:cubicBezTo>
                      <a:pt x="2" y="1"/>
                      <a:pt x="3" y="0"/>
                      <a:pt x="3" y="2"/>
                    </a:cubicBezTo>
                    <a:cubicBezTo>
                      <a:pt x="5" y="2"/>
                      <a:pt x="6" y="2"/>
                      <a:pt x="7" y="2"/>
                    </a:cubicBezTo>
                    <a:cubicBezTo>
                      <a:pt x="6" y="4"/>
                      <a:pt x="8" y="3"/>
                      <a:pt x="6" y="5"/>
                    </a:cubicBezTo>
                    <a:cubicBezTo>
                      <a:pt x="5" y="6"/>
                      <a:pt x="7" y="6"/>
                      <a:pt x="7" y="7"/>
                    </a:cubicBezTo>
                    <a:cubicBezTo>
                      <a:pt x="6" y="7"/>
                      <a:pt x="5" y="6"/>
                      <a:pt x="5" y="7"/>
                    </a:cubicBezTo>
                    <a:cubicBezTo>
                      <a:pt x="5" y="8"/>
                      <a:pt x="7" y="8"/>
                      <a:pt x="5" y="8"/>
                    </a:cubicBezTo>
                    <a:cubicBezTo>
                      <a:pt x="6" y="9"/>
                      <a:pt x="6" y="8"/>
                      <a:pt x="7" y="8"/>
                    </a:cubicBezTo>
                    <a:cubicBezTo>
                      <a:pt x="5" y="10"/>
                      <a:pt x="6" y="12"/>
                      <a:pt x="3" y="12"/>
                    </a:cubicBezTo>
                    <a:cubicBezTo>
                      <a:pt x="5" y="14"/>
                      <a:pt x="5" y="16"/>
                      <a:pt x="3" y="19"/>
                    </a:cubicBezTo>
                    <a:cubicBezTo>
                      <a:pt x="3" y="18"/>
                      <a:pt x="2" y="18"/>
                      <a:pt x="3" y="16"/>
                    </a:cubicBezTo>
                    <a:cubicBezTo>
                      <a:pt x="3" y="16"/>
                      <a:pt x="3" y="16"/>
                      <a:pt x="4" y="16"/>
                    </a:cubicBezTo>
                    <a:cubicBezTo>
                      <a:pt x="2" y="15"/>
                      <a:pt x="4" y="11"/>
                      <a:pt x="1" y="11"/>
                    </a:cubicBezTo>
                    <a:cubicBezTo>
                      <a:pt x="1" y="10"/>
                      <a:pt x="0" y="9"/>
                      <a:pt x="1" y="9"/>
                    </a:cubicBezTo>
                    <a:cubicBezTo>
                      <a:pt x="1" y="10"/>
                      <a:pt x="3" y="9"/>
                      <a:pt x="3" y="11"/>
                    </a:cubicBezTo>
                    <a:cubicBezTo>
                      <a:pt x="4" y="9"/>
                      <a:pt x="2" y="8"/>
                      <a:pt x="4" y="7"/>
                    </a:cubicBezTo>
                    <a:cubicBezTo>
                      <a:pt x="3" y="6"/>
                      <a:pt x="2" y="5"/>
                      <a:pt x="1" y="5"/>
                    </a:cubicBezTo>
                    <a:cubicBezTo>
                      <a:pt x="0" y="3"/>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20" name="Freeform 5472"/>
              <p:cNvSpPr/>
              <p:nvPr/>
            </p:nvSpPr>
            <p:spPr bwMode="auto">
              <a:xfrm>
                <a:off x="7743826" y="5348289"/>
                <a:ext cx="288925" cy="158750"/>
              </a:xfrm>
              <a:custGeom>
                <a:avLst/>
                <a:gdLst>
                  <a:gd name="T0" fmla="*/ 1 w 77"/>
                  <a:gd name="T1" fmla="*/ 0 h 42"/>
                  <a:gd name="T2" fmla="*/ 17 w 77"/>
                  <a:gd name="T3" fmla="*/ 5 h 42"/>
                  <a:gd name="T4" fmla="*/ 20 w 77"/>
                  <a:gd name="T5" fmla="*/ 5 h 42"/>
                  <a:gd name="T6" fmla="*/ 74 w 77"/>
                  <a:gd name="T7" fmla="*/ 37 h 42"/>
                  <a:gd name="T8" fmla="*/ 75 w 77"/>
                  <a:gd name="T9" fmla="*/ 40 h 42"/>
                  <a:gd name="T10" fmla="*/ 76 w 77"/>
                  <a:gd name="T11" fmla="*/ 42 h 42"/>
                  <a:gd name="T12" fmla="*/ 69 w 77"/>
                  <a:gd name="T13" fmla="*/ 36 h 42"/>
                  <a:gd name="T14" fmla="*/ 67 w 77"/>
                  <a:gd name="T15" fmla="*/ 36 h 42"/>
                  <a:gd name="T16" fmla="*/ 59 w 77"/>
                  <a:gd name="T17" fmla="*/ 30 h 42"/>
                  <a:gd name="T18" fmla="*/ 24 w 77"/>
                  <a:gd name="T19" fmla="*/ 14 h 42"/>
                  <a:gd name="T20" fmla="*/ 9 w 77"/>
                  <a:gd name="T21" fmla="*/ 7 h 42"/>
                  <a:gd name="T22" fmla="*/ 6 w 77"/>
                  <a:gd name="T23" fmla="*/ 4 h 42"/>
                  <a:gd name="T24" fmla="*/ 1 w 77"/>
                  <a:gd name="T25" fmla="*/ 2 h 42"/>
                  <a:gd name="T26" fmla="*/ 1 w 77"/>
                  <a:gd name="T2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42">
                    <a:moveTo>
                      <a:pt x="1" y="0"/>
                    </a:moveTo>
                    <a:cubicBezTo>
                      <a:pt x="6" y="3"/>
                      <a:pt x="12" y="2"/>
                      <a:pt x="17" y="5"/>
                    </a:cubicBezTo>
                    <a:cubicBezTo>
                      <a:pt x="18" y="5"/>
                      <a:pt x="18" y="5"/>
                      <a:pt x="20" y="5"/>
                    </a:cubicBezTo>
                    <a:cubicBezTo>
                      <a:pt x="41" y="12"/>
                      <a:pt x="60" y="22"/>
                      <a:pt x="74" y="37"/>
                    </a:cubicBezTo>
                    <a:cubicBezTo>
                      <a:pt x="74" y="39"/>
                      <a:pt x="75" y="39"/>
                      <a:pt x="75" y="40"/>
                    </a:cubicBezTo>
                    <a:cubicBezTo>
                      <a:pt x="76" y="40"/>
                      <a:pt x="77" y="41"/>
                      <a:pt x="76" y="42"/>
                    </a:cubicBezTo>
                    <a:cubicBezTo>
                      <a:pt x="73" y="41"/>
                      <a:pt x="70" y="39"/>
                      <a:pt x="69" y="36"/>
                    </a:cubicBezTo>
                    <a:cubicBezTo>
                      <a:pt x="68" y="35"/>
                      <a:pt x="68" y="37"/>
                      <a:pt x="67" y="36"/>
                    </a:cubicBezTo>
                    <a:cubicBezTo>
                      <a:pt x="64" y="34"/>
                      <a:pt x="62" y="33"/>
                      <a:pt x="59" y="30"/>
                    </a:cubicBezTo>
                    <a:cubicBezTo>
                      <a:pt x="47" y="25"/>
                      <a:pt x="37" y="18"/>
                      <a:pt x="24" y="14"/>
                    </a:cubicBezTo>
                    <a:cubicBezTo>
                      <a:pt x="21" y="9"/>
                      <a:pt x="15" y="9"/>
                      <a:pt x="9" y="7"/>
                    </a:cubicBezTo>
                    <a:cubicBezTo>
                      <a:pt x="9" y="5"/>
                      <a:pt x="6" y="6"/>
                      <a:pt x="6" y="4"/>
                    </a:cubicBezTo>
                    <a:cubicBezTo>
                      <a:pt x="4" y="4"/>
                      <a:pt x="2" y="3"/>
                      <a:pt x="1" y="2"/>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21" name="Freeform 5473"/>
              <p:cNvSpPr>
                <a:spLocks noEditPoints="1"/>
              </p:cNvSpPr>
              <p:nvPr/>
            </p:nvSpPr>
            <p:spPr bwMode="auto">
              <a:xfrm>
                <a:off x="7018338" y="5584827"/>
                <a:ext cx="1223963" cy="984250"/>
              </a:xfrm>
              <a:custGeom>
                <a:avLst/>
                <a:gdLst>
                  <a:gd name="T0" fmla="*/ 293 w 326"/>
                  <a:gd name="T1" fmla="*/ 5 h 262"/>
                  <a:gd name="T2" fmla="*/ 300 w 326"/>
                  <a:gd name="T3" fmla="*/ 15 h 262"/>
                  <a:gd name="T4" fmla="*/ 313 w 326"/>
                  <a:gd name="T5" fmla="*/ 41 h 262"/>
                  <a:gd name="T6" fmla="*/ 315 w 326"/>
                  <a:gd name="T7" fmla="*/ 51 h 262"/>
                  <a:gd name="T8" fmla="*/ 321 w 326"/>
                  <a:gd name="T9" fmla="*/ 74 h 262"/>
                  <a:gd name="T10" fmla="*/ 324 w 326"/>
                  <a:gd name="T11" fmla="*/ 95 h 262"/>
                  <a:gd name="T12" fmla="*/ 326 w 326"/>
                  <a:gd name="T13" fmla="*/ 104 h 262"/>
                  <a:gd name="T14" fmla="*/ 317 w 326"/>
                  <a:gd name="T15" fmla="*/ 140 h 262"/>
                  <a:gd name="T16" fmla="*/ 305 w 326"/>
                  <a:gd name="T17" fmla="*/ 172 h 262"/>
                  <a:gd name="T18" fmla="*/ 276 w 326"/>
                  <a:gd name="T19" fmla="*/ 207 h 262"/>
                  <a:gd name="T20" fmla="*/ 221 w 326"/>
                  <a:gd name="T21" fmla="*/ 243 h 262"/>
                  <a:gd name="T22" fmla="*/ 206 w 326"/>
                  <a:gd name="T23" fmla="*/ 249 h 262"/>
                  <a:gd name="T24" fmla="*/ 194 w 326"/>
                  <a:gd name="T25" fmla="*/ 256 h 262"/>
                  <a:gd name="T26" fmla="*/ 187 w 326"/>
                  <a:gd name="T27" fmla="*/ 258 h 262"/>
                  <a:gd name="T28" fmla="*/ 170 w 326"/>
                  <a:gd name="T29" fmla="*/ 254 h 262"/>
                  <a:gd name="T30" fmla="*/ 118 w 326"/>
                  <a:gd name="T31" fmla="*/ 247 h 262"/>
                  <a:gd name="T32" fmla="*/ 74 w 326"/>
                  <a:gd name="T33" fmla="*/ 226 h 262"/>
                  <a:gd name="T34" fmla="*/ 48 w 326"/>
                  <a:gd name="T35" fmla="*/ 206 h 262"/>
                  <a:gd name="T36" fmla="*/ 33 w 326"/>
                  <a:gd name="T37" fmla="*/ 189 h 262"/>
                  <a:gd name="T38" fmla="*/ 12 w 326"/>
                  <a:gd name="T39" fmla="*/ 155 h 262"/>
                  <a:gd name="T40" fmla="*/ 3 w 326"/>
                  <a:gd name="T41" fmla="*/ 104 h 262"/>
                  <a:gd name="T42" fmla="*/ 3 w 326"/>
                  <a:gd name="T43" fmla="*/ 94 h 262"/>
                  <a:gd name="T44" fmla="*/ 6 w 326"/>
                  <a:gd name="T45" fmla="*/ 95 h 262"/>
                  <a:gd name="T46" fmla="*/ 10 w 326"/>
                  <a:gd name="T47" fmla="*/ 111 h 262"/>
                  <a:gd name="T48" fmla="*/ 22 w 326"/>
                  <a:gd name="T49" fmla="*/ 148 h 262"/>
                  <a:gd name="T50" fmla="*/ 34 w 326"/>
                  <a:gd name="T51" fmla="*/ 169 h 262"/>
                  <a:gd name="T52" fmla="*/ 43 w 326"/>
                  <a:gd name="T53" fmla="*/ 187 h 262"/>
                  <a:gd name="T54" fmla="*/ 61 w 326"/>
                  <a:gd name="T55" fmla="*/ 206 h 262"/>
                  <a:gd name="T56" fmla="*/ 90 w 326"/>
                  <a:gd name="T57" fmla="*/ 226 h 262"/>
                  <a:gd name="T58" fmla="*/ 113 w 326"/>
                  <a:gd name="T59" fmla="*/ 237 h 262"/>
                  <a:gd name="T60" fmla="*/ 141 w 326"/>
                  <a:gd name="T61" fmla="*/ 243 h 262"/>
                  <a:gd name="T62" fmla="*/ 154 w 326"/>
                  <a:gd name="T63" fmla="*/ 244 h 262"/>
                  <a:gd name="T64" fmla="*/ 187 w 326"/>
                  <a:gd name="T65" fmla="*/ 241 h 262"/>
                  <a:gd name="T66" fmla="*/ 213 w 326"/>
                  <a:gd name="T67" fmla="*/ 233 h 262"/>
                  <a:gd name="T68" fmla="*/ 236 w 326"/>
                  <a:gd name="T69" fmla="*/ 224 h 262"/>
                  <a:gd name="T70" fmla="*/ 244 w 326"/>
                  <a:gd name="T71" fmla="*/ 220 h 262"/>
                  <a:gd name="T72" fmla="*/ 266 w 326"/>
                  <a:gd name="T73" fmla="*/ 204 h 262"/>
                  <a:gd name="T74" fmla="*/ 286 w 326"/>
                  <a:gd name="T75" fmla="*/ 179 h 262"/>
                  <a:gd name="T76" fmla="*/ 289 w 326"/>
                  <a:gd name="T77" fmla="*/ 174 h 262"/>
                  <a:gd name="T78" fmla="*/ 302 w 326"/>
                  <a:gd name="T79" fmla="*/ 150 h 262"/>
                  <a:gd name="T80" fmla="*/ 309 w 326"/>
                  <a:gd name="T81" fmla="*/ 125 h 262"/>
                  <a:gd name="T82" fmla="*/ 312 w 326"/>
                  <a:gd name="T83" fmla="*/ 120 h 262"/>
                  <a:gd name="T84" fmla="*/ 314 w 326"/>
                  <a:gd name="T85" fmla="*/ 95 h 262"/>
                  <a:gd name="T86" fmla="*/ 315 w 326"/>
                  <a:gd name="T87" fmla="*/ 93 h 262"/>
                  <a:gd name="T88" fmla="*/ 317 w 326"/>
                  <a:gd name="T89" fmla="*/ 91 h 262"/>
                  <a:gd name="T90" fmla="*/ 315 w 326"/>
                  <a:gd name="T91" fmla="*/ 86 h 262"/>
                  <a:gd name="T92" fmla="*/ 315 w 326"/>
                  <a:gd name="T93" fmla="*/ 77 h 262"/>
                  <a:gd name="T94" fmla="*/ 313 w 326"/>
                  <a:gd name="T95" fmla="*/ 71 h 262"/>
                  <a:gd name="T96" fmla="*/ 313 w 326"/>
                  <a:gd name="T97" fmla="*/ 69 h 262"/>
                  <a:gd name="T98" fmla="*/ 311 w 326"/>
                  <a:gd name="T99" fmla="*/ 66 h 262"/>
                  <a:gd name="T100" fmla="*/ 312 w 326"/>
                  <a:gd name="T101" fmla="*/ 58 h 262"/>
                  <a:gd name="T102" fmla="*/ 310 w 326"/>
                  <a:gd name="T103" fmla="*/ 50 h 262"/>
                  <a:gd name="T104" fmla="*/ 301 w 326"/>
                  <a:gd name="T105" fmla="*/ 30 h 262"/>
                  <a:gd name="T106" fmla="*/ 298 w 326"/>
                  <a:gd name="T107" fmla="*/ 20 h 262"/>
                  <a:gd name="T108" fmla="*/ 296 w 326"/>
                  <a:gd name="T109" fmla="*/ 16 h 262"/>
                  <a:gd name="T110" fmla="*/ 288 w 326"/>
                  <a:gd name="T111" fmla="*/ 0 h 262"/>
                  <a:gd name="T112" fmla="*/ 299 w 326"/>
                  <a:gd name="T113" fmla="*/ 19 h 262"/>
                  <a:gd name="T114" fmla="*/ 311 w 326"/>
                  <a:gd name="T115" fmla="*/ 61 h 262"/>
                  <a:gd name="T116" fmla="*/ 312 w 326"/>
                  <a:gd name="T117" fmla="*/ 6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262">
                    <a:moveTo>
                      <a:pt x="288" y="0"/>
                    </a:moveTo>
                    <a:cubicBezTo>
                      <a:pt x="290" y="2"/>
                      <a:pt x="293" y="2"/>
                      <a:pt x="293" y="5"/>
                    </a:cubicBezTo>
                    <a:cubicBezTo>
                      <a:pt x="296" y="8"/>
                      <a:pt x="297" y="10"/>
                      <a:pt x="298" y="14"/>
                    </a:cubicBezTo>
                    <a:cubicBezTo>
                      <a:pt x="299" y="14"/>
                      <a:pt x="300" y="14"/>
                      <a:pt x="300" y="15"/>
                    </a:cubicBezTo>
                    <a:cubicBezTo>
                      <a:pt x="300" y="21"/>
                      <a:pt x="306" y="24"/>
                      <a:pt x="307" y="29"/>
                    </a:cubicBezTo>
                    <a:cubicBezTo>
                      <a:pt x="307" y="32"/>
                      <a:pt x="309" y="39"/>
                      <a:pt x="313" y="41"/>
                    </a:cubicBezTo>
                    <a:cubicBezTo>
                      <a:pt x="313" y="42"/>
                      <a:pt x="313" y="43"/>
                      <a:pt x="313" y="44"/>
                    </a:cubicBezTo>
                    <a:cubicBezTo>
                      <a:pt x="313" y="46"/>
                      <a:pt x="315" y="49"/>
                      <a:pt x="315" y="51"/>
                    </a:cubicBezTo>
                    <a:cubicBezTo>
                      <a:pt x="318" y="54"/>
                      <a:pt x="316" y="60"/>
                      <a:pt x="317" y="65"/>
                    </a:cubicBezTo>
                    <a:cubicBezTo>
                      <a:pt x="318" y="68"/>
                      <a:pt x="321" y="71"/>
                      <a:pt x="321" y="74"/>
                    </a:cubicBezTo>
                    <a:cubicBezTo>
                      <a:pt x="322" y="76"/>
                      <a:pt x="321" y="79"/>
                      <a:pt x="321" y="81"/>
                    </a:cubicBezTo>
                    <a:cubicBezTo>
                      <a:pt x="322" y="86"/>
                      <a:pt x="324" y="90"/>
                      <a:pt x="324" y="95"/>
                    </a:cubicBezTo>
                    <a:cubicBezTo>
                      <a:pt x="324" y="98"/>
                      <a:pt x="322" y="100"/>
                      <a:pt x="322" y="104"/>
                    </a:cubicBezTo>
                    <a:cubicBezTo>
                      <a:pt x="323" y="105"/>
                      <a:pt x="325" y="103"/>
                      <a:pt x="326" y="104"/>
                    </a:cubicBezTo>
                    <a:cubicBezTo>
                      <a:pt x="325" y="106"/>
                      <a:pt x="324" y="107"/>
                      <a:pt x="322" y="107"/>
                    </a:cubicBezTo>
                    <a:cubicBezTo>
                      <a:pt x="323" y="119"/>
                      <a:pt x="318" y="129"/>
                      <a:pt x="317" y="140"/>
                    </a:cubicBezTo>
                    <a:cubicBezTo>
                      <a:pt x="316" y="148"/>
                      <a:pt x="310" y="155"/>
                      <a:pt x="308" y="163"/>
                    </a:cubicBezTo>
                    <a:cubicBezTo>
                      <a:pt x="307" y="166"/>
                      <a:pt x="307" y="169"/>
                      <a:pt x="305" y="172"/>
                    </a:cubicBezTo>
                    <a:cubicBezTo>
                      <a:pt x="302" y="176"/>
                      <a:pt x="299" y="180"/>
                      <a:pt x="296" y="182"/>
                    </a:cubicBezTo>
                    <a:cubicBezTo>
                      <a:pt x="291" y="192"/>
                      <a:pt x="285" y="200"/>
                      <a:pt x="276" y="207"/>
                    </a:cubicBezTo>
                    <a:cubicBezTo>
                      <a:pt x="276" y="207"/>
                      <a:pt x="276" y="208"/>
                      <a:pt x="276" y="208"/>
                    </a:cubicBezTo>
                    <a:cubicBezTo>
                      <a:pt x="261" y="223"/>
                      <a:pt x="241" y="234"/>
                      <a:pt x="221" y="243"/>
                    </a:cubicBezTo>
                    <a:cubicBezTo>
                      <a:pt x="220" y="244"/>
                      <a:pt x="219" y="246"/>
                      <a:pt x="218" y="247"/>
                    </a:cubicBezTo>
                    <a:cubicBezTo>
                      <a:pt x="215" y="246"/>
                      <a:pt x="211" y="248"/>
                      <a:pt x="206" y="249"/>
                    </a:cubicBezTo>
                    <a:cubicBezTo>
                      <a:pt x="202" y="251"/>
                      <a:pt x="198" y="252"/>
                      <a:pt x="194" y="252"/>
                    </a:cubicBezTo>
                    <a:cubicBezTo>
                      <a:pt x="196" y="254"/>
                      <a:pt x="193" y="255"/>
                      <a:pt x="194" y="256"/>
                    </a:cubicBezTo>
                    <a:cubicBezTo>
                      <a:pt x="191" y="254"/>
                      <a:pt x="190" y="258"/>
                      <a:pt x="191" y="259"/>
                    </a:cubicBezTo>
                    <a:cubicBezTo>
                      <a:pt x="189" y="259"/>
                      <a:pt x="188" y="259"/>
                      <a:pt x="187" y="258"/>
                    </a:cubicBezTo>
                    <a:cubicBezTo>
                      <a:pt x="183" y="262"/>
                      <a:pt x="179" y="258"/>
                      <a:pt x="178" y="253"/>
                    </a:cubicBezTo>
                    <a:cubicBezTo>
                      <a:pt x="175" y="252"/>
                      <a:pt x="173" y="253"/>
                      <a:pt x="170" y="254"/>
                    </a:cubicBezTo>
                    <a:cubicBezTo>
                      <a:pt x="163" y="254"/>
                      <a:pt x="156" y="253"/>
                      <a:pt x="150" y="254"/>
                    </a:cubicBezTo>
                    <a:cubicBezTo>
                      <a:pt x="139" y="252"/>
                      <a:pt x="128" y="250"/>
                      <a:pt x="118" y="247"/>
                    </a:cubicBezTo>
                    <a:cubicBezTo>
                      <a:pt x="115" y="247"/>
                      <a:pt x="112" y="245"/>
                      <a:pt x="108" y="245"/>
                    </a:cubicBezTo>
                    <a:cubicBezTo>
                      <a:pt x="97" y="238"/>
                      <a:pt x="83" y="234"/>
                      <a:pt x="74" y="226"/>
                    </a:cubicBezTo>
                    <a:cubicBezTo>
                      <a:pt x="72" y="225"/>
                      <a:pt x="70" y="224"/>
                      <a:pt x="69" y="222"/>
                    </a:cubicBezTo>
                    <a:cubicBezTo>
                      <a:pt x="60" y="218"/>
                      <a:pt x="56" y="211"/>
                      <a:pt x="48" y="206"/>
                    </a:cubicBezTo>
                    <a:cubicBezTo>
                      <a:pt x="44" y="201"/>
                      <a:pt x="39" y="197"/>
                      <a:pt x="35" y="191"/>
                    </a:cubicBezTo>
                    <a:cubicBezTo>
                      <a:pt x="34" y="191"/>
                      <a:pt x="34" y="190"/>
                      <a:pt x="33" y="189"/>
                    </a:cubicBezTo>
                    <a:cubicBezTo>
                      <a:pt x="30" y="185"/>
                      <a:pt x="27" y="181"/>
                      <a:pt x="24" y="178"/>
                    </a:cubicBezTo>
                    <a:cubicBezTo>
                      <a:pt x="20" y="170"/>
                      <a:pt x="15" y="163"/>
                      <a:pt x="12" y="155"/>
                    </a:cubicBezTo>
                    <a:cubicBezTo>
                      <a:pt x="10" y="146"/>
                      <a:pt x="6" y="138"/>
                      <a:pt x="4" y="127"/>
                    </a:cubicBezTo>
                    <a:cubicBezTo>
                      <a:pt x="0" y="120"/>
                      <a:pt x="3" y="112"/>
                      <a:pt x="3" y="104"/>
                    </a:cubicBezTo>
                    <a:cubicBezTo>
                      <a:pt x="3" y="103"/>
                      <a:pt x="2" y="103"/>
                      <a:pt x="1" y="103"/>
                    </a:cubicBezTo>
                    <a:cubicBezTo>
                      <a:pt x="2" y="100"/>
                      <a:pt x="0" y="96"/>
                      <a:pt x="3" y="94"/>
                    </a:cubicBezTo>
                    <a:cubicBezTo>
                      <a:pt x="1" y="93"/>
                      <a:pt x="2" y="90"/>
                      <a:pt x="2" y="88"/>
                    </a:cubicBezTo>
                    <a:cubicBezTo>
                      <a:pt x="3" y="91"/>
                      <a:pt x="6" y="92"/>
                      <a:pt x="6" y="95"/>
                    </a:cubicBezTo>
                    <a:cubicBezTo>
                      <a:pt x="7" y="98"/>
                      <a:pt x="6" y="102"/>
                      <a:pt x="8" y="104"/>
                    </a:cubicBezTo>
                    <a:cubicBezTo>
                      <a:pt x="8" y="107"/>
                      <a:pt x="9" y="110"/>
                      <a:pt x="10" y="111"/>
                    </a:cubicBezTo>
                    <a:cubicBezTo>
                      <a:pt x="11" y="119"/>
                      <a:pt x="13" y="124"/>
                      <a:pt x="14" y="129"/>
                    </a:cubicBezTo>
                    <a:cubicBezTo>
                      <a:pt x="17" y="135"/>
                      <a:pt x="18" y="142"/>
                      <a:pt x="22" y="148"/>
                    </a:cubicBezTo>
                    <a:cubicBezTo>
                      <a:pt x="26" y="153"/>
                      <a:pt x="32" y="158"/>
                      <a:pt x="34" y="164"/>
                    </a:cubicBezTo>
                    <a:cubicBezTo>
                      <a:pt x="34" y="166"/>
                      <a:pt x="34" y="167"/>
                      <a:pt x="34" y="169"/>
                    </a:cubicBezTo>
                    <a:cubicBezTo>
                      <a:pt x="35" y="170"/>
                      <a:pt x="36" y="171"/>
                      <a:pt x="37" y="173"/>
                    </a:cubicBezTo>
                    <a:cubicBezTo>
                      <a:pt x="40" y="177"/>
                      <a:pt x="41" y="182"/>
                      <a:pt x="43" y="187"/>
                    </a:cubicBezTo>
                    <a:cubicBezTo>
                      <a:pt x="45" y="192"/>
                      <a:pt x="50" y="195"/>
                      <a:pt x="54" y="199"/>
                    </a:cubicBezTo>
                    <a:cubicBezTo>
                      <a:pt x="56" y="202"/>
                      <a:pt x="57" y="205"/>
                      <a:pt x="61" y="206"/>
                    </a:cubicBezTo>
                    <a:cubicBezTo>
                      <a:pt x="65" y="211"/>
                      <a:pt x="71" y="215"/>
                      <a:pt x="77" y="218"/>
                    </a:cubicBezTo>
                    <a:cubicBezTo>
                      <a:pt x="81" y="221"/>
                      <a:pt x="84" y="225"/>
                      <a:pt x="90" y="226"/>
                    </a:cubicBezTo>
                    <a:cubicBezTo>
                      <a:pt x="90" y="227"/>
                      <a:pt x="90" y="227"/>
                      <a:pt x="90" y="228"/>
                    </a:cubicBezTo>
                    <a:cubicBezTo>
                      <a:pt x="98" y="231"/>
                      <a:pt x="106" y="234"/>
                      <a:pt x="113" y="237"/>
                    </a:cubicBezTo>
                    <a:cubicBezTo>
                      <a:pt x="119" y="239"/>
                      <a:pt x="126" y="240"/>
                      <a:pt x="133" y="241"/>
                    </a:cubicBezTo>
                    <a:cubicBezTo>
                      <a:pt x="136" y="242"/>
                      <a:pt x="138" y="243"/>
                      <a:pt x="141" y="243"/>
                    </a:cubicBezTo>
                    <a:cubicBezTo>
                      <a:pt x="143" y="243"/>
                      <a:pt x="143" y="242"/>
                      <a:pt x="145" y="243"/>
                    </a:cubicBezTo>
                    <a:cubicBezTo>
                      <a:pt x="148" y="243"/>
                      <a:pt x="151" y="244"/>
                      <a:pt x="154" y="244"/>
                    </a:cubicBezTo>
                    <a:cubicBezTo>
                      <a:pt x="157" y="244"/>
                      <a:pt x="159" y="244"/>
                      <a:pt x="162" y="244"/>
                    </a:cubicBezTo>
                    <a:cubicBezTo>
                      <a:pt x="170" y="244"/>
                      <a:pt x="179" y="242"/>
                      <a:pt x="187" y="241"/>
                    </a:cubicBezTo>
                    <a:cubicBezTo>
                      <a:pt x="191" y="241"/>
                      <a:pt x="195" y="240"/>
                      <a:pt x="199" y="239"/>
                    </a:cubicBezTo>
                    <a:cubicBezTo>
                      <a:pt x="204" y="238"/>
                      <a:pt x="210" y="237"/>
                      <a:pt x="213" y="233"/>
                    </a:cubicBezTo>
                    <a:cubicBezTo>
                      <a:pt x="214" y="234"/>
                      <a:pt x="218" y="234"/>
                      <a:pt x="218" y="231"/>
                    </a:cubicBezTo>
                    <a:cubicBezTo>
                      <a:pt x="225" y="231"/>
                      <a:pt x="231" y="228"/>
                      <a:pt x="236" y="224"/>
                    </a:cubicBezTo>
                    <a:cubicBezTo>
                      <a:pt x="237" y="223"/>
                      <a:pt x="238" y="222"/>
                      <a:pt x="240" y="221"/>
                    </a:cubicBezTo>
                    <a:cubicBezTo>
                      <a:pt x="241" y="220"/>
                      <a:pt x="243" y="221"/>
                      <a:pt x="244" y="220"/>
                    </a:cubicBezTo>
                    <a:cubicBezTo>
                      <a:pt x="246" y="219"/>
                      <a:pt x="248" y="216"/>
                      <a:pt x="250" y="214"/>
                    </a:cubicBezTo>
                    <a:cubicBezTo>
                      <a:pt x="256" y="212"/>
                      <a:pt x="260" y="205"/>
                      <a:pt x="266" y="204"/>
                    </a:cubicBezTo>
                    <a:cubicBezTo>
                      <a:pt x="267" y="200"/>
                      <a:pt x="269" y="197"/>
                      <a:pt x="273" y="196"/>
                    </a:cubicBezTo>
                    <a:cubicBezTo>
                      <a:pt x="276" y="189"/>
                      <a:pt x="282" y="185"/>
                      <a:pt x="286" y="179"/>
                    </a:cubicBezTo>
                    <a:cubicBezTo>
                      <a:pt x="286" y="178"/>
                      <a:pt x="287" y="177"/>
                      <a:pt x="287" y="176"/>
                    </a:cubicBezTo>
                    <a:cubicBezTo>
                      <a:pt x="288" y="176"/>
                      <a:pt x="288" y="174"/>
                      <a:pt x="289" y="174"/>
                    </a:cubicBezTo>
                    <a:cubicBezTo>
                      <a:pt x="292" y="167"/>
                      <a:pt x="296" y="163"/>
                      <a:pt x="299" y="157"/>
                    </a:cubicBezTo>
                    <a:cubicBezTo>
                      <a:pt x="299" y="154"/>
                      <a:pt x="301" y="152"/>
                      <a:pt x="302" y="150"/>
                    </a:cubicBezTo>
                    <a:cubicBezTo>
                      <a:pt x="303" y="147"/>
                      <a:pt x="303" y="143"/>
                      <a:pt x="304" y="141"/>
                    </a:cubicBezTo>
                    <a:cubicBezTo>
                      <a:pt x="305" y="135"/>
                      <a:pt x="308" y="132"/>
                      <a:pt x="309" y="125"/>
                    </a:cubicBezTo>
                    <a:cubicBezTo>
                      <a:pt x="309" y="125"/>
                      <a:pt x="309" y="124"/>
                      <a:pt x="310" y="125"/>
                    </a:cubicBezTo>
                    <a:cubicBezTo>
                      <a:pt x="309" y="122"/>
                      <a:pt x="309" y="120"/>
                      <a:pt x="312" y="120"/>
                    </a:cubicBezTo>
                    <a:cubicBezTo>
                      <a:pt x="311" y="117"/>
                      <a:pt x="312" y="116"/>
                      <a:pt x="311" y="113"/>
                    </a:cubicBezTo>
                    <a:cubicBezTo>
                      <a:pt x="314" y="108"/>
                      <a:pt x="313" y="102"/>
                      <a:pt x="314" y="95"/>
                    </a:cubicBezTo>
                    <a:cubicBezTo>
                      <a:pt x="314" y="94"/>
                      <a:pt x="313" y="96"/>
                      <a:pt x="313" y="95"/>
                    </a:cubicBezTo>
                    <a:cubicBezTo>
                      <a:pt x="313" y="94"/>
                      <a:pt x="316" y="95"/>
                      <a:pt x="315" y="93"/>
                    </a:cubicBezTo>
                    <a:cubicBezTo>
                      <a:pt x="316" y="92"/>
                      <a:pt x="314" y="94"/>
                      <a:pt x="315" y="92"/>
                    </a:cubicBezTo>
                    <a:cubicBezTo>
                      <a:pt x="315" y="91"/>
                      <a:pt x="316" y="92"/>
                      <a:pt x="317" y="91"/>
                    </a:cubicBezTo>
                    <a:cubicBezTo>
                      <a:pt x="315" y="90"/>
                      <a:pt x="314" y="89"/>
                      <a:pt x="314" y="86"/>
                    </a:cubicBezTo>
                    <a:cubicBezTo>
                      <a:pt x="314" y="87"/>
                      <a:pt x="316" y="87"/>
                      <a:pt x="315" y="86"/>
                    </a:cubicBezTo>
                    <a:cubicBezTo>
                      <a:pt x="315" y="85"/>
                      <a:pt x="315" y="87"/>
                      <a:pt x="314" y="86"/>
                    </a:cubicBezTo>
                    <a:cubicBezTo>
                      <a:pt x="315" y="82"/>
                      <a:pt x="314" y="80"/>
                      <a:pt x="315" y="77"/>
                    </a:cubicBezTo>
                    <a:cubicBezTo>
                      <a:pt x="314" y="76"/>
                      <a:pt x="312" y="78"/>
                      <a:pt x="312" y="77"/>
                    </a:cubicBezTo>
                    <a:cubicBezTo>
                      <a:pt x="314" y="75"/>
                      <a:pt x="312" y="73"/>
                      <a:pt x="313" y="71"/>
                    </a:cubicBezTo>
                    <a:cubicBezTo>
                      <a:pt x="312" y="70"/>
                      <a:pt x="313" y="69"/>
                      <a:pt x="312" y="68"/>
                    </a:cubicBezTo>
                    <a:cubicBezTo>
                      <a:pt x="312" y="67"/>
                      <a:pt x="313" y="68"/>
                      <a:pt x="313" y="69"/>
                    </a:cubicBezTo>
                    <a:cubicBezTo>
                      <a:pt x="314" y="69"/>
                      <a:pt x="312" y="67"/>
                      <a:pt x="314" y="67"/>
                    </a:cubicBezTo>
                    <a:cubicBezTo>
                      <a:pt x="313" y="67"/>
                      <a:pt x="312" y="66"/>
                      <a:pt x="311" y="66"/>
                    </a:cubicBezTo>
                    <a:cubicBezTo>
                      <a:pt x="312" y="63"/>
                      <a:pt x="310" y="63"/>
                      <a:pt x="310" y="60"/>
                    </a:cubicBezTo>
                    <a:cubicBezTo>
                      <a:pt x="311" y="60"/>
                      <a:pt x="312" y="59"/>
                      <a:pt x="312" y="58"/>
                    </a:cubicBezTo>
                    <a:cubicBezTo>
                      <a:pt x="311" y="57"/>
                      <a:pt x="311" y="56"/>
                      <a:pt x="310" y="57"/>
                    </a:cubicBezTo>
                    <a:cubicBezTo>
                      <a:pt x="309" y="54"/>
                      <a:pt x="308" y="52"/>
                      <a:pt x="310" y="50"/>
                    </a:cubicBezTo>
                    <a:cubicBezTo>
                      <a:pt x="308" y="48"/>
                      <a:pt x="306" y="47"/>
                      <a:pt x="307" y="43"/>
                    </a:cubicBezTo>
                    <a:cubicBezTo>
                      <a:pt x="304" y="40"/>
                      <a:pt x="304" y="34"/>
                      <a:pt x="301" y="30"/>
                    </a:cubicBezTo>
                    <a:cubicBezTo>
                      <a:pt x="302" y="29"/>
                      <a:pt x="301" y="29"/>
                      <a:pt x="301" y="27"/>
                    </a:cubicBezTo>
                    <a:cubicBezTo>
                      <a:pt x="299" y="26"/>
                      <a:pt x="298" y="22"/>
                      <a:pt x="298" y="20"/>
                    </a:cubicBezTo>
                    <a:cubicBezTo>
                      <a:pt x="297" y="21"/>
                      <a:pt x="297" y="18"/>
                      <a:pt x="296" y="19"/>
                    </a:cubicBezTo>
                    <a:cubicBezTo>
                      <a:pt x="296" y="18"/>
                      <a:pt x="295" y="17"/>
                      <a:pt x="296" y="16"/>
                    </a:cubicBezTo>
                    <a:cubicBezTo>
                      <a:pt x="294" y="16"/>
                      <a:pt x="294" y="13"/>
                      <a:pt x="293" y="12"/>
                    </a:cubicBezTo>
                    <a:cubicBezTo>
                      <a:pt x="292" y="7"/>
                      <a:pt x="289" y="5"/>
                      <a:pt x="288" y="0"/>
                    </a:cubicBezTo>
                    <a:close/>
                    <a:moveTo>
                      <a:pt x="299" y="22"/>
                    </a:moveTo>
                    <a:cubicBezTo>
                      <a:pt x="300" y="21"/>
                      <a:pt x="300" y="20"/>
                      <a:pt x="299" y="19"/>
                    </a:cubicBezTo>
                    <a:cubicBezTo>
                      <a:pt x="299" y="20"/>
                      <a:pt x="299" y="21"/>
                      <a:pt x="299" y="22"/>
                    </a:cubicBezTo>
                    <a:close/>
                    <a:moveTo>
                      <a:pt x="311" y="61"/>
                    </a:moveTo>
                    <a:cubicBezTo>
                      <a:pt x="311" y="62"/>
                      <a:pt x="312" y="62"/>
                      <a:pt x="312" y="62"/>
                    </a:cubicBezTo>
                    <a:cubicBezTo>
                      <a:pt x="312" y="61"/>
                      <a:pt x="313" y="61"/>
                      <a:pt x="312" y="60"/>
                    </a:cubicBezTo>
                    <a:cubicBezTo>
                      <a:pt x="312" y="61"/>
                      <a:pt x="311" y="61"/>
                      <a:pt x="311"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grpSp>
        <p:grpSp>
          <p:nvGrpSpPr>
            <p:cNvPr id="22" name="组合 21"/>
            <p:cNvGrpSpPr/>
            <p:nvPr/>
          </p:nvGrpSpPr>
          <p:grpSpPr>
            <a:xfrm>
              <a:off x="4131856" y="3039225"/>
              <a:ext cx="430887" cy="434519"/>
              <a:chOff x="11165604" y="552138"/>
              <a:chExt cx="585614" cy="590550"/>
            </a:xfrm>
          </p:grpSpPr>
          <p:sp>
            <p:nvSpPr>
              <p:cNvPr id="23" name="Freeform 5"/>
              <p:cNvSpPr/>
              <p:nvPr/>
            </p:nvSpPr>
            <p:spPr bwMode="auto">
              <a:xfrm>
                <a:off x="11175884" y="552138"/>
                <a:ext cx="573204" cy="590550"/>
              </a:xfrm>
              <a:custGeom>
                <a:avLst/>
                <a:gdLst>
                  <a:gd name="T0" fmla="*/ 279 w 291"/>
                  <a:gd name="T1" fmla="*/ 117 h 300"/>
                  <a:gd name="T2" fmla="*/ 274 w 291"/>
                  <a:gd name="T3" fmla="*/ 101 h 300"/>
                  <a:gd name="T4" fmla="*/ 269 w 291"/>
                  <a:gd name="T5" fmla="*/ 84 h 300"/>
                  <a:gd name="T6" fmla="*/ 254 w 291"/>
                  <a:gd name="T7" fmla="*/ 63 h 300"/>
                  <a:gd name="T8" fmla="*/ 227 w 291"/>
                  <a:gd name="T9" fmla="*/ 37 h 300"/>
                  <a:gd name="T10" fmla="*/ 229 w 291"/>
                  <a:gd name="T11" fmla="*/ 34 h 300"/>
                  <a:gd name="T12" fmla="*/ 218 w 291"/>
                  <a:gd name="T13" fmla="*/ 23 h 300"/>
                  <a:gd name="T14" fmla="*/ 191 w 291"/>
                  <a:gd name="T15" fmla="*/ 20 h 300"/>
                  <a:gd name="T16" fmla="*/ 174 w 291"/>
                  <a:gd name="T17" fmla="*/ 9 h 300"/>
                  <a:gd name="T18" fmla="*/ 157 w 291"/>
                  <a:gd name="T19" fmla="*/ 4 h 300"/>
                  <a:gd name="T20" fmla="*/ 135 w 291"/>
                  <a:gd name="T21" fmla="*/ 6 h 300"/>
                  <a:gd name="T22" fmla="*/ 118 w 291"/>
                  <a:gd name="T23" fmla="*/ 6 h 300"/>
                  <a:gd name="T24" fmla="*/ 89 w 291"/>
                  <a:gd name="T25" fmla="*/ 14 h 300"/>
                  <a:gd name="T26" fmla="*/ 58 w 291"/>
                  <a:gd name="T27" fmla="*/ 31 h 300"/>
                  <a:gd name="T28" fmla="*/ 46 w 291"/>
                  <a:gd name="T29" fmla="*/ 40 h 300"/>
                  <a:gd name="T30" fmla="*/ 35 w 291"/>
                  <a:gd name="T31" fmla="*/ 45 h 300"/>
                  <a:gd name="T32" fmla="*/ 22 w 291"/>
                  <a:gd name="T33" fmla="*/ 65 h 300"/>
                  <a:gd name="T34" fmla="*/ 10 w 291"/>
                  <a:gd name="T35" fmla="*/ 93 h 300"/>
                  <a:gd name="T36" fmla="*/ 5 w 291"/>
                  <a:gd name="T37" fmla="*/ 103 h 300"/>
                  <a:gd name="T38" fmla="*/ 4 w 291"/>
                  <a:gd name="T39" fmla="*/ 133 h 300"/>
                  <a:gd name="T40" fmla="*/ 16 w 291"/>
                  <a:gd name="T41" fmla="*/ 172 h 300"/>
                  <a:gd name="T42" fmla="*/ 17 w 291"/>
                  <a:gd name="T43" fmla="*/ 182 h 300"/>
                  <a:gd name="T44" fmla="*/ 18 w 291"/>
                  <a:gd name="T45" fmla="*/ 187 h 300"/>
                  <a:gd name="T46" fmla="*/ 21 w 291"/>
                  <a:gd name="T47" fmla="*/ 193 h 300"/>
                  <a:gd name="T48" fmla="*/ 54 w 291"/>
                  <a:gd name="T49" fmla="*/ 227 h 300"/>
                  <a:gd name="T50" fmla="*/ 83 w 291"/>
                  <a:gd name="T51" fmla="*/ 244 h 300"/>
                  <a:gd name="T52" fmla="*/ 107 w 291"/>
                  <a:gd name="T53" fmla="*/ 263 h 300"/>
                  <a:gd name="T54" fmla="*/ 116 w 291"/>
                  <a:gd name="T55" fmla="*/ 265 h 300"/>
                  <a:gd name="T56" fmla="*/ 113 w 291"/>
                  <a:gd name="T57" fmla="*/ 273 h 300"/>
                  <a:gd name="T58" fmla="*/ 130 w 291"/>
                  <a:gd name="T59" fmla="*/ 281 h 300"/>
                  <a:gd name="T60" fmla="*/ 124 w 291"/>
                  <a:gd name="T61" fmla="*/ 287 h 300"/>
                  <a:gd name="T62" fmla="*/ 150 w 291"/>
                  <a:gd name="T63" fmla="*/ 293 h 300"/>
                  <a:gd name="T64" fmla="*/ 185 w 291"/>
                  <a:gd name="T65" fmla="*/ 289 h 300"/>
                  <a:gd name="T66" fmla="*/ 210 w 291"/>
                  <a:gd name="T67" fmla="*/ 273 h 300"/>
                  <a:gd name="T68" fmla="*/ 246 w 291"/>
                  <a:gd name="T69" fmla="*/ 252 h 300"/>
                  <a:gd name="T70" fmla="*/ 268 w 291"/>
                  <a:gd name="T71" fmla="*/ 223 h 300"/>
                  <a:gd name="T72" fmla="*/ 274 w 291"/>
                  <a:gd name="T73" fmla="*/ 196 h 300"/>
                  <a:gd name="T74" fmla="*/ 280 w 291"/>
                  <a:gd name="T75" fmla="*/ 183 h 300"/>
                  <a:gd name="T76" fmla="*/ 284 w 291"/>
                  <a:gd name="T77" fmla="*/ 15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1" h="300">
                    <a:moveTo>
                      <a:pt x="284" y="135"/>
                    </a:moveTo>
                    <a:cubicBezTo>
                      <a:pt x="285" y="127"/>
                      <a:pt x="282" y="123"/>
                      <a:pt x="279" y="117"/>
                    </a:cubicBezTo>
                    <a:cubicBezTo>
                      <a:pt x="285" y="110"/>
                      <a:pt x="273" y="107"/>
                      <a:pt x="274" y="100"/>
                    </a:cubicBezTo>
                    <a:cubicBezTo>
                      <a:pt x="274" y="101"/>
                      <a:pt x="274" y="101"/>
                      <a:pt x="274" y="101"/>
                    </a:cubicBezTo>
                    <a:cubicBezTo>
                      <a:pt x="272" y="99"/>
                      <a:pt x="272" y="99"/>
                      <a:pt x="272" y="99"/>
                    </a:cubicBezTo>
                    <a:cubicBezTo>
                      <a:pt x="278" y="93"/>
                      <a:pt x="269" y="89"/>
                      <a:pt x="269" y="84"/>
                    </a:cubicBezTo>
                    <a:cubicBezTo>
                      <a:pt x="266" y="81"/>
                      <a:pt x="268" y="71"/>
                      <a:pt x="260" y="73"/>
                    </a:cubicBezTo>
                    <a:cubicBezTo>
                      <a:pt x="260" y="68"/>
                      <a:pt x="258" y="66"/>
                      <a:pt x="254" y="63"/>
                    </a:cubicBezTo>
                    <a:cubicBezTo>
                      <a:pt x="246" y="57"/>
                      <a:pt x="241" y="41"/>
                      <a:pt x="229" y="40"/>
                    </a:cubicBezTo>
                    <a:cubicBezTo>
                      <a:pt x="228" y="39"/>
                      <a:pt x="227" y="38"/>
                      <a:pt x="227" y="37"/>
                    </a:cubicBezTo>
                    <a:cubicBezTo>
                      <a:pt x="228" y="37"/>
                      <a:pt x="228" y="36"/>
                      <a:pt x="229" y="36"/>
                    </a:cubicBezTo>
                    <a:cubicBezTo>
                      <a:pt x="229" y="34"/>
                      <a:pt x="229" y="34"/>
                      <a:pt x="229" y="34"/>
                    </a:cubicBezTo>
                    <a:cubicBezTo>
                      <a:pt x="226" y="33"/>
                      <a:pt x="224" y="32"/>
                      <a:pt x="221" y="31"/>
                    </a:cubicBezTo>
                    <a:cubicBezTo>
                      <a:pt x="223" y="29"/>
                      <a:pt x="221" y="24"/>
                      <a:pt x="218" y="23"/>
                    </a:cubicBezTo>
                    <a:cubicBezTo>
                      <a:pt x="213" y="22"/>
                      <a:pt x="212" y="22"/>
                      <a:pt x="206" y="21"/>
                    </a:cubicBezTo>
                    <a:cubicBezTo>
                      <a:pt x="202" y="17"/>
                      <a:pt x="196" y="19"/>
                      <a:pt x="191" y="20"/>
                    </a:cubicBezTo>
                    <a:cubicBezTo>
                      <a:pt x="189" y="14"/>
                      <a:pt x="182" y="16"/>
                      <a:pt x="178" y="14"/>
                    </a:cubicBezTo>
                    <a:cubicBezTo>
                      <a:pt x="176" y="12"/>
                      <a:pt x="174" y="11"/>
                      <a:pt x="174" y="9"/>
                    </a:cubicBezTo>
                    <a:cubicBezTo>
                      <a:pt x="168" y="9"/>
                      <a:pt x="164" y="6"/>
                      <a:pt x="157" y="7"/>
                    </a:cubicBezTo>
                    <a:cubicBezTo>
                      <a:pt x="157" y="4"/>
                      <a:pt x="157" y="4"/>
                      <a:pt x="157" y="4"/>
                    </a:cubicBezTo>
                    <a:cubicBezTo>
                      <a:pt x="153" y="0"/>
                      <a:pt x="148" y="6"/>
                      <a:pt x="144" y="1"/>
                    </a:cubicBezTo>
                    <a:cubicBezTo>
                      <a:pt x="140" y="2"/>
                      <a:pt x="139" y="5"/>
                      <a:pt x="135" y="6"/>
                    </a:cubicBezTo>
                    <a:cubicBezTo>
                      <a:pt x="132" y="7"/>
                      <a:pt x="126" y="9"/>
                      <a:pt x="124" y="4"/>
                    </a:cubicBezTo>
                    <a:cubicBezTo>
                      <a:pt x="122" y="4"/>
                      <a:pt x="119" y="4"/>
                      <a:pt x="118" y="6"/>
                    </a:cubicBezTo>
                    <a:cubicBezTo>
                      <a:pt x="114" y="2"/>
                      <a:pt x="112" y="11"/>
                      <a:pt x="107" y="6"/>
                    </a:cubicBezTo>
                    <a:cubicBezTo>
                      <a:pt x="103" y="16"/>
                      <a:pt x="96" y="9"/>
                      <a:pt x="89" y="14"/>
                    </a:cubicBezTo>
                    <a:cubicBezTo>
                      <a:pt x="84" y="23"/>
                      <a:pt x="74" y="15"/>
                      <a:pt x="69" y="25"/>
                    </a:cubicBezTo>
                    <a:cubicBezTo>
                      <a:pt x="64" y="22"/>
                      <a:pt x="63" y="35"/>
                      <a:pt x="58" y="31"/>
                    </a:cubicBezTo>
                    <a:cubicBezTo>
                      <a:pt x="58" y="32"/>
                      <a:pt x="58" y="32"/>
                      <a:pt x="58" y="32"/>
                    </a:cubicBezTo>
                    <a:cubicBezTo>
                      <a:pt x="56" y="38"/>
                      <a:pt x="47" y="32"/>
                      <a:pt x="46" y="40"/>
                    </a:cubicBezTo>
                    <a:cubicBezTo>
                      <a:pt x="40" y="40"/>
                      <a:pt x="38" y="39"/>
                      <a:pt x="34" y="43"/>
                    </a:cubicBezTo>
                    <a:cubicBezTo>
                      <a:pt x="35" y="45"/>
                      <a:pt x="35" y="45"/>
                      <a:pt x="35" y="45"/>
                    </a:cubicBezTo>
                    <a:cubicBezTo>
                      <a:pt x="32" y="49"/>
                      <a:pt x="32" y="53"/>
                      <a:pt x="27" y="53"/>
                    </a:cubicBezTo>
                    <a:cubicBezTo>
                      <a:pt x="24" y="57"/>
                      <a:pt x="20" y="61"/>
                      <a:pt x="22" y="65"/>
                    </a:cubicBezTo>
                    <a:cubicBezTo>
                      <a:pt x="9" y="69"/>
                      <a:pt x="20" y="87"/>
                      <a:pt x="8" y="92"/>
                    </a:cubicBezTo>
                    <a:cubicBezTo>
                      <a:pt x="10" y="93"/>
                      <a:pt x="10" y="93"/>
                      <a:pt x="10" y="93"/>
                    </a:cubicBezTo>
                    <a:cubicBezTo>
                      <a:pt x="8" y="96"/>
                      <a:pt x="8" y="102"/>
                      <a:pt x="3" y="99"/>
                    </a:cubicBezTo>
                    <a:cubicBezTo>
                      <a:pt x="2" y="101"/>
                      <a:pt x="4" y="102"/>
                      <a:pt x="5" y="103"/>
                    </a:cubicBezTo>
                    <a:cubicBezTo>
                      <a:pt x="2" y="109"/>
                      <a:pt x="6" y="114"/>
                      <a:pt x="8" y="121"/>
                    </a:cubicBezTo>
                    <a:cubicBezTo>
                      <a:pt x="5" y="124"/>
                      <a:pt x="0" y="128"/>
                      <a:pt x="4" y="133"/>
                    </a:cubicBezTo>
                    <a:cubicBezTo>
                      <a:pt x="12" y="137"/>
                      <a:pt x="0" y="147"/>
                      <a:pt x="8" y="149"/>
                    </a:cubicBezTo>
                    <a:cubicBezTo>
                      <a:pt x="5" y="159"/>
                      <a:pt x="14" y="166"/>
                      <a:pt x="16" y="172"/>
                    </a:cubicBezTo>
                    <a:cubicBezTo>
                      <a:pt x="13" y="175"/>
                      <a:pt x="17" y="180"/>
                      <a:pt x="16" y="183"/>
                    </a:cubicBezTo>
                    <a:cubicBezTo>
                      <a:pt x="17" y="182"/>
                      <a:pt x="17" y="182"/>
                      <a:pt x="17" y="182"/>
                    </a:cubicBezTo>
                    <a:cubicBezTo>
                      <a:pt x="19" y="184"/>
                      <a:pt x="19" y="184"/>
                      <a:pt x="19" y="184"/>
                    </a:cubicBezTo>
                    <a:cubicBezTo>
                      <a:pt x="19" y="185"/>
                      <a:pt x="19" y="186"/>
                      <a:pt x="18" y="187"/>
                    </a:cubicBezTo>
                    <a:cubicBezTo>
                      <a:pt x="26" y="191"/>
                      <a:pt x="26" y="191"/>
                      <a:pt x="26" y="191"/>
                    </a:cubicBezTo>
                    <a:cubicBezTo>
                      <a:pt x="21" y="193"/>
                      <a:pt x="21" y="193"/>
                      <a:pt x="21" y="193"/>
                    </a:cubicBezTo>
                    <a:cubicBezTo>
                      <a:pt x="26" y="202"/>
                      <a:pt x="38" y="205"/>
                      <a:pt x="43" y="215"/>
                    </a:cubicBezTo>
                    <a:cubicBezTo>
                      <a:pt x="51" y="215"/>
                      <a:pt x="47" y="225"/>
                      <a:pt x="54" y="227"/>
                    </a:cubicBezTo>
                    <a:cubicBezTo>
                      <a:pt x="64" y="224"/>
                      <a:pt x="62" y="237"/>
                      <a:pt x="71" y="236"/>
                    </a:cubicBezTo>
                    <a:cubicBezTo>
                      <a:pt x="72" y="243"/>
                      <a:pt x="83" y="237"/>
                      <a:pt x="83" y="244"/>
                    </a:cubicBezTo>
                    <a:cubicBezTo>
                      <a:pt x="86" y="244"/>
                      <a:pt x="86" y="244"/>
                      <a:pt x="86" y="244"/>
                    </a:cubicBezTo>
                    <a:cubicBezTo>
                      <a:pt x="92" y="253"/>
                      <a:pt x="104" y="253"/>
                      <a:pt x="107" y="263"/>
                    </a:cubicBezTo>
                    <a:cubicBezTo>
                      <a:pt x="110" y="261"/>
                      <a:pt x="115" y="259"/>
                      <a:pt x="117" y="263"/>
                    </a:cubicBezTo>
                    <a:cubicBezTo>
                      <a:pt x="116" y="265"/>
                      <a:pt x="116" y="265"/>
                      <a:pt x="116" y="265"/>
                    </a:cubicBezTo>
                    <a:cubicBezTo>
                      <a:pt x="120" y="269"/>
                      <a:pt x="120" y="269"/>
                      <a:pt x="120" y="269"/>
                    </a:cubicBezTo>
                    <a:cubicBezTo>
                      <a:pt x="119" y="273"/>
                      <a:pt x="114" y="269"/>
                      <a:pt x="113" y="273"/>
                    </a:cubicBezTo>
                    <a:cubicBezTo>
                      <a:pt x="116" y="275"/>
                      <a:pt x="120" y="278"/>
                      <a:pt x="122" y="275"/>
                    </a:cubicBezTo>
                    <a:cubicBezTo>
                      <a:pt x="124" y="278"/>
                      <a:pt x="127" y="278"/>
                      <a:pt x="130" y="281"/>
                    </a:cubicBezTo>
                    <a:cubicBezTo>
                      <a:pt x="132" y="283"/>
                      <a:pt x="135" y="277"/>
                      <a:pt x="137" y="282"/>
                    </a:cubicBezTo>
                    <a:cubicBezTo>
                      <a:pt x="133" y="285"/>
                      <a:pt x="130" y="285"/>
                      <a:pt x="124" y="287"/>
                    </a:cubicBezTo>
                    <a:cubicBezTo>
                      <a:pt x="126" y="287"/>
                      <a:pt x="130" y="289"/>
                      <a:pt x="130" y="287"/>
                    </a:cubicBezTo>
                    <a:cubicBezTo>
                      <a:pt x="135" y="291"/>
                      <a:pt x="145" y="288"/>
                      <a:pt x="150" y="293"/>
                    </a:cubicBezTo>
                    <a:cubicBezTo>
                      <a:pt x="154" y="294"/>
                      <a:pt x="156" y="293"/>
                      <a:pt x="157" y="290"/>
                    </a:cubicBezTo>
                    <a:cubicBezTo>
                      <a:pt x="168" y="300"/>
                      <a:pt x="174" y="285"/>
                      <a:pt x="185" y="289"/>
                    </a:cubicBezTo>
                    <a:cubicBezTo>
                      <a:pt x="195" y="289"/>
                      <a:pt x="191" y="272"/>
                      <a:pt x="202" y="279"/>
                    </a:cubicBezTo>
                    <a:cubicBezTo>
                      <a:pt x="205" y="274"/>
                      <a:pt x="211" y="281"/>
                      <a:pt x="210" y="273"/>
                    </a:cubicBezTo>
                    <a:cubicBezTo>
                      <a:pt x="212" y="269"/>
                      <a:pt x="216" y="270"/>
                      <a:pt x="219" y="270"/>
                    </a:cubicBezTo>
                    <a:cubicBezTo>
                      <a:pt x="225" y="260"/>
                      <a:pt x="237" y="259"/>
                      <a:pt x="246" y="252"/>
                    </a:cubicBezTo>
                    <a:cubicBezTo>
                      <a:pt x="245" y="245"/>
                      <a:pt x="253" y="244"/>
                      <a:pt x="253" y="237"/>
                    </a:cubicBezTo>
                    <a:cubicBezTo>
                      <a:pt x="260" y="234"/>
                      <a:pt x="260" y="225"/>
                      <a:pt x="268" y="223"/>
                    </a:cubicBezTo>
                    <a:cubicBezTo>
                      <a:pt x="267" y="218"/>
                      <a:pt x="269" y="210"/>
                      <a:pt x="270" y="205"/>
                    </a:cubicBezTo>
                    <a:cubicBezTo>
                      <a:pt x="273" y="203"/>
                      <a:pt x="270" y="197"/>
                      <a:pt x="274" y="196"/>
                    </a:cubicBezTo>
                    <a:cubicBezTo>
                      <a:pt x="274" y="195"/>
                      <a:pt x="274" y="195"/>
                      <a:pt x="274" y="195"/>
                    </a:cubicBezTo>
                    <a:cubicBezTo>
                      <a:pt x="281" y="194"/>
                      <a:pt x="274" y="185"/>
                      <a:pt x="280" y="183"/>
                    </a:cubicBezTo>
                    <a:cubicBezTo>
                      <a:pt x="280" y="179"/>
                      <a:pt x="280" y="171"/>
                      <a:pt x="284" y="169"/>
                    </a:cubicBezTo>
                    <a:cubicBezTo>
                      <a:pt x="284" y="159"/>
                      <a:pt x="284" y="159"/>
                      <a:pt x="284" y="159"/>
                    </a:cubicBezTo>
                    <a:cubicBezTo>
                      <a:pt x="279" y="151"/>
                      <a:pt x="291" y="143"/>
                      <a:pt x="284" y="135"/>
                    </a:cubicBezTo>
                    <a:close/>
                  </a:path>
                </a:pathLst>
              </a:custGeom>
              <a:solidFill>
                <a:srgbClr val="4C52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schemeClr val="bg1"/>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endParaRPr>
              </a:p>
            </p:txBody>
          </p:sp>
          <p:sp>
            <p:nvSpPr>
              <p:cNvPr id="24" name="文本框 23"/>
              <p:cNvSpPr txBox="1"/>
              <p:nvPr/>
            </p:nvSpPr>
            <p:spPr>
              <a:xfrm>
                <a:off x="11165604" y="602938"/>
                <a:ext cx="585614" cy="457200"/>
              </a:xfrm>
              <a:prstGeom prst="rect">
                <a:avLst/>
              </a:prstGeom>
              <a:noFill/>
            </p:spPr>
            <p:txBody>
              <a:bodyPr vert="eaVert" wrap="square" rtlCol="0">
                <a:spAutoFit/>
              </a:bodyPr>
              <a:lstStyle/>
              <a:p>
                <a:pPr algn="ctr"/>
                <a:r>
                  <a:rPr lang="zh-CN" altLang="en-US" sz="1600" dirty="0">
                    <a:solidFill>
                      <a:schemeClr val="bg1"/>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rPr>
                  <a:t>一</a:t>
                </a:r>
                <a:endParaRPr lang="zh-CN" altLang="en-US" sz="1600" dirty="0">
                  <a:solidFill>
                    <a:schemeClr val="bg1"/>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endParaRPr>
              </a:p>
            </p:txBody>
          </p:sp>
        </p:grpSp>
        <p:grpSp>
          <p:nvGrpSpPr>
            <p:cNvPr id="25" name="组合 24"/>
            <p:cNvGrpSpPr/>
            <p:nvPr/>
          </p:nvGrpSpPr>
          <p:grpSpPr>
            <a:xfrm>
              <a:off x="7063287" y="3002200"/>
              <a:ext cx="430887" cy="434519"/>
              <a:chOff x="11165604" y="552138"/>
              <a:chExt cx="585614" cy="590550"/>
            </a:xfrm>
          </p:grpSpPr>
          <p:sp>
            <p:nvSpPr>
              <p:cNvPr id="26" name="Freeform 5"/>
              <p:cNvSpPr/>
              <p:nvPr/>
            </p:nvSpPr>
            <p:spPr bwMode="auto">
              <a:xfrm>
                <a:off x="11175884" y="552138"/>
                <a:ext cx="573204" cy="590550"/>
              </a:xfrm>
              <a:custGeom>
                <a:avLst/>
                <a:gdLst>
                  <a:gd name="T0" fmla="*/ 279 w 291"/>
                  <a:gd name="T1" fmla="*/ 117 h 300"/>
                  <a:gd name="T2" fmla="*/ 274 w 291"/>
                  <a:gd name="T3" fmla="*/ 101 h 300"/>
                  <a:gd name="T4" fmla="*/ 269 w 291"/>
                  <a:gd name="T5" fmla="*/ 84 h 300"/>
                  <a:gd name="T6" fmla="*/ 254 w 291"/>
                  <a:gd name="T7" fmla="*/ 63 h 300"/>
                  <a:gd name="T8" fmla="*/ 227 w 291"/>
                  <a:gd name="T9" fmla="*/ 37 h 300"/>
                  <a:gd name="T10" fmla="*/ 229 w 291"/>
                  <a:gd name="T11" fmla="*/ 34 h 300"/>
                  <a:gd name="T12" fmla="*/ 218 w 291"/>
                  <a:gd name="T13" fmla="*/ 23 h 300"/>
                  <a:gd name="T14" fmla="*/ 191 w 291"/>
                  <a:gd name="T15" fmla="*/ 20 h 300"/>
                  <a:gd name="T16" fmla="*/ 174 w 291"/>
                  <a:gd name="T17" fmla="*/ 9 h 300"/>
                  <a:gd name="T18" fmla="*/ 157 w 291"/>
                  <a:gd name="T19" fmla="*/ 4 h 300"/>
                  <a:gd name="T20" fmla="*/ 135 w 291"/>
                  <a:gd name="T21" fmla="*/ 6 h 300"/>
                  <a:gd name="T22" fmla="*/ 118 w 291"/>
                  <a:gd name="T23" fmla="*/ 6 h 300"/>
                  <a:gd name="T24" fmla="*/ 89 w 291"/>
                  <a:gd name="T25" fmla="*/ 14 h 300"/>
                  <a:gd name="T26" fmla="*/ 58 w 291"/>
                  <a:gd name="T27" fmla="*/ 31 h 300"/>
                  <a:gd name="T28" fmla="*/ 46 w 291"/>
                  <a:gd name="T29" fmla="*/ 40 h 300"/>
                  <a:gd name="T30" fmla="*/ 35 w 291"/>
                  <a:gd name="T31" fmla="*/ 45 h 300"/>
                  <a:gd name="T32" fmla="*/ 22 w 291"/>
                  <a:gd name="T33" fmla="*/ 65 h 300"/>
                  <a:gd name="T34" fmla="*/ 10 w 291"/>
                  <a:gd name="T35" fmla="*/ 93 h 300"/>
                  <a:gd name="T36" fmla="*/ 5 w 291"/>
                  <a:gd name="T37" fmla="*/ 103 h 300"/>
                  <a:gd name="T38" fmla="*/ 4 w 291"/>
                  <a:gd name="T39" fmla="*/ 133 h 300"/>
                  <a:gd name="T40" fmla="*/ 16 w 291"/>
                  <a:gd name="T41" fmla="*/ 172 h 300"/>
                  <a:gd name="T42" fmla="*/ 17 w 291"/>
                  <a:gd name="T43" fmla="*/ 182 h 300"/>
                  <a:gd name="T44" fmla="*/ 18 w 291"/>
                  <a:gd name="T45" fmla="*/ 187 h 300"/>
                  <a:gd name="T46" fmla="*/ 21 w 291"/>
                  <a:gd name="T47" fmla="*/ 193 h 300"/>
                  <a:gd name="T48" fmla="*/ 54 w 291"/>
                  <a:gd name="T49" fmla="*/ 227 h 300"/>
                  <a:gd name="T50" fmla="*/ 83 w 291"/>
                  <a:gd name="T51" fmla="*/ 244 h 300"/>
                  <a:gd name="T52" fmla="*/ 107 w 291"/>
                  <a:gd name="T53" fmla="*/ 263 h 300"/>
                  <a:gd name="T54" fmla="*/ 116 w 291"/>
                  <a:gd name="T55" fmla="*/ 265 h 300"/>
                  <a:gd name="T56" fmla="*/ 113 w 291"/>
                  <a:gd name="T57" fmla="*/ 273 h 300"/>
                  <a:gd name="T58" fmla="*/ 130 w 291"/>
                  <a:gd name="T59" fmla="*/ 281 h 300"/>
                  <a:gd name="T60" fmla="*/ 124 w 291"/>
                  <a:gd name="T61" fmla="*/ 287 h 300"/>
                  <a:gd name="T62" fmla="*/ 150 w 291"/>
                  <a:gd name="T63" fmla="*/ 293 h 300"/>
                  <a:gd name="T64" fmla="*/ 185 w 291"/>
                  <a:gd name="T65" fmla="*/ 289 h 300"/>
                  <a:gd name="T66" fmla="*/ 210 w 291"/>
                  <a:gd name="T67" fmla="*/ 273 h 300"/>
                  <a:gd name="T68" fmla="*/ 246 w 291"/>
                  <a:gd name="T69" fmla="*/ 252 h 300"/>
                  <a:gd name="T70" fmla="*/ 268 w 291"/>
                  <a:gd name="T71" fmla="*/ 223 h 300"/>
                  <a:gd name="T72" fmla="*/ 274 w 291"/>
                  <a:gd name="T73" fmla="*/ 196 h 300"/>
                  <a:gd name="T74" fmla="*/ 280 w 291"/>
                  <a:gd name="T75" fmla="*/ 183 h 300"/>
                  <a:gd name="T76" fmla="*/ 284 w 291"/>
                  <a:gd name="T77" fmla="*/ 15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1" h="300">
                    <a:moveTo>
                      <a:pt x="284" y="135"/>
                    </a:moveTo>
                    <a:cubicBezTo>
                      <a:pt x="285" y="127"/>
                      <a:pt x="282" y="123"/>
                      <a:pt x="279" y="117"/>
                    </a:cubicBezTo>
                    <a:cubicBezTo>
                      <a:pt x="285" y="110"/>
                      <a:pt x="273" y="107"/>
                      <a:pt x="274" y="100"/>
                    </a:cubicBezTo>
                    <a:cubicBezTo>
                      <a:pt x="274" y="101"/>
                      <a:pt x="274" y="101"/>
                      <a:pt x="274" y="101"/>
                    </a:cubicBezTo>
                    <a:cubicBezTo>
                      <a:pt x="272" y="99"/>
                      <a:pt x="272" y="99"/>
                      <a:pt x="272" y="99"/>
                    </a:cubicBezTo>
                    <a:cubicBezTo>
                      <a:pt x="278" y="93"/>
                      <a:pt x="269" y="89"/>
                      <a:pt x="269" y="84"/>
                    </a:cubicBezTo>
                    <a:cubicBezTo>
                      <a:pt x="266" y="81"/>
                      <a:pt x="268" y="71"/>
                      <a:pt x="260" y="73"/>
                    </a:cubicBezTo>
                    <a:cubicBezTo>
                      <a:pt x="260" y="68"/>
                      <a:pt x="258" y="66"/>
                      <a:pt x="254" y="63"/>
                    </a:cubicBezTo>
                    <a:cubicBezTo>
                      <a:pt x="246" y="57"/>
                      <a:pt x="241" y="41"/>
                      <a:pt x="229" y="40"/>
                    </a:cubicBezTo>
                    <a:cubicBezTo>
                      <a:pt x="228" y="39"/>
                      <a:pt x="227" y="38"/>
                      <a:pt x="227" y="37"/>
                    </a:cubicBezTo>
                    <a:cubicBezTo>
                      <a:pt x="228" y="37"/>
                      <a:pt x="228" y="36"/>
                      <a:pt x="229" y="36"/>
                    </a:cubicBezTo>
                    <a:cubicBezTo>
                      <a:pt x="229" y="34"/>
                      <a:pt x="229" y="34"/>
                      <a:pt x="229" y="34"/>
                    </a:cubicBezTo>
                    <a:cubicBezTo>
                      <a:pt x="226" y="33"/>
                      <a:pt x="224" y="32"/>
                      <a:pt x="221" y="31"/>
                    </a:cubicBezTo>
                    <a:cubicBezTo>
                      <a:pt x="223" y="29"/>
                      <a:pt x="221" y="24"/>
                      <a:pt x="218" y="23"/>
                    </a:cubicBezTo>
                    <a:cubicBezTo>
                      <a:pt x="213" y="22"/>
                      <a:pt x="212" y="22"/>
                      <a:pt x="206" y="21"/>
                    </a:cubicBezTo>
                    <a:cubicBezTo>
                      <a:pt x="202" y="17"/>
                      <a:pt x="196" y="19"/>
                      <a:pt x="191" y="20"/>
                    </a:cubicBezTo>
                    <a:cubicBezTo>
                      <a:pt x="189" y="14"/>
                      <a:pt x="182" y="16"/>
                      <a:pt x="178" y="14"/>
                    </a:cubicBezTo>
                    <a:cubicBezTo>
                      <a:pt x="176" y="12"/>
                      <a:pt x="174" y="11"/>
                      <a:pt x="174" y="9"/>
                    </a:cubicBezTo>
                    <a:cubicBezTo>
                      <a:pt x="168" y="9"/>
                      <a:pt x="164" y="6"/>
                      <a:pt x="157" y="7"/>
                    </a:cubicBezTo>
                    <a:cubicBezTo>
                      <a:pt x="157" y="4"/>
                      <a:pt x="157" y="4"/>
                      <a:pt x="157" y="4"/>
                    </a:cubicBezTo>
                    <a:cubicBezTo>
                      <a:pt x="153" y="0"/>
                      <a:pt x="148" y="6"/>
                      <a:pt x="144" y="1"/>
                    </a:cubicBezTo>
                    <a:cubicBezTo>
                      <a:pt x="140" y="2"/>
                      <a:pt x="139" y="5"/>
                      <a:pt x="135" y="6"/>
                    </a:cubicBezTo>
                    <a:cubicBezTo>
                      <a:pt x="132" y="7"/>
                      <a:pt x="126" y="9"/>
                      <a:pt x="124" y="4"/>
                    </a:cubicBezTo>
                    <a:cubicBezTo>
                      <a:pt x="122" y="4"/>
                      <a:pt x="119" y="4"/>
                      <a:pt x="118" y="6"/>
                    </a:cubicBezTo>
                    <a:cubicBezTo>
                      <a:pt x="114" y="2"/>
                      <a:pt x="112" y="11"/>
                      <a:pt x="107" y="6"/>
                    </a:cubicBezTo>
                    <a:cubicBezTo>
                      <a:pt x="103" y="16"/>
                      <a:pt x="96" y="9"/>
                      <a:pt x="89" y="14"/>
                    </a:cubicBezTo>
                    <a:cubicBezTo>
                      <a:pt x="84" y="23"/>
                      <a:pt x="74" y="15"/>
                      <a:pt x="69" y="25"/>
                    </a:cubicBezTo>
                    <a:cubicBezTo>
                      <a:pt x="64" y="22"/>
                      <a:pt x="63" y="35"/>
                      <a:pt x="58" y="31"/>
                    </a:cubicBezTo>
                    <a:cubicBezTo>
                      <a:pt x="58" y="32"/>
                      <a:pt x="58" y="32"/>
                      <a:pt x="58" y="32"/>
                    </a:cubicBezTo>
                    <a:cubicBezTo>
                      <a:pt x="56" y="38"/>
                      <a:pt x="47" y="32"/>
                      <a:pt x="46" y="40"/>
                    </a:cubicBezTo>
                    <a:cubicBezTo>
                      <a:pt x="40" y="40"/>
                      <a:pt x="38" y="39"/>
                      <a:pt x="34" y="43"/>
                    </a:cubicBezTo>
                    <a:cubicBezTo>
                      <a:pt x="35" y="45"/>
                      <a:pt x="35" y="45"/>
                      <a:pt x="35" y="45"/>
                    </a:cubicBezTo>
                    <a:cubicBezTo>
                      <a:pt x="32" y="49"/>
                      <a:pt x="32" y="53"/>
                      <a:pt x="27" y="53"/>
                    </a:cubicBezTo>
                    <a:cubicBezTo>
                      <a:pt x="24" y="57"/>
                      <a:pt x="20" y="61"/>
                      <a:pt x="22" y="65"/>
                    </a:cubicBezTo>
                    <a:cubicBezTo>
                      <a:pt x="9" y="69"/>
                      <a:pt x="20" y="87"/>
                      <a:pt x="8" y="92"/>
                    </a:cubicBezTo>
                    <a:cubicBezTo>
                      <a:pt x="10" y="93"/>
                      <a:pt x="10" y="93"/>
                      <a:pt x="10" y="93"/>
                    </a:cubicBezTo>
                    <a:cubicBezTo>
                      <a:pt x="8" y="96"/>
                      <a:pt x="8" y="102"/>
                      <a:pt x="3" y="99"/>
                    </a:cubicBezTo>
                    <a:cubicBezTo>
                      <a:pt x="2" y="101"/>
                      <a:pt x="4" y="102"/>
                      <a:pt x="5" y="103"/>
                    </a:cubicBezTo>
                    <a:cubicBezTo>
                      <a:pt x="2" y="109"/>
                      <a:pt x="6" y="114"/>
                      <a:pt x="8" y="121"/>
                    </a:cubicBezTo>
                    <a:cubicBezTo>
                      <a:pt x="5" y="124"/>
                      <a:pt x="0" y="128"/>
                      <a:pt x="4" y="133"/>
                    </a:cubicBezTo>
                    <a:cubicBezTo>
                      <a:pt x="12" y="137"/>
                      <a:pt x="0" y="147"/>
                      <a:pt x="8" y="149"/>
                    </a:cubicBezTo>
                    <a:cubicBezTo>
                      <a:pt x="5" y="159"/>
                      <a:pt x="14" y="166"/>
                      <a:pt x="16" y="172"/>
                    </a:cubicBezTo>
                    <a:cubicBezTo>
                      <a:pt x="13" y="175"/>
                      <a:pt x="17" y="180"/>
                      <a:pt x="16" y="183"/>
                    </a:cubicBezTo>
                    <a:cubicBezTo>
                      <a:pt x="17" y="182"/>
                      <a:pt x="17" y="182"/>
                      <a:pt x="17" y="182"/>
                    </a:cubicBezTo>
                    <a:cubicBezTo>
                      <a:pt x="19" y="184"/>
                      <a:pt x="19" y="184"/>
                      <a:pt x="19" y="184"/>
                    </a:cubicBezTo>
                    <a:cubicBezTo>
                      <a:pt x="19" y="185"/>
                      <a:pt x="19" y="186"/>
                      <a:pt x="18" y="187"/>
                    </a:cubicBezTo>
                    <a:cubicBezTo>
                      <a:pt x="26" y="191"/>
                      <a:pt x="26" y="191"/>
                      <a:pt x="26" y="191"/>
                    </a:cubicBezTo>
                    <a:cubicBezTo>
                      <a:pt x="21" y="193"/>
                      <a:pt x="21" y="193"/>
                      <a:pt x="21" y="193"/>
                    </a:cubicBezTo>
                    <a:cubicBezTo>
                      <a:pt x="26" y="202"/>
                      <a:pt x="38" y="205"/>
                      <a:pt x="43" y="215"/>
                    </a:cubicBezTo>
                    <a:cubicBezTo>
                      <a:pt x="51" y="215"/>
                      <a:pt x="47" y="225"/>
                      <a:pt x="54" y="227"/>
                    </a:cubicBezTo>
                    <a:cubicBezTo>
                      <a:pt x="64" y="224"/>
                      <a:pt x="62" y="237"/>
                      <a:pt x="71" y="236"/>
                    </a:cubicBezTo>
                    <a:cubicBezTo>
                      <a:pt x="72" y="243"/>
                      <a:pt x="83" y="237"/>
                      <a:pt x="83" y="244"/>
                    </a:cubicBezTo>
                    <a:cubicBezTo>
                      <a:pt x="86" y="244"/>
                      <a:pt x="86" y="244"/>
                      <a:pt x="86" y="244"/>
                    </a:cubicBezTo>
                    <a:cubicBezTo>
                      <a:pt x="92" y="253"/>
                      <a:pt x="104" y="253"/>
                      <a:pt x="107" y="263"/>
                    </a:cubicBezTo>
                    <a:cubicBezTo>
                      <a:pt x="110" y="261"/>
                      <a:pt x="115" y="259"/>
                      <a:pt x="117" y="263"/>
                    </a:cubicBezTo>
                    <a:cubicBezTo>
                      <a:pt x="116" y="265"/>
                      <a:pt x="116" y="265"/>
                      <a:pt x="116" y="265"/>
                    </a:cubicBezTo>
                    <a:cubicBezTo>
                      <a:pt x="120" y="269"/>
                      <a:pt x="120" y="269"/>
                      <a:pt x="120" y="269"/>
                    </a:cubicBezTo>
                    <a:cubicBezTo>
                      <a:pt x="119" y="273"/>
                      <a:pt x="114" y="269"/>
                      <a:pt x="113" y="273"/>
                    </a:cubicBezTo>
                    <a:cubicBezTo>
                      <a:pt x="116" y="275"/>
                      <a:pt x="120" y="278"/>
                      <a:pt x="122" y="275"/>
                    </a:cubicBezTo>
                    <a:cubicBezTo>
                      <a:pt x="124" y="278"/>
                      <a:pt x="127" y="278"/>
                      <a:pt x="130" y="281"/>
                    </a:cubicBezTo>
                    <a:cubicBezTo>
                      <a:pt x="132" y="283"/>
                      <a:pt x="135" y="277"/>
                      <a:pt x="137" y="282"/>
                    </a:cubicBezTo>
                    <a:cubicBezTo>
                      <a:pt x="133" y="285"/>
                      <a:pt x="130" y="285"/>
                      <a:pt x="124" y="287"/>
                    </a:cubicBezTo>
                    <a:cubicBezTo>
                      <a:pt x="126" y="287"/>
                      <a:pt x="130" y="289"/>
                      <a:pt x="130" y="287"/>
                    </a:cubicBezTo>
                    <a:cubicBezTo>
                      <a:pt x="135" y="291"/>
                      <a:pt x="145" y="288"/>
                      <a:pt x="150" y="293"/>
                    </a:cubicBezTo>
                    <a:cubicBezTo>
                      <a:pt x="154" y="294"/>
                      <a:pt x="156" y="293"/>
                      <a:pt x="157" y="290"/>
                    </a:cubicBezTo>
                    <a:cubicBezTo>
                      <a:pt x="168" y="300"/>
                      <a:pt x="174" y="285"/>
                      <a:pt x="185" y="289"/>
                    </a:cubicBezTo>
                    <a:cubicBezTo>
                      <a:pt x="195" y="289"/>
                      <a:pt x="191" y="272"/>
                      <a:pt x="202" y="279"/>
                    </a:cubicBezTo>
                    <a:cubicBezTo>
                      <a:pt x="205" y="274"/>
                      <a:pt x="211" y="281"/>
                      <a:pt x="210" y="273"/>
                    </a:cubicBezTo>
                    <a:cubicBezTo>
                      <a:pt x="212" y="269"/>
                      <a:pt x="216" y="270"/>
                      <a:pt x="219" y="270"/>
                    </a:cubicBezTo>
                    <a:cubicBezTo>
                      <a:pt x="225" y="260"/>
                      <a:pt x="237" y="259"/>
                      <a:pt x="246" y="252"/>
                    </a:cubicBezTo>
                    <a:cubicBezTo>
                      <a:pt x="245" y="245"/>
                      <a:pt x="253" y="244"/>
                      <a:pt x="253" y="237"/>
                    </a:cubicBezTo>
                    <a:cubicBezTo>
                      <a:pt x="260" y="234"/>
                      <a:pt x="260" y="225"/>
                      <a:pt x="268" y="223"/>
                    </a:cubicBezTo>
                    <a:cubicBezTo>
                      <a:pt x="267" y="218"/>
                      <a:pt x="269" y="210"/>
                      <a:pt x="270" y="205"/>
                    </a:cubicBezTo>
                    <a:cubicBezTo>
                      <a:pt x="273" y="203"/>
                      <a:pt x="270" y="197"/>
                      <a:pt x="274" y="196"/>
                    </a:cubicBezTo>
                    <a:cubicBezTo>
                      <a:pt x="274" y="195"/>
                      <a:pt x="274" y="195"/>
                      <a:pt x="274" y="195"/>
                    </a:cubicBezTo>
                    <a:cubicBezTo>
                      <a:pt x="281" y="194"/>
                      <a:pt x="274" y="185"/>
                      <a:pt x="280" y="183"/>
                    </a:cubicBezTo>
                    <a:cubicBezTo>
                      <a:pt x="280" y="179"/>
                      <a:pt x="280" y="171"/>
                      <a:pt x="284" y="169"/>
                    </a:cubicBezTo>
                    <a:cubicBezTo>
                      <a:pt x="284" y="159"/>
                      <a:pt x="284" y="159"/>
                      <a:pt x="284" y="159"/>
                    </a:cubicBezTo>
                    <a:cubicBezTo>
                      <a:pt x="279" y="151"/>
                      <a:pt x="291" y="143"/>
                      <a:pt x="284" y="135"/>
                    </a:cubicBezTo>
                    <a:close/>
                  </a:path>
                </a:pathLst>
              </a:custGeom>
              <a:solidFill>
                <a:srgbClr val="4C52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schemeClr val="bg1"/>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endParaRPr>
              </a:p>
            </p:txBody>
          </p:sp>
          <p:sp>
            <p:nvSpPr>
              <p:cNvPr id="27" name="文本框 26"/>
              <p:cNvSpPr txBox="1"/>
              <p:nvPr/>
            </p:nvSpPr>
            <p:spPr>
              <a:xfrm>
                <a:off x="11165604" y="602938"/>
                <a:ext cx="585614" cy="457200"/>
              </a:xfrm>
              <a:prstGeom prst="rect">
                <a:avLst/>
              </a:prstGeom>
              <a:noFill/>
            </p:spPr>
            <p:txBody>
              <a:bodyPr vert="eaVert" wrap="square" rtlCol="0">
                <a:spAutoFit/>
              </a:bodyPr>
              <a:lstStyle/>
              <a:p>
                <a:pPr algn="ctr"/>
                <a:r>
                  <a:rPr lang="zh-CN" altLang="en-US" sz="1600" dirty="0">
                    <a:solidFill>
                      <a:schemeClr val="bg1"/>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rPr>
                  <a:t>二</a:t>
                </a:r>
                <a:endParaRPr lang="zh-CN" altLang="en-US" sz="1600" dirty="0">
                  <a:solidFill>
                    <a:schemeClr val="bg1"/>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endParaRPr>
              </a:p>
            </p:txBody>
          </p:sp>
        </p:grpSp>
      </p:grpSp>
      <p:grpSp>
        <p:nvGrpSpPr>
          <p:cNvPr id="2" name="组合 1"/>
          <p:cNvGrpSpPr/>
          <p:nvPr/>
        </p:nvGrpSpPr>
        <p:grpSpPr>
          <a:xfrm>
            <a:off x="397813" y="1457118"/>
            <a:ext cx="4029075" cy="4408805"/>
            <a:chOff x="-345227" y="1686819"/>
            <a:chExt cx="4029075" cy="4408805"/>
          </a:xfrm>
        </p:grpSpPr>
        <p:sp>
          <p:nvSpPr>
            <p:cNvPr id="29" name="文本框 28"/>
            <p:cNvSpPr txBox="1"/>
            <p:nvPr/>
          </p:nvSpPr>
          <p:spPr bwMode="auto">
            <a:xfrm>
              <a:off x="985098" y="2443046"/>
              <a:ext cx="2569777" cy="460375"/>
            </a:xfrm>
            <a:prstGeom prst="rect">
              <a:avLst/>
            </a:prstGeom>
            <a:noFill/>
          </p:spPr>
          <p:txBody>
            <a:bodyPr wrap="square">
              <a:spAutoFit/>
            </a:bodyPr>
            <a:lstStyle/>
            <a:p>
              <a:pPr algn="r">
                <a:defRPr/>
              </a:pPr>
              <a:endParaRPr lang="zh-CN" altLang="en-US" sz="2400" dirty="0">
                <a:ln w="18415" cmpd="sng">
                  <a:noFill/>
                  <a:prstDash val="solid"/>
                </a:ln>
                <a:solidFill>
                  <a:schemeClr val="tx1">
                    <a:lumMod val="85000"/>
                    <a:lumOff val="15000"/>
                  </a:schemeClr>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endParaRPr>
            </a:p>
          </p:txBody>
        </p:sp>
        <p:sp>
          <p:nvSpPr>
            <p:cNvPr id="30" name="文本框 29"/>
            <p:cNvSpPr txBox="1"/>
            <p:nvPr/>
          </p:nvSpPr>
          <p:spPr bwMode="auto">
            <a:xfrm>
              <a:off x="-345227" y="1686819"/>
              <a:ext cx="4029075" cy="4408805"/>
            </a:xfrm>
            <a:prstGeom prst="rect">
              <a:avLst/>
            </a:prstGeom>
            <a:noFill/>
          </p:spPr>
          <p:txBody>
            <a:bodyPr wrap="square">
              <a:spAutoFit/>
            </a:bodyPr>
            <a:lstStyle>
              <a:defPPr>
                <a:defRPr lang="zh-CN"/>
              </a:defPPr>
              <a:lvl1pPr algn="ctr" fontAlgn="auto">
                <a:lnSpc>
                  <a:spcPct val="130000"/>
                </a:lnSpc>
                <a:spcBef>
                  <a:spcPts val="0"/>
                </a:spcBef>
                <a:spcAft>
                  <a:spcPts val="0"/>
                </a:spcAft>
                <a:defRPr sz="1600">
                  <a:solidFill>
                    <a:schemeClr val="bg1">
                      <a:lumMod val="50000"/>
                    </a:schemeClr>
                  </a:solidFill>
                  <a:latin typeface="+mn-ea"/>
                </a:defRPr>
              </a:lvl1pPr>
            </a:lstStyle>
            <a:p>
              <a:pPr algn="r"/>
              <a:r>
                <a:rPr lang="en-US" altLang="zh-CN" sz="2800" dirty="0">
                  <a:solidFill>
                    <a:schemeClr val="tx1">
                      <a:lumMod val="75000"/>
                      <a:lumOff val="25000"/>
                    </a:schemeClr>
                  </a:solidFill>
                  <a:cs typeface="+mn-ea"/>
                  <a:sym typeface="字魂59号-创粗黑" panose="00000500000000000000" pitchFamily="2" charset="-122"/>
                </a:rPr>
                <a:t>Longquan celadon began in the Southern Dynasty.</a:t>
              </a:r>
              <a:endParaRPr lang="en-US" altLang="zh-CN" sz="28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endParaRPr>
            </a:p>
            <a:p>
              <a:pPr algn="r"/>
              <a:endParaRPr lang="zh-CN" altLang="en-US" sz="24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endParaRPr>
            </a:p>
            <a:p>
              <a:pPr algn="r"/>
              <a:endParaRPr lang="zh-CN" altLang="en-US" sz="24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endParaRPr>
            </a:p>
            <a:p>
              <a:pPr algn="r"/>
              <a:r>
                <a:rPr lang="zh-CN" altLang="en-US" sz="24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rPr>
                <a:t> </a:t>
              </a:r>
              <a:r>
                <a:rPr lang="en-US" altLang="zh-CN" sz="2800" dirty="0">
                  <a:solidFill>
                    <a:schemeClr val="tx1">
                      <a:lumMod val="75000"/>
                      <a:lumOff val="25000"/>
                    </a:schemeClr>
                  </a:solidFill>
                  <a:cs typeface="+mn-ea"/>
                  <a:sym typeface="字魂59号-创粗黑" panose="00000500000000000000" pitchFamily="2" charset="-122"/>
                </a:rPr>
                <a:t>It </a:t>
              </a:r>
              <a:r>
                <a:rPr lang="zh-CN" altLang="en-US" sz="2800" dirty="0">
                  <a:solidFill>
                    <a:schemeClr val="tx1">
                      <a:lumMod val="75000"/>
                      <a:lumOff val="25000"/>
                    </a:schemeClr>
                  </a:solidFill>
                  <a:cs typeface="+mn-ea"/>
                  <a:sym typeface="字魂59号-创粗黑" panose="00000500000000000000" pitchFamily="2" charset="-122"/>
                </a:rPr>
                <a:t>flourished in the Northern Song Dynasty</a:t>
              </a:r>
              <a:r>
                <a:rPr lang="en-US" altLang="zh-CN" sz="2800" dirty="0">
                  <a:solidFill>
                    <a:schemeClr val="tx1">
                      <a:lumMod val="75000"/>
                      <a:lumOff val="25000"/>
                    </a:schemeClr>
                  </a:solidFill>
                  <a:cs typeface="+mn-ea"/>
                  <a:sym typeface="字魂59号-创粗黑" panose="00000500000000000000" pitchFamily="2" charset="-122"/>
                </a:rPr>
                <a:t>.</a:t>
              </a:r>
              <a:endParaRPr lang="en-US" altLang="zh-CN" sz="2800" dirty="0">
                <a:solidFill>
                  <a:schemeClr val="tx1">
                    <a:lumMod val="75000"/>
                    <a:lumOff val="25000"/>
                  </a:schemeClr>
                </a:solidFill>
                <a:cs typeface="+mn-ea"/>
                <a:sym typeface="字魂59号-创粗黑" panose="00000500000000000000" pitchFamily="2" charset="-122"/>
              </a:endParaRPr>
            </a:p>
          </p:txBody>
        </p:sp>
      </p:grpSp>
      <p:grpSp>
        <p:nvGrpSpPr>
          <p:cNvPr id="5" name="组合 4"/>
          <p:cNvGrpSpPr/>
          <p:nvPr/>
        </p:nvGrpSpPr>
        <p:grpSpPr>
          <a:xfrm>
            <a:off x="7672071" y="1005891"/>
            <a:ext cx="4159885" cy="5688965"/>
            <a:chOff x="8449860" y="1693150"/>
            <a:chExt cx="3771327" cy="5689053"/>
          </a:xfrm>
        </p:grpSpPr>
        <p:sp>
          <p:nvSpPr>
            <p:cNvPr id="32" name="文本框 31"/>
            <p:cNvSpPr txBox="1"/>
            <p:nvPr/>
          </p:nvSpPr>
          <p:spPr bwMode="auto">
            <a:xfrm>
              <a:off x="8511458" y="2443046"/>
              <a:ext cx="2569777" cy="460382"/>
            </a:xfrm>
            <a:prstGeom prst="rect">
              <a:avLst/>
            </a:prstGeom>
            <a:noFill/>
          </p:spPr>
          <p:txBody>
            <a:bodyPr wrap="square">
              <a:spAutoFit/>
            </a:bodyPr>
            <a:lstStyle/>
            <a:p>
              <a:pPr>
                <a:defRPr/>
              </a:pPr>
              <a:endParaRPr lang="zh-CN" altLang="en-US" sz="2400" dirty="0">
                <a:ln w="18415" cmpd="sng">
                  <a:noFill/>
                  <a:prstDash val="solid"/>
                </a:ln>
                <a:solidFill>
                  <a:schemeClr val="tx1">
                    <a:lumMod val="85000"/>
                    <a:lumOff val="15000"/>
                  </a:schemeClr>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endParaRPr>
            </a:p>
          </p:txBody>
        </p:sp>
        <p:sp>
          <p:nvSpPr>
            <p:cNvPr id="33" name="文本框 32"/>
            <p:cNvSpPr txBox="1"/>
            <p:nvPr/>
          </p:nvSpPr>
          <p:spPr bwMode="auto">
            <a:xfrm>
              <a:off x="8449860" y="1693150"/>
              <a:ext cx="3771327" cy="5689053"/>
            </a:xfrm>
            <a:prstGeom prst="rect">
              <a:avLst/>
            </a:prstGeom>
            <a:noFill/>
          </p:spPr>
          <p:txBody>
            <a:bodyPr wrap="square">
              <a:spAutoFit/>
            </a:bodyPr>
            <a:lstStyle>
              <a:defPPr>
                <a:defRPr lang="zh-CN"/>
              </a:defPPr>
              <a:lvl1pPr algn="ctr" fontAlgn="auto">
                <a:lnSpc>
                  <a:spcPct val="130000"/>
                </a:lnSpc>
                <a:spcBef>
                  <a:spcPts val="0"/>
                </a:spcBef>
                <a:spcAft>
                  <a:spcPts val="0"/>
                </a:spcAft>
                <a:defRPr sz="1600">
                  <a:solidFill>
                    <a:schemeClr val="bg1">
                      <a:lumMod val="50000"/>
                    </a:schemeClr>
                  </a:solidFill>
                  <a:latin typeface="+mn-ea"/>
                </a:defRPr>
              </a:lvl1pPr>
            </a:lstStyle>
            <a:p>
              <a:pPr algn="l"/>
              <a:r>
                <a:rPr lang="en-US" altLang="zh-CN" sz="2800" dirty="0">
                  <a:solidFill>
                    <a:schemeClr val="tx1">
                      <a:lumMod val="75000"/>
                      <a:lumOff val="25000"/>
                    </a:schemeClr>
                  </a:solidFill>
                  <a:cs typeface="+mn-ea"/>
                  <a:sym typeface="字魂59号-创粗黑" panose="00000500000000000000" pitchFamily="2" charset="-122"/>
                </a:rPr>
                <a:t>It reached its peak in the Southern Song Dynasty.</a:t>
              </a:r>
              <a:endParaRPr lang="en-US" altLang="zh-CN" sz="2800" dirty="0">
                <a:solidFill>
                  <a:schemeClr val="tx1">
                    <a:lumMod val="75000"/>
                    <a:lumOff val="25000"/>
                  </a:schemeClr>
                </a:solidFill>
                <a:cs typeface="+mn-ea"/>
                <a:sym typeface="字魂59号-创粗黑" panose="00000500000000000000" pitchFamily="2" charset="-122"/>
              </a:endParaRPr>
            </a:p>
            <a:p>
              <a:pPr algn="l"/>
              <a:endParaRPr lang="en-US" altLang="zh-CN" sz="2800" dirty="0">
                <a:solidFill>
                  <a:schemeClr val="tx1">
                    <a:lumMod val="75000"/>
                    <a:lumOff val="25000"/>
                  </a:schemeClr>
                </a:solidFill>
                <a:cs typeface="+mn-ea"/>
                <a:sym typeface="字魂59号-创粗黑" panose="00000500000000000000" pitchFamily="2" charset="-122"/>
              </a:endParaRPr>
            </a:p>
            <a:p>
              <a:pPr algn="l"/>
              <a:r>
                <a:rPr lang="zh-CN" altLang="en-US" sz="2800" dirty="0">
                  <a:solidFill>
                    <a:schemeClr val="tx1">
                      <a:lumMod val="75000"/>
                      <a:lumOff val="25000"/>
                    </a:schemeClr>
                  </a:solidFill>
                  <a:cs typeface="+mn-ea"/>
                  <a:sym typeface="字魂59号-创粗黑" panose="00000500000000000000" pitchFamily="2" charset="-122"/>
                </a:rPr>
                <a:t>The ancient Longquan famous kiln was one of the five famous kilns of the Song Dynasty "Guan, Ge, Ru, Ding and Jun".</a:t>
              </a:r>
              <a:endParaRPr lang="zh-CN" altLang="en-US" sz="2800" dirty="0">
                <a:solidFill>
                  <a:schemeClr val="tx1">
                    <a:lumMod val="75000"/>
                    <a:lumOff val="25000"/>
                  </a:schemeClr>
                </a:solidFill>
                <a:cs typeface="+mn-ea"/>
                <a:sym typeface="字魂59号-创粗黑" panose="00000500000000000000" pitchFamily="2" charset="-122"/>
              </a:endParaRPr>
            </a:p>
          </p:txBody>
        </p:sp>
      </p:grpSp>
      <p:sp>
        <p:nvSpPr>
          <p:cNvPr id="4" name="文本框 3"/>
          <p:cNvSpPr txBox="1"/>
          <p:nvPr/>
        </p:nvSpPr>
        <p:spPr>
          <a:xfrm>
            <a:off x="5099050" y="2959735"/>
            <a:ext cx="2124710" cy="1198880"/>
          </a:xfrm>
          <a:prstGeom prst="rect">
            <a:avLst/>
          </a:prstGeom>
          <a:noFill/>
        </p:spPr>
        <p:txBody>
          <a:bodyPr wrap="square" rtlCol="0">
            <a:spAutoFit/>
          </a:bodyPr>
          <a:p>
            <a:pPr algn="ctr"/>
            <a:r>
              <a:rPr lang="en-US" altLang="zh-CN" sz="3600" b="1">
                <a:latin typeface="+mj-lt"/>
                <a:cs typeface="+mj-lt"/>
              </a:rPr>
              <a:t>Longquan celadon</a:t>
            </a:r>
            <a:endParaRPr lang="en-US" altLang="zh-CN" sz="3600" b="1">
              <a:latin typeface="+mj-lt"/>
              <a:cs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anim calcmode="lin" valueType="num">
                                      <p:cBhvr>
                                        <p:cTn id="14" dur="500" fill="hold"/>
                                        <p:tgtEl>
                                          <p:spTgt spid="34"/>
                                        </p:tgtEl>
                                        <p:attrNameLst>
                                          <p:attrName>ppt_x</p:attrName>
                                        </p:attrNameLst>
                                      </p:cBhvr>
                                      <p:tavLst>
                                        <p:tav tm="0">
                                          <p:val>
                                            <p:strVal val="#ppt_x"/>
                                          </p:val>
                                        </p:tav>
                                        <p:tav tm="100000">
                                          <p:val>
                                            <p:strVal val="#ppt_x"/>
                                          </p:val>
                                        </p:tav>
                                      </p:tavLst>
                                    </p:anim>
                                    <p:anim calcmode="lin" valueType="num">
                                      <p:cBhvr>
                                        <p:cTn id="15" dur="500" fill="hold"/>
                                        <p:tgtEl>
                                          <p:spTgt spid="3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0" presetClass="entr" presetSubtype="0"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filter="fade">
                                      <p:cBhvr>
                                        <p:cTn id="25" dur="500">
                                          <p:stCondLst>
                                            <p:cond delay="0"/>
                                          </p:stCondLst>
                                        </p:cTn>
                                        <p:tgtEl>
                                          <p:spTgt spid="35"/>
                                        </p:tgtEl>
                                      </p:cBhvr>
                                    </p:animEffect>
                                    <p:animScale>
                                      <p:cBhvr>
                                        <p:cTn id="26" dur="500" fill="hold">
                                          <p:stCondLst>
                                            <p:cond delay="0"/>
                                          </p:stCondLst>
                                        </p:cTn>
                                        <p:tgtEl>
                                          <p:spTgt spid="35"/>
                                        </p:tgtEl>
                                      </p:cBhvr>
                                      <p:from x="150000" y="150000"/>
                                      <p:to x="100000" y="100000"/>
                                    </p:animScale>
                                    <p:anim to="" calcmode="lin" valueType="num">
                                      <p:cBhvr>
                                        <p:cTn id="27" dur="500" fill="hold">
                                          <p:stCondLst>
                                            <p:cond delay="0"/>
                                          </p:stCondLst>
                                        </p:cTn>
                                        <p:tgtEl>
                                          <p:spTgt spid="35"/>
                                        </p:tgtEl>
                                        <p:attrNameLst>
                                          <p:attrName>ppt_x</p:attrName>
                                        </p:attrNameLst>
                                      </p:cBhvr>
                                      <p:tavLst>
                                        <p:tav tm="0">
                                          <p:val>
                                            <p:strVal val="#ppt_x+sin(rand(10))/10"/>
                                          </p:val>
                                        </p:tav>
                                        <p:tav tm="100000">
                                          <p:val>
                                            <p:strVal val="#ppt_x"/>
                                          </p:val>
                                        </p:tav>
                                      </p:tavLst>
                                    </p:anim>
                                    <p:anim to="" calcmode="lin" valueType="num">
                                      <p:cBhvr>
                                        <p:cTn id="28" dur="500" fill="hold">
                                          <p:stCondLst>
                                            <p:cond delay="0"/>
                                          </p:stCondLst>
                                        </p:cTn>
                                        <p:tgtEl>
                                          <p:spTgt spid="35"/>
                                        </p:tgtEl>
                                        <p:attrNameLst>
                                          <p:attrName>ppt_y</p:attrName>
                                        </p:attrNameLst>
                                      </p:cBhvr>
                                      <p:tavLst>
                                        <p:tav tm="0">
                                          <p:val>
                                            <p:strVal val="#ppt_y+sin(rand(10))/10"/>
                                          </p:val>
                                        </p:tav>
                                        <p:tav tm="100000">
                                          <p:val>
                                            <p:strVal val="#ppt_y"/>
                                          </p:val>
                                        </p:tav>
                                      </p:tavLst>
                                    </p:anim>
                                  </p:childTnLst>
                                </p:cTn>
                              </p:par>
                            </p:childTnLst>
                          </p:cTn>
                        </p:par>
                        <p:par>
                          <p:cTn id="29" fill="hold">
                            <p:stCondLst>
                              <p:cond delay="2000"/>
                            </p:stCondLst>
                            <p:childTnLst>
                              <p:par>
                                <p:cTn id="30" presetID="0" presetClass="entr" presetSubtype="0"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filter="fade">
                                      <p:cBhvr>
                                        <p:cTn id="32" dur="500">
                                          <p:stCondLst>
                                            <p:cond delay="0"/>
                                          </p:stCondLst>
                                        </p:cTn>
                                        <p:tgtEl>
                                          <p:spTgt spid="36"/>
                                        </p:tgtEl>
                                      </p:cBhvr>
                                    </p:animEffect>
                                    <p:animScale>
                                      <p:cBhvr>
                                        <p:cTn id="33" dur="500" fill="hold">
                                          <p:stCondLst>
                                            <p:cond delay="0"/>
                                          </p:stCondLst>
                                        </p:cTn>
                                        <p:tgtEl>
                                          <p:spTgt spid="36"/>
                                        </p:tgtEl>
                                      </p:cBhvr>
                                      <p:from x="150000" y="150000"/>
                                      <p:to x="100000" y="100000"/>
                                    </p:animScale>
                                    <p:anim to="" calcmode="lin" valueType="num">
                                      <p:cBhvr>
                                        <p:cTn id="34" dur="500" fill="hold">
                                          <p:stCondLst>
                                            <p:cond delay="0"/>
                                          </p:stCondLst>
                                        </p:cTn>
                                        <p:tgtEl>
                                          <p:spTgt spid="36"/>
                                        </p:tgtEl>
                                        <p:attrNameLst>
                                          <p:attrName>ppt_x</p:attrName>
                                        </p:attrNameLst>
                                      </p:cBhvr>
                                      <p:tavLst>
                                        <p:tav tm="0">
                                          <p:val>
                                            <p:strVal val="#ppt_x+sin(rand(10))/10"/>
                                          </p:val>
                                        </p:tav>
                                        <p:tav tm="100000">
                                          <p:val>
                                            <p:strVal val="#ppt_x"/>
                                          </p:val>
                                        </p:tav>
                                      </p:tavLst>
                                    </p:anim>
                                    <p:anim to="" calcmode="lin" valueType="num">
                                      <p:cBhvr>
                                        <p:cTn id="35" dur="500" fill="hold">
                                          <p:stCondLst>
                                            <p:cond delay="0"/>
                                          </p:stCondLst>
                                        </p:cTn>
                                        <p:tgtEl>
                                          <p:spTgt spid="36"/>
                                        </p:tgtEl>
                                        <p:attrNameLst>
                                          <p:attrName>ppt_y</p:attrName>
                                        </p:attrNameLst>
                                      </p:cBhvr>
                                      <p:tavLst>
                                        <p:tav tm="0">
                                          <p:val>
                                            <p:strVal val="#ppt_y+sin(rand(10))/10"/>
                                          </p:val>
                                        </p:tav>
                                        <p:tav tm="100000">
                                          <p:val>
                                            <p:strVal val="#ppt_y"/>
                                          </p:val>
                                        </p:tav>
                                      </p:tavLst>
                                    </p:anim>
                                  </p:childTnLst>
                                </p:cTn>
                              </p:par>
                            </p:childTnLst>
                          </p:cTn>
                        </p:par>
                        <p:par>
                          <p:cTn id="36" fill="hold">
                            <p:stCondLst>
                              <p:cond delay="2500"/>
                            </p:stCondLst>
                            <p:childTnLst>
                              <p:par>
                                <p:cTn id="37" presetID="0" presetClass="entr" presetSubtype="0" fill="hold"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filter="fade">
                                      <p:cBhvr>
                                        <p:cTn id="39" dur="500">
                                          <p:stCondLst>
                                            <p:cond delay="0"/>
                                          </p:stCondLst>
                                        </p:cTn>
                                        <p:tgtEl>
                                          <p:spTgt spid="37"/>
                                        </p:tgtEl>
                                      </p:cBhvr>
                                    </p:animEffect>
                                    <p:animScale>
                                      <p:cBhvr>
                                        <p:cTn id="40" dur="500" fill="hold">
                                          <p:stCondLst>
                                            <p:cond delay="0"/>
                                          </p:stCondLst>
                                        </p:cTn>
                                        <p:tgtEl>
                                          <p:spTgt spid="37"/>
                                        </p:tgtEl>
                                      </p:cBhvr>
                                      <p:from x="150000" y="150000"/>
                                      <p:to x="100000" y="100000"/>
                                    </p:animScale>
                                    <p:anim to="" calcmode="lin" valueType="num">
                                      <p:cBhvr>
                                        <p:cTn id="41" dur="500" fill="hold">
                                          <p:stCondLst>
                                            <p:cond delay="0"/>
                                          </p:stCondLst>
                                        </p:cTn>
                                        <p:tgtEl>
                                          <p:spTgt spid="37"/>
                                        </p:tgtEl>
                                        <p:attrNameLst>
                                          <p:attrName>ppt_x</p:attrName>
                                        </p:attrNameLst>
                                      </p:cBhvr>
                                      <p:tavLst>
                                        <p:tav tm="0">
                                          <p:val>
                                            <p:strVal val="#ppt_x+sin(rand(10))/10"/>
                                          </p:val>
                                        </p:tav>
                                        <p:tav tm="100000">
                                          <p:val>
                                            <p:strVal val="#ppt_x"/>
                                          </p:val>
                                        </p:tav>
                                      </p:tavLst>
                                    </p:anim>
                                    <p:anim to="" calcmode="lin" valueType="num">
                                      <p:cBhvr>
                                        <p:cTn id="42" dur="500" fill="hold">
                                          <p:stCondLst>
                                            <p:cond delay="0"/>
                                          </p:stCondLst>
                                        </p:cTn>
                                        <p:tgtEl>
                                          <p:spTgt spid="37"/>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4"/>
          <p:cNvPicPr>
            <a:picLocks noChangeAspect="1"/>
          </p:cNvPicPr>
          <p:nvPr>
            <p:custDataLst>
              <p:tags r:id="rId1"/>
            </p:custDataLst>
          </p:nvPr>
        </p:nvPicPr>
        <p:blipFill rotWithShape="1">
          <a:blip r:embed="rId2" cstate="print">
            <a:extLst>
              <a:ext uri="{28A0092B-C50C-407E-A947-70E740481C1C}">
                <a14:useLocalDpi xmlns:a14="http://schemas.microsoft.com/office/drawing/2010/main" val="0"/>
              </a:ext>
            </a:extLst>
          </a:blip>
          <a:srcRect r="11111"/>
          <a:stretch>
            <a:fillRect/>
          </a:stretch>
        </p:blipFill>
        <p:spPr>
          <a:xfrm>
            <a:off x="0" y="0"/>
            <a:ext cx="12192000" cy="6858000"/>
          </a:xfrm>
          <a:prstGeom prst="rect">
            <a:avLst/>
          </a:prstGeom>
        </p:spPr>
      </p:pic>
      <p:pic>
        <p:nvPicPr>
          <p:cNvPr id="22" name="图片 10"/>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0" y="0"/>
            <a:ext cx="12192000" cy="3810000"/>
          </a:xfrm>
          <a:prstGeom prst="rect">
            <a:avLst/>
          </a:prstGeom>
        </p:spPr>
      </p:pic>
      <p:sp>
        <p:nvSpPr>
          <p:cNvPr id="3" name="矩形 2"/>
          <p:cNvSpPr/>
          <p:nvPr/>
        </p:nvSpPr>
        <p:spPr>
          <a:xfrm>
            <a:off x="279400" y="165100"/>
            <a:ext cx="11633200" cy="652780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12"/>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1" y="18733"/>
            <a:ext cx="1238568" cy="1238568"/>
          </a:xfrm>
          <a:prstGeom prst="rect">
            <a:avLst/>
          </a:prstGeom>
        </p:spPr>
      </p:pic>
      <p:grpSp>
        <p:nvGrpSpPr>
          <p:cNvPr id="2" name="组合 1"/>
          <p:cNvGrpSpPr/>
          <p:nvPr/>
        </p:nvGrpSpPr>
        <p:grpSpPr>
          <a:xfrm>
            <a:off x="-839557" y="1833738"/>
            <a:ext cx="4997750" cy="1804105"/>
            <a:chOff x="-1519198" y="1833738"/>
            <a:chExt cx="4997750" cy="1804105"/>
          </a:xfrm>
        </p:grpSpPr>
        <p:sp>
          <p:nvSpPr>
            <p:cNvPr id="8" name="文本框 7"/>
            <p:cNvSpPr txBox="1"/>
            <p:nvPr/>
          </p:nvSpPr>
          <p:spPr>
            <a:xfrm>
              <a:off x="-1519198" y="1833738"/>
              <a:ext cx="2472861" cy="1715916"/>
            </a:xfrm>
            <a:prstGeom prst="rect">
              <a:avLst/>
            </a:prstGeom>
            <a:noFill/>
          </p:spPr>
          <p:txBody>
            <a:bodyPr wrap="square" lIns="0" tIns="0" rIns="0" bIns="0" rtlCol="0">
              <a:noAutofit/>
            </a:bodyPr>
            <a:lstStyle/>
            <a:p>
              <a:pPr algn="ctr">
                <a:lnSpc>
                  <a:spcPct val="150000"/>
                </a:lnSpc>
              </a:pPr>
              <a:r>
                <a:rPr lang="en-US" altLang="zh-CN" dirty="0">
                  <a:solidFill>
                    <a:prstClr val="black">
                      <a:lumMod val="75000"/>
                      <a:lumOff val="25000"/>
                    </a:prstClr>
                  </a:solidFill>
                  <a:latin typeface="思源黑体 CN Light" panose="020B0300000000000000" pitchFamily="34" charset="-122"/>
                  <a:ea typeface="思源黑体 CN Light" panose="020B0300000000000000" pitchFamily="34" charset="-122"/>
                </a:rPr>
                <a:t>.</a:t>
              </a:r>
              <a:endParaRPr lang="zh-CN" altLang="en-US" sz="1200" dirty="0">
                <a:solidFill>
                  <a:prstClr val="black">
                    <a:lumMod val="75000"/>
                    <a:lumOff val="25000"/>
                  </a:prstClr>
                </a:solidFill>
                <a:latin typeface="思源黑体 CN Light" panose="020B0300000000000000" pitchFamily="34" charset="-122"/>
                <a:ea typeface="思源黑体 CN Light" panose="020B0300000000000000" pitchFamily="34" charset="-122"/>
              </a:endParaRPr>
            </a:p>
          </p:txBody>
        </p:sp>
        <p:sp>
          <p:nvSpPr>
            <p:cNvPr id="9" name="文本框 8"/>
            <p:cNvSpPr txBox="1"/>
            <p:nvPr/>
          </p:nvSpPr>
          <p:spPr>
            <a:xfrm>
              <a:off x="1080362" y="3054278"/>
              <a:ext cx="2398190" cy="583565"/>
            </a:xfrm>
            <a:prstGeom prst="rect">
              <a:avLst/>
            </a:prstGeom>
            <a:noFill/>
          </p:spPr>
          <p:txBody>
            <a:bodyPr wrap="square" rtlCol="0">
              <a:spAutoFit/>
            </a:bodyPr>
            <a:lstStyle/>
            <a:p>
              <a:pPr algn="ctr"/>
              <a:r>
                <a:rPr lang="en-US" altLang="zh-CN" sz="3200" spc="300" dirty="0">
                  <a:solidFill>
                    <a:schemeClr val="tx1">
                      <a:lumMod val="85000"/>
                      <a:lumOff val="15000"/>
                    </a:schemeClr>
                  </a:solidFill>
                  <a:latin typeface="+mj-ea"/>
                  <a:ea typeface="+mj-ea"/>
                  <a:cs typeface="阿里巴巴普惠体 M" panose="00020600040101010101" pitchFamily="18" charset="-122"/>
                </a:rPr>
                <a:t>Ge kiln</a:t>
              </a:r>
              <a:endParaRPr lang="en-US" altLang="zh-CN" sz="3200" spc="300" dirty="0">
                <a:solidFill>
                  <a:schemeClr val="tx1">
                    <a:lumMod val="85000"/>
                    <a:lumOff val="15000"/>
                  </a:schemeClr>
                </a:solidFill>
                <a:latin typeface="+mj-ea"/>
                <a:ea typeface="+mj-ea"/>
                <a:cs typeface="阿里巴巴普惠体 M" panose="00020600040101010101" pitchFamily="18" charset="-122"/>
              </a:endParaRPr>
            </a:p>
          </p:txBody>
        </p:sp>
      </p:grpSp>
      <p:grpSp>
        <p:nvGrpSpPr>
          <p:cNvPr id="5" name="组合 4"/>
          <p:cNvGrpSpPr/>
          <p:nvPr/>
        </p:nvGrpSpPr>
        <p:grpSpPr>
          <a:xfrm>
            <a:off x="8512878" y="2966013"/>
            <a:ext cx="2660802" cy="1804110"/>
            <a:chOff x="8825085" y="2966013"/>
            <a:chExt cx="2660802" cy="1804110"/>
          </a:xfrm>
        </p:grpSpPr>
        <p:sp>
          <p:nvSpPr>
            <p:cNvPr id="11" name="文本框 10"/>
            <p:cNvSpPr txBox="1"/>
            <p:nvPr/>
          </p:nvSpPr>
          <p:spPr>
            <a:xfrm>
              <a:off x="8825085" y="3054207"/>
              <a:ext cx="2472861" cy="1715916"/>
            </a:xfrm>
            <a:prstGeom prst="rect">
              <a:avLst/>
            </a:prstGeom>
            <a:noFill/>
          </p:spPr>
          <p:txBody>
            <a:bodyPr wrap="square" lIns="0" tIns="0" rIns="0" bIns="0" rtlCol="0">
              <a:noAutofit/>
            </a:bodyPr>
            <a:lstStyle/>
            <a:p>
              <a:pPr algn="ctr">
                <a:lnSpc>
                  <a:spcPct val="150000"/>
                </a:lnSpc>
              </a:pPr>
              <a:r>
                <a:rPr lang="en-US" altLang="zh-CN" dirty="0">
                  <a:solidFill>
                    <a:prstClr val="black">
                      <a:lumMod val="75000"/>
                      <a:lumOff val="25000"/>
                    </a:prstClr>
                  </a:solidFill>
                  <a:latin typeface="思源黑体 CN Light" panose="020B0300000000000000" pitchFamily="34" charset="-122"/>
                  <a:ea typeface="思源黑体 CN Light" panose="020B0300000000000000" pitchFamily="34" charset="-122"/>
                </a:rPr>
                <a:t>.</a:t>
              </a:r>
              <a:endParaRPr lang="zh-CN" altLang="en-US" sz="1200" dirty="0">
                <a:solidFill>
                  <a:prstClr val="black">
                    <a:lumMod val="75000"/>
                    <a:lumOff val="25000"/>
                  </a:prstClr>
                </a:solidFill>
                <a:latin typeface="思源黑体 CN Light" panose="020B0300000000000000" pitchFamily="34" charset="-122"/>
                <a:ea typeface="思源黑体 CN Light" panose="020B0300000000000000" pitchFamily="34" charset="-122"/>
              </a:endParaRPr>
            </a:p>
          </p:txBody>
        </p:sp>
        <p:sp>
          <p:nvSpPr>
            <p:cNvPr id="12" name="文本框 11"/>
            <p:cNvSpPr txBox="1"/>
            <p:nvPr/>
          </p:nvSpPr>
          <p:spPr>
            <a:xfrm>
              <a:off x="8825104" y="2966013"/>
              <a:ext cx="2660783" cy="583565"/>
            </a:xfrm>
            <a:prstGeom prst="rect">
              <a:avLst/>
            </a:prstGeom>
            <a:noFill/>
          </p:spPr>
          <p:txBody>
            <a:bodyPr wrap="square" rtlCol="0">
              <a:spAutoFit/>
            </a:bodyPr>
            <a:lstStyle/>
            <a:p>
              <a:pPr algn="ctr"/>
              <a:r>
                <a:rPr lang="en-US" altLang="zh-CN" sz="3200" spc="300" dirty="0">
                  <a:solidFill>
                    <a:schemeClr val="tx1">
                      <a:lumMod val="85000"/>
                      <a:lumOff val="15000"/>
                    </a:schemeClr>
                  </a:solidFill>
                  <a:latin typeface="+mj-ea"/>
                  <a:ea typeface="+mj-ea"/>
                  <a:cs typeface="阿里巴巴普惠体 M" panose="00020600040101010101" pitchFamily="18" charset="-122"/>
                </a:rPr>
                <a:t>Di kiln</a:t>
              </a:r>
              <a:endParaRPr lang="en-US" altLang="zh-CN" sz="3200" spc="300" dirty="0">
                <a:solidFill>
                  <a:schemeClr val="tx1">
                    <a:lumMod val="85000"/>
                    <a:lumOff val="15000"/>
                  </a:schemeClr>
                </a:solidFill>
                <a:latin typeface="+mj-ea"/>
                <a:ea typeface="+mj-ea"/>
                <a:cs typeface="阿里巴巴普惠体 M" panose="00020600040101010101" pitchFamily="18" charset="-122"/>
              </a:endParaRPr>
            </a:p>
          </p:txBody>
        </p:sp>
      </p:grpSp>
      <p:cxnSp>
        <p:nvCxnSpPr>
          <p:cNvPr id="13" name="直接连接符 12"/>
          <p:cNvCxnSpPr/>
          <p:nvPr/>
        </p:nvCxnSpPr>
        <p:spPr>
          <a:xfrm>
            <a:off x="10652660" y="4863738"/>
            <a:ext cx="540000" cy="0"/>
          </a:xfrm>
          <a:prstGeom prst="line">
            <a:avLst/>
          </a:prstGeom>
          <a:noFill/>
          <a:ln w="0" cap="flat" cmpd="sng" algn="ctr">
            <a:solidFill>
              <a:sysClr val="window" lastClr="FFFFFF">
                <a:lumMod val="85000"/>
              </a:sysClr>
            </a:solidFill>
            <a:prstDash val="solid"/>
            <a:miter lim="800000"/>
          </a:ln>
          <a:effectLst/>
        </p:spPr>
      </p:cxnSp>
      <p:grpSp>
        <p:nvGrpSpPr>
          <p:cNvPr id="20" name="组合 19"/>
          <p:cNvGrpSpPr/>
          <p:nvPr/>
        </p:nvGrpSpPr>
        <p:grpSpPr>
          <a:xfrm>
            <a:off x="4298053" y="2246741"/>
            <a:ext cx="3595894" cy="2808416"/>
            <a:chOff x="4298053" y="2246741"/>
            <a:chExt cx="3595894" cy="2808416"/>
          </a:xfrm>
        </p:grpSpPr>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298053" y="3574999"/>
              <a:ext cx="3595894" cy="148015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57773" y="2884303"/>
              <a:ext cx="1007634" cy="836904"/>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6387986" y="2988007"/>
              <a:ext cx="1045638" cy="1559416"/>
            </a:xfrm>
            <a:prstGeom prst="rect">
              <a:avLst/>
            </a:prstGeom>
          </p:spPr>
        </p:pic>
        <p:pic>
          <p:nvPicPr>
            <p:cNvPr id="18" name="图片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827893" y="2369028"/>
              <a:ext cx="1829586" cy="1533578"/>
            </a:xfrm>
            <a:prstGeom prst="rect">
              <a:avLst/>
            </a:prstGeom>
          </p:spPr>
        </p:pic>
        <p:pic>
          <p:nvPicPr>
            <p:cNvPr id="19" name="图片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4813052" y="1989852"/>
              <a:ext cx="1045638" cy="1559416"/>
            </a:xfrm>
            <a:prstGeom prst="rect">
              <a:avLst/>
            </a:prstGeom>
            <a:effectLst>
              <a:outerShdw blurRad="381000" algn="ctr" rotWithShape="0">
                <a:prstClr val="black">
                  <a:alpha val="20000"/>
                </a:prstClr>
              </a:outerShdw>
            </a:effectLst>
          </p:spPr>
        </p:pic>
      </p:grpSp>
      <p:pic>
        <p:nvPicPr>
          <p:cNvPr id="4" name="图片 3"/>
          <p:cNvPicPr>
            <a:picLocks noChangeAspect="1"/>
          </p:cNvPicPr>
          <p:nvPr/>
        </p:nvPicPr>
        <p:blipFill>
          <a:blip r:embed="rId11"/>
          <a:stretch>
            <a:fillRect/>
          </a:stretch>
        </p:blipFill>
        <p:spPr>
          <a:xfrm>
            <a:off x="279400" y="3663950"/>
            <a:ext cx="2943225" cy="3028950"/>
          </a:xfrm>
          <a:prstGeom prst="rect">
            <a:avLst/>
          </a:prstGeom>
        </p:spPr>
      </p:pic>
      <p:pic>
        <p:nvPicPr>
          <p:cNvPr id="6" name="图片 5"/>
          <p:cNvPicPr>
            <a:picLocks noChangeAspect="1"/>
          </p:cNvPicPr>
          <p:nvPr/>
        </p:nvPicPr>
        <p:blipFill>
          <a:blip r:embed="rId12"/>
          <a:stretch>
            <a:fillRect/>
          </a:stretch>
        </p:blipFill>
        <p:spPr>
          <a:xfrm>
            <a:off x="3187700" y="3663950"/>
            <a:ext cx="2927985" cy="2929890"/>
          </a:xfrm>
          <a:prstGeom prst="rect">
            <a:avLst/>
          </a:prstGeom>
        </p:spPr>
      </p:pic>
      <p:pic>
        <p:nvPicPr>
          <p:cNvPr id="10" name="图片 9"/>
          <p:cNvPicPr>
            <a:picLocks noChangeAspect="1"/>
          </p:cNvPicPr>
          <p:nvPr/>
        </p:nvPicPr>
        <p:blipFill>
          <a:blip r:embed="rId13"/>
          <a:stretch>
            <a:fillRect/>
          </a:stretch>
        </p:blipFill>
        <p:spPr>
          <a:xfrm>
            <a:off x="8162290" y="124460"/>
            <a:ext cx="2823210" cy="2727325"/>
          </a:xfrm>
          <a:prstGeom prst="rect">
            <a:avLst/>
          </a:prstGeom>
        </p:spPr>
      </p:pic>
      <p:pic>
        <p:nvPicPr>
          <p:cNvPr id="16" name="图片 15"/>
          <p:cNvPicPr>
            <a:picLocks noChangeAspect="1"/>
          </p:cNvPicPr>
          <p:nvPr/>
        </p:nvPicPr>
        <p:blipFill>
          <a:blip r:embed="rId14"/>
          <a:stretch>
            <a:fillRect/>
          </a:stretch>
        </p:blipFill>
        <p:spPr>
          <a:xfrm>
            <a:off x="8079740" y="3549015"/>
            <a:ext cx="3338830" cy="3143885"/>
          </a:xfrm>
          <a:prstGeom prst="rect">
            <a:avLst/>
          </a:prstGeom>
        </p:spPr>
      </p:pic>
      <p:pic>
        <p:nvPicPr>
          <p:cNvPr id="25" name="图片 24"/>
          <p:cNvPicPr>
            <a:picLocks noChangeAspect="1"/>
          </p:cNvPicPr>
          <p:nvPr/>
        </p:nvPicPr>
        <p:blipFill>
          <a:blip r:embed="rId15"/>
          <a:stretch>
            <a:fillRect/>
          </a:stretch>
        </p:blipFill>
        <p:spPr>
          <a:xfrm>
            <a:off x="1425575" y="80010"/>
            <a:ext cx="3068320" cy="29743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0"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filter="fade">
                                      <p:cBhvr>
                                        <p:cTn id="25" dur="500">
                                          <p:stCondLst>
                                            <p:cond delay="0"/>
                                          </p:stCondLst>
                                        </p:cTn>
                                        <p:tgtEl>
                                          <p:spTgt spid="21"/>
                                        </p:tgtEl>
                                      </p:cBhvr>
                                    </p:animEffect>
                                    <p:animScale>
                                      <p:cBhvr>
                                        <p:cTn id="26" dur="500" fill="hold">
                                          <p:stCondLst>
                                            <p:cond delay="0"/>
                                          </p:stCondLst>
                                        </p:cTn>
                                        <p:tgtEl>
                                          <p:spTgt spid="21"/>
                                        </p:tgtEl>
                                      </p:cBhvr>
                                      <p:from x="150000" y="150000"/>
                                      <p:to x="100000" y="100000"/>
                                    </p:animScale>
                                    <p:anim to="" calcmode="lin" valueType="num">
                                      <p:cBhvr>
                                        <p:cTn id="27" dur="500" fill="hold">
                                          <p:stCondLst>
                                            <p:cond delay="0"/>
                                          </p:stCondLst>
                                        </p:cTn>
                                        <p:tgtEl>
                                          <p:spTgt spid="21"/>
                                        </p:tgtEl>
                                        <p:attrNameLst>
                                          <p:attrName>ppt_x</p:attrName>
                                        </p:attrNameLst>
                                      </p:cBhvr>
                                      <p:tavLst>
                                        <p:tav tm="0">
                                          <p:val>
                                            <p:strVal val="#ppt_x+sin(rand(10))/10"/>
                                          </p:val>
                                        </p:tav>
                                        <p:tav tm="100000">
                                          <p:val>
                                            <p:strVal val="#ppt_x"/>
                                          </p:val>
                                        </p:tav>
                                      </p:tavLst>
                                    </p:anim>
                                    <p:anim to="" calcmode="lin" valueType="num">
                                      <p:cBhvr>
                                        <p:cTn id="28" dur="500" fill="hold">
                                          <p:stCondLst>
                                            <p:cond delay="0"/>
                                          </p:stCondLst>
                                        </p:cTn>
                                        <p:tgtEl>
                                          <p:spTgt spid="21"/>
                                        </p:tgtEl>
                                        <p:attrNameLst>
                                          <p:attrName>ppt_y</p:attrName>
                                        </p:attrNameLst>
                                      </p:cBhvr>
                                      <p:tavLst>
                                        <p:tav tm="0">
                                          <p:val>
                                            <p:strVal val="#ppt_y+sin(rand(10))/10"/>
                                          </p:val>
                                        </p:tav>
                                        <p:tav tm="100000">
                                          <p:val>
                                            <p:strVal val="#ppt_y"/>
                                          </p:val>
                                        </p:tav>
                                      </p:tavLst>
                                    </p:anim>
                                  </p:childTnLst>
                                </p:cTn>
                              </p:par>
                            </p:childTnLst>
                          </p:cTn>
                        </p:par>
                        <p:par>
                          <p:cTn id="29" fill="hold">
                            <p:stCondLst>
                              <p:cond delay="2000"/>
                            </p:stCondLst>
                            <p:childTnLst>
                              <p:par>
                                <p:cTn id="30" presetID="0" presetClass="entr" presetSubtype="0"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filter="fade">
                                      <p:cBhvr>
                                        <p:cTn id="32" dur="500">
                                          <p:stCondLst>
                                            <p:cond delay="0"/>
                                          </p:stCondLst>
                                        </p:cTn>
                                        <p:tgtEl>
                                          <p:spTgt spid="22"/>
                                        </p:tgtEl>
                                      </p:cBhvr>
                                    </p:animEffect>
                                    <p:animScale>
                                      <p:cBhvr>
                                        <p:cTn id="33" dur="500" fill="hold">
                                          <p:stCondLst>
                                            <p:cond delay="0"/>
                                          </p:stCondLst>
                                        </p:cTn>
                                        <p:tgtEl>
                                          <p:spTgt spid="22"/>
                                        </p:tgtEl>
                                      </p:cBhvr>
                                      <p:from x="150000" y="150000"/>
                                      <p:to x="100000" y="100000"/>
                                    </p:animScale>
                                    <p:anim to="" calcmode="lin" valueType="num">
                                      <p:cBhvr>
                                        <p:cTn id="34" dur="500" fill="hold">
                                          <p:stCondLst>
                                            <p:cond delay="0"/>
                                          </p:stCondLst>
                                        </p:cTn>
                                        <p:tgtEl>
                                          <p:spTgt spid="22"/>
                                        </p:tgtEl>
                                        <p:attrNameLst>
                                          <p:attrName>ppt_x</p:attrName>
                                        </p:attrNameLst>
                                      </p:cBhvr>
                                      <p:tavLst>
                                        <p:tav tm="0">
                                          <p:val>
                                            <p:strVal val="#ppt_x+sin(rand(10))/10"/>
                                          </p:val>
                                        </p:tav>
                                        <p:tav tm="100000">
                                          <p:val>
                                            <p:strVal val="#ppt_x"/>
                                          </p:val>
                                        </p:tav>
                                      </p:tavLst>
                                    </p:anim>
                                    <p:anim to="" calcmode="lin" valueType="num">
                                      <p:cBhvr>
                                        <p:cTn id="35" dur="500" fill="hold">
                                          <p:stCondLst>
                                            <p:cond delay="0"/>
                                          </p:stCondLst>
                                        </p:cTn>
                                        <p:tgtEl>
                                          <p:spTgt spid="22"/>
                                        </p:tgtEl>
                                        <p:attrNameLst>
                                          <p:attrName>ppt_y</p:attrName>
                                        </p:attrNameLst>
                                      </p:cBhvr>
                                      <p:tavLst>
                                        <p:tav tm="0">
                                          <p:val>
                                            <p:strVal val="#ppt_y+sin(rand(10))/10"/>
                                          </p:val>
                                        </p:tav>
                                        <p:tav tm="100000">
                                          <p:val>
                                            <p:strVal val="#ppt_y"/>
                                          </p:val>
                                        </p:tav>
                                      </p:tavLst>
                                    </p:anim>
                                  </p:childTnLst>
                                </p:cTn>
                              </p:par>
                            </p:childTnLst>
                          </p:cTn>
                        </p:par>
                        <p:par>
                          <p:cTn id="36" fill="hold">
                            <p:stCondLst>
                              <p:cond delay="2500"/>
                            </p:stCondLst>
                            <p:childTnLst>
                              <p:par>
                                <p:cTn id="37" presetID="0" presetClass="entr" presetSubtype="0"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filter="fade">
                                      <p:cBhvr>
                                        <p:cTn id="39" dur="500">
                                          <p:stCondLst>
                                            <p:cond delay="0"/>
                                          </p:stCondLst>
                                        </p:cTn>
                                        <p:tgtEl>
                                          <p:spTgt spid="23"/>
                                        </p:tgtEl>
                                      </p:cBhvr>
                                    </p:animEffect>
                                    <p:animScale>
                                      <p:cBhvr>
                                        <p:cTn id="40" dur="500" fill="hold">
                                          <p:stCondLst>
                                            <p:cond delay="0"/>
                                          </p:stCondLst>
                                        </p:cTn>
                                        <p:tgtEl>
                                          <p:spTgt spid="23"/>
                                        </p:tgtEl>
                                      </p:cBhvr>
                                      <p:from x="150000" y="150000"/>
                                      <p:to x="100000" y="100000"/>
                                    </p:animScale>
                                    <p:anim to="" calcmode="lin" valueType="num">
                                      <p:cBhvr>
                                        <p:cTn id="41" dur="500" fill="hold">
                                          <p:stCondLst>
                                            <p:cond delay="0"/>
                                          </p:stCondLst>
                                        </p:cTn>
                                        <p:tgtEl>
                                          <p:spTgt spid="23"/>
                                        </p:tgtEl>
                                        <p:attrNameLst>
                                          <p:attrName>ppt_x</p:attrName>
                                        </p:attrNameLst>
                                      </p:cBhvr>
                                      <p:tavLst>
                                        <p:tav tm="0">
                                          <p:val>
                                            <p:strVal val="#ppt_x+sin(rand(10))/10"/>
                                          </p:val>
                                        </p:tav>
                                        <p:tav tm="100000">
                                          <p:val>
                                            <p:strVal val="#ppt_x"/>
                                          </p:val>
                                        </p:tav>
                                      </p:tavLst>
                                    </p:anim>
                                    <p:anim to="" calcmode="lin" valueType="num">
                                      <p:cBhvr>
                                        <p:cTn id="42" dur="500" fill="hold">
                                          <p:stCondLst>
                                            <p:cond delay="0"/>
                                          </p:stCondLst>
                                        </p:cTn>
                                        <p:tgtEl>
                                          <p:spTgt spid="23"/>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4"/>
          <p:cNvPicPr>
            <a:picLocks noChangeAspect="1"/>
          </p:cNvPicPr>
          <p:nvPr>
            <p:custDataLst>
              <p:tags r:id="rId1"/>
            </p:custDataLst>
          </p:nvPr>
        </p:nvPicPr>
        <p:blipFill rotWithShape="1">
          <a:blip r:embed="rId2" cstate="print">
            <a:extLst>
              <a:ext uri="{28A0092B-C50C-407E-A947-70E740481C1C}">
                <a14:useLocalDpi xmlns:a14="http://schemas.microsoft.com/office/drawing/2010/main" val="0"/>
              </a:ext>
            </a:extLst>
          </a:blip>
          <a:srcRect r="11111"/>
          <a:stretch>
            <a:fillRect/>
          </a:stretch>
        </p:blipFill>
        <p:spPr>
          <a:xfrm>
            <a:off x="0" y="0"/>
            <a:ext cx="12192000" cy="6858000"/>
          </a:xfrm>
          <a:prstGeom prst="rect">
            <a:avLst/>
          </a:prstGeom>
        </p:spPr>
      </p:pic>
      <p:pic>
        <p:nvPicPr>
          <p:cNvPr id="29" name="图片 10"/>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0" y="0"/>
            <a:ext cx="12192000" cy="3810000"/>
          </a:xfrm>
          <a:prstGeom prst="rect">
            <a:avLst/>
          </a:prstGeom>
        </p:spPr>
      </p:pic>
      <p:sp>
        <p:nvSpPr>
          <p:cNvPr id="3" name="矩形 2"/>
          <p:cNvSpPr/>
          <p:nvPr/>
        </p:nvSpPr>
        <p:spPr>
          <a:xfrm>
            <a:off x="279400" y="0"/>
            <a:ext cx="11633200" cy="652780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a:p>
        </p:txBody>
      </p:sp>
      <p:pic>
        <p:nvPicPr>
          <p:cNvPr id="30" name="图片 12"/>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1" y="18733"/>
            <a:ext cx="1238568" cy="1238568"/>
          </a:xfrm>
          <a:prstGeom prst="rect">
            <a:avLst/>
          </a:prstGeom>
        </p:spPr>
      </p:pic>
      <p:sp>
        <p:nvSpPr>
          <p:cNvPr id="17" name="文本框 16"/>
          <p:cNvSpPr txBox="1"/>
          <p:nvPr/>
        </p:nvSpPr>
        <p:spPr>
          <a:xfrm>
            <a:off x="1238885" y="489585"/>
            <a:ext cx="3987800" cy="768350"/>
          </a:xfrm>
          <a:prstGeom prst="rect">
            <a:avLst/>
          </a:prstGeom>
          <a:noFill/>
        </p:spPr>
        <p:txBody>
          <a:bodyPr wrap="square" rtlCol="0">
            <a:spAutoFit/>
          </a:bodyPr>
          <a:lstStyle/>
          <a:p>
            <a:pPr lvl="0">
              <a:defRPr/>
            </a:pPr>
            <a:r>
              <a:rPr lang="en-US" altLang="zh-CN" sz="4400" spc="300" dirty="0">
                <a:solidFill>
                  <a:srgbClr val="811B1F"/>
                </a:solidFill>
                <a:latin typeface="庞门正道粗书体" panose="02010600030101010101" pitchFamily="2" charset="-122"/>
                <a:ea typeface="庞门正道粗书体" panose="02010600030101010101" pitchFamily="2" charset="-122"/>
              </a:rPr>
              <a:t>“Ge kiln”</a:t>
            </a:r>
            <a:endParaRPr lang="en-US" altLang="zh-CN" sz="4400" spc="300" dirty="0">
              <a:solidFill>
                <a:srgbClr val="811B1F"/>
              </a:solidFill>
              <a:latin typeface="庞门正道粗书体" panose="02010600030101010101" pitchFamily="2" charset="-122"/>
              <a:ea typeface="庞门正道粗书体" panose="02010600030101010101" pitchFamily="2" charset="-122"/>
            </a:endParaRPr>
          </a:p>
        </p:txBody>
      </p:sp>
      <p:grpSp>
        <p:nvGrpSpPr>
          <p:cNvPr id="24" name="组合 23"/>
          <p:cNvGrpSpPr/>
          <p:nvPr/>
        </p:nvGrpSpPr>
        <p:grpSpPr>
          <a:xfrm>
            <a:off x="761167" y="1319137"/>
            <a:ext cx="4258945" cy="2964815"/>
            <a:chOff x="730052" y="2128762"/>
            <a:chExt cx="4258945" cy="2964815"/>
          </a:xfrm>
        </p:grpSpPr>
        <p:sp>
          <p:nvSpPr>
            <p:cNvPr id="7" name="文本框 6"/>
            <p:cNvSpPr txBox="1"/>
            <p:nvPr/>
          </p:nvSpPr>
          <p:spPr>
            <a:xfrm>
              <a:off x="730052" y="4443337"/>
              <a:ext cx="4258945" cy="650240"/>
            </a:xfrm>
            <a:prstGeom prst="rect">
              <a:avLst/>
            </a:prstGeom>
            <a:noFill/>
          </p:spPr>
          <p:txBody>
            <a:bodyPr wrap="square" lIns="0" tIns="0" rIns="0" bIns="0" rtlCol="0">
              <a:noAutofit/>
            </a:bodyPr>
            <a:lstStyle/>
            <a:p>
              <a:pPr algn="ctr">
                <a:lnSpc>
                  <a:spcPct val="110000"/>
                </a:lnSpc>
              </a:pPr>
              <a:r>
                <a:rPr lang="en-US" altLang="zh-CN" sz="2400" dirty="0">
                  <a:solidFill>
                    <a:prstClr val="black">
                      <a:lumMod val="65000"/>
                      <a:lumOff val="35000"/>
                    </a:prstClr>
                  </a:solidFill>
                  <a:latin typeface="+mn-ea"/>
                </a:rPr>
                <a:t>It </a:t>
              </a:r>
              <a:r>
                <a:rPr lang="zh-CN" altLang="en-US" sz="2400" dirty="0">
                  <a:solidFill>
                    <a:prstClr val="black">
                      <a:lumMod val="65000"/>
                      <a:lumOff val="35000"/>
                    </a:prstClr>
                  </a:solidFill>
                  <a:latin typeface="+mn-ea"/>
                </a:rPr>
                <a:t>appeared in the middle and late Southern Song Dynasty, together with the famous Guan, Ru, Ding, and Jun, they were called the five famous kilns in Song Dynasty.</a:t>
              </a:r>
              <a:endParaRPr lang="zh-CN" altLang="en-US" sz="2400" dirty="0">
                <a:solidFill>
                  <a:prstClr val="black">
                    <a:lumMod val="65000"/>
                    <a:lumOff val="35000"/>
                  </a:prstClr>
                </a:solidFill>
                <a:latin typeface="+mn-ea"/>
              </a:endParaRPr>
            </a:p>
          </p:txBody>
        </p:sp>
        <p:sp>
          <p:nvSpPr>
            <p:cNvPr id="8" name="文本框 7"/>
            <p:cNvSpPr txBox="1"/>
            <p:nvPr/>
          </p:nvSpPr>
          <p:spPr>
            <a:xfrm>
              <a:off x="1688043" y="3758154"/>
              <a:ext cx="2022348" cy="583565"/>
            </a:xfrm>
            <a:prstGeom prst="rect">
              <a:avLst/>
            </a:prstGeom>
            <a:noFill/>
          </p:spPr>
          <p:txBody>
            <a:bodyPr wrap="square" rtlCol="0">
              <a:spAutoFit/>
            </a:bodyPr>
            <a:lstStyle/>
            <a:p>
              <a:pPr algn="ctr"/>
              <a:r>
                <a:rPr lang="en-US" altLang="zh-CN" sz="3200" dirty="0">
                  <a:solidFill>
                    <a:schemeClr val="tx1">
                      <a:lumMod val="85000"/>
                      <a:lumOff val="15000"/>
                    </a:schemeClr>
                  </a:solidFill>
                  <a:latin typeface="+mj-ea"/>
                  <a:ea typeface="+mj-ea"/>
                  <a:cs typeface="阿里巴巴普惠体 M" panose="00020600040101010101" pitchFamily="18" charset="-122"/>
                </a:rPr>
                <a:t>history</a:t>
              </a:r>
              <a:endParaRPr lang="en-US" altLang="zh-CN" sz="3200" dirty="0">
                <a:solidFill>
                  <a:schemeClr val="tx1">
                    <a:lumMod val="85000"/>
                    <a:lumOff val="15000"/>
                  </a:schemeClr>
                </a:solidFill>
                <a:latin typeface="+mj-ea"/>
                <a:ea typeface="+mj-ea"/>
                <a:cs typeface="阿里巴巴普惠体 M" panose="00020600040101010101" pitchFamily="18" charset="-122"/>
              </a:endParaRPr>
            </a:p>
          </p:txBody>
        </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310531" y="2857383"/>
              <a:ext cx="2777372" cy="1143234"/>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66129" y="2217665"/>
              <a:ext cx="1007634" cy="836904"/>
            </a:xfrm>
            <a:prstGeom prst="rect">
              <a:avLst/>
            </a:prstGeom>
          </p:spPr>
        </p:pic>
        <p:pic>
          <p:nvPicPr>
            <p:cNvPr id="11"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75492" y="2128762"/>
              <a:ext cx="1829586" cy="1533578"/>
            </a:xfrm>
            <a:prstGeom prst="rect">
              <a:avLst/>
            </a:prstGeom>
          </p:spPr>
        </p:pic>
      </p:grpSp>
      <p:grpSp>
        <p:nvGrpSpPr>
          <p:cNvPr id="27" name="组合 26"/>
          <p:cNvGrpSpPr/>
          <p:nvPr/>
        </p:nvGrpSpPr>
        <p:grpSpPr>
          <a:xfrm>
            <a:off x="6608999" y="1111819"/>
            <a:ext cx="4371975" cy="3348355"/>
            <a:chOff x="7237649" y="2049079"/>
            <a:chExt cx="4371975" cy="3348355"/>
          </a:xfrm>
        </p:grpSpPr>
        <p:sp>
          <p:nvSpPr>
            <p:cNvPr id="12" name="文本框 11"/>
            <p:cNvSpPr txBox="1"/>
            <p:nvPr/>
          </p:nvSpPr>
          <p:spPr>
            <a:xfrm>
              <a:off x="7237649" y="4747194"/>
              <a:ext cx="4371975" cy="650240"/>
            </a:xfrm>
            <a:prstGeom prst="rect">
              <a:avLst/>
            </a:prstGeom>
            <a:noFill/>
          </p:spPr>
          <p:txBody>
            <a:bodyPr wrap="square" lIns="0" tIns="0" rIns="0" bIns="0" rtlCol="0">
              <a:noAutofit/>
            </a:bodyPr>
            <a:lstStyle/>
            <a:p>
              <a:pPr algn="ctr">
                <a:lnSpc>
                  <a:spcPct val="100000"/>
                </a:lnSpc>
              </a:pPr>
              <a:r>
                <a:rPr lang="zh-CN" altLang="en-US" sz="2400" dirty="0">
                  <a:solidFill>
                    <a:prstClr val="black">
                      <a:lumMod val="65000"/>
                      <a:lumOff val="35000"/>
                    </a:prstClr>
                  </a:solidFill>
                  <a:latin typeface="+mn-ea"/>
                  <a:sym typeface="+mn-ea"/>
                </a:rPr>
                <a:t>The fetus is as thin as paper, and the glaze is as thick as jade. The glazed surface is covered with patterns, purple-mouthed iron feet, and the fetal color is gray and black.</a:t>
              </a:r>
              <a:endParaRPr lang="zh-CN" altLang="en-US" sz="2400" dirty="0">
                <a:solidFill>
                  <a:prstClr val="black">
                    <a:lumMod val="65000"/>
                    <a:lumOff val="35000"/>
                  </a:prstClr>
                </a:solidFill>
                <a:latin typeface="庞门正道粗书体" panose="02010600030101010101" pitchFamily="2" charset="-122"/>
                <a:ea typeface="庞门正道粗书体" panose="02010600030101010101" pitchFamily="2" charset="-122"/>
              </a:endParaRPr>
            </a:p>
            <a:p>
              <a:pPr algn="ctr">
                <a:lnSpc>
                  <a:spcPct val="100000"/>
                </a:lnSpc>
              </a:pPr>
              <a:endParaRPr lang="zh-CN" altLang="en-US" sz="2400" dirty="0">
                <a:solidFill>
                  <a:prstClr val="black">
                    <a:lumMod val="65000"/>
                    <a:lumOff val="35000"/>
                  </a:prstClr>
                </a:solidFill>
                <a:latin typeface="庞门正道粗书体" panose="02010600030101010101" pitchFamily="2" charset="-122"/>
                <a:ea typeface="庞门正道粗书体" panose="02010600030101010101" pitchFamily="2" charset="-122"/>
              </a:endParaRPr>
            </a:p>
          </p:txBody>
        </p:sp>
        <p:sp>
          <p:nvSpPr>
            <p:cNvPr id="13" name="文本框 12"/>
            <p:cNvSpPr txBox="1"/>
            <p:nvPr/>
          </p:nvSpPr>
          <p:spPr>
            <a:xfrm>
              <a:off x="8640051" y="3789904"/>
              <a:ext cx="2022348" cy="583565"/>
            </a:xfrm>
            <a:prstGeom prst="rect">
              <a:avLst/>
            </a:prstGeom>
            <a:noFill/>
          </p:spPr>
          <p:txBody>
            <a:bodyPr wrap="square" rtlCol="0">
              <a:spAutoFit/>
            </a:bodyPr>
            <a:lstStyle/>
            <a:p>
              <a:pPr algn="ctr"/>
              <a:r>
                <a:rPr lang="en-US" altLang="zh-CN" sz="3200" dirty="0">
                  <a:solidFill>
                    <a:schemeClr val="tx1">
                      <a:lumMod val="85000"/>
                      <a:lumOff val="15000"/>
                    </a:schemeClr>
                  </a:solidFill>
                  <a:latin typeface="+mj-ea"/>
                  <a:ea typeface="+mj-ea"/>
                  <a:cs typeface="阿里巴巴普惠体 M" panose="00020600040101010101" pitchFamily="18" charset="-122"/>
                </a:rPr>
                <a:t>specialty</a:t>
              </a:r>
              <a:endParaRPr lang="en-US" altLang="zh-CN" sz="3200" dirty="0">
                <a:solidFill>
                  <a:schemeClr val="tx1">
                    <a:lumMod val="85000"/>
                    <a:lumOff val="15000"/>
                  </a:schemeClr>
                </a:solidFill>
                <a:latin typeface="+mj-ea"/>
                <a:ea typeface="+mj-ea"/>
                <a:cs typeface="阿里巴巴普惠体 M" panose="00020600040101010101" pitchFamily="18" charset="-122"/>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231424" y="2857383"/>
              <a:ext cx="2777372" cy="1143234"/>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47142" y="2185679"/>
              <a:ext cx="1007634" cy="836904"/>
            </a:xfrm>
            <a:prstGeom prst="rect">
              <a:avLst/>
            </a:prstGeom>
          </p:spPr>
        </p:pic>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486437" y="2049079"/>
              <a:ext cx="1829586" cy="153357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anim calcmode="lin" valueType="num">
                                      <p:cBhvr>
                                        <p:cTn id="14" dur="500" fill="hold"/>
                                        <p:tgtEl>
                                          <p:spTgt spid="27"/>
                                        </p:tgtEl>
                                        <p:attrNameLst>
                                          <p:attrName>ppt_x</p:attrName>
                                        </p:attrNameLst>
                                      </p:cBhvr>
                                      <p:tavLst>
                                        <p:tav tm="0">
                                          <p:val>
                                            <p:strVal val="#ppt_x"/>
                                          </p:val>
                                        </p:tav>
                                        <p:tav tm="100000">
                                          <p:val>
                                            <p:strVal val="#ppt_x"/>
                                          </p:val>
                                        </p:tav>
                                      </p:tavLst>
                                    </p:anim>
                                    <p:anim calcmode="lin" valueType="num">
                                      <p:cBhvr>
                                        <p:cTn id="15" dur="500" fill="hold"/>
                                        <p:tgtEl>
                                          <p:spTgt spid="2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0"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filter="fade">
                                      <p:cBhvr>
                                        <p:cTn id="19" dur="500">
                                          <p:stCondLst>
                                            <p:cond delay="0"/>
                                          </p:stCondLst>
                                        </p:cTn>
                                        <p:tgtEl>
                                          <p:spTgt spid="28"/>
                                        </p:tgtEl>
                                      </p:cBhvr>
                                    </p:animEffect>
                                    <p:animScale>
                                      <p:cBhvr>
                                        <p:cTn id="20" dur="500" fill="hold">
                                          <p:stCondLst>
                                            <p:cond delay="0"/>
                                          </p:stCondLst>
                                        </p:cTn>
                                        <p:tgtEl>
                                          <p:spTgt spid="28"/>
                                        </p:tgtEl>
                                      </p:cBhvr>
                                      <p:from x="150000" y="150000"/>
                                      <p:to x="100000" y="100000"/>
                                    </p:animScale>
                                    <p:anim to="" calcmode="lin" valueType="num">
                                      <p:cBhvr>
                                        <p:cTn id="21" dur="500" fill="hold">
                                          <p:stCondLst>
                                            <p:cond delay="0"/>
                                          </p:stCondLst>
                                        </p:cTn>
                                        <p:tgtEl>
                                          <p:spTgt spid="28"/>
                                        </p:tgtEl>
                                        <p:attrNameLst>
                                          <p:attrName>ppt_x</p:attrName>
                                        </p:attrNameLst>
                                      </p:cBhvr>
                                      <p:tavLst>
                                        <p:tav tm="0">
                                          <p:val>
                                            <p:strVal val="#ppt_x+sin(rand(10))/10"/>
                                          </p:val>
                                        </p:tav>
                                        <p:tav tm="100000">
                                          <p:val>
                                            <p:strVal val="#ppt_x"/>
                                          </p:val>
                                        </p:tav>
                                      </p:tavLst>
                                    </p:anim>
                                    <p:anim to="" calcmode="lin" valueType="num">
                                      <p:cBhvr>
                                        <p:cTn id="22" dur="500" fill="hold">
                                          <p:stCondLst>
                                            <p:cond delay="0"/>
                                          </p:stCondLst>
                                        </p:cTn>
                                        <p:tgtEl>
                                          <p:spTgt spid="28"/>
                                        </p:tgtEl>
                                        <p:attrNameLst>
                                          <p:attrName>ppt_y</p:attrName>
                                        </p:attrNameLst>
                                      </p:cBhvr>
                                      <p:tavLst>
                                        <p:tav tm="0">
                                          <p:val>
                                            <p:strVal val="#ppt_y+sin(rand(10))/10"/>
                                          </p:val>
                                        </p:tav>
                                        <p:tav tm="100000">
                                          <p:val>
                                            <p:strVal val="#ppt_y"/>
                                          </p:val>
                                        </p:tav>
                                      </p:tavLst>
                                    </p:anim>
                                  </p:childTnLst>
                                </p:cTn>
                              </p:par>
                            </p:childTnLst>
                          </p:cTn>
                        </p:par>
                        <p:par>
                          <p:cTn id="23" fill="hold">
                            <p:stCondLst>
                              <p:cond delay="1500"/>
                            </p:stCondLst>
                            <p:childTnLst>
                              <p:par>
                                <p:cTn id="24" presetID="0" presetClass="entr" presetSubtype="0"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filter="fade">
                                      <p:cBhvr>
                                        <p:cTn id="26" dur="500">
                                          <p:stCondLst>
                                            <p:cond delay="0"/>
                                          </p:stCondLst>
                                        </p:cTn>
                                        <p:tgtEl>
                                          <p:spTgt spid="29"/>
                                        </p:tgtEl>
                                      </p:cBhvr>
                                    </p:animEffect>
                                    <p:animScale>
                                      <p:cBhvr>
                                        <p:cTn id="27" dur="500" fill="hold">
                                          <p:stCondLst>
                                            <p:cond delay="0"/>
                                          </p:stCondLst>
                                        </p:cTn>
                                        <p:tgtEl>
                                          <p:spTgt spid="29"/>
                                        </p:tgtEl>
                                      </p:cBhvr>
                                      <p:from x="150000" y="150000"/>
                                      <p:to x="100000" y="100000"/>
                                    </p:animScale>
                                    <p:anim to="" calcmode="lin" valueType="num">
                                      <p:cBhvr>
                                        <p:cTn id="28" dur="500" fill="hold">
                                          <p:stCondLst>
                                            <p:cond delay="0"/>
                                          </p:stCondLst>
                                        </p:cTn>
                                        <p:tgtEl>
                                          <p:spTgt spid="29"/>
                                        </p:tgtEl>
                                        <p:attrNameLst>
                                          <p:attrName>ppt_x</p:attrName>
                                        </p:attrNameLst>
                                      </p:cBhvr>
                                      <p:tavLst>
                                        <p:tav tm="0">
                                          <p:val>
                                            <p:strVal val="#ppt_x+sin(rand(10))/10"/>
                                          </p:val>
                                        </p:tav>
                                        <p:tav tm="100000">
                                          <p:val>
                                            <p:strVal val="#ppt_x"/>
                                          </p:val>
                                        </p:tav>
                                      </p:tavLst>
                                    </p:anim>
                                    <p:anim to="" calcmode="lin" valueType="num">
                                      <p:cBhvr>
                                        <p:cTn id="29" dur="500" fill="hold">
                                          <p:stCondLst>
                                            <p:cond delay="0"/>
                                          </p:stCondLst>
                                        </p:cTn>
                                        <p:tgtEl>
                                          <p:spTgt spid="29"/>
                                        </p:tgtEl>
                                        <p:attrNameLst>
                                          <p:attrName>ppt_y</p:attrName>
                                        </p:attrNameLst>
                                      </p:cBhvr>
                                      <p:tavLst>
                                        <p:tav tm="0">
                                          <p:val>
                                            <p:strVal val="#ppt_y+sin(rand(10))/10"/>
                                          </p:val>
                                        </p:tav>
                                        <p:tav tm="100000">
                                          <p:val>
                                            <p:strVal val="#ppt_y"/>
                                          </p:val>
                                        </p:tav>
                                      </p:tavLst>
                                    </p:anim>
                                  </p:childTnLst>
                                </p:cTn>
                              </p:par>
                            </p:childTnLst>
                          </p:cTn>
                        </p:par>
                        <p:par>
                          <p:cTn id="30" fill="hold">
                            <p:stCondLst>
                              <p:cond delay="2000"/>
                            </p:stCondLst>
                            <p:childTnLst>
                              <p:par>
                                <p:cTn id="31" presetID="0" presetClass="entr" presetSubtype="0"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filter="fade">
                                      <p:cBhvr>
                                        <p:cTn id="33" dur="500">
                                          <p:stCondLst>
                                            <p:cond delay="0"/>
                                          </p:stCondLst>
                                        </p:cTn>
                                        <p:tgtEl>
                                          <p:spTgt spid="30"/>
                                        </p:tgtEl>
                                      </p:cBhvr>
                                    </p:animEffect>
                                    <p:animScale>
                                      <p:cBhvr>
                                        <p:cTn id="34" dur="500" fill="hold">
                                          <p:stCondLst>
                                            <p:cond delay="0"/>
                                          </p:stCondLst>
                                        </p:cTn>
                                        <p:tgtEl>
                                          <p:spTgt spid="30"/>
                                        </p:tgtEl>
                                      </p:cBhvr>
                                      <p:from x="150000" y="150000"/>
                                      <p:to x="100000" y="100000"/>
                                    </p:animScale>
                                    <p:anim to="" calcmode="lin" valueType="num">
                                      <p:cBhvr>
                                        <p:cTn id="35" dur="500" fill="hold">
                                          <p:stCondLst>
                                            <p:cond delay="0"/>
                                          </p:stCondLst>
                                        </p:cTn>
                                        <p:tgtEl>
                                          <p:spTgt spid="30"/>
                                        </p:tgtEl>
                                        <p:attrNameLst>
                                          <p:attrName>ppt_x</p:attrName>
                                        </p:attrNameLst>
                                      </p:cBhvr>
                                      <p:tavLst>
                                        <p:tav tm="0">
                                          <p:val>
                                            <p:strVal val="#ppt_x+sin(rand(10))/10"/>
                                          </p:val>
                                        </p:tav>
                                        <p:tav tm="100000">
                                          <p:val>
                                            <p:strVal val="#ppt_x"/>
                                          </p:val>
                                        </p:tav>
                                      </p:tavLst>
                                    </p:anim>
                                    <p:anim to="" calcmode="lin" valueType="num">
                                      <p:cBhvr>
                                        <p:cTn id="36" dur="500" fill="hold">
                                          <p:stCondLst>
                                            <p:cond delay="0"/>
                                          </p:stCondLst>
                                        </p:cTn>
                                        <p:tgtEl>
                                          <p:spTgt spid="30"/>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PA" val="v5.2.7"/>
  <p:tag name="RESOURCELIBID_ANIM" val="484"/>
</p:tagLst>
</file>

<file path=ppt/tags/tag10.xml><?xml version="1.0" encoding="utf-8"?>
<p:tagLst xmlns:p="http://schemas.openxmlformats.org/presentationml/2006/main">
  <p:tag name="PA" val="v5.2.7"/>
  <p:tag name="RESOURCELIBID_ANIM" val="484"/>
</p:tagLst>
</file>

<file path=ppt/tags/tag11.xml><?xml version="1.0" encoding="utf-8"?>
<p:tagLst xmlns:p="http://schemas.openxmlformats.org/presentationml/2006/main">
  <p:tag name="PA" val="v5.2.7"/>
  <p:tag name="RESOURCELIBID_ANIM" val="484"/>
</p:tagLst>
</file>

<file path=ppt/tags/tag12.xml><?xml version="1.0" encoding="utf-8"?>
<p:tagLst xmlns:p="http://schemas.openxmlformats.org/presentationml/2006/main">
  <p:tag name="PA" val="v5.2.7"/>
  <p:tag name="RESOURCELIBID_ANIM" val="484"/>
</p:tagLst>
</file>

<file path=ppt/tags/tag13.xml><?xml version="1.0" encoding="utf-8"?>
<p:tagLst xmlns:p="http://schemas.openxmlformats.org/presentationml/2006/main">
  <p:tag name="PA" val="v5.2.7"/>
  <p:tag name="RESOURCELIBID_ANIM" val="484"/>
</p:tagLst>
</file>

<file path=ppt/tags/tag14.xml><?xml version="1.0" encoding="utf-8"?>
<p:tagLst xmlns:p="http://schemas.openxmlformats.org/presentationml/2006/main">
  <p:tag name="PA" val="v5.2.7"/>
  <p:tag name="RESOURCELIBID_ANIM" val="484"/>
</p:tagLst>
</file>

<file path=ppt/tags/tag15.xml><?xml version="1.0" encoding="utf-8"?>
<p:tagLst xmlns:p="http://schemas.openxmlformats.org/presentationml/2006/main">
  <p:tag name="PA" val="v5.2.7"/>
  <p:tag name="RESOURCELIBID_ANIM" val="484"/>
</p:tagLst>
</file>

<file path=ppt/tags/tag16.xml><?xml version="1.0" encoding="utf-8"?>
<p:tagLst xmlns:p="http://schemas.openxmlformats.org/presentationml/2006/main">
  <p:tag name="PA" val="v5.2.7"/>
  <p:tag name="RESOURCELIBID_ANIM" val="484"/>
</p:tagLst>
</file>

<file path=ppt/tags/tag17.xml><?xml version="1.0" encoding="utf-8"?>
<p:tagLst xmlns:p="http://schemas.openxmlformats.org/presentationml/2006/main">
  <p:tag name="PA" val="v5.2.7"/>
  <p:tag name="RESOURCELIBID_ANIM" val="484"/>
</p:tagLst>
</file>

<file path=ppt/tags/tag18.xml><?xml version="1.0" encoding="utf-8"?>
<p:tagLst xmlns:p="http://schemas.openxmlformats.org/presentationml/2006/main">
  <p:tag name="PA" val="v5.2.7"/>
  <p:tag name="RESOURCELIBID_ANIM" val="484"/>
</p:tagLst>
</file>

<file path=ppt/tags/tag19.xml><?xml version="1.0" encoding="utf-8"?>
<p:tagLst xmlns:p="http://schemas.openxmlformats.org/presentationml/2006/main">
  <p:tag name="PA" val="v5.2.7"/>
  <p:tag name="RESOURCELIBID_ANIM" val="484"/>
</p:tagLst>
</file>

<file path=ppt/tags/tag2.xml><?xml version="1.0" encoding="utf-8"?>
<p:tagLst xmlns:p="http://schemas.openxmlformats.org/presentationml/2006/main">
  <p:tag name="PA" val="v5.2.7"/>
  <p:tag name="RESOURCELIBID_ANIM" val="484"/>
</p:tagLst>
</file>

<file path=ppt/tags/tag20.xml><?xml version="1.0" encoding="utf-8"?>
<p:tagLst xmlns:p="http://schemas.openxmlformats.org/presentationml/2006/main">
  <p:tag name="PA" val="v5.2.7"/>
  <p:tag name="RESOURCELIBID_ANIM" val="484"/>
</p:tagLst>
</file>

<file path=ppt/tags/tag21.xml><?xml version="1.0" encoding="utf-8"?>
<p:tagLst xmlns:p="http://schemas.openxmlformats.org/presentationml/2006/main">
  <p:tag name="PA" val="v5.2.7"/>
  <p:tag name="RESOURCELIBID_ANIM" val="484"/>
</p:tagLst>
</file>

<file path=ppt/tags/tag22.xml><?xml version="1.0" encoding="utf-8"?>
<p:tagLst xmlns:p="http://schemas.openxmlformats.org/presentationml/2006/main">
  <p:tag name="PA" val="v5.2.7"/>
  <p:tag name="RESOURCELIBID_ANIM" val="484"/>
</p:tagLst>
</file>

<file path=ppt/tags/tag23.xml><?xml version="1.0" encoding="utf-8"?>
<p:tagLst xmlns:p="http://schemas.openxmlformats.org/presentationml/2006/main">
  <p:tag name="PA" val="v5.2.7"/>
  <p:tag name="RESOURCELIBID_ANIM" val="484"/>
</p:tagLst>
</file>

<file path=ppt/tags/tag24.xml><?xml version="1.0" encoding="utf-8"?>
<p:tagLst xmlns:p="http://schemas.openxmlformats.org/presentationml/2006/main">
  <p:tag name="PA" val="v5.2.7"/>
  <p:tag name="RESOURCELIBID_ANIM" val="484"/>
</p:tagLst>
</file>

<file path=ppt/tags/tag25.xml><?xml version="1.0" encoding="utf-8"?>
<p:tagLst xmlns:p="http://schemas.openxmlformats.org/presentationml/2006/main">
  <p:tag name="PA" val="v5.2.7"/>
  <p:tag name="RESOURCELIBID_ANIM" val="484"/>
</p:tagLst>
</file>

<file path=ppt/tags/tag26.xml><?xml version="1.0" encoding="utf-8"?>
<p:tagLst xmlns:p="http://schemas.openxmlformats.org/presentationml/2006/main">
  <p:tag name="PA" val="v5.2.7"/>
  <p:tag name="RESOURCELIBID_ANIM" val="484"/>
</p:tagLst>
</file>

<file path=ppt/tags/tag27.xml><?xml version="1.0" encoding="utf-8"?>
<p:tagLst xmlns:p="http://schemas.openxmlformats.org/presentationml/2006/main">
  <p:tag name="PA" val="v5.2.7"/>
  <p:tag name="RESOURCELIBID_ANIM" val="484"/>
</p:tagLst>
</file>

<file path=ppt/tags/tag28.xml><?xml version="1.0" encoding="utf-8"?>
<p:tagLst xmlns:p="http://schemas.openxmlformats.org/presentationml/2006/main">
  <p:tag name="PA" val="v5.2.7"/>
  <p:tag name="RESOURCELIBID_ANIM" val="484"/>
</p:tagLst>
</file>

<file path=ppt/tags/tag29.xml><?xml version="1.0" encoding="utf-8"?>
<p:tagLst xmlns:p="http://schemas.openxmlformats.org/presentationml/2006/main">
  <p:tag name="PA" val="v5.2.7"/>
  <p:tag name="RESOURCELIBID_ANIM" val="484"/>
</p:tagLst>
</file>

<file path=ppt/tags/tag3.xml><?xml version="1.0" encoding="utf-8"?>
<p:tagLst xmlns:p="http://schemas.openxmlformats.org/presentationml/2006/main">
  <p:tag name="PA" val="v5.2.7"/>
  <p:tag name="RESOURCELIBID_ANIM" val="484"/>
</p:tagLst>
</file>

<file path=ppt/tags/tag30.xml><?xml version="1.0" encoding="utf-8"?>
<p:tagLst xmlns:p="http://schemas.openxmlformats.org/presentationml/2006/main">
  <p:tag name="PA" val="v5.2.7"/>
  <p:tag name="RESOURCELIBID_ANIM" val="484"/>
</p:tagLst>
</file>

<file path=ppt/tags/tag31.xml><?xml version="1.0" encoding="utf-8"?>
<p:tagLst xmlns:p="http://schemas.openxmlformats.org/presentationml/2006/main">
  <p:tag name="PA" val="v5.2.7"/>
  <p:tag name="RESOURCELIBID_ANIM" val="484"/>
</p:tagLst>
</file>

<file path=ppt/tags/tag32.xml><?xml version="1.0" encoding="utf-8"?>
<p:tagLst xmlns:p="http://schemas.openxmlformats.org/presentationml/2006/main">
  <p:tag name="PA" val="v5.2.7"/>
  <p:tag name="RESOURCELIBID_ANIM" val="484"/>
</p:tagLst>
</file>

<file path=ppt/tags/tag33.xml><?xml version="1.0" encoding="utf-8"?>
<p:tagLst xmlns:p="http://schemas.openxmlformats.org/presentationml/2006/main">
  <p:tag name="PA" val="v5.2.7"/>
  <p:tag name="RESOURCELIBID_ANIM" val="484"/>
</p:tagLst>
</file>

<file path=ppt/tags/tag34.xml><?xml version="1.0" encoding="utf-8"?>
<p:tagLst xmlns:p="http://schemas.openxmlformats.org/presentationml/2006/main">
  <p:tag name="PA" val="v5.2.7"/>
  <p:tag name="RESOURCELIBID_ANIM" val="484"/>
</p:tagLst>
</file>

<file path=ppt/tags/tag35.xml><?xml version="1.0" encoding="utf-8"?>
<p:tagLst xmlns:p="http://schemas.openxmlformats.org/presentationml/2006/main">
  <p:tag name="PA" val="v5.2.7"/>
  <p:tag name="RESOURCELIBID_ANIM" val="484"/>
</p:tagLst>
</file>

<file path=ppt/tags/tag36.xml><?xml version="1.0" encoding="utf-8"?>
<p:tagLst xmlns:p="http://schemas.openxmlformats.org/presentationml/2006/main">
  <p:tag name="PA" val="v5.2.7"/>
  <p:tag name="RESOURCELIBID_ANIM" val="484"/>
</p:tagLst>
</file>

<file path=ppt/tags/tag37.xml><?xml version="1.0" encoding="utf-8"?>
<p:tagLst xmlns:p="http://schemas.openxmlformats.org/presentationml/2006/main">
  <p:tag name="PA" val="v5.2.7"/>
  <p:tag name="RESOURCELIBID_ANIM" val="484"/>
</p:tagLst>
</file>

<file path=ppt/tags/tag38.xml><?xml version="1.0" encoding="utf-8"?>
<p:tagLst xmlns:p="http://schemas.openxmlformats.org/presentationml/2006/main">
  <p:tag name="PA" val="v5.2.7"/>
  <p:tag name="RESOURCELIBID_ANIM" val="484"/>
</p:tagLst>
</file>

<file path=ppt/tags/tag39.xml><?xml version="1.0" encoding="utf-8"?>
<p:tagLst xmlns:p="http://schemas.openxmlformats.org/presentationml/2006/main">
  <p:tag name="PA" val="v5.2.7"/>
  <p:tag name="RESOURCELIBID_ANIM" val="484"/>
</p:tagLst>
</file>

<file path=ppt/tags/tag4.xml><?xml version="1.0" encoding="utf-8"?>
<p:tagLst xmlns:p="http://schemas.openxmlformats.org/presentationml/2006/main">
  <p:tag name="PA" val="v5.2.7"/>
  <p:tag name="RESOURCELIBID_ANIM" val="484"/>
</p:tagLst>
</file>

<file path=ppt/tags/tag40.xml><?xml version="1.0" encoding="utf-8"?>
<p:tagLst xmlns:p="http://schemas.openxmlformats.org/presentationml/2006/main">
  <p:tag name="PA" val="v5.2.7"/>
  <p:tag name="RESOURCELIBID_ANIM" val="484"/>
</p:tagLst>
</file>

<file path=ppt/tags/tag41.xml><?xml version="1.0" encoding="utf-8"?>
<p:tagLst xmlns:p="http://schemas.openxmlformats.org/presentationml/2006/main">
  <p:tag name="PA" val="v5.2.7"/>
  <p:tag name="RESOURCELIBID_ANIM" val="484"/>
</p:tagLst>
</file>

<file path=ppt/tags/tag42.xml><?xml version="1.0" encoding="utf-8"?>
<p:tagLst xmlns:p="http://schemas.openxmlformats.org/presentationml/2006/main">
  <p:tag name="PA" val="v5.2.7"/>
  <p:tag name="RESOURCELIBID_ANIM" val="484"/>
</p:tagLst>
</file>

<file path=ppt/tags/tag43.xml><?xml version="1.0" encoding="utf-8"?>
<p:tagLst xmlns:p="http://schemas.openxmlformats.org/presentationml/2006/main">
  <p:tag name="PA" val="v5.2.7"/>
  <p:tag name="RESOURCELIBID_ANIM" val="484"/>
</p:tagLst>
</file>

<file path=ppt/tags/tag44.xml><?xml version="1.0" encoding="utf-8"?>
<p:tagLst xmlns:p="http://schemas.openxmlformats.org/presentationml/2006/main">
  <p:tag name="PA" val="v5.2.7"/>
  <p:tag name="RESOURCELIBID_ANIM" val="484"/>
</p:tagLst>
</file>

<file path=ppt/tags/tag45.xml><?xml version="1.0" encoding="utf-8"?>
<p:tagLst xmlns:p="http://schemas.openxmlformats.org/presentationml/2006/main">
  <p:tag name="PA" val="v5.2.7"/>
  <p:tag name="RESOURCELIBID_ANIM" val="484"/>
</p:tagLst>
</file>

<file path=ppt/tags/tag46.xml><?xml version="1.0" encoding="utf-8"?>
<p:tagLst xmlns:p="http://schemas.openxmlformats.org/presentationml/2006/main">
  <p:tag name="PA" val="v5.2.7"/>
  <p:tag name="RESOURCELIBID_ANIM" val="484"/>
</p:tagLst>
</file>

<file path=ppt/tags/tag47.xml><?xml version="1.0" encoding="utf-8"?>
<p:tagLst xmlns:p="http://schemas.openxmlformats.org/presentationml/2006/main">
  <p:tag name="PA" val="v5.2.7"/>
  <p:tag name="RESOURCELIBID_ANIM" val="484"/>
</p:tagLst>
</file>

<file path=ppt/tags/tag48.xml><?xml version="1.0" encoding="utf-8"?>
<p:tagLst xmlns:p="http://schemas.openxmlformats.org/presentationml/2006/main">
  <p:tag name="PA" val="v5.2.7"/>
  <p:tag name="RESOURCELIBID_ANIM" val="484"/>
</p:tagLst>
</file>

<file path=ppt/tags/tag49.xml><?xml version="1.0" encoding="utf-8"?>
<p:tagLst xmlns:p="http://schemas.openxmlformats.org/presentationml/2006/main">
  <p:tag name="PA" val="v5.2.7"/>
  <p:tag name="RESOURCELIBID_ANIM" val="484"/>
</p:tagLst>
</file>

<file path=ppt/tags/tag5.xml><?xml version="1.0" encoding="utf-8"?>
<p:tagLst xmlns:p="http://schemas.openxmlformats.org/presentationml/2006/main">
  <p:tag name="PA" val="v5.2.7"/>
  <p:tag name="RESOURCELIBID_ANIM" val="484"/>
</p:tagLst>
</file>

<file path=ppt/tags/tag50.xml><?xml version="1.0" encoding="utf-8"?>
<p:tagLst xmlns:p="http://schemas.openxmlformats.org/presentationml/2006/main">
  <p:tag name="PA" val="v5.2.7"/>
  <p:tag name="RESOURCELIBID_ANIM" val="484"/>
</p:tagLst>
</file>

<file path=ppt/tags/tag51.xml><?xml version="1.0" encoding="utf-8"?>
<p:tagLst xmlns:p="http://schemas.openxmlformats.org/presentationml/2006/main">
  <p:tag name="PA" val="v5.2.7"/>
  <p:tag name="RESOURCELIBID_ANIM" val="484"/>
</p:tagLst>
</file>

<file path=ppt/tags/tag52.xml><?xml version="1.0" encoding="utf-8"?>
<p:tagLst xmlns:p="http://schemas.openxmlformats.org/presentationml/2006/main">
  <p:tag name="PA" val="v5.2.7"/>
  <p:tag name="RESOURCELIBID_ANIM" val="484"/>
</p:tagLst>
</file>

<file path=ppt/tags/tag53.xml><?xml version="1.0" encoding="utf-8"?>
<p:tagLst xmlns:p="http://schemas.openxmlformats.org/presentationml/2006/main">
  <p:tag name="PA" val="v5.2.7"/>
  <p:tag name="RESOURCELIBID_ANIM" val="484"/>
</p:tagLst>
</file>

<file path=ppt/tags/tag54.xml><?xml version="1.0" encoding="utf-8"?>
<p:tagLst xmlns:p="http://schemas.openxmlformats.org/presentationml/2006/main">
  <p:tag name="PA" val="v5.2.7"/>
  <p:tag name="RESOURCELIBID_ANIM" val="484"/>
</p:tagLst>
</file>

<file path=ppt/tags/tag55.xml><?xml version="1.0" encoding="utf-8"?>
<p:tagLst xmlns:p="http://schemas.openxmlformats.org/presentationml/2006/main">
  <p:tag name="PA" val="v5.2.7"/>
  <p:tag name="RESOURCELIBID_ANIM" val="484"/>
</p:tagLst>
</file>

<file path=ppt/tags/tag56.xml><?xml version="1.0" encoding="utf-8"?>
<p:tagLst xmlns:p="http://schemas.openxmlformats.org/presentationml/2006/main">
  <p:tag name="PA" val="v5.2.7"/>
  <p:tag name="RESOURCELIBID_ANIM" val="484"/>
</p:tagLst>
</file>

<file path=ppt/tags/tag57.xml><?xml version="1.0" encoding="utf-8"?>
<p:tagLst xmlns:p="http://schemas.openxmlformats.org/presentationml/2006/main">
  <p:tag name="PA" val="v5.2.7"/>
  <p:tag name="RESOURCELIBID_ANIM" val="484"/>
</p:tagLst>
</file>

<file path=ppt/tags/tag58.xml><?xml version="1.0" encoding="utf-8"?>
<p:tagLst xmlns:p="http://schemas.openxmlformats.org/presentationml/2006/main">
  <p:tag name="PA" val="v5.2.7"/>
  <p:tag name="RESOURCELIBID_ANIM" val="484"/>
</p:tagLst>
</file>

<file path=ppt/tags/tag59.xml><?xml version="1.0" encoding="utf-8"?>
<p:tagLst xmlns:p="http://schemas.openxmlformats.org/presentationml/2006/main">
  <p:tag name="PA" val="v5.2.7"/>
  <p:tag name="RESOURCELIBID_ANIM" val="484"/>
</p:tagLst>
</file>

<file path=ppt/tags/tag6.xml><?xml version="1.0" encoding="utf-8"?>
<p:tagLst xmlns:p="http://schemas.openxmlformats.org/presentationml/2006/main">
  <p:tag name="PA" val="v5.2.7"/>
  <p:tag name="RESOURCELIBID_ANIM" val="484"/>
</p:tagLst>
</file>

<file path=ppt/tags/tag60.xml><?xml version="1.0" encoding="utf-8"?>
<p:tagLst xmlns:p="http://schemas.openxmlformats.org/presentationml/2006/main">
  <p:tag name="PA" val="v5.2.7"/>
  <p:tag name="RESOURCELIBID_ANIM" val="484"/>
</p:tagLst>
</file>

<file path=ppt/tags/tag61.xml><?xml version="1.0" encoding="utf-8"?>
<p:tagLst xmlns:p="http://schemas.openxmlformats.org/presentationml/2006/main">
  <p:tag name="PA" val="v5.2.7"/>
  <p:tag name="RESOURCELIBID_ANIM" val="484"/>
</p:tagLst>
</file>

<file path=ppt/tags/tag7.xml><?xml version="1.0" encoding="utf-8"?>
<p:tagLst xmlns:p="http://schemas.openxmlformats.org/presentationml/2006/main">
  <p:tag name="PA" val="v5.2.7"/>
  <p:tag name="RESOURCELIBID_ANIM" val="484"/>
</p:tagLst>
</file>

<file path=ppt/tags/tag8.xml><?xml version="1.0" encoding="utf-8"?>
<p:tagLst xmlns:p="http://schemas.openxmlformats.org/presentationml/2006/main">
  <p:tag name="PA" val="v5.2.7"/>
  <p:tag name="RESOURCELIBID_ANIM" val="484"/>
</p:tagLst>
</file>

<file path=ppt/tags/tag9.xml><?xml version="1.0" encoding="utf-8"?>
<p:tagLst xmlns:p="http://schemas.openxmlformats.org/presentationml/2006/main">
  <p:tag name="PA" val="v5.2.7"/>
  <p:tag name="RESOURCELIBID_ANIM" val="484"/>
</p:tagLst>
</file>

<file path=ppt/theme/theme1.xml><?xml version="1.0" encoding="utf-8"?>
<a:theme xmlns:a="http://schemas.openxmlformats.org/drawingml/2006/main" name="办公资源网：www.bangongziyuan.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2902</Words>
  <Application>WPS 演示</Application>
  <PresentationFormat>宽屏</PresentationFormat>
  <Paragraphs>152</Paragraphs>
  <Slides>18</Slides>
  <Notes>1</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18</vt:i4>
      </vt:variant>
    </vt:vector>
  </HeadingPairs>
  <TitlesOfParts>
    <vt:vector size="35" baseType="lpstr">
      <vt:lpstr>Arial</vt:lpstr>
      <vt:lpstr>宋体</vt:lpstr>
      <vt:lpstr>Wingdings</vt:lpstr>
      <vt:lpstr>阿里巴巴普惠体 R</vt:lpstr>
      <vt:lpstr>优设标题黑</vt:lpstr>
      <vt:lpstr>黑体</vt:lpstr>
      <vt:lpstr>胡晓波男神体</vt:lpstr>
      <vt:lpstr>思源黑体 CN Light</vt:lpstr>
      <vt:lpstr>庞门正道粗书体</vt:lpstr>
      <vt:lpstr>苏新诗古印宋简</vt:lpstr>
      <vt:lpstr>字魂59号-创粗黑</vt:lpstr>
      <vt:lpstr>阿里巴巴普惠体 M</vt:lpstr>
      <vt:lpstr>Wingdings</vt:lpstr>
      <vt:lpstr>微软雅黑</vt:lpstr>
      <vt:lpstr>Arial Unicode MS</vt:lpstr>
      <vt:lpstr>Calibri</vt:lpstr>
      <vt:lpstr>办公资源网：www.bangongziyuan.com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办公资源网:www.bangongziyuan.com</Company>
  <LinksUpToDate>false</LinksUpToDate>
  <SharedDoc>false</SharedDoc>
  <HyperlinksChanged>false</HyperlinksChanged>
  <AppVersion>14.0000</AppVersion>
  <Manager>办公资源</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办公资源网</dc:creator>
  <cp:keywords>www.bangongziyuan.com</cp:keywords>
  <cp:lastModifiedBy>AY</cp:lastModifiedBy>
  <cp:revision>23</cp:revision>
  <dcterms:created xsi:type="dcterms:W3CDTF">2020-03-09T06:41:00Z</dcterms:created>
  <dcterms:modified xsi:type="dcterms:W3CDTF">2020-10-17T13:12:12Z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2052-11.1.0.9662</vt:lpwstr>
  </property>
</Properties>
</file>