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E0B-2E46-4A6F-A3EE-E04AD7B38F1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36CB-4BF7-49D1-906A-F167CD938656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E0B-2E46-4A6F-A3EE-E04AD7B38F1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36CB-4BF7-49D1-906A-F167CD938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E0B-2E46-4A6F-A3EE-E04AD7B38F1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36CB-4BF7-49D1-906A-F167CD938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E0B-2E46-4A6F-A3EE-E04AD7B38F1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36CB-4BF7-49D1-906A-F167CD938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E0B-2E46-4A6F-A3EE-E04AD7B38F1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36CB-4BF7-49D1-906A-F167CD93865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E0B-2E46-4A6F-A3EE-E04AD7B38F1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36CB-4BF7-49D1-906A-F167CD938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E0B-2E46-4A6F-A3EE-E04AD7B38F1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36CB-4BF7-49D1-906A-F167CD938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E0B-2E46-4A6F-A3EE-E04AD7B38F1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36CB-4BF7-49D1-906A-F167CD938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E0B-2E46-4A6F-A3EE-E04AD7B38F1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36CB-4BF7-49D1-906A-F167CD938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E0B-2E46-4A6F-A3EE-E04AD7B38F1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36CB-4BF7-49D1-906A-F167CD938656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E0B-2E46-4A6F-A3EE-E04AD7B38F1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36CB-4BF7-49D1-906A-F167CD938656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7CCDE0B-2E46-4A6F-A3EE-E04AD7B38F1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6E336CB-4BF7-49D1-906A-F167CD93865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z3qIXQCHf94?hl=en_US&amp;version=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Papyrus" pitchFamily="66" charset="0"/>
              </a:rPr>
              <a:t>The Three Kingdoms</a:t>
            </a:r>
            <a:endParaRPr lang="en-US" sz="3200" dirty="0">
              <a:latin typeface="Papyru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184 – 280 CE</a:t>
            </a:r>
            <a:endParaRPr lang="en-US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Papyrus" pitchFamily="66" charset="0"/>
              </a:rPr>
              <a:t>The Fall of </a:t>
            </a:r>
            <a:r>
              <a:rPr lang="en-US" dirty="0" err="1" smtClean="0">
                <a:latin typeface="Papyrus" pitchFamily="66" charset="0"/>
              </a:rPr>
              <a:t>Shu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Papyrus" pitchFamily="66" charset="0"/>
              </a:rPr>
              <a:t>Zhuge</a:t>
            </a:r>
            <a:r>
              <a:rPr lang="en-US" dirty="0" smtClean="0">
                <a:latin typeface="Papyrus" pitchFamily="66" charset="0"/>
              </a:rPr>
              <a:t> Liang passes away</a:t>
            </a:r>
          </a:p>
          <a:p>
            <a:r>
              <a:rPr lang="en-US" dirty="0" smtClean="0">
                <a:latin typeface="Papyrus" pitchFamily="66" charset="0"/>
              </a:rPr>
              <a:t>Liu Shan lacking guidance</a:t>
            </a:r>
          </a:p>
          <a:p>
            <a:r>
              <a:rPr lang="en-US" dirty="0" smtClean="0">
                <a:latin typeface="Papyrus" pitchFamily="66" charset="0"/>
              </a:rPr>
              <a:t>Corrupt eunuchs create chaos</a:t>
            </a:r>
          </a:p>
          <a:p>
            <a:r>
              <a:rPr lang="en-US" dirty="0" smtClean="0">
                <a:latin typeface="Papyrus" pitchFamily="66" charset="0"/>
              </a:rPr>
              <a:t>263 CE, invasion from Wei</a:t>
            </a:r>
          </a:p>
          <a:p>
            <a:r>
              <a:rPr lang="en-US" dirty="0" smtClean="0">
                <a:latin typeface="Papyrus" pitchFamily="66" charset="0"/>
              </a:rPr>
              <a:t>The Duke of Safety and Happiness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47800"/>
            <a:ext cx="2514600" cy="4890410"/>
          </a:xfrm>
        </p:spPr>
      </p:pic>
    </p:spTree>
    <p:extLst>
      <p:ext uri="{BB962C8B-B14F-4D97-AF65-F5344CB8AC3E}">
        <p14:creationId xmlns:p14="http://schemas.microsoft.com/office/powerpoint/2010/main" val="18106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apyrus" pitchFamily="66" charset="0"/>
              </a:rPr>
              <a:t>The Fall of Wei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Cao </a:t>
            </a:r>
            <a:r>
              <a:rPr lang="en-US" dirty="0" err="1" smtClean="0">
                <a:latin typeface="Papyrus" pitchFamily="66" charset="0"/>
              </a:rPr>
              <a:t>Huan</a:t>
            </a:r>
            <a:r>
              <a:rPr lang="en-US" dirty="0" smtClean="0">
                <a:latin typeface="Papyrus" pitchFamily="66" charset="0"/>
              </a:rPr>
              <a:t> attempts to assassinate </a:t>
            </a:r>
            <a:r>
              <a:rPr lang="en-US" dirty="0" err="1" smtClean="0">
                <a:latin typeface="Papyrus" pitchFamily="66" charset="0"/>
              </a:rPr>
              <a:t>Sima</a:t>
            </a:r>
            <a:r>
              <a:rPr lang="en-US" dirty="0" smtClean="0">
                <a:latin typeface="Papyrus" pitchFamily="66" charset="0"/>
              </a:rPr>
              <a:t> Zhao</a:t>
            </a:r>
          </a:p>
          <a:p>
            <a:r>
              <a:rPr lang="en-US" dirty="0" err="1" smtClean="0">
                <a:latin typeface="Papyrus" pitchFamily="66" charset="0"/>
              </a:rPr>
              <a:t>Sima</a:t>
            </a:r>
            <a:r>
              <a:rPr lang="en-US" dirty="0" smtClean="0">
                <a:latin typeface="Papyrus" pitchFamily="66" charset="0"/>
              </a:rPr>
              <a:t> Yan grows tired of Cao family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Forces Cao </a:t>
            </a:r>
            <a:r>
              <a:rPr lang="en-US" dirty="0" err="1" smtClean="0">
                <a:latin typeface="Papyrus" pitchFamily="66" charset="0"/>
              </a:rPr>
              <a:t>Huan</a:t>
            </a:r>
            <a:r>
              <a:rPr lang="en-US" dirty="0" smtClean="0">
                <a:latin typeface="Papyrus" pitchFamily="66" charset="0"/>
              </a:rPr>
              <a:t> to abdicate throne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Overthrows Wei and creates Jin Dynasty</a:t>
            </a:r>
          </a:p>
          <a:p>
            <a:pPr lvl="2"/>
            <a:r>
              <a:rPr lang="en-US" dirty="0" smtClean="0">
                <a:latin typeface="Papyrus" pitchFamily="66" charset="0"/>
              </a:rPr>
              <a:t>264 – 420 CE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75" y="1752600"/>
            <a:ext cx="4418181" cy="4267200"/>
          </a:xfrm>
        </p:spPr>
      </p:pic>
    </p:spTree>
    <p:extLst>
      <p:ext uri="{BB962C8B-B14F-4D97-AF65-F5344CB8AC3E}">
        <p14:creationId xmlns:p14="http://schemas.microsoft.com/office/powerpoint/2010/main" val="34272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apyrus" pitchFamily="66" charset="0"/>
              </a:rPr>
              <a:t>Fall of Wu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447800"/>
            <a:ext cx="3600450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Papyrus" pitchFamily="66" charset="0"/>
              </a:rPr>
              <a:t>Sun </a:t>
            </a:r>
            <a:r>
              <a:rPr lang="en-US" dirty="0" err="1">
                <a:latin typeface="Papyrus" pitchFamily="66" charset="0"/>
              </a:rPr>
              <a:t>Quan</a:t>
            </a:r>
            <a:r>
              <a:rPr lang="en-US" dirty="0">
                <a:latin typeface="Papyrus" pitchFamily="66" charset="0"/>
              </a:rPr>
              <a:t> dies in 252 CE</a:t>
            </a:r>
          </a:p>
          <a:p>
            <a:r>
              <a:rPr lang="en-US" dirty="0">
                <a:latin typeface="Papyrus" pitchFamily="66" charset="0"/>
              </a:rPr>
              <a:t>Wu in gradual decline</a:t>
            </a:r>
          </a:p>
          <a:p>
            <a:r>
              <a:rPr lang="en-US" dirty="0">
                <a:latin typeface="Papyrus" pitchFamily="66" charset="0"/>
              </a:rPr>
              <a:t>Wei restricts Wu through civilian uprisings</a:t>
            </a:r>
          </a:p>
          <a:p>
            <a:r>
              <a:rPr lang="en-US" dirty="0">
                <a:latin typeface="Papyrus" pitchFamily="66" charset="0"/>
              </a:rPr>
              <a:t>Sun </a:t>
            </a:r>
            <a:r>
              <a:rPr lang="en-US" dirty="0" err="1">
                <a:latin typeface="Papyrus" pitchFamily="66" charset="0"/>
              </a:rPr>
              <a:t>Hao</a:t>
            </a:r>
            <a:r>
              <a:rPr lang="en-US" dirty="0">
                <a:latin typeface="Papyrus" pitchFamily="66" charset="0"/>
              </a:rPr>
              <a:t> becomes a tyrant Emperor</a:t>
            </a:r>
          </a:p>
          <a:p>
            <a:pPr lvl="1"/>
            <a:r>
              <a:rPr lang="en-US" dirty="0">
                <a:latin typeface="Papyrus" pitchFamily="66" charset="0"/>
              </a:rPr>
              <a:t>Kills and exiles his own court</a:t>
            </a:r>
          </a:p>
          <a:p>
            <a:r>
              <a:rPr lang="en-US" dirty="0">
                <a:latin typeface="Papyrus" pitchFamily="66" charset="0"/>
              </a:rPr>
              <a:t>279 CE, Jin Kingdom enters and defeats a weakened </a:t>
            </a:r>
            <a:r>
              <a:rPr lang="en-US" dirty="0" smtClean="0">
                <a:latin typeface="Papyrus" pitchFamily="66" charset="0"/>
              </a:rPr>
              <a:t>Wu</a:t>
            </a:r>
            <a:endParaRPr lang="en-US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r="282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apyrus" pitchFamily="66" charset="0"/>
              </a:rPr>
              <a:t>280 CE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The Three Kingdom era comes to an end</a:t>
            </a:r>
          </a:p>
          <a:p>
            <a:r>
              <a:rPr lang="en-US" dirty="0" smtClean="0">
                <a:latin typeface="Papyrus" pitchFamily="66" charset="0"/>
              </a:rPr>
              <a:t>Jin Dynasty rules China until 420 CE</a:t>
            </a:r>
            <a:endParaRPr lang="en-US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apyrus" pitchFamily="66" charset="0"/>
              </a:rPr>
              <a:t>The Beginning of the End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Yellow Turban Rebellion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Caused by famine, floods, high taxes &amp; corrupt government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No Mandate of Heaven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Zhang </a:t>
            </a:r>
            <a:r>
              <a:rPr lang="en-US" dirty="0" err="1" smtClean="0">
                <a:latin typeface="Papyrus" pitchFamily="66" charset="0"/>
              </a:rPr>
              <a:t>Jue</a:t>
            </a:r>
            <a:r>
              <a:rPr lang="en-US" dirty="0" smtClean="0">
                <a:latin typeface="Papyrus" pitchFamily="66" charset="0"/>
              </a:rPr>
              <a:t> Taoist Sect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Peasants, politicians, soldiers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4239701" cy="3501993"/>
          </a:xfrm>
        </p:spPr>
      </p:pic>
    </p:spTree>
    <p:extLst>
      <p:ext uri="{BB962C8B-B14F-4D97-AF65-F5344CB8AC3E}">
        <p14:creationId xmlns:p14="http://schemas.microsoft.com/office/powerpoint/2010/main" val="11062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apyrus" pitchFamily="66" charset="0"/>
              </a:rPr>
              <a:t>The Ten Eunuchs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2273028" cy="4710769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Papyrus" pitchFamily="66" charset="0"/>
              </a:rPr>
              <a:t>Emperor </a:t>
            </a:r>
            <a:r>
              <a:rPr lang="en-US" dirty="0" smtClean="0">
                <a:latin typeface="Papyrus" pitchFamily="66" charset="0"/>
              </a:rPr>
              <a:t>Ling</a:t>
            </a:r>
          </a:p>
          <a:p>
            <a:pPr lvl="1"/>
            <a:r>
              <a:rPr lang="en-US" dirty="0">
                <a:latin typeface="Papyrus" pitchFamily="66" charset="0"/>
              </a:rPr>
              <a:t>1</a:t>
            </a:r>
            <a:r>
              <a:rPr lang="en-US" dirty="0" smtClean="0">
                <a:latin typeface="Papyrus" pitchFamily="66" charset="0"/>
              </a:rPr>
              <a:t>89 </a:t>
            </a:r>
            <a:r>
              <a:rPr lang="en-US" dirty="0">
                <a:latin typeface="Papyrus" pitchFamily="66" charset="0"/>
              </a:rPr>
              <a:t>CE</a:t>
            </a:r>
          </a:p>
          <a:p>
            <a:r>
              <a:rPr lang="en-US" dirty="0">
                <a:latin typeface="Papyrus" pitchFamily="66" charset="0"/>
              </a:rPr>
              <a:t>He Jin</a:t>
            </a:r>
          </a:p>
          <a:p>
            <a:r>
              <a:rPr lang="en-US" dirty="0">
                <a:latin typeface="Papyrus" pitchFamily="66" charset="0"/>
              </a:rPr>
              <a:t>Dong </a:t>
            </a:r>
            <a:r>
              <a:rPr lang="en-US" dirty="0" err="1">
                <a:latin typeface="Papyrus" pitchFamily="66" charset="0"/>
              </a:rPr>
              <a:t>Zhuo</a:t>
            </a:r>
            <a:endParaRPr lang="en-US" dirty="0">
              <a:latin typeface="Papyrus" pitchFamily="66" charset="0"/>
            </a:endParaRPr>
          </a:p>
          <a:p>
            <a:r>
              <a:rPr lang="en-US" dirty="0">
                <a:latin typeface="Papyrus" pitchFamily="66" charset="0"/>
              </a:rPr>
              <a:t>Emperor Xian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apyrus" pitchFamily="66" charset="0"/>
              </a:rPr>
              <a:t>Allied Coalition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Capital moved from Luoyang to </a:t>
            </a:r>
            <a:r>
              <a:rPr lang="en-US" dirty="0" err="1" smtClean="0">
                <a:latin typeface="Papyrus" pitchFamily="66" charset="0"/>
              </a:rPr>
              <a:t>Chang’an</a:t>
            </a:r>
            <a:endParaRPr lang="en-US" dirty="0" smtClean="0">
              <a:latin typeface="Papyrus" pitchFamily="66" charset="0"/>
            </a:endParaRPr>
          </a:p>
          <a:p>
            <a:r>
              <a:rPr lang="en-US" dirty="0" smtClean="0">
                <a:latin typeface="Papyrus" pitchFamily="66" charset="0"/>
              </a:rPr>
              <a:t>Luoyang burned</a:t>
            </a:r>
          </a:p>
          <a:p>
            <a:r>
              <a:rPr lang="en-US" dirty="0" smtClean="0">
                <a:latin typeface="Papyrus" pitchFamily="66" charset="0"/>
              </a:rPr>
              <a:t>Internal strife</a:t>
            </a:r>
          </a:p>
          <a:p>
            <a:r>
              <a:rPr lang="en-US" dirty="0" smtClean="0">
                <a:latin typeface="Papyrus" pitchFamily="66" charset="0"/>
              </a:rPr>
              <a:t>Lu Bu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41" y="1600200"/>
            <a:ext cx="2509517" cy="4525963"/>
          </a:xfrm>
        </p:spPr>
      </p:pic>
    </p:spTree>
    <p:extLst>
      <p:ext uri="{BB962C8B-B14F-4D97-AF65-F5344CB8AC3E}">
        <p14:creationId xmlns:p14="http://schemas.microsoft.com/office/powerpoint/2010/main" val="15691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apyrus" pitchFamily="66" charset="0"/>
              </a:rPr>
              <a:t>Cao </a:t>
            </a:r>
            <a:r>
              <a:rPr lang="en-US" dirty="0" err="1" smtClean="0">
                <a:latin typeface="Papyrus" pitchFamily="66" charset="0"/>
              </a:rPr>
              <a:t>Cao</a:t>
            </a:r>
            <a:r>
              <a:rPr lang="en-US" dirty="0" smtClean="0">
                <a:latin typeface="Papyrus" pitchFamily="66" charset="0"/>
              </a:rPr>
              <a:t> 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Attempted to unify the Empire</a:t>
            </a:r>
          </a:p>
          <a:p>
            <a:r>
              <a:rPr lang="en-US" dirty="0" smtClean="0">
                <a:latin typeface="Papyrus" pitchFamily="66" charset="0"/>
              </a:rPr>
              <a:t>Capital moved to </a:t>
            </a:r>
            <a:r>
              <a:rPr lang="en-US" dirty="0" err="1" smtClean="0">
                <a:latin typeface="Papyrus" pitchFamily="66" charset="0"/>
              </a:rPr>
              <a:t>Xuchang</a:t>
            </a:r>
            <a:endParaRPr lang="en-US" dirty="0" smtClean="0">
              <a:latin typeface="Papyrus" pitchFamily="66" charset="0"/>
            </a:endParaRPr>
          </a:p>
          <a:p>
            <a:r>
              <a:rPr lang="en-US" dirty="0" smtClean="0">
                <a:latin typeface="Papyrus" pitchFamily="66" charset="0"/>
              </a:rPr>
              <a:t>Usurper of the throne</a:t>
            </a:r>
          </a:p>
          <a:p>
            <a:r>
              <a:rPr lang="en-US" dirty="0" smtClean="0">
                <a:latin typeface="Papyrus" pitchFamily="66" charset="0"/>
              </a:rPr>
              <a:t>200 CE battle of </a:t>
            </a:r>
            <a:r>
              <a:rPr lang="en-US" dirty="0" err="1" smtClean="0">
                <a:latin typeface="Papyrus" pitchFamily="66" charset="0"/>
              </a:rPr>
              <a:t>Guandu</a:t>
            </a:r>
            <a:endParaRPr lang="en-US" dirty="0" smtClean="0">
              <a:latin typeface="Papyrus" pitchFamily="66" charset="0"/>
            </a:endParaRPr>
          </a:p>
          <a:p>
            <a:r>
              <a:rPr lang="en-US" dirty="0" smtClean="0">
                <a:latin typeface="Papyrus" pitchFamily="66" charset="0"/>
              </a:rPr>
              <a:t>Pacifying the South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678" y="1600200"/>
            <a:ext cx="3689643" cy="4525963"/>
          </a:xfrm>
        </p:spPr>
      </p:pic>
    </p:spTree>
    <p:extLst>
      <p:ext uri="{BB962C8B-B14F-4D97-AF65-F5344CB8AC3E}">
        <p14:creationId xmlns:p14="http://schemas.microsoft.com/office/powerpoint/2010/main" val="29006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apyrus" pitchFamily="66" charset="0"/>
              </a:rPr>
              <a:t>The Alliance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Papyrus" pitchFamily="66" charset="0"/>
              </a:rPr>
              <a:t>Liu </a:t>
            </a:r>
            <a:r>
              <a:rPr lang="en-US" dirty="0" err="1">
                <a:latin typeface="Papyrus" pitchFamily="66" charset="0"/>
              </a:rPr>
              <a:t>Bei</a:t>
            </a:r>
            <a:r>
              <a:rPr lang="en-US" dirty="0">
                <a:latin typeface="Papyrus" pitchFamily="66" charset="0"/>
              </a:rPr>
              <a:t> retreats from </a:t>
            </a:r>
            <a:r>
              <a:rPr lang="en-US" dirty="0" err="1">
                <a:latin typeface="Papyrus" pitchFamily="66" charset="0"/>
              </a:rPr>
              <a:t>Changban</a:t>
            </a:r>
            <a:endParaRPr lang="en-US" dirty="0">
              <a:latin typeface="Papyrus" pitchFamily="66" charset="0"/>
            </a:endParaRPr>
          </a:p>
          <a:p>
            <a:r>
              <a:rPr lang="en-US" dirty="0">
                <a:latin typeface="Papyrus" pitchFamily="66" charset="0"/>
              </a:rPr>
              <a:t>Alliance with Sun </a:t>
            </a:r>
            <a:r>
              <a:rPr lang="en-US" dirty="0" err="1">
                <a:latin typeface="Papyrus" pitchFamily="66" charset="0"/>
              </a:rPr>
              <a:t>Quan</a:t>
            </a:r>
            <a:endParaRPr lang="en-US" dirty="0">
              <a:latin typeface="Papyrus" pitchFamily="66" charset="0"/>
            </a:endParaRPr>
          </a:p>
          <a:p>
            <a:r>
              <a:rPr lang="en-US" dirty="0">
                <a:latin typeface="Papyrus" pitchFamily="66" charset="0"/>
              </a:rPr>
              <a:t>Exaggerated military numbers</a:t>
            </a:r>
          </a:p>
          <a:p>
            <a:r>
              <a:rPr lang="en-US" dirty="0">
                <a:latin typeface="Papyrus" pitchFamily="66" charset="0"/>
              </a:rPr>
              <a:t>Zhou Yu, commander of Alliance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6" y="1577182"/>
            <a:ext cx="3560564" cy="4747417"/>
          </a:xfrm>
        </p:spPr>
      </p:pic>
    </p:spTree>
    <p:extLst>
      <p:ext uri="{BB962C8B-B14F-4D97-AF65-F5344CB8AC3E}">
        <p14:creationId xmlns:p14="http://schemas.microsoft.com/office/powerpoint/2010/main" val="39722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apyrus" pitchFamily="66" charset="0"/>
              </a:rPr>
              <a:t>Battle of Red Cliffs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6" name="z3qIXQCHf94?hl=en_US&amp;version=3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600200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apyrus" pitchFamily="66" charset="0"/>
              </a:rPr>
              <a:t>The Three Kingdoms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Papyrus" pitchFamily="66" charset="0"/>
              </a:rPr>
              <a:t>Shattered Alliance lead to separate kingdoms</a:t>
            </a:r>
          </a:p>
          <a:p>
            <a:endParaRPr lang="en-US" dirty="0" smtClean="0">
              <a:latin typeface="Papyrus" pitchFamily="66" charset="0"/>
            </a:endParaRPr>
          </a:p>
          <a:p>
            <a:r>
              <a:rPr lang="en-US" dirty="0" smtClean="0">
                <a:latin typeface="Papyrus" pitchFamily="66" charset="0"/>
              </a:rPr>
              <a:t>Southern Wu, 222 CE (229 CE)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Sun </a:t>
            </a:r>
            <a:r>
              <a:rPr lang="en-US" dirty="0" err="1" smtClean="0">
                <a:latin typeface="Papyrus" pitchFamily="66" charset="0"/>
              </a:rPr>
              <a:t>Quan</a:t>
            </a:r>
            <a:endParaRPr lang="en-US" dirty="0">
              <a:latin typeface="Papyrus" pitchFamily="66" charset="0"/>
            </a:endParaRPr>
          </a:p>
          <a:p>
            <a:r>
              <a:rPr lang="en-US" dirty="0" smtClean="0">
                <a:latin typeface="Papyrus" pitchFamily="66" charset="0"/>
              </a:rPr>
              <a:t>Western </a:t>
            </a:r>
            <a:r>
              <a:rPr lang="en-US" dirty="0" err="1" smtClean="0">
                <a:latin typeface="Papyrus" pitchFamily="66" charset="0"/>
              </a:rPr>
              <a:t>Shu</a:t>
            </a:r>
            <a:r>
              <a:rPr lang="en-US" dirty="0" smtClean="0">
                <a:latin typeface="Papyrus" pitchFamily="66" charset="0"/>
              </a:rPr>
              <a:t>, 221 CE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Liu </a:t>
            </a:r>
            <a:r>
              <a:rPr lang="en-US" dirty="0" err="1" smtClean="0">
                <a:latin typeface="Papyrus" pitchFamily="66" charset="0"/>
              </a:rPr>
              <a:t>Bei</a:t>
            </a:r>
            <a:endParaRPr lang="en-US" dirty="0">
              <a:latin typeface="Papyrus" pitchFamily="66" charset="0"/>
            </a:endParaRPr>
          </a:p>
          <a:p>
            <a:r>
              <a:rPr lang="en-US" dirty="0" smtClean="0">
                <a:latin typeface="Papyrus" pitchFamily="66" charset="0"/>
              </a:rPr>
              <a:t>Northern Wei, 220 CE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Cao Pi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99" y="1676400"/>
            <a:ext cx="4577542" cy="4495800"/>
          </a:xfrm>
        </p:spPr>
      </p:pic>
    </p:spTree>
    <p:extLst>
      <p:ext uri="{BB962C8B-B14F-4D97-AF65-F5344CB8AC3E}">
        <p14:creationId xmlns:p14="http://schemas.microsoft.com/office/powerpoint/2010/main" val="16800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apyrus" pitchFamily="66" charset="0"/>
              </a:rPr>
              <a:t>The </a:t>
            </a:r>
            <a:r>
              <a:rPr lang="en-US" dirty="0" err="1" smtClean="0">
                <a:latin typeface="Papyrus" pitchFamily="66" charset="0"/>
              </a:rPr>
              <a:t>Sima</a:t>
            </a:r>
            <a:r>
              <a:rPr lang="en-US" dirty="0" smtClean="0">
                <a:latin typeface="Papyrus" pitchFamily="66" charset="0"/>
              </a:rPr>
              <a:t> Family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50997"/>
            <a:ext cx="2286000" cy="46183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>
                <a:latin typeface="Papyrus" pitchFamily="66" charset="0"/>
              </a:rPr>
              <a:t>Sima</a:t>
            </a:r>
            <a:r>
              <a:rPr lang="en-US" dirty="0">
                <a:latin typeface="Papyrus" pitchFamily="66" charset="0"/>
              </a:rPr>
              <a:t> Yi serving the Wei</a:t>
            </a:r>
          </a:p>
          <a:p>
            <a:pPr lvl="1"/>
            <a:r>
              <a:rPr lang="en-US" dirty="0">
                <a:latin typeface="Papyrus" pitchFamily="66" charset="0"/>
              </a:rPr>
              <a:t>Cao </a:t>
            </a:r>
            <a:r>
              <a:rPr lang="en-US" dirty="0" err="1">
                <a:latin typeface="Papyrus" pitchFamily="66" charset="0"/>
              </a:rPr>
              <a:t>Cao</a:t>
            </a:r>
            <a:r>
              <a:rPr lang="en-US" dirty="0">
                <a:latin typeface="Papyrus" pitchFamily="66" charset="0"/>
              </a:rPr>
              <a:t>, Cao Pi, Cao </a:t>
            </a:r>
            <a:r>
              <a:rPr lang="en-US" dirty="0" err="1">
                <a:latin typeface="Papyrus" pitchFamily="66" charset="0"/>
              </a:rPr>
              <a:t>Rui</a:t>
            </a:r>
            <a:endParaRPr lang="en-US" dirty="0">
              <a:latin typeface="Papyrus" pitchFamily="66" charset="0"/>
            </a:endParaRPr>
          </a:p>
          <a:p>
            <a:pPr lvl="1"/>
            <a:r>
              <a:rPr lang="en-US" dirty="0">
                <a:latin typeface="Papyrus" pitchFamily="66" charset="0"/>
              </a:rPr>
              <a:t>Military advisor</a:t>
            </a:r>
          </a:p>
          <a:p>
            <a:r>
              <a:rPr lang="en-US" dirty="0">
                <a:latin typeface="Papyrus" pitchFamily="66" charset="0"/>
              </a:rPr>
              <a:t>After Cao </a:t>
            </a:r>
            <a:r>
              <a:rPr lang="en-US" dirty="0" err="1">
                <a:latin typeface="Papyrus" pitchFamily="66" charset="0"/>
              </a:rPr>
              <a:t>Rui</a:t>
            </a:r>
            <a:r>
              <a:rPr lang="en-US" dirty="0">
                <a:latin typeface="Papyrus" pitchFamily="66" charset="0"/>
              </a:rPr>
              <a:t> died, </a:t>
            </a:r>
            <a:r>
              <a:rPr lang="en-US" dirty="0" err="1">
                <a:latin typeface="Papyrus" pitchFamily="66" charset="0"/>
              </a:rPr>
              <a:t>Sima</a:t>
            </a:r>
            <a:r>
              <a:rPr lang="en-US" dirty="0">
                <a:latin typeface="Papyrus" pitchFamily="66" charset="0"/>
              </a:rPr>
              <a:t> Yi was granted governing powers</a:t>
            </a:r>
          </a:p>
          <a:p>
            <a:r>
              <a:rPr lang="en-US" dirty="0">
                <a:latin typeface="Papyrus" pitchFamily="66" charset="0"/>
              </a:rPr>
              <a:t>Coup </a:t>
            </a:r>
            <a:r>
              <a:rPr lang="en-US" dirty="0" err="1">
                <a:latin typeface="Papyrus" pitchFamily="66" charset="0"/>
              </a:rPr>
              <a:t>d’etat</a:t>
            </a:r>
            <a:endParaRPr lang="en-US" dirty="0">
              <a:latin typeface="Papyrus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70</TotalTime>
  <Words>299</Words>
  <Application>Microsoft Office PowerPoint</Application>
  <PresentationFormat>On-screen Show (4:3)</PresentationFormat>
  <Paragraphs>68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Thatch</vt:lpstr>
      <vt:lpstr>The Three Kingdoms</vt:lpstr>
      <vt:lpstr>The Beginning of the End</vt:lpstr>
      <vt:lpstr>The Ten Eunuchs</vt:lpstr>
      <vt:lpstr>Allied Coalition</vt:lpstr>
      <vt:lpstr>Cao Cao </vt:lpstr>
      <vt:lpstr>The Alliance</vt:lpstr>
      <vt:lpstr>Battle of Red Cliffs</vt:lpstr>
      <vt:lpstr>The Three Kingdoms</vt:lpstr>
      <vt:lpstr>The Sima Family</vt:lpstr>
      <vt:lpstr>The Fall of Shu</vt:lpstr>
      <vt:lpstr>The Fall of Wei</vt:lpstr>
      <vt:lpstr>Fall of Wu</vt:lpstr>
      <vt:lpstr>280 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Three Kingdoms</dc:title>
  <dc:creator>Taylor</dc:creator>
  <cp:lastModifiedBy>LTReeves</cp:lastModifiedBy>
  <cp:revision>9</cp:revision>
  <dcterms:created xsi:type="dcterms:W3CDTF">2013-03-01T05:06:53Z</dcterms:created>
  <dcterms:modified xsi:type="dcterms:W3CDTF">2013-03-01T06:19:52Z</dcterms:modified>
</cp:coreProperties>
</file>