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1"/>
  </p:notesMasterIdLst>
  <p:sldIdLst>
    <p:sldId id="256" r:id="rId2"/>
    <p:sldId id="533" r:id="rId3"/>
    <p:sldId id="536" r:id="rId4"/>
    <p:sldId id="529" r:id="rId5"/>
    <p:sldId id="530" r:id="rId6"/>
    <p:sldId id="532" r:id="rId7"/>
    <p:sldId id="534" r:id="rId8"/>
    <p:sldId id="443" r:id="rId9"/>
    <p:sldId id="40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s.wjx.top/vj/QDLYAKI.aspx" TargetMode="External"/><Relationship Id="rId7" Type="http://schemas.openxmlformats.org/officeDocument/2006/relationships/hyperlink" Target="https://ks.wjx.top/vj/QeARcL0.aspx" TargetMode="External"/><Relationship Id="rId2" Type="http://schemas.openxmlformats.org/officeDocument/2006/relationships/hyperlink" Target="https://wiki.ruhr-uni-bochum.de/uvu/images/0/0a/Panda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ruhr-uni-bochum.de/uvu/index.php?title=Special:Upload&amp;wpDestFile=Mythology:Huli-jing.pptx" TargetMode="External"/><Relationship Id="rId5" Type="http://schemas.openxmlformats.org/officeDocument/2006/relationships/hyperlink" Target="https://ks.wjx.top/vj/Pph4FZk.aspx" TargetMode="External"/><Relationship Id="rId4" Type="http://schemas.openxmlformats.org/officeDocument/2006/relationships/hyperlink" Target="https://wiki.ruhr-uni-bochum.de/uvu/index.php?title=Special:Upload&amp;wpDestFile=Face_Changing_in_Sichuan_Opera.ppt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25 on Panda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黄芳芳 </a:t>
            </a:r>
            <a:r>
              <a:rPr lang="de-DE" sz="24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Presentation</a:t>
            </a:r>
            <a:r>
              <a:rPr lang="de-DE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 on </a:t>
            </a:r>
            <a:r>
              <a:rPr lang="de-DE" sz="24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panda</a:t>
            </a:r>
            <a:r>
              <a:rPr lang="de-DE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 </a:t>
            </a:r>
            <a:r>
              <a:rPr lang="de-DE" sz="24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by</a:t>
            </a:r>
            <a:r>
              <a:rPr lang="de-DE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 Huang </a:t>
            </a:r>
            <a:r>
              <a:rPr lang="de-DE" sz="24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Fangfang</a:t>
            </a:r>
            <a:r>
              <a:rPr lang="de-DE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 </a:t>
            </a:r>
            <a:r>
              <a:rPr lang="zh-CN" altLang="de-DE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Panda.pptx"/>
              </a:rPr>
              <a:t>黄芳芳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这是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quiz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的链接：</a:t>
            </a:r>
            <a:r>
              <a:rPr lang="de-DE" sz="24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3"/>
              </a:rPr>
              <a:t>https://ks.wjx.top/vj/QDLYAKI.aspx</a:t>
            </a:r>
            <a:endParaRPr 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26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Face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Changing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Sichuan Opera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Wang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Jingyi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王静怡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 on Face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Changing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 in Sichuan Opera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 Wang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Jingyi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ce Changing in Sichuan Opera.pptx"/>
              </a:rPr>
              <a:t>王静怡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5"/>
              </a:rPr>
              <a:t>https://ks.wjx.top/vj/Pph4FZk.aspx</a:t>
            </a:r>
            <a:endParaRPr 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27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Mythology:Huli-jing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伍斯仪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Mythology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: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Huli-jing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 Wu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Siyi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Mythology:Huli-jing.pptx"/>
              </a:rPr>
              <a:t>伍斯仪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7"/>
              </a:rPr>
              <a:t>https://ks.wjx.top/vj/QeARcL0.aspx</a:t>
            </a:r>
            <a:endParaRPr 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b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this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presentation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delivered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898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84202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porcelain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solidFill>
                            <a:schemeClr val="tx1"/>
                          </a:solidFill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Stage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entertainment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Crosstalk 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Guzheng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Ancient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literature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Classical</a:t>
                      </a:r>
                      <a:r>
                        <a:rPr lang="de-DE" sz="1400" dirty="0">
                          <a:effectLst/>
                        </a:rPr>
                        <a:t>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Chinese </a:t>
                      </a:r>
                      <a:r>
                        <a:rPr lang="de-DE" sz="1400" dirty="0" err="1">
                          <a:effectLst/>
                        </a:rPr>
                        <a:t>language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Dialects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443696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Chinese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Mythology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Huli-jing</a:t>
                      </a:r>
                      <a:endParaRPr lang="de-DE" sz="14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en-US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Paper-cutting; 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en-US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en-US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Douyin</a:t>
            </a:r>
            <a:r>
              <a:rPr lang="en-US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(Tik Tok); 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en-US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en-US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Chinese clothing</a:t>
            </a: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US" sz="3000" b="0" i="0" u="none" strike="noStrike" kern="1200" dirty="0">
              <a:solidFill>
                <a:srgbClr val="000000"/>
              </a:solidFill>
              <a:effectLst/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de-DE" sz="3600" dirty="0">
                <a:latin typeface="Calibri" panose="020F0502020204030204" pitchFamily="34" charset="0"/>
                <a:cs typeface="Calibri" panose="020F0502020204030204" pitchFamily="34" charset="0"/>
              </a:rPr>
              <a:t>晚一點：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3516</Words>
  <Application>Microsoft Office PowerPoint</Application>
  <PresentationFormat>Bildschirmpräsentation (4:3)</PresentationFormat>
  <Paragraphs>1428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楷体</vt:lpstr>
      <vt:lpstr>Arial</vt:lpstr>
      <vt:lpstr>Calibri</vt:lpstr>
      <vt:lpstr>Corbel</vt:lpstr>
      <vt:lpstr>Garamond</vt:lpstr>
      <vt:lpstr>Roboto</vt:lpstr>
      <vt:lpstr>Larissa-Design</vt:lpstr>
      <vt:lpstr>中国文化基础 Foundation of Chinese Cultures for Bachelor Students of Translation Studies</vt:lpstr>
      <vt:lpstr>Session 10 第十周</vt:lpstr>
      <vt:lpstr>Session 10 第十周</vt:lpstr>
      <vt:lpstr>Session 10 第十周</vt:lpstr>
      <vt:lpstr>Session 10 第十周</vt:lpstr>
      <vt:lpstr>Session 10 第十周</vt:lpstr>
      <vt:lpstr>(晚一點：) Marriage (Dù Xīnyǔ 杜心语)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772</cp:revision>
  <dcterms:created xsi:type="dcterms:W3CDTF">2010-06-18T15:32:00Z</dcterms:created>
  <dcterms:modified xsi:type="dcterms:W3CDTF">2021-05-08T06:19:49Z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