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sldIdLst>
    <p:sldId id="256" r:id="rId2"/>
    <p:sldId id="257" r:id="rId3"/>
    <p:sldId id="258" r:id="rId4"/>
    <p:sldId id="298" r:id="rId5"/>
    <p:sldId id="302" r:id="rId6"/>
    <p:sldId id="322" r:id="rId7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86483" autoAdjust="0"/>
  </p:normalViewPr>
  <p:slideViewPr>
    <p:cSldViewPr snapToGrid="0" showGuides="1">
      <p:cViewPr varScale="1">
        <p:scale>
          <a:sx n="87" d="100"/>
          <a:sy n="87" d="100"/>
        </p:scale>
        <p:origin x="4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17" name="任意多边形: 形状 16"/>
            <p:cNvSpPr/>
            <p:nvPr/>
          </p:nvSpPr>
          <p:spPr>
            <a:xfrm>
              <a:off x="1" y="4388208"/>
              <a:ext cx="2469790" cy="2469792"/>
            </a:xfrm>
            <a:custGeom>
              <a:avLst/>
              <a:gdLst>
                <a:gd name="connsiteX0" fmla="*/ 0 w 2100773"/>
                <a:gd name="connsiteY0" fmla="*/ 0 h 2100775"/>
                <a:gd name="connsiteX1" fmla="*/ 214790 w 2100773"/>
                <a:gd name="connsiteY1" fmla="*/ 10846 h 2100775"/>
                <a:gd name="connsiteX2" fmla="*/ 2100773 w 2100773"/>
                <a:gd name="connsiteY2" fmla="*/ 2100775 h 2100775"/>
                <a:gd name="connsiteX3" fmla="*/ 1278992 w 2100773"/>
                <a:gd name="connsiteY3" fmla="*/ 2100775 h 2100775"/>
                <a:gd name="connsiteX4" fmla="*/ 130768 w 2100773"/>
                <a:gd name="connsiteY4" fmla="*/ 828384 h 2100775"/>
                <a:gd name="connsiteX5" fmla="*/ 0 w 2100773"/>
                <a:gd name="connsiteY5" fmla="*/ 821781 h 210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0773" h="2100775">
                  <a:moveTo>
                    <a:pt x="0" y="0"/>
                  </a:moveTo>
                  <a:lnTo>
                    <a:pt x="214790" y="10846"/>
                  </a:lnTo>
                  <a:cubicBezTo>
                    <a:pt x="1274119" y="118427"/>
                    <a:pt x="2100773" y="1013063"/>
                    <a:pt x="2100773" y="2100775"/>
                  </a:cubicBezTo>
                  <a:lnTo>
                    <a:pt x="1278992" y="2100775"/>
                  </a:lnTo>
                  <a:cubicBezTo>
                    <a:pt x="1278992" y="1438554"/>
                    <a:pt x="775708" y="893882"/>
                    <a:pt x="130768" y="828384"/>
                  </a:cubicBezTo>
                  <a:lnTo>
                    <a:pt x="0" y="821781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 flipH="1">
              <a:off x="7354900" y="-1"/>
              <a:ext cx="4837099" cy="5567392"/>
            </a:xfrm>
            <a:custGeom>
              <a:avLst/>
              <a:gdLst>
                <a:gd name="connsiteX0" fmla="*/ 0 w 4634322"/>
                <a:gd name="connsiteY0" fmla="*/ 0 h 5334000"/>
                <a:gd name="connsiteX1" fmla="*/ 3961565 w 4634322"/>
                <a:gd name="connsiteY1" fmla="*/ 0 h 5334000"/>
                <a:gd name="connsiteX2" fmla="*/ 4065221 w 4634322"/>
                <a:gd name="connsiteY2" fmla="*/ 138618 h 5334000"/>
                <a:gd name="connsiteX3" fmla="*/ 4634322 w 4634322"/>
                <a:gd name="connsiteY3" fmla="*/ 2001725 h 5334000"/>
                <a:gd name="connsiteX4" fmla="*/ 1302046 w 4634322"/>
                <a:gd name="connsiteY4" fmla="*/ 5334000 h 5334000"/>
                <a:gd name="connsiteX5" fmla="*/ 4974 w 4634322"/>
                <a:gd name="connsiteY5" fmla="*/ 5072134 h 5334000"/>
                <a:gd name="connsiteX6" fmla="*/ 0 w 4634322"/>
                <a:gd name="connsiteY6" fmla="*/ 5069738 h 53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4322" h="5334000">
                  <a:moveTo>
                    <a:pt x="0" y="0"/>
                  </a:moveTo>
                  <a:lnTo>
                    <a:pt x="3961565" y="0"/>
                  </a:lnTo>
                  <a:lnTo>
                    <a:pt x="4065221" y="138618"/>
                  </a:lnTo>
                  <a:cubicBezTo>
                    <a:pt x="4424522" y="670453"/>
                    <a:pt x="4634322" y="1311588"/>
                    <a:pt x="4634322" y="2001725"/>
                  </a:cubicBezTo>
                  <a:cubicBezTo>
                    <a:pt x="4634322" y="3842090"/>
                    <a:pt x="3142411" y="5334000"/>
                    <a:pt x="1302046" y="5334000"/>
                  </a:cubicBezTo>
                  <a:cubicBezTo>
                    <a:pt x="841955" y="5334000"/>
                    <a:pt x="403642" y="5240756"/>
                    <a:pt x="4974" y="5072134"/>
                  </a:cubicBezTo>
                  <a:lnTo>
                    <a:pt x="0" y="506973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2" name="椭圆 1"/>
            <p:cNvSpPr>
              <a:spLocks/>
            </p:cNvSpPr>
            <p:nvPr/>
          </p:nvSpPr>
          <p:spPr bwMode="auto">
            <a:xfrm flipH="1">
              <a:off x="5682499" y="491786"/>
              <a:ext cx="5894150" cy="5894150"/>
            </a:xfrm>
            <a:prstGeom prst="ellipse">
              <a:avLst/>
            </a:prstGeom>
            <a:blipFill>
              <a:blip r:embed="rId2"/>
              <a:srcRect/>
              <a:stretch>
                <a:fillRect l="-13888" t="-32877" r="-1939" b="-40863"/>
              </a:stretch>
            </a:blipFill>
            <a:ln w="38100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flipH="1">
              <a:off x="0" y="1277234"/>
              <a:ext cx="360096" cy="729293"/>
            </a:xfrm>
            <a:custGeom>
              <a:avLst/>
              <a:gdLst>
                <a:gd name="connsiteX0" fmla="*/ 829853 w 829853"/>
                <a:gd name="connsiteY0" fmla="*/ 0 h 1680680"/>
                <a:gd name="connsiteX1" fmla="*/ 829853 w 829853"/>
                <a:gd name="connsiteY1" fmla="*/ 1680680 h 1680680"/>
                <a:gd name="connsiteX2" fmla="*/ 754921 w 829853"/>
                <a:gd name="connsiteY2" fmla="*/ 1676897 h 1680680"/>
                <a:gd name="connsiteX3" fmla="*/ 0 w 829853"/>
                <a:gd name="connsiteY3" fmla="*/ 840340 h 1680680"/>
                <a:gd name="connsiteX4" fmla="*/ 754921 w 829853"/>
                <a:gd name="connsiteY4" fmla="*/ 3784 h 16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853" h="1680680">
                  <a:moveTo>
                    <a:pt x="829853" y="0"/>
                  </a:moveTo>
                  <a:lnTo>
                    <a:pt x="829853" y="1680680"/>
                  </a:lnTo>
                  <a:lnTo>
                    <a:pt x="754921" y="1676897"/>
                  </a:lnTo>
                  <a:cubicBezTo>
                    <a:pt x="330893" y="1633834"/>
                    <a:pt x="0" y="1275729"/>
                    <a:pt x="0" y="840340"/>
                  </a:cubicBezTo>
                  <a:cubicBezTo>
                    <a:pt x="0" y="404951"/>
                    <a:pt x="330893" y="46846"/>
                    <a:pt x="754921" y="378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26" name="任意多边形: 形状 25"/>
            <p:cNvSpPr>
              <a:spLocks/>
            </p:cNvSpPr>
            <p:nvPr/>
          </p:nvSpPr>
          <p:spPr bwMode="auto">
            <a:xfrm flipH="1">
              <a:off x="2233898" y="6389802"/>
              <a:ext cx="787400" cy="468199"/>
            </a:xfrm>
            <a:custGeom>
              <a:avLst/>
              <a:gdLst>
                <a:gd name="connsiteX0" fmla="*/ 393700 w 787400"/>
                <a:gd name="connsiteY0" fmla="*/ 0 h 468199"/>
                <a:gd name="connsiteX1" fmla="*/ 787400 w 787400"/>
                <a:gd name="connsiteY1" fmla="*/ 393700 h 468199"/>
                <a:gd name="connsiteX2" fmla="*/ 779890 w 787400"/>
                <a:gd name="connsiteY2" fmla="*/ 468199 h 468199"/>
                <a:gd name="connsiteX3" fmla="*/ 7510 w 787400"/>
                <a:gd name="connsiteY3" fmla="*/ 468199 h 468199"/>
                <a:gd name="connsiteX4" fmla="*/ 0 w 787400"/>
                <a:gd name="connsiteY4" fmla="*/ 393700 h 468199"/>
                <a:gd name="connsiteX5" fmla="*/ 393700 w 787400"/>
                <a:gd name="connsiteY5" fmla="*/ 0 h 46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7400" h="468199">
                  <a:moveTo>
                    <a:pt x="393700" y="0"/>
                  </a:moveTo>
                  <a:cubicBezTo>
                    <a:pt x="611135" y="0"/>
                    <a:pt x="787400" y="176265"/>
                    <a:pt x="787400" y="393700"/>
                  </a:cubicBezTo>
                  <a:lnTo>
                    <a:pt x="779890" y="468199"/>
                  </a:lnTo>
                  <a:lnTo>
                    <a:pt x="7510" y="468199"/>
                  </a:lnTo>
                  <a:lnTo>
                    <a:pt x="0" y="393700"/>
                  </a:lnTo>
                  <a:cubicBezTo>
                    <a:pt x="0" y="176265"/>
                    <a:pt x="176265" y="0"/>
                    <a:pt x="39370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21" name="任意多边形: 形状 20"/>
            <p:cNvSpPr>
              <a:spLocks/>
            </p:cNvSpPr>
            <p:nvPr/>
          </p:nvSpPr>
          <p:spPr bwMode="auto">
            <a:xfrm flipH="1">
              <a:off x="859183" y="0"/>
              <a:ext cx="2188817" cy="627076"/>
            </a:xfrm>
            <a:custGeom>
              <a:avLst/>
              <a:gdLst>
                <a:gd name="connsiteX0" fmla="*/ 2030132 w 2030132"/>
                <a:gd name="connsiteY0" fmla="*/ 0 h 581614"/>
                <a:gd name="connsiteX1" fmla="*/ 0 w 2030132"/>
                <a:gd name="connsiteY1" fmla="*/ 0 h 581614"/>
                <a:gd name="connsiteX2" fmla="*/ 31974 w 2030132"/>
                <a:gd name="connsiteY2" fmla="*/ 58908 h 581614"/>
                <a:gd name="connsiteX3" fmla="*/ 1015066 w 2030132"/>
                <a:gd name="connsiteY3" fmla="*/ 581614 h 581614"/>
                <a:gd name="connsiteX4" fmla="*/ 1998157 w 2030132"/>
                <a:gd name="connsiteY4" fmla="*/ 58908 h 58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32" h="581614">
                  <a:moveTo>
                    <a:pt x="2030132" y="0"/>
                  </a:moveTo>
                  <a:lnTo>
                    <a:pt x="0" y="0"/>
                  </a:lnTo>
                  <a:lnTo>
                    <a:pt x="31974" y="58908"/>
                  </a:lnTo>
                  <a:cubicBezTo>
                    <a:pt x="245029" y="374272"/>
                    <a:pt x="605834" y="581614"/>
                    <a:pt x="1015066" y="581614"/>
                  </a:cubicBezTo>
                  <a:cubicBezTo>
                    <a:pt x="1424298" y="581614"/>
                    <a:pt x="1785102" y="374272"/>
                    <a:pt x="1998157" y="58908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0078327" y="5123663"/>
              <a:ext cx="998882" cy="99888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9000000" scaled="0"/>
            </a:gradFill>
            <a:ln>
              <a:noFill/>
            </a:ln>
            <a:effectLst>
              <a:outerShdw blurRad="254000" dist="190500" dir="5400000" algn="ctr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08198" y="5371641"/>
              <a:ext cx="1280219" cy="780295"/>
            </a:xfrm>
            <a:custGeom>
              <a:avLst/>
              <a:gdLst>
                <a:gd name="connsiteX0" fmla="*/ 44428 w 1129674"/>
                <a:gd name="connsiteY0" fmla="*/ 599010 h 688538"/>
                <a:gd name="connsiteX1" fmla="*/ 91121 w 1129674"/>
                <a:gd name="connsiteY1" fmla="*/ 641785 h 688538"/>
                <a:gd name="connsiteX2" fmla="*/ 48353 w 1129674"/>
                <a:gd name="connsiteY2" fmla="*/ 688485 h 688538"/>
                <a:gd name="connsiteX3" fmla="*/ 46541 w 1129674"/>
                <a:gd name="connsiteY3" fmla="*/ 688528 h 688538"/>
                <a:gd name="connsiteX4" fmla="*/ 1660 w 1129674"/>
                <a:gd name="connsiteY4" fmla="*/ 645709 h 688538"/>
                <a:gd name="connsiteX5" fmla="*/ 44428 w 1129674"/>
                <a:gd name="connsiteY5" fmla="*/ 599010 h 688538"/>
                <a:gd name="connsiteX6" fmla="*/ 252432 w 1129674"/>
                <a:gd name="connsiteY6" fmla="*/ 598552 h 688538"/>
                <a:gd name="connsiteX7" fmla="*/ 299025 w 1129674"/>
                <a:gd name="connsiteY7" fmla="*/ 641433 h 688538"/>
                <a:gd name="connsiteX8" fmla="*/ 256156 w 1129674"/>
                <a:gd name="connsiteY8" fmla="*/ 688037 h 688538"/>
                <a:gd name="connsiteX9" fmla="*/ 254445 w 1129674"/>
                <a:gd name="connsiteY9" fmla="*/ 688075 h 688538"/>
                <a:gd name="connsiteX10" fmla="*/ 209564 w 1129674"/>
                <a:gd name="connsiteY10" fmla="*/ 645156 h 688538"/>
                <a:gd name="connsiteX11" fmla="*/ 252432 w 1129674"/>
                <a:gd name="connsiteY11" fmla="*/ 598552 h 688538"/>
                <a:gd name="connsiteX12" fmla="*/ 459984 w 1129674"/>
                <a:gd name="connsiteY12" fmla="*/ 597997 h 688538"/>
                <a:gd name="connsiteX13" fmla="*/ 506576 w 1129674"/>
                <a:gd name="connsiteY13" fmla="*/ 640930 h 688538"/>
                <a:gd name="connsiteX14" fmla="*/ 463606 w 1129674"/>
                <a:gd name="connsiteY14" fmla="*/ 687486 h 688538"/>
                <a:gd name="connsiteX15" fmla="*/ 461946 w 1129674"/>
                <a:gd name="connsiteY15" fmla="*/ 687522 h 688538"/>
                <a:gd name="connsiteX16" fmla="*/ 417064 w 1129674"/>
                <a:gd name="connsiteY16" fmla="*/ 644573 h 688538"/>
                <a:gd name="connsiteX17" fmla="*/ 417064 w 1129674"/>
                <a:gd name="connsiteY17" fmla="*/ 644553 h 688538"/>
                <a:gd name="connsiteX18" fmla="*/ 459984 w 1129674"/>
                <a:gd name="connsiteY18" fmla="*/ 597997 h 688538"/>
                <a:gd name="connsiteX19" fmla="*/ 667636 w 1129674"/>
                <a:gd name="connsiteY19" fmla="*/ 597395 h 688538"/>
                <a:gd name="connsiteX20" fmla="*/ 714229 w 1129674"/>
                <a:gd name="connsiteY20" fmla="*/ 640276 h 688538"/>
                <a:gd name="connsiteX21" fmla="*/ 671360 w 1129674"/>
                <a:gd name="connsiteY21" fmla="*/ 686880 h 688538"/>
                <a:gd name="connsiteX22" fmla="*/ 669649 w 1129674"/>
                <a:gd name="connsiteY22" fmla="*/ 686918 h 688538"/>
                <a:gd name="connsiteX23" fmla="*/ 624768 w 1129674"/>
                <a:gd name="connsiteY23" fmla="*/ 643999 h 688538"/>
                <a:gd name="connsiteX24" fmla="*/ 667636 w 1129674"/>
                <a:gd name="connsiteY24" fmla="*/ 597395 h 688538"/>
                <a:gd name="connsiteX25" fmla="*/ 875388 w 1129674"/>
                <a:gd name="connsiteY25" fmla="*/ 596689 h 688538"/>
                <a:gd name="connsiteX26" fmla="*/ 921980 w 1129674"/>
                <a:gd name="connsiteY26" fmla="*/ 639622 h 688538"/>
                <a:gd name="connsiteX27" fmla="*/ 879011 w 1129674"/>
                <a:gd name="connsiteY27" fmla="*/ 686178 h 688538"/>
                <a:gd name="connsiteX28" fmla="*/ 877350 w 1129674"/>
                <a:gd name="connsiteY28" fmla="*/ 686214 h 688538"/>
                <a:gd name="connsiteX29" fmla="*/ 832469 w 1129674"/>
                <a:gd name="connsiteY29" fmla="*/ 643245 h 688538"/>
                <a:gd name="connsiteX30" fmla="*/ 875388 w 1129674"/>
                <a:gd name="connsiteY30" fmla="*/ 596689 h 688538"/>
                <a:gd name="connsiteX31" fmla="*/ 1083040 w 1129674"/>
                <a:gd name="connsiteY31" fmla="*/ 596238 h 688538"/>
                <a:gd name="connsiteX32" fmla="*/ 1129633 w 1129674"/>
                <a:gd name="connsiteY32" fmla="*/ 639119 h 688538"/>
                <a:gd name="connsiteX33" fmla="*/ 1086764 w 1129674"/>
                <a:gd name="connsiteY33" fmla="*/ 685723 h 688538"/>
                <a:gd name="connsiteX34" fmla="*/ 1085053 w 1129674"/>
                <a:gd name="connsiteY34" fmla="*/ 685761 h 688538"/>
                <a:gd name="connsiteX35" fmla="*/ 1040172 w 1129674"/>
                <a:gd name="connsiteY35" fmla="*/ 642842 h 688538"/>
                <a:gd name="connsiteX36" fmla="*/ 1083040 w 1129674"/>
                <a:gd name="connsiteY36" fmla="*/ 596238 h 688538"/>
                <a:gd name="connsiteX37" fmla="*/ 47246 w 1129674"/>
                <a:gd name="connsiteY37" fmla="*/ 402467 h 688538"/>
                <a:gd name="connsiteX38" fmla="*/ 90618 w 1129674"/>
                <a:gd name="connsiteY38" fmla="*/ 445606 h 688538"/>
                <a:gd name="connsiteX39" fmla="*/ 44479 w 1129674"/>
                <a:gd name="connsiteY39" fmla="*/ 488996 h 688538"/>
                <a:gd name="connsiteX40" fmla="*/ 1107 w 1129674"/>
                <a:gd name="connsiteY40" fmla="*/ 445857 h 688538"/>
                <a:gd name="connsiteX41" fmla="*/ 47246 w 1129674"/>
                <a:gd name="connsiteY41" fmla="*/ 402467 h 688538"/>
                <a:gd name="connsiteX42" fmla="*/ 255049 w 1129674"/>
                <a:gd name="connsiteY42" fmla="*/ 401999 h 688538"/>
                <a:gd name="connsiteX43" fmla="*/ 298320 w 1129674"/>
                <a:gd name="connsiteY43" fmla="*/ 445253 h 688538"/>
                <a:gd name="connsiteX44" fmla="*/ 252080 w 1129674"/>
                <a:gd name="connsiteY44" fmla="*/ 488508 h 688538"/>
                <a:gd name="connsiteX45" fmla="*/ 208809 w 1129674"/>
                <a:gd name="connsiteY45" fmla="*/ 445253 h 688538"/>
                <a:gd name="connsiteX46" fmla="*/ 255049 w 1129674"/>
                <a:gd name="connsiteY46" fmla="*/ 401999 h 688538"/>
                <a:gd name="connsiteX47" fmla="*/ 462651 w 1129674"/>
                <a:gd name="connsiteY47" fmla="*/ 401309 h 688538"/>
                <a:gd name="connsiteX48" fmla="*/ 506023 w 1129674"/>
                <a:gd name="connsiteY48" fmla="*/ 444448 h 688538"/>
                <a:gd name="connsiteX49" fmla="*/ 459884 w 1129674"/>
                <a:gd name="connsiteY49" fmla="*/ 487838 h 688538"/>
                <a:gd name="connsiteX50" fmla="*/ 416512 w 1129674"/>
                <a:gd name="connsiteY50" fmla="*/ 444699 h 688538"/>
                <a:gd name="connsiteX51" fmla="*/ 462651 w 1129674"/>
                <a:gd name="connsiteY51" fmla="*/ 401309 h 688538"/>
                <a:gd name="connsiteX52" fmla="*/ 670353 w 1129674"/>
                <a:gd name="connsiteY52" fmla="*/ 400705 h 688538"/>
                <a:gd name="connsiteX53" fmla="*/ 713724 w 1129674"/>
                <a:gd name="connsiteY53" fmla="*/ 443844 h 688538"/>
                <a:gd name="connsiteX54" fmla="*/ 667586 w 1129674"/>
                <a:gd name="connsiteY54" fmla="*/ 487234 h 688538"/>
                <a:gd name="connsiteX55" fmla="*/ 624214 w 1129674"/>
                <a:gd name="connsiteY55" fmla="*/ 444095 h 688538"/>
                <a:gd name="connsiteX56" fmla="*/ 670353 w 1129674"/>
                <a:gd name="connsiteY56" fmla="*/ 400705 h 688538"/>
                <a:gd name="connsiteX57" fmla="*/ 878156 w 1129674"/>
                <a:gd name="connsiteY57" fmla="*/ 400288 h 688538"/>
                <a:gd name="connsiteX58" fmla="*/ 921427 w 1129674"/>
                <a:gd name="connsiteY58" fmla="*/ 443542 h 688538"/>
                <a:gd name="connsiteX59" fmla="*/ 875187 w 1129674"/>
                <a:gd name="connsiteY59" fmla="*/ 486797 h 688538"/>
                <a:gd name="connsiteX60" fmla="*/ 831916 w 1129674"/>
                <a:gd name="connsiteY60" fmla="*/ 443542 h 688538"/>
                <a:gd name="connsiteX61" fmla="*/ 878156 w 1129674"/>
                <a:gd name="connsiteY61" fmla="*/ 400288 h 688538"/>
                <a:gd name="connsiteX62" fmla="*/ 1085909 w 1129674"/>
                <a:gd name="connsiteY62" fmla="*/ 399548 h 688538"/>
                <a:gd name="connsiteX63" fmla="*/ 1129281 w 1129674"/>
                <a:gd name="connsiteY63" fmla="*/ 442687 h 688538"/>
                <a:gd name="connsiteX64" fmla="*/ 1083142 w 1129674"/>
                <a:gd name="connsiteY64" fmla="*/ 486077 h 688538"/>
                <a:gd name="connsiteX65" fmla="*/ 1039770 w 1129674"/>
                <a:gd name="connsiteY65" fmla="*/ 442938 h 688538"/>
                <a:gd name="connsiteX66" fmla="*/ 1085909 w 1129674"/>
                <a:gd name="connsiteY66" fmla="*/ 399548 h 688538"/>
                <a:gd name="connsiteX67" fmla="*/ 45132 w 1129674"/>
                <a:gd name="connsiteY67" fmla="*/ 202581 h 688538"/>
                <a:gd name="connsiteX68" fmla="*/ 45182 w 1129674"/>
                <a:gd name="connsiteY68" fmla="*/ 202582 h 688538"/>
                <a:gd name="connsiteX69" fmla="*/ 90064 w 1129674"/>
                <a:gd name="connsiteY69" fmla="*/ 245501 h 688538"/>
                <a:gd name="connsiteX70" fmla="*/ 45434 w 1129674"/>
                <a:gd name="connsiteY70" fmla="*/ 288722 h 688538"/>
                <a:gd name="connsiteX71" fmla="*/ 553 w 1129674"/>
                <a:gd name="connsiteY71" fmla="*/ 245773 h 688538"/>
                <a:gd name="connsiteX72" fmla="*/ 553 w 1129674"/>
                <a:gd name="connsiteY72" fmla="*/ 245752 h 688538"/>
                <a:gd name="connsiteX73" fmla="*/ 45132 w 1129674"/>
                <a:gd name="connsiteY73" fmla="*/ 202581 h 688538"/>
                <a:gd name="connsiteX74" fmla="*/ 252885 w 1129674"/>
                <a:gd name="connsiteY74" fmla="*/ 202179 h 688538"/>
                <a:gd name="connsiteX75" fmla="*/ 297767 w 1129674"/>
                <a:gd name="connsiteY75" fmla="*/ 245148 h 688538"/>
                <a:gd name="connsiteX76" fmla="*/ 253137 w 1129674"/>
                <a:gd name="connsiteY76" fmla="*/ 288319 h 688538"/>
                <a:gd name="connsiteX77" fmla="*/ 208256 w 1129674"/>
                <a:gd name="connsiteY77" fmla="*/ 245472 h 688538"/>
                <a:gd name="connsiteX78" fmla="*/ 208256 w 1129674"/>
                <a:gd name="connsiteY78" fmla="*/ 245400 h 688538"/>
                <a:gd name="connsiteX79" fmla="*/ 252885 w 1129674"/>
                <a:gd name="connsiteY79" fmla="*/ 202179 h 688538"/>
                <a:gd name="connsiteX80" fmla="*/ 460437 w 1129674"/>
                <a:gd name="connsiteY80" fmla="*/ 201625 h 688538"/>
                <a:gd name="connsiteX81" fmla="*/ 460487 w 1129674"/>
                <a:gd name="connsiteY81" fmla="*/ 201626 h 688538"/>
                <a:gd name="connsiteX82" fmla="*/ 505369 w 1129674"/>
                <a:gd name="connsiteY82" fmla="*/ 244473 h 688538"/>
                <a:gd name="connsiteX83" fmla="*/ 505369 w 1129674"/>
                <a:gd name="connsiteY83" fmla="*/ 244545 h 688538"/>
                <a:gd name="connsiteX84" fmla="*/ 460739 w 1129674"/>
                <a:gd name="connsiteY84" fmla="*/ 287766 h 688538"/>
                <a:gd name="connsiteX85" fmla="*/ 415858 w 1129674"/>
                <a:gd name="connsiteY85" fmla="*/ 244817 h 688538"/>
                <a:gd name="connsiteX86" fmla="*/ 415858 w 1129674"/>
                <a:gd name="connsiteY86" fmla="*/ 244797 h 688538"/>
                <a:gd name="connsiteX87" fmla="*/ 460437 w 1129674"/>
                <a:gd name="connsiteY87" fmla="*/ 201625 h 688538"/>
                <a:gd name="connsiteX88" fmla="*/ 668290 w 1129674"/>
                <a:gd name="connsiteY88" fmla="*/ 201022 h 688538"/>
                <a:gd name="connsiteX89" fmla="*/ 713171 w 1129674"/>
                <a:gd name="connsiteY89" fmla="*/ 243991 h 688538"/>
                <a:gd name="connsiteX90" fmla="*/ 668542 w 1129674"/>
                <a:gd name="connsiteY90" fmla="*/ 287162 h 688538"/>
                <a:gd name="connsiteX91" fmla="*/ 623661 w 1129674"/>
                <a:gd name="connsiteY91" fmla="*/ 244315 h 688538"/>
                <a:gd name="connsiteX92" fmla="*/ 623661 w 1129674"/>
                <a:gd name="connsiteY92" fmla="*/ 244243 h 688538"/>
                <a:gd name="connsiteX93" fmla="*/ 668290 w 1129674"/>
                <a:gd name="connsiteY93" fmla="*/ 201022 h 688538"/>
                <a:gd name="connsiteX94" fmla="*/ 875992 w 1129674"/>
                <a:gd name="connsiteY94" fmla="*/ 200468 h 688538"/>
                <a:gd name="connsiteX95" fmla="*/ 920874 w 1129674"/>
                <a:gd name="connsiteY95" fmla="*/ 243315 h 688538"/>
                <a:gd name="connsiteX96" fmla="*/ 920874 w 1129674"/>
                <a:gd name="connsiteY96" fmla="*/ 243387 h 688538"/>
                <a:gd name="connsiteX97" fmla="*/ 876244 w 1129674"/>
                <a:gd name="connsiteY97" fmla="*/ 286608 h 688538"/>
                <a:gd name="connsiteX98" fmla="*/ 831363 w 1129674"/>
                <a:gd name="connsiteY98" fmla="*/ 243639 h 688538"/>
                <a:gd name="connsiteX99" fmla="*/ 875992 w 1129674"/>
                <a:gd name="connsiteY99" fmla="*/ 200468 h 688538"/>
                <a:gd name="connsiteX100" fmla="*/ 1083694 w 1129674"/>
                <a:gd name="connsiteY100" fmla="*/ 199865 h 688538"/>
                <a:gd name="connsiteX101" fmla="*/ 1128576 w 1129674"/>
                <a:gd name="connsiteY101" fmla="*/ 242834 h 688538"/>
                <a:gd name="connsiteX102" fmla="*/ 1083946 w 1129674"/>
                <a:gd name="connsiteY102" fmla="*/ 286005 h 688538"/>
                <a:gd name="connsiteX103" fmla="*/ 1039065 w 1129674"/>
                <a:gd name="connsiteY103" fmla="*/ 243086 h 688538"/>
                <a:gd name="connsiteX104" fmla="*/ 1083694 w 1129674"/>
                <a:gd name="connsiteY104" fmla="*/ 199865 h 688538"/>
                <a:gd name="connsiteX105" fmla="*/ 44629 w 1129674"/>
                <a:gd name="connsiteY105" fmla="*/ 2880 h 688538"/>
                <a:gd name="connsiteX106" fmla="*/ 89511 w 1129674"/>
                <a:gd name="connsiteY106" fmla="*/ 45849 h 688538"/>
                <a:gd name="connsiteX107" fmla="*/ 44881 w 1129674"/>
                <a:gd name="connsiteY107" fmla="*/ 89070 h 688538"/>
                <a:gd name="connsiteX108" fmla="*/ 0 w 1129674"/>
                <a:gd name="connsiteY108" fmla="*/ 46121 h 688538"/>
                <a:gd name="connsiteX109" fmla="*/ 0 w 1129674"/>
                <a:gd name="connsiteY109" fmla="*/ 46101 h 688538"/>
                <a:gd name="connsiteX110" fmla="*/ 44629 w 1129674"/>
                <a:gd name="connsiteY110" fmla="*/ 2880 h 688538"/>
                <a:gd name="connsiteX111" fmla="*/ 252331 w 1129674"/>
                <a:gd name="connsiteY111" fmla="*/ 2326 h 688538"/>
                <a:gd name="connsiteX112" fmla="*/ 297213 w 1129674"/>
                <a:gd name="connsiteY112" fmla="*/ 45245 h 688538"/>
                <a:gd name="connsiteX113" fmla="*/ 252583 w 1129674"/>
                <a:gd name="connsiteY113" fmla="*/ 88466 h 688538"/>
                <a:gd name="connsiteX114" fmla="*/ 207702 w 1129674"/>
                <a:gd name="connsiteY114" fmla="*/ 45517 h 688538"/>
                <a:gd name="connsiteX115" fmla="*/ 207702 w 1129674"/>
                <a:gd name="connsiteY115" fmla="*/ 45496 h 688538"/>
                <a:gd name="connsiteX116" fmla="*/ 252331 w 1129674"/>
                <a:gd name="connsiteY116" fmla="*/ 2326 h 688538"/>
                <a:gd name="connsiteX117" fmla="*/ 460034 w 1129674"/>
                <a:gd name="connsiteY117" fmla="*/ 1722 h 688538"/>
                <a:gd name="connsiteX118" fmla="*/ 504915 w 1129674"/>
                <a:gd name="connsiteY118" fmla="*/ 44490 h 688538"/>
                <a:gd name="connsiteX119" fmla="*/ 460286 w 1129674"/>
                <a:gd name="connsiteY119" fmla="*/ 87661 h 688538"/>
                <a:gd name="connsiteX120" fmla="*/ 415405 w 1129674"/>
                <a:gd name="connsiteY120" fmla="*/ 44943 h 688538"/>
                <a:gd name="connsiteX121" fmla="*/ 460034 w 1129674"/>
                <a:gd name="connsiteY121" fmla="*/ 1722 h 688538"/>
                <a:gd name="connsiteX122" fmla="*/ 667687 w 1129674"/>
                <a:gd name="connsiteY122" fmla="*/ 1319 h 688538"/>
                <a:gd name="connsiteX123" fmla="*/ 667737 w 1129674"/>
                <a:gd name="connsiteY123" fmla="*/ 1320 h 688538"/>
                <a:gd name="connsiteX124" fmla="*/ 712618 w 1129674"/>
                <a:gd name="connsiteY124" fmla="*/ 44167 h 688538"/>
                <a:gd name="connsiteX125" fmla="*/ 712618 w 1129674"/>
                <a:gd name="connsiteY125" fmla="*/ 44239 h 688538"/>
                <a:gd name="connsiteX126" fmla="*/ 667988 w 1129674"/>
                <a:gd name="connsiteY126" fmla="*/ 87460 h 688538"/>
                <a:gd name="connsiteX127" fmla="*/ 623107 w 1129674"/>
                <a:gd name="connsiteY127" fmla="*/ 44511 h 688538"/>
                <a:gd name="connsiteX128" fmla="*/ 623107 w 1129674"/>
                <a:gd name="connsiteY128" fmla="*/ 44491 h 688538"/>
                <a:gd name="connsiteX129" fmla="*/ 667687 w 1129674"/>
                <a:gd name="connsiteY129" fmla="*/ 1319 h 688538"/>
                <a:gd name="connsiteX130" fmla="*/ 875438 w 1129674"/>
                <a:gd name="connsiteY130" fmla="*/ 565 h 688538"/>
                <a:gd name="connsiteX131" fmla="*/ 920320 w 1129674"/>
                <a:gd name="connsiteY131" fmla="*/ 43534 h 688538"/>
                <a:gd name="connsiteX132" fmla="*/ 875690 w 1129674"/>
                <a:gd name="connsiteY132" fmla="*/ 86705 h 688538"/>
                <a:gd name="connsiteX133" fmla="*/ 830809 w 1129674"/>
                <a:gd name="connsiteY133" fmla="*/ 43858 h 688538"/>
                <a:gd name="connsiteX134" fmla="*/ 830809 w 1129674"/>
                <a:gd name="connsiteY134" fmla="*/ 43786 h 688538"/>
                <a:gd name="connsiteX135" fmla="*/ 875438 w 1129674"/>
                <a:gd name="connsiteY135" fmla="*/ 565 h 688538"/>
                <a:gd name="connsiteX136" fmla="*/ 1083091 w 1129674"/>
                <a:gd name="connsiteY136" fmla="*/ 11 h 688538"/>
                <a:gd name="connsiteX137" fmla="*/ 1083141 w 1129674"/>
                <a:gd name="connsiteY137" fmla="*/ 12 h 688538"/>
                <a:gd name="connsiteX138" fmla="*/ 1128023 w 1129674"/>
                <a:gd name="connsiteY138" fmla="*/ 42858 h 688538"/>
                <a:gd name="connsiteX139" fmla="*/ 1128023 w 1129674"/>
                <a:gd name="connsiteY139" fmla="*/ 42931 h 688538"/>
                <a:gd name="connsiteX140" fmla="*/ 1083393 w 1129674"/>
                <a:gd name="connsiteY140" fmla="*/ 86152 h 688538"/>
                <a:gd name="connsiteX141" fmla="*/ 1038512 w 1129674"/>
                <a:gd name="connsiteY141" fmla="*/ 43203 h 688538"/>
                <a:gd name="connsiteX142" fmla="*/ 1038512 w 1129674"/>
                <a:gd name="connsiteY142" fmla="*/ 43183 h 688538"/>
                <a:gd name="connsiteX143" fmla="*/ 1083091 w 1129674"/>
                <a:gd name="connsiteY143" fmla="*/ 11 h 68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1129674" h="688538">
                  <a:moveTo>
                    <a:pt x="44428" y="599010"/>
                  </a:moveTo>
                  <a:cubicBezTo>
                    <a:pt x="69133" y="597926"/>
                    <a:pt x="90064" y="617077"/>
                    <a:pt x="91121" y="641785"/>
                  </a:cubicBezTo>
                  <a:cubicBezTo>
                    <a:pt x="92228" y="666493"/>
                    <a:pt x="73058" y="687401"/>
                    <a:pt x="48353" y="688485"/>
                  </a:cubicBezTo>
                  <a:cubicBezTo>
                    <a:pt x="47749" y="688512"/>
                    <a:pt x="47145" y="688526"/>
                    <a:pt x="46541" y="688528"/>
                  </a:cubicBezTo>
                  <a:cubicBezTo>
                    <a:pt x="22340" y="689062"/>
                    <a:pt x="2264" y="669912"/>
                    <a:pt x="1660" y="645709"/>
                  </a:cubicBezTo>
                  <a:cubicBezTo>
                    <a:pt x="553" y="621002"/>
                    <a:pt x="19723" y="600093"/>
                    <a:pt x="44428" y="599010"/>
                  </a:cubicBezTo>
                  <a:close/>
                  <a:moveTo>
                    <a:pt x="252432" y="598552"/>
                  </a:moveTo>
                  <a:cubicBezTo>
                    <a:pt x="277137" y="597524"/>
                    <a:pt x="298018" y="616723"/>
                    <a:pt x="299025" y="641433"/>
                  </a:cubicBezTo>
                  <a:cubicBezTo>
                    <a:pt x="300081" y="666144"/>
                    <a:pt x="280861" y="687008"/>
                    <a:pt x="256156" y="688037"/>
                  </a:cubicBezTo>
                  <a:cubicBezTo>
                    <a:pt x="255602" y="688060"/>
                    <a:pt x="254999" y="688073"/>
                    <a:pt x="254445" y="688075"/>
                  </a:cubicBezTo>
                  <a:cubicBezTo>
                    <a:pt x="230193" y="688581"/>
                    <a:pt x="210117" y="669386"/>
                    <a:pt x="209564" y="645156"/>
                  </a:cubicBezTo>
                  <a:cubicBezTo>
                    <a:pt x="208557" y="620446"/>
                    <a:pt x="227727" y="599581"/>
                    <a:pt x="252432" y="598552"/>
                  </a:cubicBezTo>
                  <a:close/>
                  <a:moveTo>
                    <a:pt x="459984" y="597997"/>
                  </a:moveTo>
                  <a:cubicBezTo>
                    <a:pt x="484689" y="596997"/>
                    <a:pt x="505569" y="616219"/>
                    <a:pt x="506576" y="640930"/>
                  </a:cubicBezTo>
                  <a:cubicBezTo>
                    <a:pt x="507532" y="665642"/>
                    <a:pt x="488311" y="686486"/>
                    <a:pt x="463606" y="687486"/>
                  </a:cubicBezTo>
                  <a:cubicBezTo>
                    <a:pt x="463053" y="687508"/>
                    <a:pt x="462499" y="687520"/>
                    <a:pt x="461946" y="687522"/>
                  </a:cubicBezTo>
                  <a:cubicBezTo>
                    <a:pt x="437694" y="688056"/>
                    <a:pt x="417618" y="668827"/>
                    <a:pt x="417064" y="644573"/>
                  </a:cubicBezTo>
                  <a:cubicBezTo>
                    <a:pt x="417064" y="644567"/>
                    <a:pt x="417064" y="644560"/>
                    <a:pt x="417064" y="644553"/>
                  </a:cubicBezTo>
                  <a:cubicBezTo>
                    <a:pt x="416058" y="619841"/>
                    <a:pt x="435279" y="598997"/>
                    <a:pt x="459984" y="597997"/>
                  </a:cubicBezTo>
                  <a:close/>
                  <a:moveTo>
                    <a:pt x="667636" y="597395"/>
                  </a:moveTo>
                  <a:cubicBezTo>
                    <a:pt x="692341" y="596367"/>
                    <a:pt x="713222" y="615566"/>
                    <a:pt x="714229" y="640276"/>
                  </a:cubicBezTo>
                  <a:cubicBezTo>
                    <a:pt x="715285" y="664987"/>
                    <a:pt x="696064" y="685851"/>
                    <a:pt x="671360" y="686880"/>
                  </a:cubicBezTo>
                  <a:cubicBezTo>
                    <a:pt x="670806" y="686904"/>
                    <a:pt x="670203" y="686916"/>
                    <a:pt x="669649" y="686918"/>
                  </a:cubicBezTo>
                  <a:cubicBezTo>
                    <a:pt x="645397" y="687424"/>
                    <a:pt x="625321" y="668229"/>
                    <a:pt x="624768" y="643999"/>
                  </a:cubicBezTo>
                  <a:cubicBezTo>
                    <a:pt x="623761" y="619289"/>
                    <a:pt x="642931" y="598424"/>
                    <a:pt x="667636" y="597395"/>
                  </a:cubicBezTo>
                  <a:close/>
                  <a:moveTo>
                    <a:pt x="875388" y="596689"/>
                  </a:moveTo>
                  <a:cubicBezTo>
                    <a:pt x="900093" y="595689"/>
                    <a:pt x="920974" y="614911"/>
                    <a:pt x="921980" y="639622"/>
                  </a:cubicBezTo>
                  <a:cubicBezTo>
                    <a:pt x="922937" y="664334"/>
                    <a:pt x="903716" y="685178"/>
                    <a:pt x="879011" y="686178"/>
                  </a:cubicBezTo>
                  <a:cubicBezTo>
                    <a:pt x="878457" y="686200"/>
                    <a:pt x="877904" y="686213"/>
                    <a:pt x="877350" y="686214"/>
                  </a:cubicBezTo>
                  <a:cubicBezTo>
                    <a:pt x="853099" y="686720"/>
                    <a:pt x="833023" y="667494"/>
                    <a:pt x="832469" y="643245"/>
                  </a:cubicBezTo>
                  <a:cubicBezTo>
                    <a:pt x="831463" y="618533"/>
                    <a:pt x="850684" y="597689"/>
                    <a:pt x="875388" y="596689"/>
                  </a:cubicBezTo>
                  <a:close/>
                  <a:moveTo>
                    <a:pt x="1083040" y="596238"/>
                  </a:moveTo>
                  <a:cubicBezTo>
                    <a:pt x="1107745" y="595210"/>
                    <a:pt x="1128627" y="614409"/>
                    <a:pt x="1129633" y="639119"/>
                  </a:cubicBezTo>
                  <a:cubicBezTo>
                    <a:pt x="1130689" y="663830"/>
                    <a:pt x="1111469" y="684694"/>
                    <a:pt x="1086764" y="685723"/>
                  </a:cubicBezTo>
                  <a:cubicBezTo>
                    <a:pt x="1086210" y="685746"/>
                    <a:pt x="1085607" y="685759"/>
                    <a:pt x="1085053" y="685761"/>
                  </a:cubicBezTo>
                  <a:cubicBezTo>
                    <a:pt x="1060801" y="686267"/>
                    <a:pt x="1040725" y="667072"/>
                    <a:pt x="1040172" y="642842"/>
                  </a:cubicBezTo>
                  <a:cubicBezTo>
                    <a:pt x="1039165" y="618132"/>
                    <a:pt x="1058335" y="597267"/>
                    <a:pt x="1083040" y="596238"/>
                  </a:cubicBezTo>
                  <a:close/>
                  <a:moveTo>
                    <a:pt x="47246" y="402467"/>
                  </a:moveTo>
                  <a:cubicBezTo>
                    <a:pt x="70794" y="403188"/>
                    <a:pt x="89763" y="422050"/>
                    <a:pt x="90618" y="445606"/>
                  </a:cubicBezTo>
                  <a:cubicBezTo>
                    <a:pt x="89863" y="470326"/>
                    <a:pt x="69184" y="489753"/>
                    <a:pt x="44479" y="488996"/>
                  </a:cubicBezTo>
                  <a:cubicBezTo>
                    <a:pt x="20931" y="488275"/>
                    <a:pt x="1962" y="469413"/>
                    <a:pt x="1107" y="445857"/>
                  </a:cubicBezTo>
                  <a:cubicBezTo>
                    <a:pt x="1862" y="421137"/>
                    <a:pt x="22491" y="401710"/>
                    <a:pt x="47246" y="402467"/>
                  </a:cubicBezTo>
                  <a:close/>
                  <a:moveTo>
                    <a:pt x="255049" y="401999"/>
                  </a:moveTo>
                  <a:cubicBezTo>
                    <a:pt x="278596" y="402788"/>
                    <a:pt x="297515" y="421699"/>
                    <a:pt x="298320" y="445253"/>
                  </a:cubicBezTo>
                  <a:cubicBezTo>
                    <a:pt x="297515" y="469971"/>
                    <a:pt x="276785" y="489337"/>
                    <a:pt x="252080" y="488508"/>
                  </a:cubicBezTo>
                  <a:cubicBezTo>
                    <a:pt x="228533" y="487718"/>
                    <a:pt x="209614" y="468807"/>
                    <a:pt x="208809" y="445253"/>
                  </a:cubicBezTo>
                  <a:cubicBezTo>
                    <a:pt x="209614" y="420535"/>
                    <a:pt x="230344" y="401169"/>
                    <a:pt x="255049" y="401999"/>
                  </a:cubicBezTo>
                  <a:close/>
                  <a:moveTo>
                    <a:pt x="462651" y="401309"/>
                  </a:moveTo>
                  <a:cubicBezTo>
                    <a:pt x="486198" y="402030"/>
                    <a:pt x="505168" y="420892"/>
                    <a:pt x="506023" y="444448"/>
                  </a:cubicBezTo>
                  <a:cubicBezTo>
                    <a:pt x="505268" y="469168"/>
                    <a:pt x="484639" y="488595"/>
                    <a:pt x="459884" y="487838"/>
                  </a:cubicBezTo>
                  <a:cubicBezTo>
                    <a:pt x="436336" y="487117"/>
                    <a:pt x="417367" y="468255"/>
                    <a:pt x="416512" y="444699"/>
                  </a:cubicBezTo>
                  <a:cubicBezTo>
                    <a:pt x="417267" y="419979"/>
                    <a:pt x="437946" y="400552"/>
                    <a:pt x="462651" y="401309"/>
                  </a:cubicBezTo>
                  <a:close/>
                  <a:moveTo>
                    <a:pt x="670353" y="400705"/>
                  </a:moveTo>
                  <a:cubicBezTo>
                    <a:pt x="693900" y="401426"/>
                    <a:pt x="712870" y="420288"/>
                    <a:pt x="713724" y="443844"/>
                  </a:cubicBezTo>
                  <a:cubicBezTo>
                    <a:pt x="712970" y="468564"/>
                    <a:pt x="692340" y="487991"/>
                    <a:pt x="667586" y="487234"/>
                  </a:cubicBezTo>
                  <a:cubicBezTo>
                    <a:pt x="644038" y="486513"/>
                    <a:pt x="625069" y="467651"/>
                    <a:pt x="624214" y="444095"/>
                  </a:cubicBezTo>
                  <a:cubicBezTo>
                    <a:pt x="624969" y="419375"/>
                    <a:pt x="645648" y="399948"/>
                    <a:pt x="670353" y="400705"/>
                  </a:cubicBezTo>
                  <a:close/>
                  <a:moveTo>
                    <a:pt x="878156" y="400288"/>
                  </a:moveTo>
                  <a:cubicBezTo>
                    <a:pt x="901704" y="401077"/>
                    <a:pt x="920622" y="419988"/>
                    <a:pt x="921427" y="443542"/>
                  </a:cubicBezTo>
                  <a:cubicBezTo>
                    <a:pt x="920622" y="468260"/>
                    <a:pt x="899892" y="487626"/>
                    <a:pt x="875187" y="486797"/>
                  </a:cubicBezTo>
                  <a:cubicBezTo>
                    <a:pt x="851640" y="486007"/>
                    <a:pt x="832721" y="467096"/>
                    <a:pt x="831916" y="443542"/>
                  </a:cubicBezTo>
                  <a:cubicBezTo>
                    <a:pt x="832721" y="418824"/>
                    <a:pt x="853451" y="399458"/>
                    <a:pt x="878156" y="400288"/>
                  </a:cubicBezTo>
                  <a:close/>
                  <a:moveTo>
                    <a:pt x="1085909" y="399548"/>
                  </a:moveTo>
                  <a:cubicBezTo>
                    <a:pt x="1109456" y="400269"/>
                    <a:pt x="1128426" y="419131"/>
                    <a:pt x="1129281" y="442687"/>
                  </a:cubicBezTo>
                  <a:cubicBezTo>
                    <a:pt x="1128526" y="467407"/>
                    <a:pt x="1107897" y="486834"/>
                    <a:pt x="1083142" y="486077"/>
                  </a:cubicBezTo>
                  <a:cubicBezTo>
                    <a:pt x="1059594" y="485356"/>
                    <a:pt x="1040625" y="466494"/>
                    <a:pt x="1039770" y="442938"/>
                  </a:cubicBezTo>
                  <a:cubicBezTo>
                    <a:pt x="1040525" y="418218"/>
                    <a:pt x="1061204" y="398791"/>
                    <a:pt x="1085909" y="399548"/>
                  </a:cubicBezTo>
                  <a:close/>
                  <a:moveTo>
                    <a:pt x="45132" y="202581"/>
                  </a:moveTo>
                  <a:cubicBezTo>
                    <a:pt x="45132" y="202581"/>
                    <a:pt x="45182" y="202581"/>
                    <a:pt x="45182" y="202582"/>
                  </a:cubicBezTo>
                  <a:cubicBezTo>
                    <a:pt x="69435" y="202048"/>
                    <a:pt x="89511" y="221259"/>
                    <a:pt x="90064" y="245501"/>
                  </a:cubicBezTo>
                  <a:cubicBezTo>
                    <a:pt x="89662" y="269749"/>
                    <a:pt x="69686" y="289086"/>
                    <a:pt x="45434" y="288722"/>
                  </a:cubicBezTo>
                  <a:cubicBezTo>
                    <a:pt x="21183" y="289256"/>
                    <a:pt x="1106" y="270027"/>
                    <a:pt x="553" y="245773"/>
                  </a:cubicBezTo>
                  <a:cubicBezTo>
                    <a:pt x="553" y="245766"/>
                    <a:pt x="553" y="245759"/>
                    <a:pt x="553" y="245752"/>
                  </a:cubicBezTo>
                  <a:cubicBezTo>
                    <a:pt x="956" y="221524"/>
                    <a:pt x="20880" y="202195"/>
                    <a:pt x="45132" y="202581"/>
                  </a:cubicBezTo>
                  <a:close/>
                  <a:moveTo>
                    <a:pt x="252885" y="202179"/>
                  </a:moveTo>
                  <a:cubicBezTo>
                    <a:pt x="277138" y="201673"/>
                    <a:pt x="297214" y="220898"/>
                    <a:pt x="297767" y="245148"/>
                  </a:cubicBezTo>
                  <a:cubicBezTo>
                    <a:pt x="297364" y="269389"/>
                    <a:pt x="277389" y="288711"/>
                    <a:pt x="253137" y="288319"/>
                  </a:cubicBezTo>
                  <a:cubicBezTo>
                    <a:pt x="228935" y="288880"/>
                    <a:pt x="208809" y="269697"/>
                    <a:pt x="208256" y="245472"/>
                  </a:cubicBezTo>
                  <a:cubicBezTo>
                    <a:pt x="208256" y="245448"/>
                    <a:pt x="208256" y="245424"/>
                    <a:pt x="208256" y="245400"/>
                  </a:cubicBezTo>
                  <a:cubicBezTo>
                    <a:pt x="208658" y="221151"/>
                    <a:pt x="228634" y="201814"/>
                    <a:pt x="252885" y="202179"/>
                  </a:cubicBezTo>
                  <a:close/>
                  <a:moveTo>
                    <a:pt x="460437" y="201625"/>
                  </a:moveTo>
                  <a:cubicBezTo>
                    <a:pt x="460437" y="201625"/>
                    <a:pt x="460487" y="201625"/>
                    <a:pt x="460487" y="201626"/>
                  </a:cubicBezTo>
                  <a:cubicBezTo>
                    <a:pt x="484690" y="201064"/>
                    <a:pt x="504816" y="220248"/>
                    <a:pt x="505369" y="244473"/>
                  </a:cubicBezTo>
                  <a:cubicBezTo>
                    <a:pt x="505369" y="244497"/>
                    <a:pt x="505369" y="244521"/>
                    <a:pt x="505369" y="244545"/>
                  </a:cubicBezTo>
                  <a:cubicBezTo>
                    <a:pt x="504966" y="268794"/>
                    <a:pt x="484991" y="288130"/>
                    <a:pt x="460739" y="287766"/>
                  </a:cubicBezTo>
                  <a:cubicBezTo>
                    <a:pt x="436487" y="288300"/>
                    <a:pt x="416411" y="269071"/>
                    <a:pt x="415858" y="244817"/>
                  </a:cubicBezTo>
                  <a:cubicBezTo>
                    <a:pt x="415858" y="244811"/>
                    <a:pt x="415858" y="244804"/>
                    <a:pt x="415858" y="244797"/>
                  </a:cubicBezTo>
                  <a:cubicBezTo>
                    <a:pt x="416260" y="220568"/>
                    <a:pt x="436185" y="201239"/>
                    <a:pt x="460437" y="201625"/>
                  </a:cubicBezTo>
                  <a:close/>
                  <a:moveTo>
                    <a:pt x="668290" y="201022"/>
                  </a:moveTo>
                  <a:cubicBezTo>
                    <a:pt x="692542" y="200516"/>
                    <a:pt x="712618" y="219741"/>
                    <a:pt x="713171" y="243991"/>
                  </a:cubicBezTo>
                  <a:cubicBezTo>
                    <a:pt x="712769" y="268232"/>
                    <a:pt x="692794" y="287554"/>
                    <a:pt x="668542" y="287162"/>
                  </a:cubicBezTo>
                  <a:cubicBezTo>
                    <a:pt x="644340" y="287723"/>
                    <a:pt x="624214" y="268540"/>
                    <a:pt x="623661" y="244315"/>
                  </a:cubicBezTo>
                  <a:cubicBezTo>
                    <a:pt x="623661" y="244291"/>
                    <a:pt x="623661" y="244267"/>
                    <a:pt x="623661" y="244243"/>
                  </a:cubicBezTo>
                  <a:cubicBezTo>
                    <a:pt x="624063" y="219986"/>
                    <a:pt x="644038" y="200636"/>
                    <a:pt x="668290" y="201022"/>
                  </a:cubicBezTo>
                  <a:close/>
                  <a:moveTo>
                    <a:pt x="875992" y="200468"/>
                  </a:moveTo>
                  <a:cubicBezTo>
                    <a:pt x="900195" y="199906"/>
                    <a:pt x="920321" y="219090"/>
                    <a:pt x="920874" y="243315"/>
                  </a:cubicBezTo>
                  <a:cubicBezTo>
                    <a:pt x="920874" y="243339"/>
                    <a:pt x="920874" y="243363"/>
                    <a:pt x="920874" y="243387"/>
                  </a:cubicBezTo>
                  <a:cubicBezTo>
                    <a:pt x="920472" y="267636"/>
                    <a:pt x="900496" y="286972"/>
                    <a:pt x="876244" y="286608"/>
                  </a:cubicBezTo>
                  <a:cubicBezTo>
                    <a:pt x="851993" y="287114"/>
                    <a:pt x="831916" y="267888"/>
                    <a:pt x="831363" y="243639"/>
                  </a:cubicBezTo>
                  <a:cubicBezTo>
                    <a:pt x="831766" y="219398"/>
                    <a:pt x="851741" y="200075"/>
                    <a:pt x="875992" y="200468"/>
                  </a:cubicBezTo>
                  <a:close/>
                  <a:moveTo>
                    <a:pt x="1083694" y="199865"/>
                  </a:moveTo>
                  <a:cubicBezTo>
                    <a:pt x="1107947" y="199359"/>
                    <a:pt x="1128023" y="218584"/>
                    <a:pt x="1128576" y="242834"/>
                  </a:cubicBezTo>
                  <a:cubicBezTo>
                    <a:pt x="1128173" y="267075"/>
                    <a:pt x="1108198" y="286397"/>
                    <a:pt x="1083946" y="286005"/>
                  </a:cubicBezTo>
                  <a:cubicBezTo>
                    <a:pt x="1059694" y="286539"/>
                    <a:pt x="1039618" y="267328"/>
                    <a:pt x="1039065" y="243086"/>
                  </a:cubicBezTo>
                  <a:cubicBezTo>
                    <a:pt x="1039467" y="218837"/>
                    <a:pt x="1059443" y="199500"/>
                    <a:pt x="1083694" y="199865"/>
                  </a:cubicBezTo>
                  <a:close/>
                  <a:moveTo>
                    <a:pt x="44629" y="2880"/>
                  </a:moveTo>
                  <a:cubicBezTo>
                    <a:pt x="68882" y="2374"/>
                    <a:pt x="88958" y="21599"/>
                    <a:pt x="89511" y="45849"/>
                  </a:cubicBezTo>
                  <a:cubicBezTo>
                    <a:pt x="89109" y="70098"/>
                    <a:pt x="69133" y="89434"/>
                    <a:pt x="44881" y="89070"/>
                  </a:cubicBezTo>
                  <a:cubicBezTo>
                    <a:pt x="20629" y="89604"/>
                    <a:pt x="553" y="70375"/>
                    <a:pt x="0" y="46121"/>
                  </a:cubicBezTo>
                  <a:cubicBezTo>
                    <a:pt x="0" y="46115"/>
                    <a:pt x="0" y="46108"/>
                    <a:pt x="0" y="46101"/>
                  </a:cubicBezTo>
                  <a:cubicBezTo>
                    <a:pt x="403" y="21852"/>
                    <a:pt x="20378" y="2515"/>
                    <a:pt x="44629" y="2880"/>
                  </a:cubicBezTo>
                  <a:close/>
                  <a:moveTo>
                    <a:pt x="252331" y="2326"/>
                  </a:moveTo>
                  <a:cubicBezTo>
                    <a:pt x="276583" y="1792"/>
                    <a:pt x="296660" y="21003"/>
                    <a:pt x="297213" y="45245"/>
                  </a:cubicBezTo>
                  <a:cubicBezTo>
                    <a:pt x="296810" y="69493"/>
                    <a:pt x="276835" y="88830"/>
                    <a:pt x="252583" y="88466"/>
                  </a:cubicBezTo>
                  <a:cubicBezTo>
                    <a:pt x="228331" y="89000"/>
                    <a:pt x="208255" y="69771"/>
                    <a:pt x="207702" y="45517"/>
                  </a:cubicBezTo>
                  <a:cubicBezTo>
                    <a:pt x="207702" y="45510"/>
                    <a:pt x="207702" y="45503"/>
                    <a:pt x="207702" y="45496"/>
                  </a:cubicBezTo>
                  <a:cubicBezTo>
                    <a:pt x="208104" y="21255"/>
                    <a:pt x="228080" y="1933"/>
                    <a:pt x="252331" y="2326"/>
                  </a:cubicBezTo>
                  <a:close/>
                  <a:moveTo>
                    <a:pt x="460034" y="1722"/>
                  </a:moveTo>
                  <a:cubicBezTo>
                    <a:pt x="484186" y="1215"/>
                    <a:pt x="504261" y="20319"/>
                    <a:pt x="504915" y="44490"/>
                  </a:cubicBezTo>
                  <a:cubicBezTo>
                    <a:pt x="504513" y="68731"/>
                    <a:pt x="484538" y="88053"/>
                    <a:pt x="460286" y="87661"/>
                  </a:cubicBezTo>
                  <a:cubicBezTo>
                    <a:pt x="436135" y="88224"/>
                    <a:pt x="416059" y="69118"/>
                    <a:pt x="415405" y="44943"/>
                  </a:cubicBezTo>
                  <a:cubicBezTo>
                    <a:pt x="415807" y="20694"/>
                    <a:pt x="435782" y="1357"/>
                    <a:pt x="460034" y="1722"/>
                  </a:cubicBezTo>
                  <a:close/>
                  <a:moveTo>
                    <a:pt x="667687" y="1319"/>
                  </a:moveTo>
                  <a:cubicBezTo>
                    <a:pt x="667687" y="1319"/>
                    <a:pt x="667737" y="1319"/>
                    <a:pt x="667737" y="1320"/>
                  </a:cubicBezTo>
                  <a:cubicBezTo>
                    <a:pt x="691939" y="758"/>
                    <a:pt x="712065" y="19942"/>
                    <a:pt x="712618" y="44167"/>
                  </a:cubicBezTo>
                  <a:cubicBezTo>
                    <a:pt x="712618" y="44191"/>
                    <a:pt x="712618" y="44215"/>
                    <a:pt x="712618" y="44239"/>
                  </a:cubicBezTo>
                  <a:cubicBezTo>
                    <a:pt x="712216" y="68488"/>
                    <a:pt x="692241" y="87824"/>
                    <a:pt x="667988" y="87460"/>
                  </a:cubicBezTo>
                  <a:cubicBezTo>
                    <a:pt x="643737" y="87993"/>
                    <a:pt x="623661" y="68765"/>
                    <a:pt x="623107" y="44511"/>
                  </a:cubicBezTo>
                  <a:cubicBezTo>
                    <a:pt x="623107" y="44505"/>
                    <a:pt x="623107" y="44498"/>
                    <a:pt x="623107" y="44491"/>
                  </a:cubicBezTo>
                  <a:cubicBezTo>
                    <a:pt x="623510" y="20262"/>
                    <a:pt x="643434" y="933"/>
                    <a:pt x="667687" y="1319"/>
                  </a:cubicBezTo>
                  <a:close/>
                  <a:moveTo>
                    <a:pt x="875438" y="565"/>
                  </a:moveTo>
                  <a:cubicBezTo>
                    <a:pt x="899691" y="59"/>
                    <a:pt x="919767" y="19284"/>
                    <a:pt x="920320" y="43534"/>
                  </a:cubicBezTo>
                  <a:cubicBezTo>
                    <a:pt x="919918" y="67775"/>
                    <a:pt x="899942" y="87097"/>
                    <a:pt x="875690" y="86705"/>
                  </a:cubicBezTo>
                  <a:cubicBezTo>
                    <a:pt x="851488" y="87266"/>
                    <a:pt x="831362" y="68083"/>
                    <a:pt x="830809" y="43858"/>
                  </a:cubicBezTo>
                  <a:cubicBezTo>
                    <a:pt x="830809" y="43834"/>
                    <a:pt x="830809" y="43810"/>
                    <a:pt x="830809" y="43786"/>
                  </a:cubicBezTo>
                  <a:cubicBezTo>
                    <a:pt x="831212" y="19530"/>
                    <a:pt x="851187" y="179"/>
                    <a:pt x="875438" y="565"/>
                  </a:cubicBezTo>
                  <a:close/>
                  <a:moveTo>
                    <a:pt x="1083091" y="11"/>
                  </a:moveTo>
                  <a:cubicBezTo>
                    <a:pt x="1083091" y="11"/>
                    <a:pt x="1083141" y="11"/>
                    <a:pt x="1083141" y="12"/>
                  </a:cubicBezTo>
                  <a:cubicBezTo>
                    <a:pt x="1107344" y="-550"/>
                    <a:pt x="1127470" y="18634"/>
                    <a:pt x="1128023" y="42858"/>
                  </a:cubicBezTo>
                  <a:cubicBezTo>
                    <a:pt x="1128023" y="42883"/>
                    <a:pt x="1128023" y="42907"/>
                    <a:pt x="1128023" y="42931"/>
                  </a:cubicBezTo>
                  <a:cubicBezTo>
                    <a:pt x="1127620" y="67179"/>
                    <a:pt x="1107645" y="86516"/>
                    <a:pt x="1083393" y="86152"/>
                  </a:cubicBezTo>
                  <a:cubicBezTo>
                    <a:pt x="1059141" y="86686"/>
                    <a:pt x="1039065" y="67457"/>
                    <a:pt x="1038512" y="43203"/>
                  </a:cubicBezTo>
                  <a:cubicBezTo>
                    <a:pt x="1038512" y="43197"/>
                    <a:pt x="1038512" y="43190"/>
                    <a:pt x="1038512" y="43183"/>
                  </a:cubicBezTo>
                  <a:cubicBezTo>
                    <a:pt x="1038914" y="18954"/>
                    <a:pt x="1058839" y="-375"/>
                    <a:pt x="1083091" y="11"/>
                  </a:cubicBezTo>
                  <a:close/>
                </a:path>
              </a:pathLst>
            </a:custGeom>
            <a:solidFill>
              <a:schemeClr val="accent1"/>
            </a:solidFill>
            <a:ln w="50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cxnSp>
        <p:nvCxnSpPr>
          <p:cNvPr id="22" name="直接连接符 21"/>
          <p:cNvCxnSpPr>
            <a:cxnSpLocks/>
          </p:cNvCxnSpPr>
          <p:nvPr/>
        </p:nvCxnSpPr>
        <p:spPr>
          <a:xfrm flipH="1">
            <a:off x="764077" y="3674215"/>
            <a:ext cx="11101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88682" y="1570364"/>
            <a:ext cx="4993818" cy="192012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88682" y="3883341"/>
            <a:ext cx="4993816" cy="653439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51158" y="5523139"/>
            <a:ext cx="5028470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651158" y="5874101"/>
            <a:ext cx="5028470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  <p:extLst>
      <p:ext uri="{BB962C8B-B14F-4D97-AF65-F5344CB8AC3E}">
        <p14:creationId xmlns:p14="http://schemas.microsoft.com/office/powerpoint/2010/main" val="209447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43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399" y="2178797"/>
            <a:ext cx="9789888" cy="777873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660399" y="3429000"/>
            <a:ext cx="10858490" cy="2705100"/>
          </a:xfrm>
        </p:spPr>
        <p:txBody>
          <a:bodyPr numCol="2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84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1" y="-2"/>
            <a:ext cx="12191998" cy="6858002"/>
            <a:chOff x="1" y="-2"/>
            <a:chExt cx="12191998" cy="6858002"/>
          </a:xfrm>
        </p:grpSpPr>
        <p:sp>
          <p:nvSpPr>
            <p:cNvPr id="15" name="椭圆 14"/>
            <p:cNvSpPr/>
            <p:nvPr/>
          </p:nvSpPr>
          <p:spPr>
            <a:xfrm>
              <a:off x="6087441" y="1359004"/>
              <a:ext cx="998882" cy="99888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9000000" scaled="0"/>
            </a:gradFill>
            <a:ln>
              <a:noFill/>
            </a:ln>
            <a:effectLst>
              <a:outerShdw blurRad="254000" dist="190500" dir="5400000" algn="ctr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" y="-2"/>
              <a:ext cx="12191998" cy="6858002"/>
              <a:chOff x="1" y="-2"/>
              <a:chExt cx="12191998" cy="6858002"/>
            </a:xfrm>
          </p:grpSpPr>
          <p:sp>
            <p:nvSpPr>
              <p:cNvPr id="17" name="任意多边形: 形状 16"/>
              <p:cNvSpPr/>
              <p:nvPr/>
            </p:nvSpPr>
            <p:spPr>
              <a:xfrm flipV="1">
                <a:off x="1" y="-2"/>
                <a:ext cx="2859314" cy="2859316"/>
              </a:xfrm>
              <a:custGeom>
                <a:avLst/>
                <a:gdLst>
                  <a:gd name="connsiteX0" fmla="*/ 0 w 2100773"/>
                  <a:gd name="connsiteY0" fmla="*/ 0 h 2100775"/>
                  <a:gd name="connsiteX1" fmla="*/ 214790 w 2100773"/>
                  <a:gd name="connsiteY1" fmla="*/ 10846 h 2100775"/>
                  <a:gd name="connsiteX2" fmla="*/ 2100773 w 2100773"/>
                  <a:gd name="connsiteY2" fmla="*/ 2100775 h 2100775"/>
                  <a:gd name="connsiteX3" fmla="*/ 1278992 w 2100773"/>
                  <a:gd name="connsiteY3" fmla="*/ 2100775 h 2100775"/>
                  <a:gd name="connsiteX4" fmla="*/ 130768 w 2100773"/>
                  <a:gd name="connsiteY4" fmla="*/ 828384 h 2100775"/>
                  <a:gd name="connsiteX5" fmla="*/ 0 w 2100773"/>
                  <a:gd name="connsiteY5" fmla="*/ 821781 h 2100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0773" h="2100775">
                    <a:moveTo>
                      <a:pt x="0" y="0"/>
                    </a:moveTo>
                    <a:lnTo>
                      <a:pt x="214790" y="10846"/>
                    </a:lnTo>
                    <a:cubicBezTo>
                      <a:pt x="1274119" y="118427"/>
                      <a:pt x="2100773" y="1013063"/>
                      <a:pt x="2100773" y="2100775"/>
                    </a:cubicBezTo>
                    <a:lnTo>
                      <a:pt x="1278992" y="2100775"/>
                    </a:lnTo>
                    <a:cubicBezTo>
                      <a:pt x="1278992" y="1438554"/>
                      <a:pt x="775708" y="893882"/>
                      <a:pt x="130768" y="828384"/>
                    </a:cubicBezTo>
                    <a:lnTo>
                      <a:pt x="0" y="82178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5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6174087" y="333829"/>
                <a:ext cx="6017912" cy="6524171"/>
                <a:chOff x="6174087" y="333829"/>
                <a:chExt cx="6017912" cy="6524171"/>
              </a:xfrm>
            </p:grpSpPr>
            <p:sp>
              <p:nvSpPr>
                <p:cNvPr id="19" name="椭圆 18"/>
                <p:cNvSpPr>
                  <a:spLocks noChangeArrowheads="1"/>
                </p:cNvSpPr>
                <p:nvPr/>
              </p:nvSpPr>
              <p:spPr bwMode="auto">
                <a:xfrm flipH="1">
                  <a:off x="6174087" y="333829"/>
                  <a:ext cx="5811800" cy="5800271"/>
                </a:xfrm>
                <a:prstGeom prst="ellipse">
                  <a:avLst/>
                </a:prstGeom>
                <a:blipFill>
                  <a:blip r:embed="rId2"/>
                  <a:srcRect/>
                  <a:stretch>
                    <a:fillRect t="-25204" b="-25094"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lvl="0"/>
                  <a:endParaRPr lang="zh-CN" altLang="en-US"/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 flipH="1">
                  <a:off x="9579428" y="4245427"/>
                  <a:ext cx="2612571" cy="2612573"/>
                </a:xfrm>
                <a:custGeom>
                  <a:avLst/>
                  <a:gdLst>
                    <a:gd name="connsiteX0" fmla="*/ 0 w 2100773"/>
                    <a:gd name="connsiteY0" fmla="*/ 0 h 2100775"/>
                    <a:gd name="connsiteX1" fmla="*/ 214790 w 2100773"/>
                    <a:gd name="connsiteY1" fmla="*/ 10846 h 2100775"/>
                    <a:gd name="connsiteX2" fmla="*/ 2100773 w 2100773"/>
                    <a:gd name="connsiteY2" fmla="*/ 2100775 h 2100775"/>
                    <a:gd name="connsiteX3" fmla="*/ 1278992 w 2100773"/>
                    <a:gd name="connsiteY3" fmla="*/ 2100775 h 2100775"/>
                    <a:gd name="connsiteX4" fmla="*/ 130768 w 2100773"/>
                    <a:gd name="connsiteY4" fmla="*/ 828384 h 2100775"/>
                    <a:gd name="connsiteX5" fmla="*/ 0 w 2100773"/>
                    <a:gd name="connsiteY5" fmla="*/ 821781 h 210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00773" h="2100775">
                      <a:moveTo>
                        <a:pt x="0" y="0"/>
                      </a:moveTo>
                      <a:lnTo>
                        <a:pt x="214790" y="10846"/>
                      </a:lnTo>
                      <a:cubicBezTo>
                        <a:pt x="1274119" y="118427"/>
                        <a:pt x="2100773" y="1013063"/>
                        <a:pt x="2100773" y="2100775"/>
                      </a:cubicBezTo>
                      <a:lnTo>
                        <a:pt x="1278992" y="2100775"/>
                      </a:lnTo>
                      <a:cubicBezTo>
                        <a:pt x="1278992" y="1438554"/>
                        <a:pt x="775708" y="893882"/>
                        <a:pt x="130768" y="828384"/>
                      </a:cubicBezTo>
                      <a:lnTo>
                        <a:pt x="0" y="82178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lvl="0" algn="ctr"/>
                  <a:endParaRPr lang="zh-CN" altLang="en-US"/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6174087" y="5084519"/>
                  <a:ext cx="1280219" cy="780295"/>
                </a:xfrm>
                <a:custGeom>
                  <a:avLst/>
                  <a:gdLst>
                    <a:gd name="connsiteX0" fmla="*/ 44428 w 1129674"/>
                    <a:gd name="connsiteY0" fmla="*/ 599010 h 688538"/>
                    <a:gd name="connsiteX1" fmla="*/ 91121 w 1129674"/>
                    <a:gd name="connsiteY1" fmla="*/ 641785 h 688538"/>
                    <a:gd name="connsiteX2" fmla="*/ 48353 w 1129674"/>
                    <a:gd name="connsiteY2" fmla="*/ 688485 h 688538"/>
                    <a:gd name="connsiteX3" fmla="*/ 46541 w 1129674"/>
                    <a:gd name="connsiteY3" fmla="*/ 688528 h 688538"/>
                    <a:gd name="connsiteX4" fmla="*/ 1660 w 1129674"/>
                    <a:gd name="connsiteY4" fmla="*/ 645709 h 688538"/>
                    <a:gd name="connsiteX5" fmla="*/ 44428 w 1129674"/>
                    <a:gd name="connsiteY5" fmla="*/ 599010 h 688538"/>
                    <a:gd name="connsiteX6" fmla="*/ 252432 w 1129674"/>
                    <a:gd name="connsiteY6" fmla="*/ 598552 h 688538"/>
                    <a:gd name="connsiteX7" fmla="*/ 299025 w 1129674"/>
                    <a:gd name="connsiteY7" fmla="*/ 641433 h 688538"/>
                    <a:gd name="connsiteX8" fmla="*/ 256156 w 1129674"/>
                    <a:gd name="connsiteY8" fmla="*/ 688037 h 688538"/>
                    <a:gd name="connsiteX9" fmla="*/ 254445 w 1129674"/>
                    <a:gd name="connsiteY9" fmla="*/ 688075 h 688538"/>
                    <a:gd name="connsiteX10" fmla="*/ 209564 w 1129674"/>
                    <a:gd name="connsiteY10" fmla="*/ 645156 h 688538"/>
                    <a:gd name="connsiteX11" fmla="*/ 252432 w 1129674"/>
                    <a:gd name="connsiteY11" fmla="*/ 598552 h 688538"/>
                    <a:gd name="connsiteX12" fmla="*/ 459984 w 1129674"/>
                    <a:gd name="connsiteY12" fmla="*/ 597997 h 688538"/>
                    <a:gd name="connsiteX13" fmla="*/ 506576 w 1129674"/>
                    <a:gd name="connsiteY13" fmla="*/ 640930 h 688538"/>
                    <a:gd name="connsiteX14" fmla="*/ 463606 w 1129674"/>
                    <a:gd name="connsiteY14" fmla="*/ 687486 h 688538"/>
                    <a:gd name="connsiteX15" fmla="*/ 461946 w 1129674"/>
                    <a:gd name="connsiteY15" fmla="*/ 687522 h 688538"/>
                    <a:gd name="connsiteX16" fmla="*/ 417064 w 1129674"/>
                    <a:gd name="connsiteY16" fmla="*/ 644573 h 688538"/>
                    <a:gd name="connsiteX17" fmla="*/ 417064 w 1129674"/>
                    <a:gd name="connsiteY17" fmla="*/ 644553 h 688538"/>
                    <a:gd name="connsiteX18" fmla="*/ 459984 w 1129674"/>
                    <a:gd name="connsiteY18" fmla="*/ 597997 h 688538"/>
                    <a:gd name="connsiteX19" fmla="*/ 667636 w 1129674"/>
                    <a:gd name="connsiteY19" fmla="*/ 597395 h 688538"/>
                    <a:gd name="connsiteX20" fmla="*/ 714229 w 1129674"/>
                    <a:gd name="connsiteY20" fmla="*/ 640276 h 688538"/>
                    <a:gd name="connsiteX21" fmla="*/ 671360 w 1129674"/>
                    <a:gd name="connsiteY21" fmla="*/ 686880 h 688538"/>
                    <a:gd name="connsiteX22" fmla="*/ 669649 w 1129674"/>
                    <a:gd name="connsiteY22" fmla="*/ 686918 h 688538"/>
                    <a:gd name="connsiteX23" fmla="*/ 624768 w 1129674"/>
                    <a:gd name="connsiteY23" fmla="*/ 643999 h 688538"/>
                    <a:gd name="connsiteX24" fmla="*/ 667636 w 1129674"/>
                    <a:gd name="connsiteY24" fmla="*/ 597395 h 688538"/>
                    <a:gd name="connsiteX25" fmla="*/ 875388 w 1129674"/>
                    <a:gd name="connsiteY25" fmla="*/ 596689 h 688538"/>
                    <a:gd name="connsiteX26" fmla="*/ 921980 w 1129674"/>
                    <a:gd name="connsiteY26" fmla="*/ 639622 h 688538"/>
                    <a:gd name="connsiteX27" fmla="*/ 879011 w 1129674"/>
                    <a:gd name="connsiteY27" fmla="*/ 686178 h 688538"/>
                    <a:gd name="connsiteX28" fmla="*/ 877350 w 1129674"/>
                    <a:gd name="connsiteY28" fmla="*/ 686214 h 688538"/>
                    <a:gd name="connsiteX29" fmla="*/ 832469 w 1129674"/>
                    <a:gd name="connsiteY29" fmla="*/ 643245 h 688538"/>
                    <a:gd name="connsiteX30" fmla="*/ 875388 w 1129674"/>
                    <a:gd name="connsiteY30" fmla="*/ 596689 h 688538"/>
                    <a:gd name="connsiteX31" fmla="*/ 1083040 w 1129674"/>
                    <a:gd name="connsiteY31" fmla="*/ 596238 h 688538"/>
                    <a:gd name="connsiteX32" fmla="*/ 1129633 w 1129674"/>
                    <a:gd name="connsiteY32" fmla="*/ 639119 h 688538"/>
                    <a:gd name="connsiteX33" fmla="*/ 1086764 w 1129674"/>
                    <a:gd name="connsiteY33" fmla="*/ 685723 h 688538"/>
                    <a:gd name="connsiteX34" fmla="*/ 1085053 w 1129674"/>
                    <a:gd name="connsiteY34" fmla="*/ 685761 h 688538"/>
                    <a:gd name="connsiteX35" fmla="*/ 1040172 w 1129674"/>
                    <a:gd name="connsiteY35" fmla="*/ 642842 h 688538"/>
                    <a:gd name="connsiteX36" fmla="*/ 1083040 w 1129674"/>
                    <a:gd name="connsiteY36" fmla="*/ 596238 h 688538"/>
                    <a:gd name="connsiteX37" fmla="*/ 47246 w 1129674"/>
                    <a:gd name="connsiteY37" fmla="*/ 402467 h 688538"/>
                    <a:gd name="connsiteX38" fmla="*/ 90618 w 1129674"/>
                    <a:gd name="connsiteY38" fmla="*/ 445606 h 688538"/>
                    <a:gd name="connsiteX39" fmla="*/ 44479 w 1129674"/>
                    <a:gd name="connsiteY39" fmla="*/ 488996 h 688538"/>
                    <a:gd name="connsiteX40" fmla="*/ 1107 w 1129674"/>
                    <a:gd name="connsiteY40" fmla="*/ 445857 h 688538"/>
                    <a:gd name="connsiteX41" fmla="*/ 47246 w 1129674"/>
                    <a:gd name="connsiteY41" fmla="*/ 402467 h 688538"/>
                    <a:gd name="connsiteX42" fmla="*/ 255049 w 1129674"/>
                    <a:gd name="connsiteY42" fmla="*/ 401999 h 688538"/>
                    <a:gd name="connsiteX43" fmla="*/ 298320 w 1129674"/>
                    <a:gd name="connsiteY43" fmla="*/ 445253 h 688538"/>
                    <a:gd name="connsiteX44" fmla="*/ 252080 w 1129674"/>
                    <a:gd name="connsiteY44" fmla="*/ 488508 h 688538"/>
                    <a:gd name="connsiteX45" fmla="*/ 208809 w 1129674"/>
                    <a:gd name="connsiteY45" fmla="*/ 445253 h 688538"/>
                    <a:gd name="connsiteX46" fmla="*/ 255049 w 1129674"/>
                    <a:gd name="connsiteY46" fmla="*/ 401999 h 688538"/>
                    <a:gd name="connsiteX47" fmla="*/ 462651 w 1129674"/>
                    <a:gd name="connsiteY47" fmla="*/ 401309 h 688538"/>
                    <a:gd name="connsiteX48" fmla="*/ 506023 w 1129674"/>
                    <a:gd name="connsiteY48" fmla="*/ 444448 h 688538"/>
                    <a:gd name="connsiteX49" fmla="*/ 459884 w 1129674"/>
                    <a:gd name="connsiteY49" fmla="*/ 487838 h 688538"/>
                    <a:gd name="connsiteX50" fmla="*/ 416512 w 1129674"/>
                    <a:gd name="connsiteY50" fmla="*/ 444699 h 688538"/>
                    <a:gd name="connsiteX51" fmla="*/ 462651 w 1129674"/>
                    <a:gd name="connsiteY51" fmla="*/ 401309 h 688538"/>
                    <a:gd name="connsiteX52" fmla="*/ 670353 w 1129674"/>
                    <a:gd name="connsiteY52" fmla="*/ 400705 h 688538"/>
                    <a:gd name="connsiteX53" fmla="*/ 713724 w 1129674"/>
                    <a:gd name="connsiteY53" fmla="*/ 443844 h 688538"/>
                    <a:gd name="connsiteX54" fmla="*/ 667586 w 1129674"/>
                    <a:gd name="connsiteY54" fmla="*/ 487234 h 688538"/>
                    <a:gd name="connsiteX55" fmla="*/ 624214 w 1129674"/>
                    <a:gd name="connsiteY55" fmla="*/ 444095 h 688538"/>
                    <a:gd name="connsiteX56" fmla="*/ 670353 w 1129674"/>
                    <a:gd name="connsiteY56" fmla="*/ 400705 h 688538"/>
                    <a:gd name="connsiteX57" fmla="*/ 878156 w 1129674"/>
                    <a:gd name="connsiteY57" fmla="*/ 400288 h 688538"/>
                    <a:gd name="connsiteX58" fmla="*/ 921427 w 1129674"/>
                    <a:gd name="connsiteY58" fmla="*/ 443542 h 688538"/>
                    <a:gd name="connsiteX59" fmla="*/ 875187 w 1129674"/>
                    <a:gd name="connsiteY59" fmla="*/ 486797 h 688538"/>
                    <a:gd name="connsiteX60" fmla="*/ 831916 w 1129674"/>
                    <a:gd name="connsiteY60" fmla="*/ 443542 h 688538"/>
                    <a:gd name="connsiteX61" fmla="*/ 878156 w 1129674"/>
                    <a:gd name="connsiteY61" fmla="*/ 400288 h 688538"/>
                    <a:gd name="connsiteX62" fmla="*/ 1085909 w 1129674"/>
                    <a:gd name="connsiteY62" fmla="*/ 399548 h 688538"/>
                    <a:gd name="connsiteX63" fmla="*/ 1129281 w 1129674"/>
                    <a:gd name="connsiteY63" fmla="*/ 442687 h 688538"/>
                    <a:gd name="connsiteX64" fmla="*/ 1083142 w 1129674"/>
                    <a:gd name="connsiteY64" fmla="*/ 486077 h 688538"/>
                    <a:gd name="connsiteX65" fmla="*/ 1039770 w 1129674"/>
                    <a:gd name="connsiteY65" fmla="*/ 442938 h 688538"/>
                    <a:gd name="connsiteX66" fmla="*/ 1085909 w 1129674"/>
                    <a:gd name="connsiteY66" fmla="*/ 399548 h 688538"/>
                    <a:gd name="connsiteX67" fmla="*/ 45132 w 1129674"/>
                    <a:gd name="connsiteY67" fmla="*/ 202581 h 688538"/>
                    <a:gd name="connsiteX68" fmla="*/ 45182 w 1129674"/>
                    <a:gd name="connsiteY68" fmla="*/ 202582 h 688538"/>
                    <a:gd name="connsiteX69" fmla="*/ 90064 w 1129674"/>
                    <a:gd name="connsiteY69" fmla="*/ 245501 h 688538"/>
                    <a:gd name="connsiteX70" fmla="*/ 45434 w 1129674"/>
                    <a:gd name="connsiteY70" fmla="*/ 288722 h 688538"/>
                    <a:gd name="connsiteX71" fmla="*/ 553 w 1129674"/>
                    <a:gd name="connsiteY71" fmla="*/ 245773 h 688538"/>
                    <a:gd name="connsiteX72" fmla="*/ 553 w 1129674"/>
                    <a:gd name="connsiteY72" fmla="*/ 245752 h 688538"/>
                    <a:gd name="connsiteX73" fmla="*/ 45132 w 1129674"/>
                    <a:gd name="connsiteY73" fmla="*/ 202581 h 688538"/>
                    <a:gd name="connsiteX74" fmla="*/ 252885 w 1129674"/>
                    <a:gd name="connsiteY74" fmla="*/ 202179 h 688538"/>
                    <a:gd name="connsiteX75" fmla="*/ 297767 w 1129674"/>
                    <a:gd name="connsiteY75" fmla="*/ 245148 h 688538"/>
                    <a:gd name="connsiteX76" fmla="*/ 253137 w 1129674"/>
                    <a:gd name="connsiteY76" fmla="*/ 288319 h 688538"/>
                    <a:gd name="connsiteX77" fmla="*/ 208256 w 1129674"/>
                    <a:gd name="connsiteY77" fmla="*/ 245472 h 688538"/>
                    <a:gd name="connsiteX78" fmla="*/ 208256 w 1129674"/>
                    <a:gd name="connsiteY78" fmla="*/ 245400 h 688538"/>
                    <a:gd name="connsiteX79" fmla="*/ 252885 w 1129674"/>
                    <a:gd name="connsiteY79" fmla="*/ 202179 h 688538"/>
                    <a:gd name="connsiteX80" fmla="*/ 460437 w 1129674"/>
                    <a:gd name="connsiteY80" fmla="*/ 201625 h 688538"/>
                    <a:gd name="connsiteX81" fmla="*/ 460487 w 1129674"/>
                    <a:gd name="connsiteY81" fmla="*/ 201626 h 688538"/>
                    <a:gd name="connsiteX82" fmla="*/ 505369 w 1129674"/>
                    <a:gd name="connsiteY82" fmla="*/ 244473 h 688538"/>
                    <a:gd name="connsiteX83" fmla="*/ 505369 w 1129674"/>
                    <a:gd name="connsiteY83" fmla="*/ 244545 h 688538"/>
                    <a:gd name="connsiteX84" fmla="*/ 460739 w 1129674"/>
                    <a:gd name="connsiteY84" fmla="*/ 287766 h 688538"/>
                    <a:gd name="connsiteX85" fmla="*/ 415858 w 1129674"/>
                    <a:gd name="connsiteY85" fmla="*/ 244817 h 688538"/>
                    <a:gd name="connsiteX86" fmla="*/ 415858 w 1129674"/>
                    <a:gd name="connsiteY86" fmla="*/ 244797 h 688538"/>
                    <a:gd name="connsiteX87" fmla="*/ 460437 w 1129674"/>
                    <a:gd name="connsiteY87" fmla="*/ 201625 h 688538"/>
                    <a:gd name="connsiteX88" fmla="*/ 668290 w 1129674"/>
                    <a:gd name="connsiteY88" fmla="*/ 201022 h 688538"/>
                    <a:gd name="connsiteX89" fmla="*/ 713171 w 1129674"/>
                    <a:gd name="connsiteY89" fmla="*/ 243991 h 688538"/>
                    <a:gd name="connsiteX90" fmla="*/ 668542 w 1129674"/>
                    <a:gd name="connsiteY90" fmla="*/ 287162 h 688538"/>
                    <a:gd name="connsiteX91" fmla="*/ 623661 w 1129674"/>
                    <a:gd name="connsiteY91" fmla="*/ 244315 h 688538"/>
                    <a:gd name="connsiteX92" fmla="*/ 623661 w 1129674"/>
                    <a:gd name="connsiteY92" fmla="*/ 244243 h 688538"/>
                    <a:gd name="connsiteX93" fmla="*/ 668290 w 1129674"/>
                    <a:gd name="connsiteY93" fmla="*/ 201022 h 688538"/>
                    <a:gd name="connsiteX94" fmla="*/ 875992 w 1129674"/>
                    <a:gd name="connsiteY94" fmla="*/ 200468 h 688538"/>
                    <a:gd name="connsiteX95" fmla="*/ 920874 w 1129674"/>
                    <a:gd name="connsiteY95" fmla="*/ 243315 h 688538"/>
                    <a:gd name="connsiteX96" fmla="*/ 920874 w 1129674"/>
                    <a:gd name="connsiteY96" fmla="*/ 243387 h 688538"/>
                    <a:gd name="connsiteX97" fmla="*/ 876244 w 1129674"/>
                    <a:gd name="connsiteY97" fmla="*/ 286608 h 688538"/>
                    <a:gd name="connsiteX98" fmla="*/ 831363 w 1129674"/>
                    <a:gd name="connsiteY98" fmla="*/ 243639 h 688538"/>
                    <a:gd name="connsiteX99" fmla="*/ 875992 w 1129674"/>
                    <a:gd name="connsiteY99" fmla="*/ 200468 h 688538"/>
                    <a:gd name="connsiteX100" fmla="*/ 1083694 w 1129674"/>
                    <a:gd name="connsiteY100" fmla="*/ 199865 h 688538"/>
                    <a:gd name="connsiteX101" fmla="*/ 1128576 w 1129674"/>
                    <a:gd name="connsiteY101" fmla="*/ 242834 h 688538"/>
                    <a:gd name="connsiteX102" fmla="*/ 1083946 w 1129674"/>
                    <a:gd name="connsiteY102" fmla="*/ 286005 h 688538"/>
                    <a:gd name="connsiteX103" fmla="*/ 1039065 w 1129674"/>
                    <a:gd name="connsiteY103" fmla="*/ 243086 h 688538"/>
                    <a:gd name="connsiteX104" fmla="*/ 1083694 w 1129674"/>
                    <a:gd name="connsiteY104" fmla="*/ 199865 h 688538"/>
                    <a:gd name="connsiteX105" fmla="*/ 44629 w 1129674"/>
                    <a:gd name="connsiteY105" fmla="*/ 2880 h 688538"/>
                    <a:gd name="connsiteX106" fmla="*/ 89511 w 1129674"/>
                    <a:gd name="connsiteY106" fmla="*/ 45849 h 688538"/>
                    <a:gd name="connsiteX107" fmla="*/ 44881 w 1129674"/>
                    <a:gd name="connsiteY107" fmla="*/ 89070 h 688538"/>
                    <a:gd name="connsiteX108" fmla="*/ 0 w 1129674"/>
                    <a:gd name="connsiteY108" fmla="*/ 46121 h 688538"/>
                    <a:gd name="connsiteX109" fmla="*/ 0 w 1129674"/>
                    <a:gd name="connsiteY109" fmla="*/ 46101 h 688538"/>
                    <a:gd name="connsiteX110" fmla="*/ 44629 w 1129674"/>
                    <a:gd name="connsiteY110" fmla="*/ 2880 h 688538"/>
                    <a:gd name="connsiteX111" fmla="*/ 252331 w 1129674"/>
                    <a:gd name="connsiteY111" fmla="*/ 2326 h 688538"/>
                    <a:gd name="connsiteX112" fmla="*/ 297213 w 1129674"/>
                    <a:gd name="connsiteY112" fmla="*/ 45245 h 688538"/>
                    <a:gd name="connsiteX113" fmla="*/ 252583 w 1129674"/>
                    <a:gd name="connsiteY113" fmla="*/ 88466 h 688538"/>
                    <a:gd name="connsiteX114" fmla="*/ 207702 w 1129674"/>
                    <a:gd name="connsiteY114" fmla="*/ 45517 h 688538"/>
                    <a:gd name="connsiteX115" fmla="*/ 207702 w 1129674"/>
                    <a:gd name="connsiteY115" fmla="*/ 45496 h 688538"/>
                    <a:gd name="connsiteX116" fmla="*/ 252331 w 1129674"/>
                    <a:gd name="connsiteY116" fmla="*/ 2326 h 688538"/>
                    <a:gd name="connsiteX117" fmla="*/ 460034 w 1129674"/>
                    <a:gd name="connsiteY117" fmla="*/ 1722 h 688538"/>
                    <a:gd name="connsiteX118" fmla="*/ 504915 w 1129674"/>
                    <a:gd name="connsiteY118" fmla="*/ 44490 h 688538"/>
                    <a:gd name="connsiteX119" fmla="*/ 460286 w 1129674"/>
                    <a:gd name="connsiteY119" fmla="*/ 87661 h 688538"/>
                    <a:gd name="connsiteX120" fmla="*/ 415405 w 1129674"/>
                    <a:gd name="connsiteY120" fmla="*/ 44943 h 688538"/>
                    <a:gd name="connsiteX121" fmla="*/ 460034 w 1129674"/>
                    <a:gd name="connsiteY121" fmla="*/ 1722 h 688538"/>
                    <a:gd name="connsiteX122" fmla="*/ 667687 w 1129674"/>
                    <a:gd name="connsiteY122" fmla="*/ 1319 h 688538"/>
                    <a:gd name="connsiteX123" fmla="*/ 667737 w 1129674"/>
                    <a:gd name="connsiteY123" fmla="*/ 1320 h 688538"/>
                    <a:gd name="connsiteX124" fmla="*/ 712618 w 1129674"/>
                    <a:gd name="connsiteY124" fmla="*/ 44167 h 688538"/>
                    <a:gd name="connsiteX125" fmla="*/ 712618 w 1129674"/>
                    <a:gd name="connsiteY125" fmla="*/ 44239 h 688538"/>
                    <a:gd name="connsiteX126" fmla="*/ 667988 w 1129674"/>
                    <a:gd name="connsiteY126" fmla="*/ 87460 h 688538"/>
                    <a:gd name="connsiteX127" fmla="*/ 623107 w 1129674"/>
                    <a:gd name="connsiteY127" fmla="*/ 44511 h 688538"/>
                    <a:gd name="connsiteX128" fmla="*/ 623107 w 1129674"/>
                    <a:gd name="connsiteY128" fmla="*/ 44491 h 688538"/>
                    <a:gd name="connsiteX129" fmla="*/ 667687 w 1129674"/>
                    <a:gd name="connsiteY129" fmla="*/ 1319 h 688538"/>
                    <a:gd name="connsiteX130" fmla="*/ 875438 w 1129674"/>
                    <a:gd name="connsiteY130" fmla="*/ 565 h 688538"/>
                    <a:gd name="connsiteX131" fmla="*/ 920320 w 1129674"/>
                    <a:gd name="connsiteY131" fmla="*/ 43534 h 688538"/>
                    <a:gd name="connsiteX132" fmla="*/ 875690 w 1129674"/>
                    <a:gd name="connsiteY132" fmla="*/ 86705 h 688538"/>
                    <a:gd name="connsiteX133" fmla="*/ 830809 w 1129674"/>
                    <a:gd name="connsiteY133" fmla="*/ 43858 h 688538"/>
                    <a:gd name="connsiteX134" fmla="*/ 830809 w 1129674"/>
                    <a:gd name="connsiteY134" fmla="*/ 43786 h 688538"/>
                    <a:gd name="connsiteX135" fmla="*/ 875438 w 1129674"/>
                    <a:gd name="connsiteY135" fmla="*/ 565 h 688538"/>
                    <a:gd name="connsiteX136" fmla="*/ 1083091 w 1129674"/>
                    <a:gd name="connsiteY136" fmla="*/ 11 h 688538"/>
                    <a:gd name="connsiteX137" fmla="*/ 1083141 w 1129674"/>
                    <a:gd name="connsiteY137" fmla="*/ 12 h 688538"/>
                    <a:gd name="connsiteX138" fmla="*/ 1128023 w 1129674"/>
                    <a:gd name="connsiteY138" fmla="*/ 42858 h 688538"/>
                    <a:gd name="connsiteX139" fmla="*/ 1128023 w 1129674"/>
                    <a:gd name="connsiteY139" fmla="*/ 42931 h 688538"/>
                    <a:gd name="connsiteX140" fmla="*/ 1083393 w 1129674"/>
                    <a:gd name="connsiteY140" fmla="*/ 86152 h 688538"/>
                    <a:gd name="connsiteX141" fmla="*/ 1038512 w 1129674"/>
                    <a:gd name="connsiteY141" fmla="*/ 43203 h 688538"/>
                    <a:gd name="connsiteX142" fmla="*/ 1038512 w 1129674"/>
                    <a:gd name="connsiteY142" fmla="*/ 43183 h 688538"/>
                    <a:gd name="connsiteX143" fmla="*/ 1083091 w 1129674"/>
                    <a:gd name="connsiteY143" fmla="*/ 11 h 688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</a:cxnLst>
                  <a:rect l="l" t="t" r="r" b="b"/>
                  <a:pathLst>
                    <a:path w="1129674" h="688538">
                      <a:moveTo>
                        <a:pt x="44428" y="599010"/>
                      </a:moveTo>
                      <a:cubicBezTo>
                        <a:pt x="69133" y="597926"/>
                        <a:pt x="90064" y="617077"/>
                        <a:pt x="91121" y="641785"/>
                      </a:cubicBezTo>
                      <a:cubicBezTo>
                        <a:pt x="92228" y="666493"/>
                        <a:pt x="73058" y="687401"/>
                        <a:pt x="48353" y="688485"/>
                      </a:cubicBezTo>
                      <a:cubicBezTo>
                        <a:pt x="47749" y="688512"/>
                        <a:pt x="47145" y="688526"/>
                        <a:pt x="46541" y="688528"/>
                      </a:cubicBezTo>
                      <a:cubicBezTo>
                        <a:pt x="22340" y="689062"/>
                        <a:pt x="2264" y="669912"/>
                        <a:pt x="1660" y="645709"/>
                      </a:cubicBezTo>
                      <a:cubicBezTo>
                        <a:pt x="553" y="621002"/>
                        <a:pt x="19723" y="600093"/>
                        <a:pt x="44428" y="599010"/>
                      </a:cubicBezTo>
                      <a:close/>
                      <a:moveTo>
                        <a:pt x="252432" y="598552"/>
                      </a:moveTo>
                      <a:cubicBezTo>
                        <a:pt x="277137" y="597524"/>
                        <a:pt x="298018" y="616723"/>
                        <a:pt x="299025" y="641433"/>
                      </a:cubicBezTo>
                      <a:cubicBezTo>
                        <a:pt x="300081" y="666144"/>
                        <a:pt x="280861" y="687008"/>
                        <a:pt x="256156" y="688037"/>
                      </a:cubicBezTo>
                      <a:cubicBezTo>
                        <a:pt x="255602" y="688060"/>
                        <a:pt x="254999" y="688073"/>
                        <a:pt x="254445" y="688075"/>
                      </a:cubicBezTo>
                      <a:cubicBezTo>
                        <a:pt x="230193" y="688581"/>
                        <a:pt x="210117" y="669386"/>
                        <a:pt x="209564" y="645156"/>
                      </a:cubicBezTo>
                      <a:cubicBezTo>
                        <a:pt x="208557" y="620446"/>
                        <a:pt x="227727" y="599581"/>
                        <a:pt x="252432" y="598552"/>
                      </a:cubicBezTo>
                      <a:close/>
                      <a:moveTo>
                        <a:pt x="459984" y="597997"/>
                      </a:moveTo>
                      <a:cubicBezTo>
                        <a:pt x="484689" y="596997"/>
                        <a:pt x="505569" y="616219"/>
                        <a:pt x="506576" y="640930"/>
                      </a:cubicBezTo>
                      <a:cubicBezTo>
                        <a:pt x="507532" y="665642"/>
                        <a:pt x="488311" y="686486"/>
                        <a:pt x="463606" y="687486"/>
                      </a:cubicBezTo>
                      <a:cubicBezTo>
                        <a:pt x="463053" y="687508"/>
                        <a:pt x="462499" y="687520"/>
                        <a:pt x="461946" y="687522"/>
                      </a:cubicBezTo>
                      <a:cubicBezTo>
                        <a:pt x="437694" y="688056"/>
                        <a:pt x="417618" y="668827"/>
                        <a:pt x="417064" y="644573"/>
                      </a:cubicBezTo>
                      <a:cubicBezTo>
                        <a:pt x="417064" y="644567"/>
                        <a:pt x="417064" y="644560"/>
                        <a:pt x="417064" y="644553"/>
                      </a:cubicBezTo>
                      <a:cubicBezTo>
                        <a:pt x="416058" y="619841"/>
                        <a:pt x="435279" y="598997"/>
                        <a:pt x="459984" y="597997"/>
                      </a:cubicBezTo>
                      <a:close/>
                      <a:moveTo>
                        <a:pt x="667636" y="597395"/>
                      </a:moveTo>
                      <a:cubicBezTo>
                        <a:pt x="692341" y="596367"/>
                        <a:pt x="713222" y="615566"/>
                        <a:pt x="714229" y="640276"/>
                      </a:cubicBezTo>
                      <a:cubicBezTo>
                        <a:pt x="715285" y="664987"/>
                        <a:pt x="696064" y="685851"/>
                        <a:pt x="671360" y="686880"/>
                      </a:cubicBezTo>
                      <a:cubicBezTo>
                        <a:pt x="670806" y="686904"/>
                        <a:pt x="670203" y="686916"/>
                        <a:pt x="669649" y="686918"/>
                      </a:cubicBezTo>
                      <a:cubicBezTo>
                        <a:pt x="645397" y="687424"/>
                        <a:pt x="625321" y="668229"/>
                        <a:pt x="624768" y="643999"/>
                      </a:cubicBezTo>
                      <a:cubicBezTo>
                        <a:pt x="623761" y="619289"/>
                        <a:pt x="642931" y="598424"/>
                        <a:pt x="667636" y="597395"/>
                      </a:cubicBezTo>
                      <a:close/>
                      <a:moveTo>
                        <a:pt x="875388" y="596689"/>
                      </a:moveTo>
                      <a:cubicBezTo>
                        <a:pt x="900093" y="595689"/>
                        <a:pt x="920974" y="614911"/>
                        <a:pt x="921980" y="639622"/>
                      </a:cubicBezTo>
                      <a:cubicBezTo>
                        <a:pt x="922937" y="664334"/>
                        <a:pt x="903716" y="685178"/>
                        <a:pt x="879011" y="686178"/>
                      </a:cubicBezTo>
                      <a:cubicBezTo>
                        <a:pt x="878457" y="686200"/>
                        <a:pt x="877904" y="686213"/>
                        <a:pt x="877350" y="686214"/>
                      </a:cubicBezTo>
                      <a:cubicBezTo>
                        <a:pt x="853099" y="686720"/>
                        <a:pt x="833023" y="667494"/>
                        <a:pt x="832469" y="643245"/>
                      </a:cubicBezTo>
                      <a:cubicBezTo>
                        <a:pt x="831463" y="618533"/>
                        <a:pt x="850684" y="597689"/>
                        <a:pt x="875388" y="596689"/>
                      </a:cubicBezTo>
                      <a:close/>
                      <a:moveTo>
                        <a:pt x="1083040" y="596238"/>
                      </a:moveTo>
                      <a:cubicBezTo>
                        <a:pt x="1107745" y="595210"/>
                        <a:pt x="1128627" y="614409"/>
                        <a:pt x="1129633" y="639119"/>
                      </a:cubicBezTo>
                      <a:cubicBezTo>
                        <a:pt x="1130689" y="663830"/>
                        <a:pt x="1111469" y="684694"/>
                        <a:pt x="1086764" y="685723"/>
                      </a:cubicBezTo>
                      <a:cubicBezTo>
                        <a:pt x="1086210" y="685746"/>
                        <a:pt x="1085607" y="685759"/>
                        <a:pt x="1085053" y="685761"/>
                      </a:cubicBezTo>
                      <a:cubicBezTo>
                        <a:pt x="1060801" y="686267"/>
                        <a:pt x="1040725" y="667072"/>
                        <a:pt x="1040172" y="642842"/>
                      </a:cubicBezTo>
                      <a:cubicBezTo>
                        <a:pt x="1039165" y="618132"/>
                        <a:pt x="1058335" y="597267"/>
                        <a:pt x="1083040" y="596238"/>
                      </a:cubicBezTo>
                      <a:close/>
                      <a:moveTo>
                        <a:pt x="47246" y="402467"/>
                      </a:moveTo>
                      <a:cubicBezTo>
                        <a:pt x="70794" y="403188"/>
                        <a:pt x="89763" y="422050"/>
                        <a:pt x="90618" y="445606"/>
                      </a:cubicBezTo>
                      <a:cubicBezTo>
                        <a:pt x="89863" y="470326"/>
                        <a:pt x="69184" y="489753"/>
                        <a:pt x="44479" y="488996"/>
                      </a:cubicBezTo>
                      <a:cubicBezTo>
                        <a:pt x="20931" y="488275"/>
                        <a:pt x="1962" y="469413"/>
                        <a:pt x="1107" y="445857"/>
                      </a:cubicBezTo>
                      <a:cubicBezTo>
                        <a:pt x="1862" y="421137"/>
                        <a:pt x="22491" y="401710"/>
                        <a:pt x="47246" y="402467"/>
                      </a:cubicBezTo>
                      <a:close/>
                      <a:moveTo>
                        <a:pt x="255049" y="401999"/>
                      </a:moveTo>
                      <a:cubicBezTo>
                        <a:pt x="278596" y="402788"/>
                        <a:pt x="297515" y="421699"/>
                        <a:pt x="298320" y="445253"/>
                      </a:cubicBezTo>
                      <a:cubicBezTo>
                        <a:pt x="297515" y="469971"/>
                        <a:pt x="276785" y="489337"/>
                        <a:pt x="252080" y="488508"/>
                      </a:cubicBezTo>
                      <a:cubicBezTo>
                        <a:pt x="228533" y="487718"/>
                        <a:pt x="209614" y="468807"/>
                        <a:pt x="208809" y="445253"/>
                      </a:cubicBezTo>
                      <a:cubicBezTo>
                        <a:pt x="209614" y="420535"/>
                        <a:pt x="230344" y="401169"/>
                        <a:pt x="255049" y="401999"/>
                      </a:cubicBezTo>
                      <a:close/>
                      <a:moveTo>
                        <a:pt x="462651" y="401309"/>
                      </a:moveTo>
                      <a:cubicBezTo>
                        <a:pt x="486198" y="402030"/>
                        <a:pt x="505168" y="420892"/>
                        <a:pt x="506023" y="444448"/>
                      </a:cubicBezTo>
                      <a:cubicBezTo>
                        <a:pt x="505268" y="469168"/>
                        <a:pt x="484639" y="488595"/>
                        <a:pt x="459884" y="487838"/>
                      </a:cubicBezTo>
                      <a:cubicBezTo>
                        <a:pt x="436336" y="487117"/>
                        <a:pt x="417367" y="468255"/>
                        <a:pt x="416512" y="444699"/>
                      </a:cubicBezTo>
                      <a:cubicBezTo>
                        <a:pt x="417267" y="419979"/>
                        <a:pt x="437946" y="400552"/>
                        <a:pt x="462651" y="401309"/>
                      </a:cubicBezTo>
                      <a:close/>
                      <a:moveTo>
                        <a:pt x="670353" y="400705"/>
                      </a:moveTo>
                      <a:cubicBezTo>
                        <a:pt x="693900" y="401426"/>
                        <a:pt x="712870" y="420288"/>
                        <a:pt x="713724" y="443844"/>
                      </a:cubicBezTo>
                      <a:cubicBezTo>
                        <a:pt x="712970" y="468564"/>
                        <a:pt x="692340" y="487991"/>
                        <a:pt x="667586" y="487234"/>
                      </a:cubicBezTo>
                      <a:cubicBezTo>
                        <a:pt x="644038" y="486513"/>
                        <a:pt x="625069" y="467651"/>
                        <a:pt x="624214" y="444095"/>
                      </a:cubicBezTo>
                      <a:cubicBezTo>
                        <a:pt x="624969" y="419375"/>
                        <a:pt x="645648" y="399948"/>
                        <a:pt x="670353" y="400705"/>
                      </a:cubicBezTo>
                      <a:close/>
                      <a:moveTo>
                        <a:pt x="878156" y="400288"/>
                      </a:moveTo>
                      <a:cubicBezTo>
                        <a:pt x="901704" y="401077"/>
                        <a:pt x="920622" y="419988"/>
                        <a:pt x="921427" y="443542"/>
                      </a:cubicBezTo>
                      <a:cubicBezTo>
                        <a:pt x="920622" y="468260"/>
                        <a:pt x="899892" y="487626"/>
                        <a:pt x="875187" y="486797"/>
                      </a:cubicBezTo>
                      <a:cubicBezTo>
                        <a:pt x="851640" y="486007"/>
                        <a:pt x="832721" y="467096"/>
                        <a:pt x="831916" y="443542"/>
                      </a:cubicBezTo>
                      <a:cubicBezTo>
                        <a:pt x="832721" y="418824"/>
                        <a:pt x="853451" y="399458"/>
                        <a:pt x="878156" y="400288"/>
                      </a:cubicBezTo>
                      <a:close/>
                      <a:moveTo>
                        <a:pt x="1085909" y="399548"/>
                      </a:moveTo>
                      <a:cubicBezTo>
                        <a:pt x="1109456" y="400269"/>
                        <a:pt x="1128426" y="419131"/>
                        <a:pt x="1129281" y="442687"/>
                      </a:cubicBezTo>
                      <a:cubicBezTo>
                        <a:pt x="1128526" y="467407"/>
                        <a:pt x="1107897" y="486834"/>
                        <a:pt x="1083142" y="486077"/>
                      </a:cubicBezTo>
                      <a:cubicBezTo>
                        <a:pt x="1059594" y="485356"/>
                        <a:pt x="1040625" y="466494"/>
                        <a:pt x="1039770" y="442938"/>
                      </a:cubicBezTo>
                      <a:cubicBezTo>
                        <a:pt x="1040525" y="418218"/>
                        <a:pt x="1061204" y="398791"/>
                        <a:pt x="1085909" y="399548"/>
                      </a:cubicBezTo>
                      <a:close/>
                      <a:moveTo>
                        <a:pt x="45132" y="202581"/>
                      </a:moveTo>
                      <a:cubicBezTo>
                        <a:pt x="45132" y="202581"/>
                        <a:pt x="45182" y="202581"/>
                        <a:pt x="45182" y="202582"/>
                      </a:cubicBezTo>
                      <a:cubicBezTo>
                        <a:pt x="69435" y="202048"/>
                        <a:pt x="89511" y="221259"/>
                        <a:pt x="90064" y="245501"/>
                      </a:cubicBezTo>
                      <a:cubicBezTo>
                        <a:pt x="89662" y="269749"/>
                        <a:pt x="69686" y="289086"/>
                        <a:pt x="45434" y="288722"/>
                      </a:cubicBezTo>
                      <a:cubicBezTo>
                        <a:pt x="21183" y="289256"/>
                        <a:pt x="1106" y="270027"/>
                        <a:pt x="553" y="245773"/>
                      </a:cubicBezTo>
                      <a:cubicBezTo>
                        <a:pt x="553" y="245766"/>
                        <a:pt x="553" y="245759"/>
                        <a:pt x="553" y="245752"/>
                      </a:cubicBezTo>
                      <a:cubicBezTo>
                        <a:pt x="956" y="221524"/>
                        <a:pt x="20880" y="202195"/>
                        <a:pt x="45132" y="202581"/>
                      </a:cubicBezTo>
                      <a:close/>
                      <a:moveTo>
                        <a:pt x="252885" y="202179"/>
                      </a:moveTo>
                      <a:cubicBezTo>
                        <a:pt x="277138" y="201673"/>
                        <a:pt x="297214" y="220898"/>
                        <a:pt x="297767" y="245148"/>
                      </a:cubicBezTo>
                      <a:cubicBezTo>
                        <a:pt x="297364" y="269389"/>
                        <a:pt x="277389" y="288711"/>
                        <a:pt x="253137" y="288319"/>
                      </a:cubicBezTo>
                      <a:cubicBezTo>
                        <a:pt x="228935" y="288880"/>
                        <a:pt x="208809" y="269697"/>
                        <a:pt x="208256" y="245472"/>
                      </a:cubicBezTo>
                      <a:cubicBezTo>
                        <a:pt x="208256" y="245448"/>
                        <a:pt x="208256" y="245424"/>
                        <a:pt x="208256" y="245400"/>
                      </a:cubicBezTo>
                      <a:cubicBezTo>
                        <a:pt x="208658" y="221151"/>
                        <a:pt x="228634" y="201814"/>
                        <a:pt x="252885" y="202179"/>
                      </a:cubicBezTo>
                      <a:close/>
                      <a:moveTo>
                        <a:pt x="460437" y="201625"/>
                      </a:moveTo>
                      <a:cubicBezTo>
                        <a:pt x="460437" y="201625"/>
                        <a:pt x="460487" y="201625"/>
                        <a:pt x="460487" y="201626"/>
                      </a:cubicBezTo>
                      <a:cubicBezTo>
                        <a:pt x="484690" y="201064"/>
                        <a:pt x="504816" y="220248"/>
                        <a:pt x="505369" y="244473"/>
                      </a:cubicBezTo>
                      <a:cubicBezTo>
                        <a:pt x="505369" y="244497"/>
                        <a:pt x="505369" y="244521"/>
                        <a:pt x="505369" y="244545"/>
                      </a:cubicBezTo>
                      <a:cubicBezTo>
                        <a:pt x="504966" y="268794"/>
                        <a:pt x="484991" y="288130"/>
                        <a:pt x="460739" y="287766"/>
                      </a:cubicBezTo>
                      <a:cubicBezTo>
                        <a:pt x="436487" y="288300"/>
                        <a:pt x="416411" y="269071"/>
                        <a:pt x="415858" y="244817"/>
                      </a:cubicBezTo>
                      <a:cubicBezTo>
                        <a:pt x="415858" y="244811"/>
                        <a:pt x="415858" y="244804"/>
                        <a:pt x="415858" y="244797"/>
                      </a:cubicBezTo>
                      <a:cubicBezTo>
                        <a:pt x="416260" y="220568"/>
                        <a:pt x="436185" y="201239"/>
                        <a:pt x="460437" y="201625"/>
                      </a:cubicBezTo>
                      <a:close/>
                      <a:moveTo>
                        <a:pt x="668290" y="201022"/>
                      </a:moveTo>
                      <a:cubicBezTo>
                        <a:pt x="692542" y="200516"/>
                        <a:pt x="712618" y="219741"/>
                        <a:pt x="713171" y="243991"/>
                      </a:cubicBezTo>
                      <a:cubicBezTo>
                        <a:pt x="712769" y="268232"/>
                        <a:pt x="692794" y="287554"/>
                        <a:pt x="668542" y="287162"/>
                      </a:cubicBezTo>
                      <a:cubicBezTo>
                        <a:pt x="644340" y="287723"/>
                        <a:pt x="624214" y="268540"/>
                        <a:pt x="623661" y="244315"/>
                      </a:cubicBezTo>
                      <a:cubicBezTo>
                        <a:pt x="623661" y="244291"/>
                        <a:pt x="623661" y="244267"/>
                        <a:pt x="623661" y="244243"/>
                      </a:cubicBezTo>
                      <a:cubicBezTo>
                        <a:pt x="624063" y="219986"/>
                        <a:pt x="644038" y="200636"/>
                        <a:pt x="668290" y="201022"/>
                      </a:cubicBezTo>
                      <a:close/>
                      <a:moveTo>
                        <a:pt x="875992" y="200468"/>
                      </a:moveTo>
                      <a:cubicBezTo>
                        <a:pt x="900195" y="199906"/>
                        <a:pt x="920321" y="219090"/>
                        <a:pt x="920874" y="243315"/>
                      </a:cubicBezTo>
                      <a:cubicBezTo>
                        <a:pt x="920874" y="243339"/>
                        <a:pt x="920874" y="243363"/>
                        <a:pt x="920874" y="243387"/>
                      </a:cubicBezTo>
                      <a:cubicBezTo>
                        <a:pt x="920472" y="267636"/>
                        <a:pt x="900496" y="286972"/>
                        <a:pt x="876244" y="286608"/>
                      </a:cubicBezTo>
                      <a:cubicBezTo>
                        <a:pt x="851993" y="287114"/>
                        <a:pt x="831916" y="267888"/>
                        <a:pt x="831363" y="243639"/>
                      </a:cubicBezTo>
                      <a:cubicBezTo>
                        <a:pt x="831766" y="219398"/>
                        <a:pt x="851741" y="200075"/>
                        <a:pt x="875992" y="200468"/>
                      </a:cubicBezTo>
                      <a:close/>
                      <a:moveTo>
                        <a:pt x="1083694" y="199865"/>
                      </a:moveTo>
                      <a:cubicBezTo>
                        <a:pt x="1107947" y="199359"/>
                        <a:pt x="1128023" y="218584"/>
                        <a:pt x="1128576" y="242834"/>
                      </a:cubicBezTo>
                      <a:cubicBezTo>
                        <a:pt x="1128173" y="267075"/>
                        <a:pt x="1108198" y="286397"/>
                        <a:pt x="1083946" y="286005"/>
                      </a:cubicBezTo>
                      <a:cubicBezTo>
                        <a:pt x="1059694" y="286539"/>
                        <a:pt x="1039618" y="267328"/>
                        <a:pt x="1039065" y="243086"/>
                      </a:cubicBezTo>
                      <a:cubicBezTo>
                        <a:pt x="1039467" y="218837"/>
                        <a:pt x="1059443" y="199500"/>
                        <a:pt x="1083694" y="199865"/>
                      </a:cubicBezTo>
                      <a:close/>
                      <a:moveTo>
                        <a:pt x="44629" y="2880"/>
                      </a:moveTo>
                      <a:cubicBezTo>
                        <a:pt x="68882" y="2374"/>
                        <a:pt x="88958" y="21599"/>
                        <a:pt x="89511" y="45849"/>
                      </a:cubicBezTo>
                      <a:cubicBezTo>
                        <a:pt x="89109" y="70098"/>
                        <a:pt x="69133" y="89434"/>
                        <a:pt x="44881" y="89070"/>
                      </a:cubicBezTo>
                      <a:cubicBezTo>
                        <a:pt x="20629" y="89604"/>
                        <a:pt x="553" y="70375"/>
                        <a:pt x="0" y="46121"/>
                      </a:cubicBezTo>
                      <a:cubicBezTo>
                        <a:pt x="0" y="46115"/>
                        <a:pt x="0" y="46108"/>
                        <a:pt x="0" y="46101"/>
                      </a:cubicBezTo>
                      <a:cubicBezTo>
                        <a:pt x="403" y="21852"/>
                        <a:pt x="20378" y="2515"/>
                        <a:pt x="44629" y="2880"/>
                      </a:cubicBezTo>
                      <a:close/>
                      <a:moveTo>
                        <a:pt x="252331" y="2326"/>
                      </a:moveTo>
                      <a:cubicBezTo>
                        <a:pt x="276583" y="1792"/>
                        <a:pt x="296660" y="21003"/>
                        <a:pt x="297213" y="45245"/>
                      </a:cubicBezTo>
                      <a:cubicBezTo>
                        <a:pt x="296810" y="69493"/>
                        <a:pt x="276835" y="88830"/>
                        <a:pt x="252583" y="88466"/>
                      </a:cubicBezTo>
                      <a:cubicBezTo>
                        <a:pt x="228331" y="89000"/>
                        <a:pt x="208255" y="69771"/>
                        <a:pt x="207702" y="45517"/>
                      </a:cubicBezTo>
                      <a:cubicBezTo>
                        <a:pt x="207702" y="45510"/>
                        <a:pt x="207702" y="45503"/>
                        <a:pt x="207702" y="45496"/>
                      </a:cubicBezTo>
                      <a:cubicBezTo>
                        <a:pt x="208104" y="21255"/>
                        <a:pt x="228080" y="1933"/>
                        <a:pt x="252331" y="2326"/>
                      </a:cubicBezTo>
                      <a:close/>
                      <a:moveTo>
                        <a:pt x="460034" y="1722"/>
                      </a:moveTo>
                      <a:cubicBezTo>
                        <a:pt x="484186" y="1215"/>
                        <a:pt x="504261" y="20319"/>
                        <a:pt x="504915" y="44490"/>
                      </a:cubicBezTo>
                      <a:cubicBezTo>
                        <a:pt x="504513" y="68731"/>
                        <a:pt x="484538" y="88053"/>
                        <a:pt x="460286" y="87661"/>
                      </a:cubicBezTo>
                      <a:cubicBezTo>
                        <a:pt x="436135" y="88224"/>
                        <a:pt x="416059" y="69118"/>
                        <a:pt x="415405" y="44943"/>
                      </a:cubicBezTo>
                      <a:cubicBezTo>
                        <a:pt x="415807" y="20694"/>
                        <a:pt x="435782" y="1357"/>
                        <a:pt x="460034" y="1722"/>
                      </a:cubicBezTo>
                      <a:close/>
                      <a:moveTo>
                        <a:pt x="667687" y="1319"/>
                      </a:moveTo>
                      <a:cubicBezTo>
                        <a:pt x="667687" y="1319"/>
                        <a:pt x="667737" y="1319"/>
                        <a:pt x="667737" y="1320"/>
                      </a:cubicBezTo>
                      <a:cubicBezTo>
                        <a:pt x="691939" y="758"/>
                        <a:pt x="712065" y="19942"/>
                        <a:pt x="712618" y="44167"/>
                      </a:cubicBezTo>
                      <a:cubicBezTo>
                        <a:pt x="712618" y="44191"/>
                        <a:pt x="712618" y="44215"/>
                        <a:pt x="712618" y="44239"/>
                      </a:cubicBezTo>
                      <a:cubicBezTo>
                        <a:pt x="712216" y="68488"/>
                        <a:pt x="692241" y="87824"/>
                        <a:pt x="667988" y="87460"/>
                      </a:cubicBezTo>
                      <a:cubicBezTo>
                        <a:pt x="643737" y="87993"/>
                        <a:pt x="623661" y="68765"/>
                        <a:pt x="623107" y="44511"/>
                      </a:cubicBezTo>
                      <a:cubicBezTo>
                        <a:pt x="623107" y="44505"/>
                        <a:pt x="623107" y="44498"/>
                        <a:pt x="623107" y="44491"/>
                      </a:cubicBezTo>
                      <a:cubicBezTo>
                        <a:pt x="623510" y="20262"/>
                        <a:pt x="643434" y="933"/>
                        <a:pt x="667687" y="1319"/>
                      </a:cubicBezTo>
                      <a:close/>
                      <a:moveTo>
                        <a:pt x="875438" y="565"/>
                      </a:moveTo>
                      <a:cubicBezTo>
                        <a:pt x="899691" y="59"/>
                        <a:pt x="919767" y="19284"/>
                        <a:pt x="920320" y="43534"/>
                      </a:cubicBezTo>
                      <a:cubicBezTo>
                        <a:pt x="919918" y="67775"/>
                        <a:pt x="899942" y="87097"/>
                        <a:pt x="875690" y="86705"/>
                      </a:cubicBezTo>
                      <a:cubicBezTo>
                        <a:pt x="851488" y="87266"/>
                        <a:pt x="831362" y="68083"/>
                        <a:pt x="830809" y="43858"/>
                      </a:cubicBezTo>
                      <a:cubicBezTo>
                        <a:pt x="830809" y="43834"/>
                        <a:pt x="830809" y="43810"/>
                        <a:pt x="830809" y="43786"/>
                      </a:cubicBezTo>
                      <a:cubicBezTo>
                        <a:pt x="831212" y="19530"/>
                        <a:pt x="851187" y="179"/>
                        <a:pt x="875438" y="565"/>
                      </a:cubicBezTo>
                      <a:close/>
                      <a:moveTo>
                        <a:pt x="1083091" y="11"/>
                      </a:moveTo>
                      <a:cubicBezTo>
                        <a:pt x="1083091" y="11"/>
                        <a:pt x="1083141" y="11"/>
                        <a:pt x="1083141" y="12"/>
                      </a:cubicBezTo>
                      <a:cubicBezTo>
                        <a:pt x="1107344" y="-550"/>
                        <a:pt x="1127470" y="18634"/>
                        <a:pt x="1128023" y="42858"/>
                      </a:cubicBezTo>
                      <a:cubicBezTo>
                        <a:pt x="1128023" y="42883"/>
                        <a:pt x="1128023" y="42907"/>
                        <a:pt x="1128023" y="42931"/>
                      </a:cubicBezTo>
                      <a:cubicBezTo>
                        <a:pt x="1127620" y="67179"/>
                        <a:pt x="1107645" y="86516"/>
                        <a:pt x="1083393" y="86152"/>
                      </a:cubicBezTo>
                      <a:cubicBezTo>
                        <a:pt x="1059141" y="86686"/>
                        <a:pt x="1039065" y="67457"/>
                        <a:pt x="1038512" y="43203"/>
                      </a:cubicBezTo>
                      <a:cubicBezTo>
                        <a:pt x="1038512" y="43197"/>
                        <a:pt x="1038512" y="43190"/>
                        <a:pt x="1038512" y="43183"/>
                      </a:cubicBezTo>
                      <a:cubicBezTo>
                        <a:pt x="1038914" y="18954"/>
                        <a:pt x="1058839" y="-375"/>
                        <a:pt x="1083091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5028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372100" y="3205512"/>
            <a:ext cx="6146800" cy="83099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6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5372100" y="4048362"/>
            <a:ext cx="6146800" cy="9035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2024/11/14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 altLang="zh-CN" dirty="0"/>
              <a:t>OfficePLUS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48851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4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85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flipH="1">
            <a:off x="0" y="-1"/>
            <a:ext cx="12191999" cy="6858002"/>
            <a:chOff x="0" y="-1"/>
            <a:chExt cx="12191999" cy="6858002"/>
          </a:xfrm>
        </p:grpSpPr>
        <p:sp>
          <p:nvSpPr>
            <p:cNvPr id="9" name="任意多边形: 形状 8"/>
            <p:cNvSpPr/>
            <p:nvPr/>
          </p:nvSpPr>
          <p:spPr>
            <a:xfrm>
              <a:off x="1" y="4388208"/>
              <a:ext cx="2469790" cy="2469792"/>
            </a:xfrm>
            <a:custGeom>
              <a:avLst/>
              <a:gdLst>
                <a:gd name="connsiteX0" fmla="*/ 0 w 2100773"/>
                <a:gd name="connsiteY0" fmla="*/ 0 h 2100775"/>
                <a:gd name="connsiteX1" fmla="*/ 214790 w 2100773"/>
                <a:gd name="connsiteY1" fmla="*/ 10846 h 2100775"/>
                <a:gd name="connsiteX2" fmla="*/ 2100773 w 2100773"/>
                <a:gd name="connsiteY2" fmla="*/ 2100775 h 2100775"/>
                <a:gd name="connsiteX3" fmla="*/ 1278992 w 2100773"/>
                <a:gd name="connsiteY3" fmla="*/ 2100775 h 2100775"/>
                <a:gd name="connsiteX4" fmla="*/ 130768 w 2100773"/>
                <a:gd name="connsiteY4" fmla="*/ 828384 h 2100775"/>
                <a:gd name="connsiteX5" fmla="*/ 0 w 2100773"/>
                <a:gd name="connsiteY5" fmla="*/ 821781 h 210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0773" h="2100775">
                  <a:moveTo>
                    <a:pt x="0" y="0"/>
                  </a:moveTo>
                  <a:lnTo>
                    <a:pt x="214790" y="10846"/>
                  </a:lnTo>
                  <a:cubicBezTo>
                    <a:pt x="1274119" y="118427"/>
                    <a:pt x="2100773" y="1013063"/>
                    <a:pt x="2100773" y="2100775"/>
                  </a:cubicBezTo>
                  <a:lnTo>
                    <a:pt x="1278992" y="2100775"/>
                  </a:lnTo>
                  <a:cubicBezTo>
                    <a:pt x="1278992" y="1438554"/>
                    <a:pt x="775708" y="893882"/>
                    <a:pt x="130768" y="828384"/>
                  </a:cubicBezTo>
                  <a:lnTo>
                    <a:pt x="0" y="821781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 flipH="1">
              <a:off x="7354900" y="-1"/>
              <a:ext cx="4837099" cy="5567392"/>
            </a:xfrm>
            <a:custGeom>
              <a:avLst/>
              <a:gdLst>
                <a:gd name="connsiteX0" fmla="*/ 0 w 4634322"/>
                <a:gd name="connsiteY0" fmla="*/ 0 h 5334000"/>
                <a:gd name="connsiteX1" fmla="*/ 3961565 w 4634322"/>
                <a:gd name="connsiteY1" fmla="*/ 0 h 5334000"/>
                <a:gd name="connsiteX2" fmla="*/ 4065221 w 4634322"/>
                <a:gd name="connsiteY2" fmla="*/ 138618 h 5334000"/>
                <a:gd name="connsiteX3" fmla="*/ 4634322 w 4634322"/>
                <a:gd name="connsiteY3" fmla="*/ 2001725 h 5334000"/>
                <a:gd name="connsiteX4" fmla="*/ 1302046 w 4634322"/>
                <a:gd name="connsiteY4" fmla="*/ 5334000 h 5334000"/>
                <a:gd name="connsiteX5" fmla="*/ 4974 w 4634322"/>
                <a:gd name="connsiteY5" fmla="*/ 5072134 h 5334000"/>
                <a:gd name="connsiteX6" fmla="*/ 0 w 4634322"/>
                <a:gd name="connsiteY6" fmla="*/ 5069738 h 53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4322" h="5334000">
                  <a:moveTo>
                    <a:pt x="0" y="0"/>
                  </a:moveTo>
                  <a:lnTo>
                    <a:pt x="3961565" y="0"/>
                  </a:lnTo>
                  <a:lnTo>
                    <a:pt x="4065221" y="138618"/>
                  </a:lnTo>
                  <a:cubicBezTo>
                    <a:pt x="4424522" y="670453"/>
                    <a:pt x="4634322" y="1311588"/>
                    <a:pt x="4634322" y="2001725"/>
                  </a:cubicBezTo>
                  <a:cubicBezTo>
                    <a:pt x="4634322" y="3842090"/>
                    <a:pt x="3142411" y="5334000"/>
                    <a:pt x="1302046" y="5334000"/>
                  </a:cubicBezTo>
                  <a:cubicBezTo>
                    <a:pt x="841955" y="5334000"/>
                    <a:pt x="403642" y="5240756"/>
                    <a:pt x="4974" y="5072134"/>
                  </a:cubicBezTo>
                  <a:lnTo>
                    <a:pt x="0" y="506973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3" name="椭圆 12"/>
            <p:cNvSpPr>
              <a:spLocks/>
            </p:cNvSpPr>
            <p:nvPr/>
          </p:nvSpPr>
          <p:spPr bwMode="auto">
            <a:xfrm flipH="1">
              <a:off x="5682499" y="491786"/>
              <a:ext cx="5894150" cy="5894150"/>
            </a:xfrm>
            <a:prstGeom prst="ellipse">
              <a:avLst/>
            </a:prstGeom>
            <a:blipFill>
              <a:blip r:embed="rId2"/>
              <a:srcRect/>
              <a:stretch>
                <a:fillRect l="-5585" t="-23427" r="-1211" b="-36769"/>
              </a:stretch>
            </a:blipFill>
            <a:ln w="38100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 flipH="1">
              <a:off x="0" y="1277234"/>
              <a:ext cx="360096" cy="729293"/>
            </a:xfrm>
            <a:custGeom>
              <a:avLst/>
              <a:gdLst>
                <a:gd name="connsiteX0" fmla="*/ 829853 w 829853"/>
                <a:gd name="connsiteY0" fmla="*/ 0 h 1680680"/>
                <a:gd name="connsiteX1" fmla="*/ 829853 w 829853"/>
                <a:gd name="connsiteY1" fmla="*/ 1680680 h 1680680"/>
                <a:gd name="connsiteX2" fmla="*/ 754921 w 829853"/>
                <a:gd name="connsiteY2" fmla="*/ 1676897 h 1680680"/>
                <a:gd name="connsiteX3" fmla="*/ 0 w 829853"/>
                <a:gd name="connsiteY3" fmla="*/ 840340 h 1680680"/>
                <a:gd name="connsiteX4" fmla="*/ 754921 w 829853"/>
                <a:gd name="connsiteY4" fmla="*/ 3784 h 16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853" h="1680680">
                  <a:moveTo>
                    <a:pt x="829853" y="0"/>
                  </a:moveTo>
                  <a:lnTo>
                    <a:pt x="829853" y="1680680"/>
                  </a:lnTo>
                  <a:lnTo>
                    <a:pt x="754921" y="1676897"/>
                  </a:lnTo>
                  <a:cubicBezTo>
                    <a:pt x="330893" y="1633834"/>
                    <a:pt x="0" y="1275729"/>
                    <a:pt x="0" y="840340"/>
                  </a:cubicBezTo>
                  <a:cubicBezTo>
                    <a:pt x="0" y="404951"/>
                    <a:pt x="330893" y="46846"/>
                    <a:pt x="754921" y="378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5" name="任意多边形: 形状 14"/>
            <p:cNvSpPr>
              <a:spLocks/>
            </p:cNvSpPr>
            <p:nvPr/>
          </p:nvSpPr>
          <p:spPr bwMode="auto">
            <a:xfrm flipH="1">
              <a:off x="2233898" y="6389802"/>
              <a:ext cx="787400" cy="468199"/>
            </a:xfrm>
            <a:custGeom>
              <a:avLst/>
              <a:gdLst>
                <a:gd name="connsiteX0" fmla="*/ 393700 w 787400"/>
                <a:gd name="connsiteY0" fmla="*/ 0 h 468199"/>
                <a:gd name="connsiteX1" fmla="*/ 787400 w 787400"/>
                <a:gd name="connsiteY1" fmla="*/ 393700 h 468199"/>
                <a:gd name="connsiteX2" fmla="*/ 779890 w 787400"/>
                <a:gd name="connsiteY2" fmla="*/ 468199 h 468199"/>
                <a:gd name="connsiteX3" fmla="*/ 7510 w 787400"/>
                <a:gd name="connsiteY3" fmla="*/ 468199 h 468199"/>
                <a:gd name="connsiteX4" fmla="*/ 0 w 787400"/>
                <a:gd name="connsiteY4" fmla="*/ 393700 h 468199"/>
                <a:gd name="connsiteX5" fmla="*/ 393700 w 787400"/>
                <a:gd name="connsiteY5" fmla="*/ 0 h 46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7400" h="468199">
                  <a:moveTo>
                    <a:pt x="393700" y="0"/>
                  </a:moveTo>
                  <a:cubicBezTo>
                    <a:pt x="611135" y="0"/>
                    <a:pt x="787400" y="176265"/>
                    <a:pt x="787400" y="393700"/>
                  </a:cubicBezTo>
                  <a:lnTo>
                    <a:pt x="779890" y="468199"/>
                  </a:lnTo>
                  <a:lnTo>
                    <a:pt x="7510" y="468199"/>
                  </a:lnTo>
                  <a:lnTo>
                    <a:pt x="0" y="393700"/>
                  </a:lnTo>
                  <a:cubicBezTo>
                    <a:pt x="0" y="176265"/>
                    <a:pt x="176265" y="0"/>
                    <a:pt x="39370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6" name="任意多边形: 形状 15"/>
            <p:cNvSpPr>
              <a:spLocks/>
            </p:cNvSpPr>
            <p:nvPr/>
          </p:nvSpPr>
          <p:spPr bwMode="auto">
            <a:xfrm flipH="1">
              <a:off x="859183" y="0"/>
              <a:ext cx="2188817" cy="627076"/>
            </a:xfrm>
            <a:custGeom>
              <a:avLst/>
              <a:gdLst>
                <a:gd name="connsiteX0" fmla="*/ 2030132 w 2030132"/>
                <a:gd name="connsiteY0" fmla="*/ 0 h 581614"/>
                <a:gd name="connsiteX1" fmla="*/ 0 w 2030132"/>
                <a:gd name="connsiteY1" fmla="*/ 0 h 581614"/>
                <a:gd name="connsiteX2" fmla="*/ 31974 w 2030132"/>
                <a:gd name="connsiteY2" fmla="*/ 58908 h 581614"/>
                <a:gd name="connsiteX3" fmla="*/ 1015066 w 2030132"/>
                <a:gd name="connsiteY3" fmla="*/ 581614 h 581614"/>
                <a:gd name="connsiteX4" fmla="*/ 1998157 w 2030132"/>
                <a:gd name="connsiteY4" fmla="*/ 58908 h 58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32" h="581614">
                  <a:moveTo>
                    <a:pt x="2030132" y="0"/>
                  </a:moveTo>
                  <a:lnTo>
                    <a:pt x="0" y="0"/>
                  </a:lnTo>
                  <a:lnTo>
                    <a:pt x="31974" y="58908"/>
                  </a:lnTo>
                  <a:cubicBezTo>
                    <a:pt x="245029" y="374272"/>
                    <a:pt x="605834" y="581614"/>
                    <a:pt x="1015066" y="581614"/>
                  </a:cubicBezTo>
                  <a:cubicBezTo>
                    <a:pt x="1424298" y="581614"/>
                    <a:pt x="1785102" y="374272"/>
                    <a:pt x="1998157" y="58908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0627482" y="1310223"/>
              <a:ext cx="998882" cy="99888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9000000" scaled="0"/>
            </a:gradFill>
            <a:ln>
              <a:noFill/>
            </a:ln>
            <a:effectLst>
              <a:outerShdw blurRad="254000" dist="190500" dir="5400000" algn="ctr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08198" y="5371641"/>
              <a:ext cx="1280219" cy="780295"/>
            </a:xfrm>
            <a:custGeom>
              <a:avLst/>
              <a:gdLst>
                <a:gd name="connsiteX0" fmla="*/ 44428 w 1129674"/>
                <a:gd name="connsiteY0" fmla="*/ 599010 h 688538"/>
                <a:gd name="connsiteX1" fmla="*/ 91121 w 1129674"/>
                <a:gd name="connsiteY1" fmla="*/ 641785 h 688538"/>
                <a:gd name="connsiteX2" fmla="*/ 48353 w 1129674"/>
                <a:gd name="connsiteY2" fmla="*/ 688485 h 688538"/>
                <a:gd name="connsiteX3" fmla="*/ 46541 w 1129674"/>
                <a:gd name="connsiteY3" fmla="*/ 688528 h 688538"/>
                <a:gd name="connsiteX4" fmla="*/ 1660 w 1129674"/>
                <a:gd name="connsiteY4" fmla="*/ 645709 h 688538"/>
                <a:gd name="connsiteX5" fmla="*/ 44428 w 1129674"/>
                <a:gd name="connsiteY5" fmla="*/ 599010 h 688538"/>
                <a:gd name="connsiteX6" fmla="*/ 252432 w 1129674"/>
                <a:gd name="connsiteY6" fmla="*/ 598552 h 688538"/>
                <a:gd name="connsiteX7" fmla="*/ 299025 w 1129674"/>
                <a:gd name="connsiteY7" fmla="*/ 641433 h 688538"/>
                <a:gd name="connsiteX8" fmla="*/ 256156 w 1129674"/>
                <a:gd name="connsiteY8" fmla="*/ 688037 h 688538"/>
                <a:gd name="connsiteX9" fmla="*/ 254445 w 1129674"/>
                <a:gd name="connsiteY9" fmla="*/ 688075 h 688538"/>
                <a:gd name="connsiteX10" fmla="*/ 209564 w 1129674"/>
                <a:gd name="connsiteY10" fmla="*/ 645156 h 688538"/>
                <a:gd name="connsiteX11" fmla="*/ 252432 w 1129674"/>
                <a:gd name="connsiteY11" fmla="*/ 598552 h 688538"/>
                <a:gd name="connsiteX12" fmla="*/ 459984 w 1129674"/>
                <a:gd name="connsiteY12" fmla="*/ 597997 h 688538"/>
                <a:gd name="connsiteX13" fmla="*/ 506576 w 1129674"/>
                <a:gd name="connsiteY13" fmla="*/ 640930 h 688538"/>
                <a:gd name="connsiteX14" fmla="*/ 463606 w 1129674"/>
                <a:gd name="connsiteY14" fmla="*/ 687486 h 688538"/>
                <a:gd name="connsiteX15" fmla="*/ 461946 w 1129674"/>
                <a:gd name="connsiteY15" fmla="*/ 687522 h 688538"/>
                <a:gd name="connsiteX16" fmla="*/ 417064 w 1129674"/>
                <a:gd name="connsiteY16" fmla="*/ 644573 h 688538"/>
                <a:gd name="connsiteX17" fmla="*/ 417064 w 1129674"/>
                <a:gd name="connsiteY17" fmla="*/ 644553 h 688538"/>
                <a:gd name="connsiteX18" fmla="*/ 459984 w 1129674"/>
                <a:gd name="connsiteY18" fmla="*/ 597997 h 688538"/>
                <a:gd name="connsiteX19" fmla="*/ 667636 w 1129674"/>
                <a:gd name="connsiteY19" fmla="*/ 597395 h 688538"/>
                <a:gd name="connsiteX20" fmla="*/ 714229 w 1129674"/>
                <a:gd name="connsiteY20" fmla="*/ 640276 h 688538"/>
                <a:gd name="connsiteX21" fmla="*/ 671360 w 1129674"/>
                <a:gd name="connsiteY21" fmla="*/ 686880 h 688538"/>
                <a:gd name="connsiteX22" fmla="*/ 669649 w 1129674"/>
                <a:gd name="connsiteY22" fmla="*/ 686918 h 688538"/>
                <a:gd name="connsiteX23" fmla="*/ 624768 w 1129674"/>
                <a:gd name="connsiteY23" fmla="*/ 643999 h 688538"/>
                <a:gd name="connsiteX24" fmla="*/ 667636 w 1129674"/>
                <a:gd name="connsiteY24" fmla="*/ 597395 h 688538"/>
                <a:gd name="connsiteX25" fmla="*/ 875388 w 1129674"/>
                <a:gd name="connsiteY25" fmla="*/ 596689 h 688538"/>
                <a:gd name="connsiteX26" fmla="*/ 921980 w 1129674"/>
                <a:gd name="connsiteY26" fmla="*/ 639622 h 688538"/>
                <a:gd name="connsiteX27" fmla="*/ 879011 w 1129674"/>
                <a:gd name="connsiteY27" fmla="*/ 686178 h 688538"/>
                <a:gd name="connsiteX28" fmla="*/ 877350 w 1129674"/>
                <a:gd name="connsiteY28" fmla="*/ 686214 h 688538"/>
                <a:gd name="connsiteX29" fmla="*/ 832469 w 1129674"/>
                <a:gd name="connsiteY29" fmla="*/ 643245 h 688538"/>
                <a:gd name="connsiteX30" fmla="*/ 875388 w 1129674"/>
                <a:gd name="connsiteY30" fmla="*/ 596689 h 688538"/>
                <a:gd name="connsiteX31" fmla="*/ 1083040 w 1129674"/>
                <a:gd name="connsiteY31" fmla="*/ 596238 h 688538"/>
                <a:gd name="connsiteX32" fmla="*/ 1129633 w 1129674"/>
                <a:gd name="connsiteY32" fmla="*/ 639119 h 688538"/>
                <a:gd name="connsiteX33" fmla="*/ 1086764 w 1129674"/>
                <a:gd name="connsiteY33" fmla="*/ 685723 h 688538"/>
                <a:gd name="connsiteX34" fmla="*/ 1085053 w 1129674"/>
                <a:gd name="connsiteY34" fmla="*/ 685761 h 688538"/>
                <a:gd name="connsiteX35" fmla="*/ 1040172 w 1129674"/>
                <a:gd name="connsiteY35" fmla="*/ 642842 h 688538"/>
                <a:gd name="connsiteX36" fmla="*/ 1083040 w 1129674"/>
                <a:gd name="connsiteY36" fmla="*/ 596238 h 688538"/>
                <a:gd name="connsiteX37" fmla="*/ 47246 w 1129674"/>
                <a:gd name="connsiteY37" fmla="*/ 402467 h 688538"/>
                <a:gd name="connsiteX38" fmla="*/ 90618 w 1129674"/>
                <a:gd name="connsiteY38" fmla="*/ 445606 h 688538"/>
                <a:gd name="connsiteX39" fmla="*/ 44479 w 1129674"/>
                <a:gd name="connsiteY39" fmla="*/ 488996 h 688538"/>
                <a:gd name="connsiteX40" fmla="*/ 1107 w 1129674"/>
                <a:gd name="connsiteY40" fmla="*/ 445857 h 688538"/>
                <a:gd name="connsiteX41" fmla="*/ 47246 w 1129674"/>
                <a:gd name="connsiteY41" fmla="*/ 402467 h 688538"/>
                <a:gd name="connsiteX42" fmla="*/ 255049 w 1129674"/>
                <a:gd name="connsiteY42" fmla="*/ 401999 h 688538"/>
                <a:gd name="connsiteX43" fmla="*/ 298320 w 1129674"/>
                <a:gd name="connsiteY43" fmla="*/ 445253 h 688538"/>
                <a:gd name="connsiteX44" fmla="*/ 252080 w 1129674"/>
                <a:gd name="connsiteY44" fmla="*/ 488508 h 688538"/>
                <a:gd name="connsiteX45" fmla="*/ 208809 w 1129674"/>
                <a:gd name="connsiteY45" fmla="*/ 445253 h 688538"/>
                <a:gd name="connsiteX46" fmla="*/ 255049 w 1129674"/>
                <a:gd name="connsiteY46" fmla="*/ 401999 h 688538"/>
                <a:gd name="connsiteX47" fmla="*/ 462651 w 1129674"/>
                <a:gd name="connsiteY47" fmla="*/ 401309 h 688538"/>
                <a:gd name="connsiteX48" fmla="*/ 506023 w 1129674"/>
                <a:gd name="connsiteY48" fmla="*/ 444448 h 688538"/>
                <a:gd name="connsiteX49" fmla="*/ 459884 w 1129674"/>
                <a:gd name="connsiteY49" fmla="*/ 487838 h 688538"/>
                <a:gd name="connsiteX50" fmla="*/ 416512 w 1129674"/>
                <a:gd name="connsiteY50" fmla="*/ 444699 h 688538"/>
                <a:gd name="connsiteX51" fmla="*/ 462651 w 1129674"/>
                <a:gd name="connsiteY51" fmla="*/ 401309 h 688538"/>
                <a:gd name="connsiteX52" fmla="*/ 670353 w 1129674"/>
                <a:gd name="connsiteY52" fmla="*/ 400705 h 688538"/>
                <a:gd name="connsiteX53" fmla="*/ 713724 w 1129674"/>
                <a:gd name="connsiteY53" fmla="*/ 443844 h 688538"/>
                <a:gd name="connsiteX54" fmla="*/ 667586 w 1129674"/>
                <a:gd name="connsiteY54" fmla="*/ 487234 h 688538"/>
                <a:gd name="connsiteX55" fmla="*/ 624214 w 1129674"/>
                <a:gd name="connsiteY55" fmla="*/ 444095 h 688538"/>
                <a:gd name="connsiteX56" fmla="*/ 670353 w 1129674"/>
                <a:gd name="connsiteY56" fmla="*/ 400705 h 688538"/>
                <a:gd name="connsiteX57" fmla="*/ 878156 w 1129674"/>
                <a:gd name="connsiteY57" fmla="*/ 400288 h 688538"/>
                <a:gd name="connsiteX58" fmla="*/ 921427 w 1129674"/>
                <a:gd name="connsiteY58" fmla="*/ 443542 h 688538"/>
                <a:gd name="connsiteX59" fmla="*/ 875187 w 1129674"/>
                <a:gd name="connsiteY59" fmla="*/ 486797 h 688538"/>
                <a:gd name="connsiteX60" fmla="*/ 831916 w 1129674"/>
                <a:gd name="connsiteY60" fmla="*/ 443542 h 688538"/>
                <a:gd name="connsiteX61" fmla="*/ 878156 w 1129674"/>
                <a:gd name="connsiteY61" fmla="*/ 400288 h 688538"/>
                <a:gd name="connsiteX62" fmla="*/ 1085909 w 1129674"/>
                <a:gd name="connsiteY62" fmla="*/ 399548 h 688538"/>
                <a:gd name="connsiteX63" fmla="*/ 1129281 w 1129674"/>
                <a:gd name="connsiteY63" fmla="*/ 442687 h 688538"/>
                <a:gd name="connsiteX64" fmla="*/ 1083142 w 1129674"/>
                <a:gd name="connsiteY64" fmla="*/ 486077 h 688538"/>
                <a:gd name="connsiteX65" fmla="*/ 1039770 w 1129674"/>
                <a:gd name="connsiteY65" fmla="*/ 442938 h 688538"/>
                <a:gd name="connsiteX66" fmla="*/ 1085909 w 1129674"/>
                <a:gd name="connsiteY66" fmla="*/ 399548 h 688538"/>
                <a:gd name="connsiteX67" fmla="*/ 45132 w 1129674"/>
                <a:gd name="connsiteY67" fmla="*/ 202581 h 688538"/>
                <a:gd name="connsiteX68" fmla="*/ 45182 w 1129674"/>
                <a:gd name="connsiteY68" fmla="*/ 202582 h 688538"/>
                <a:gd name="connsiteX69" fmla="*/ 90064 w 1129674"/>
                <a:gd name="connsiteY69" fmla="*/ 245501 h 688538"/>
                <a:gd name="connsiteX70" fmla="*/ 45434 w 1129674"/>
                <a:gd name="connsiteY70" fmla="*/ 288722 h 688538"/>
                <a:gd name="connsiteX71" fmla="*/ 553 w 1129674"/>
                <a:gd name="connsiteY71" fmla="*/ 245773 h 688538"/>
                <a:gd name="connsiteX72" fmla="*/ 553 w 1129674"/>
                <a:gd name="connsiteY72" fmla="*/ 245752 h 688538"/>
                <a:gd name="connsiteX73" fmla="*/ 45132 w 1129674"/>
                <a:gd name="connsiteY73" fmla="*/ 202581 h 688538"/>
                <a:gd name="connsiteX74" fmla="*/ 252885 w 1129674"/>
                <a:gd name="connsiteY74" fmla="*/ 202179 h 688538"/>
                <a:gd name="connsiteX75" fmla="*/ 297767 w 1129674"/>
                <a:gd name="connsiteY75" fmla="*/ 245148 h 688538"/>
                <a:gd name="connsiteX76" fmla="*/ 253137 w 1129674"/>
                <a:gd name="connsiteY76" fmla="*/ 288319 h 688538"/>
                <a:gd name="connsiteX77" fmla="*/ 208256 w 1129674"/>
                <a:gd name="connsiteY77" fmla="*/ 245472 h 688538"/>
                <a:gd name="connsiteX78" fmla="*/ 208256 w 1129674"/>
                <a:gd name="connsiteY78" fmla="*/ 245400 h 688538"/>
                <a:gd name="connsiteX79" fmla="*/ 252885 w 1129674"/>
                <a:gd name="connsiteY79" fmla="*/ 202179 h 688538"/>
                <a:gd name="connsiteX80" fmla="*/ 460437 w 1129674"/>
                <a:gd name="connsiteY80" fmla="*/ 201625 h 688538"/>
                <a:gd name="connsiteX81" fmla="*/ 460487 w 1129674"/>
                <a:gd name="connsiteY81" fmla="*/ 201626 h 688538"/>
                <a:gd name="connsiteX82" fmla="*/ 505369 w 1129674"/>
                <a:gd name="connsiteY82" fmla="*/ 244473 h 688538"/>
                <a:gd name="connsiteX83" fmla="*/ 505369 w 1129674"/>
                <a:gd name="connsiteY83" fmla="*/ 244545 h 688538"/>
                <a:gd name="connsiteX84" fmla="*/ 460739 w 1129674"/>
                <a:gd name="connsiteY84" fmla="*/ 287766 h 688538"/>
                <a:gd name="connsiteX85" fmla="*/ 415858 w 1129674"/>
                <a:gd name="connsiteY85" fmla="*/ 244817 h 688538"/>
                <a:gd name="connsiteX86" fmla="*/ 415858 w 1129674"/>
                <a:gd name="connsiteY86" fmla="*/ 244797 h 688538"/>
                <a:gd name="connsiteX87" fmla="*/ 460437 w 1129674"/>
                <a:gd name="connsiteY87" fmla="*/ 201625 h 688538"/>
                <a:gd name="connsiteX88" fmla="*/ 668290 w 1129674"/>
                <a:gd name="connsiteY88" fmla="*/ 201022 h 688538"/>
                <a:gd name="connsiteX89" fmla="*/ 713171 w 1129674"/>
                <a:gd name="connsiteY89" fmla="*/ 243991 h 688538"/>
                <a:gd name="connsiteX90" fmla="*/ 668542 w 1129674"/>
                <a:gd name="connsiteY90" fmla="*/ 287162 h 688538"/>
                <a:gd name="connsiteX91" fmla="*/ 623661 w 1129674"/>
                <a:gd name="connsiteY91" fmla="*/ 244315 h 688538"/>
                <a:gd name="connsiteX92" fmla="*/ 623661 w 1129674"/>
                <a:gd name="connsiteY92" fmla="*/ 244243 h 688538"/>
                <a:gd name="connsiteX93" fmla="*/ 668290 w 1129674"/>
                <a:gd name="connsiteY93" fmla="*/ 201022 h 688538"/>
                <a:gd name="connsiteX94" fmla="*/ 875992 w 1129674"/>
                <a:gd name="connsiteY94" fmla="*/ 200468 h 688538"/>
                <a:gd name="connsiteX95" fmla="*/ 920874 w 1129674"/>
                <a:gd name="connsiteY95" fmla="*/ 243315 h 688538"/>
                <a:gd name="connsiteX96" fmla="*/ 920874 w 1129674"/>
                <a:gd name="connsiteY96" fmla="*/ 243387 h 688538"/>
                <a:gd name="connsiteX97" fmla="*/ 876244 w 1129674"/>
                <a:gd name="connsiteY97" fmla="*/ 286608 h 688538"/>
                <a:gd name="connsiteX98" fmla="*/ 831363 w 1129674"/>
                <a:gd name="connsiteY98" fmla="*/ 243639 h 688538"/>
                <a:gd name="connsiteX99" fmla="*/ 875992 w 1129674"/>
                <a:gd name="connsiteY99" fmla="*/ 200468 h 688538"/>
                <a:gd name="connsiteX100" fmla="*/ 1083694 w 1129674"/>
                <a:gd name="connsiteY100" fmla="*/ 199865 h 688538"/>
                <a:gd name="connsiteX101" fmla="*/ 1128576 w 1129674"/>
                <a:gd name="connsiteY101" fmla="*/ 242834 h 688538"/>
                <a:gd name="connsiteX102" fmla="*/ 1083946 w 1129674"/>
                <a:gd name="connsiteY102" fmla="*/ 286005 h 688538"/>
                <a:gd name="connsiteX103" fmla="*/ 1039065 w 1129674"/>
                <a:gd name="connsiteY103" fmla="*/ 243086 h 688538"/>
                <a:gd name="connsiteX104" fmla="*/ 1083694 w 1129674"/>
                <a:gd name="connsiteY104" fmla="*/ 199865 h 688538"/>
                <a:gd name="connsiteX105" fmla="*/ 44629 w 1129674"/>
                <a:gd name="connsiteY105" fmla="*/ 2880 h 688538"/>
                <a:gd name="connsiteX106" fmla="*/ 89511 w 1129674"/>
                <a:gd name="connsiteY106" fmla="*/ 45849 h 688538"/>
                <a:gd name="connsiteX107" fmla="*/ 44881 w 1129674"/>
                <a:gd name="connsiteY107" fmla="*/ 89070 h 688538"/>
                <a:gd name="connsiteX108" fmla="*/ 0 w 1129674"/>
                <a:gd name="connsiteY108" fmla="*/ 46121 h 688538"/>
                <a:gd name="connsiteX109" fmla="*/ 0 w 1129674"/>
                <a:gd name="connsiteY109" fmla="*/ 46101 h 688538"/>
                <a:gd name="connsiteX110" fmla="*/ 44629 w 1129674"/>
                <a:gd name="connsiteY110" fmla="*/ 2880 h 688538"/>
                <a:gd name="connsiteX111" fmla="*/ 252331 w 1129674"/>
                <a:gd name="connsiteY111" fmla="*/ 2326 h 688538"/>
                <a:gd name="connsiteX112" fmla="*/ 297213 w 1129674"/>
                <a:gd name="connsiteY112" fmla="*/ 45245 h 688538"/>
                <a:gd name="connsiteX113" fmla="*/ 252583 w 1129674"/>
                <a:gd name="connsiteY113" fmla="*/ 88466 h 688538"/>
                <a:gd name="connsiteX114" fmla="*/ 207702 w 1129674"/>
                <a:gd name="connsiteY114" fmla="*/ 45517 h 688538"/>
                <a:gd name="connsiteX115" fmla="*/ 207702 w 1129674"/>
                <a:gd name="connsiteY115" fmla="*/ 45496 h 688538"/>
                <a:gd name="connsiteX116" fmla="*/ 252331 w 1129674"/>
                <a:gd name="connsiteY116" fmla="*/ 2326 h 688538"/>
                <a:gd name="connsiteX117" fmla="*/ 460034 w 1129674"/>
                <a:gd name="connsiteY117" fmla="*/ 1722 h 688538"/>
                <a:gd name="connsiteX118" fmla="*/ 504915 w 1129674"/>
                <a:gd name="connsiteY118" fmla="*/ 44490 h 688538"/>
                <a:gd name="connsiteX119" fmla="*/ 460286 w 1129674"/>
                <a:gd name="connsiteY119" fmla="*/ 87661 h 688538"/>
                <a:gd name="connsiteX120" fmla="*/ 415405 w 1129674"/>
                <a:gd name="connsiteY120" fmla="*/ 44943 h 688538"/>
                <a:gd name="connsiteX121" fmla="*/ 460034 w 1129674"/>
                <a:gd name="connsiteY121" fmla="*/ 1722 h 688538"/>
                <a:gd name="connsiteX122" fmla="*/ 667687 w 1129674"/>
                <a:gd name="connsiteY122" fmla="*/ 1319 h 688538"/>
                <a:gd name="connsiteX123" fmla="*/ 667737 w 1129674"/>
                <a:gd name="connsiteY123" fmla="*/ 1320 h 688538"/>
                <a:gd name="connsiteX124" fmla="*/ 712618 w 1129674"/>
                <a:gd name="connsiteY124" fmla="*/ 44167 h 688538"/>
                <a:gd name="connsiteX125" fmla="*/ 712618 w 1129674"/>
                <a:gd name="connsiteY125" fmla="*/ 44239 h 688538"/>
                <a:gd name="connsiteX126" fmla="*/ 667988 w 1129674"/>
                <a:gd name="connsiteY126" fmla="*/ 87460 h 688538"/>
                <a:gd name="connsiteX127" fmla="*/ 623107 w 1129674"/>
                <a:gd name="connsiteY127" fmla="*/ 44511 h 688538"/>
                <a:gd name="connsiteX128" fmla="*/ 623107 w 1129674"/>
                <a:gd name="connsiteY128" fmla="*/ 44491 h 688538"/>
                <a:gd name="connsiteX129" fmla="*/ 667687 w 1129674"/>
                <a:gd name="connsiteY129" fmla="*/ 1319 h 688538"/>
                <a:gd name="connsiteX130" fmla="*/ 875438 w 1129674"/>
                <a:gd name="connsiteY130" fmla="*/ 565 h 688538"/>
                <a:gd name="connsiteX131" fmla="*/ 920320 w 1129674"/>
                <a:gd name="connsiteY131" fmla="*/ 43534 h 688538"/>
                <a:gd name="connsiteX132" fmla="*/ 875690 w 1129674"/>
                <a:gd name="connsiteY132" fmla="*/ 86705 h 688538"/>
                <a:gd name="connsiteX133" fmla="*/ 830809 w 1129674"/>
                <a:gd name="connsiteY133" fmla="*/ 43858 h 688538"/>
                <a:gd name="connsiteX134" fmla="*/ 830809 w 1129674"/>
                <a:gd name="connsiteY134" fmla="*/ 43786 h 688538"/>
                <a:gd name="connsiteX135" fmla="*/ 875438 w 1129674"/>
                <a:gd name="connsiteY135" fmla="*/ 565 h 688538"/>
                <a:gd name="connsiteX136" fmla="*/ 1083091 w 1129674"/>
                <a:gd name="connsiteY136" fmla="*/ 11 h 688538"/>
                <a:gd name="connsiteX137" fmla="*/ 1083141 w 1129674"/>
                <a:gd name="connsiteY137" fmla="*/ 12 h 688538"/>
                <a:gd name="connsiteX138" fmla="*/ 1128023 w 1129674"/>
                <a:gd name="connsiteY138" fmla="*/ 42858 h 688538"/>
                <a:gd name="connsiteX139" fmla="*/ 1128023 w 1129674"/>
                <a:gd name="connsiteY139" fmla="*/ 42931 h 688538"/>
                <a:gd name="connsiteX140" fmla="*/ 1083393 w 1129674"/>
                <a:gd name="connsiteY140" fmla="*/ 86152 h 688538"/>
                <a:gd name="connsiteX141" fmla="*/ 1038512 w 1129674"/>
                <a:gd name="connsiteY141" fmla="*/ 43203 h 688538"/>
                <a:gd name="connsiteX142" fmla="*/ 1038512 w 1129674"/>
                <a:gd name="connsiteY142" fmla="*/ 43183 h 688538"/>
                <a:gd name="connsiteX143" fmla="*/ 1083091 w 1129674"/>
                <a:gd name="connsiteY143" fmla="*/ 11 h 68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1129674" h="688538">
                  <a:moveTo>
                    <a:pt x="44428" y="599010"/>
                  </a:moveTo>
                  <a:cubicBezTo>
                    <a:pt x="69133" y="597926"/>
                    <a:pt x="90064" y="617077"/>
                    <a:pt x="91121" y="641785"/>
                  </a:cubicBezTo>
                  <a:cubicBezTo>
                    <a:pt x="92228" y="666493"/>
                    <a:pt x="73058" y="687401"/>
                    <a:pt x="48353" y="688485"/>
                  </a:cubicBezTo>
                  <a:cubicBezTo>
                    <a:pt x="47749" y="688512"/>
                    <a:pt x="47145" y="688526"/>
                    <a:pt x="46541" y="688528"/>
                  </a:cubicBezTo>
                  <a:cubicBezTo>
                    <a:pt x="22340" y="689062"/>
                    <a:pt x="2264" y="669912"/>
                    <a:pt x="1660" y="645709"/>
                  </a:cubicBezTo>
                  <a:cubicBezTo>
                    <a:pt x="553" y="621002"/>
                    <a:pt x="19723" y="600093"/>
                    <a:pt x="44428" y="599010"/>
                  </a:cubicBezTo>
                  <a:close/>
                  <a:moveTo>
                    <a:pt x="252432" y="598552"/>
                  </a:moveTo>
                  <a:cubicBezTo>
                    <a:pt x="277137" y="597524"/>
                    <a:pt x="298018" y="616723"/>
                    <a:pt x="299025" y="641433"/>
                  </a:cubicBezTo>
                  <a:cubicBezTo>
                    <a:pt x="300081" y="666144"/>
                    <a:pt x="280861" y="687008"/>
                    <a:pt x="256156" y="688037"/>
                  </a:cubicBezTo>
                  <a:cubicBezTo>
                    <a:pt x="255602" y="688060"/>
                    <a:pt x="254999" y="688073"/>
                    <a:pt x="254445" y="688075"/>
                  </a:cubicBezTo>
                  <a:cubicBezTo>
                    <a:pt x="230193" y="688581"/>
                    <a:pt x="210117" y="669386"/>
                    <a:pt x="209564" y="645156"/>
                  </a:cubicBezTo>
                  <a:cubicBezTo>
                    <a:pt x="208557" y="620446"/>
                    <a:pt x="227727" y="599581"/>
                    <a:pt x="252432" y="598552"/>
                  </a:cubicBezTo>
                  <a:close/>
                  <a:moveTo>
                    <a:pt x="459984" y="597997"/>
                  </a:moveTo>
                  <a:cubicBezTo>
                    <a:pt x="484689" y="596997"/>
                    <a:pt x="505569" y="616219"/>
                    <a:pt x="506576" y="640930"/>
                  </a:cubicBezTo>
                  <a:cubicBezTo>
                    <a:pt x="507532" y="665642"/>
                    <a:pt x="488311" y="686486"/>
                    <a:pt x="463606" y="687486"/>
                  </a:cubicBezTo>
                  <a:cubicBezTo>
                    <a:pt x="463053" y="687508"/>
                    <a:pt x="462499" y="687520"/>
                    <a:pt x="461946" y="687522"/>
                  </a:cubicBezTo>
                  <a:cubicBezTo>
                    <a:pt x="437694" y="688056"/>
                    <a:pt x="417618" y="668827"/>
                    <a:pt x="417064" y="644573"/>
                  </a:cubicBezTo>
                  <a:cubicBezTo>
                    <a:pt x="417064" y="644567"/>
                    <a:pt x="417064" y="644560"/>
                    <a:pt x="417064" y="644553"/>
                  </a:cubicBezTo>
                  <a:cubicBezTo>
                    <a:pt x="416058" y="619841"/>
                    <a:pt x="435279" y="598997"/>
                    <a:pt x="459984" y="597997"/>
                  </a:cubicBezTo>
                  <a:close/>
                  <a:moveTo>
                    <a:pt x="667636" y="597395"/>
                  </a:moveTo>
                  <a:cubicBezTo>
                    <a:pt x="692341" y="596367"/>
                    <a:pt x="713222" y="615566"/>
                    <a:pt x="714229" y="640276"/>
                  </a:cubicBezTo>
                  <a:cubicBezTo>
                    <a:pt x="715285" y="664987"/>
                    <a:pt x="696064" y="685851"/>
                    <a:pt x="671360" y="686880"/>
                  </a:cubicBezTo>
                  <a:cubicBezTo>
                    <a:pt x="670806" y="686904"/>
                    <a:pt x="670203" y="686916"/>
                    <a:pt x="669649" y="686918"/>
                  </a:cubicBezTo>
                  <a:cubicBezTo>
                    <a:pt x="645397" y="687424"/>
                    <a:pt x="625321" y="668229"/>
                    <a:pt x="624768" y="643999"/>
                  </a:cubicBezTo>
                  <a:cubicBezTo>
                    <a:pt x="623761" y="619289"/>
                    <a:pt x="642931" y="598424"/>
                    <a:pt x="667636" y="597395"/>
                  </a:cubicBezTo>
                  <a:close/>
                  <a:moveTo>
                    <a:pt x="875388" y="596689"/>
                  </a:moveTo>
                  <a:cubicBezTo>
                    <a:pt x="900093" y="595689"/>
                    <a:pt x="920974" y="614911"/>
                    <a:pt x="921980" y="639622"/>
                  </a:cubicBezTo>
                  <a:cubicBezTo>
                    <a:pt x="922937" y="664334"/>
                    <a:pt x="903716" y="685178"/>
                    <a:pt x="879011" y="686178"/>
                  </a:cubicBezTo>
                  <a:cubicBezTo>
                    <a:pt x="878457" y="686200"/>
                    <a:pt x="877904" y="686213"/>
                    <a:pt x="877350" y="686214"/>
                  </a:cubicBezTo>
                  <a:cubicBezTo>
                    <a:pt x="853099" y="686720"/>
                    <a:pt x="833023" y="667494"/>
                    <a:pt x="832469" y="643245"/>
                  </a:cubicBezTo>
                  <a:cubicBezTo>
                    <a:pt x="831463" y="618533"/>
                    <a:pt x="850684" y="597689"/>
                    <a:pt x="875388" y="596689"/>
                  </a:cubicBezTo>
                  <a:close/>
                  <a:moveTo>
                    <a:pt x="1083040" y="596238"/>
                  </a:moveTo>
                  <a:cubicBezTo>
                    <a:pt x="1107745" y="595210"/>
                    <a:pt x="1128627" y="614409"/>
                    <a:pt x="1129633" y="639119"/>
                  </a:cubicBezTo>
                  <a:cubicBezTo>
                    <a:pt x="1130689" y="663830"/>
                    <a:pt x="1111469" y="684694"/>
                    <a:pt x="1086764" y="685723"/>
                  </a:cubicBezTo>
                  <a:cubicBezTo>
                    <a:pt x="1086210" y="685746"/>
                    <a:pt x="1085607" y="685759"/>
                    <a:pt x="1085053" y="685761"/>
                  </a:cubicBezTo>
                  <a:cubicBezTo>
                    <a:pt x="1060801" y="686267"/>
                    <a:pt x="1040725" y="667072"/>
                    <a:pt x="1040172" y="642842"/>
                  </a:cubicBezTo>
                  <a:cubicBezTo>
                    <a:pt x="1039165" y="618132"/>
                    <a:pt x="1058335" y="597267"/>
                    <a:pt x="1083040" y="596238"/>
                  </a:cubicBezTo>
                  <a:close/>
                  <a:moveTo>
                    <a:pt x="47246" y="402467"/>
                  </a:moveTo>
                  <a:cubicBezTo>
                    <a:pt x="70794" y="403188"/>
                    <a:pt x="89763" y="422050"/>
                    <a:pt x="90618" y="445606"/>
                  </a:cubicBezTo>
                  <a:cubicBezTo>
                    <a:pt x="89863" y="470326"/>
                    <a:pt x="69184" y="489753"/>
                    <a:pt x="44479" y="488996"/>
                  </a:cubicBezTo>
                  <a:cubicBezTo>
                    <a:pt x="20931" y="488275"/>
                    <a:pt x="1962" y="469413"/>
                    <a:pt x="1107" y="445857"/>
                  </a:cubicBezTo>
                  <a:cubicBezTo>
                    <a:pt x="1862" y="421137"/>
                    <a:pt x="22491" y="401710"/>
                    <a:pt x="47246" y="402467"/>
                  </a:cubicBezTo>
                  <a:close/>
                  <a:moveTo>
                    <a:pt x="255049" y="401999"/>
                  </a:moveTo>
                  <a:cubicBezTo>
                    <a:pt x="278596" y="402788"/>
                    <a:pt x="297515" y="421699"/>
                    <a:pt x="298320" y="445253"/>
                  </a:cubicBezTo>
                  <a:cubicBezTo>
                    <a:pt x="297515" y="469971"/>
                    <a:pt x="276785" y="489337"/>
                    <a:pt x="252080" y="488508"/>
                  </a:cubicBezTo>
                  <a:cubicBezTo>
                    <a:pt x="228533" y="487718"/>
                    <a:pt x="209614" y="468807"/>
                    <a:pt x="208809" y="445253"/>
                  </a:cubicBezTo>
                  <a:cubicBezTo>
                    <a:pt x="209614" y="420535"/>
                    <a:pt x="230344" y="401169"/>
                    <a:pt x="255049" y="401999"/>
                  </a:cubicBezTo>
                  <a:close/>
                  <a:moveTo>
                    <a:pt x="462651" y="401309"/>
                  </a:moveTo>
                  <a:cubicBezTo>
                    <a:pt x="486198" y="402030"/>
                    <a:pt x="505168" y="420892"/>
                    <a:pt x="506023" y="444448"/>
                  </a:cubicBezTo>
                  <a:cubicBezTo>
                    <a:pt x="505268" y="469168"/>
                    <a:pt x="484639" y="488595"/>
                    <a:pt x="459884" y="487838"/>
                  </a:cubicBezTo>
                  <a:cubicBezTo>
                    <a:pt x="436336" y="487117"/>
                    <a:pt x="417367" y="468255"/>
                    <a:pt x="416512" y="444699"/>
                  </a:cubicBezTo>
                  <a:cubicBezTo>
                    <a:pt x="417267" y="419979"/>
                    <a:pt x="437946" y="400552"/>
                    <a:pt x="462651" y="401309"/>
                  </a:cubicBezTo>
                  <a:close/>
                  <a:moveTo>
                    <a:pt x="670353" y="400705"/>
                  </a:moveTo>
                  <a:cubicBezTo>
                    <a:pt x="693900" y="401426"/>
                    <a:pt x="712870" y="420288"/>
                    <a:pt x="713724" y="443844"/>
                  </a:cubicBezTo>
                  <a:cubicBezTo>
                    <a:pt x="712970" y="468564"/>
                    <a:pt x="692340" y="487991"/>
                    <a:pt x="667586" y="487234"/>
                  </a:cubicBezTo>
                  <a:cubicBezTo>
                    <a:pt x="644038" y="486513"/>
                    <a:pt x="625069" y="467651"/>
                    <a:pt x="624214" y="444095"/>
                  </a:cubicBezTo>
                  <a:cubicBezTo>
                    <a:pt x="624969" y="419375"/>
                    <a:pt x="645648" y="399948"/>
                    <a:pt x="670353" y="400705"/>
                  </a:cubicBezTo>
                  <a:close/>
                  <a:moveTo>
                    <a:pt x="878156" y="400288"/>
                  </a:moveTo>
                  <a:cubicBezTo>
                    <a:pt x="901704" y="401077"/>
                    <a:pt x="920622" y="419988"/>
                    <a:pt x="921427" y="443542"/>
                  </a:cubicBezTo>
                  <a:cubicBezTo>
                    <a:pt x="920622" y="468260"/>
                    <a:pt x="899892" y="487626"/>
                    <a:pt x="875187" y="486797"/>
                  </a:cubicBezTo>
                  <a:cubicBezTo>
                    <a:pt x="851640" y="486007"/>
                    <a:pt x="832721" y="467096"/>
                    <a:pt x="831916" y="443542"/>
                  </a:cubicBezTo>
                  <a:cubicBezTo>
                    <a:pt x="832721" y="418824"/>
                    <a:pt x="853451" y="399458"/>
                    <a:pt x="878156" y="400288"/>
                  </a:cubicBezTo>
                  <a:close/>
                  <a:moveTo>
                    <a:pt x="1085909" y="399548"/>
                  </a:moveTo>
                  <a:cubicBezTo>
                    <a:pt x="1109456" y="400269"/>
                    <a:pt x="1128426" y="419131"/>
                    <a:pt x="1129281" y="442687"/>
                  </a:cubicBezTo>
                  <a:cubicBezTo>
                    <a:pt x="1128526" y="467407"/>
                    <a:pt x="1107897" y="486834"/>
                    <a:pt x="1083142" y="486077"/>
                  </a:cubicBezTo>
                  <a:cubicBezTo>
                    <a:pt x="1059594" y="485356"/>
                    <a:pt x="1040625" y="466494"/>
                    <a:pt x="1039770" y="442938"/>
                  </a:cubicBezTo>
                  <a:cubicBezTo>
                    <a:pt x="1040525" y="418218"/>
                    <a:pt x="1061204" y="398791"/>
                    <a:pt x="1085909" y="399548"/>
                  </a:cubicBezTo>
                  <a:close/>
                  <a:moveTo>
                    <a:pt x="45132" y="202581"/>
                  </a:moveTo>
                  <a:cubicBezTo>
                    <a:pt x="45132" y="202581"/>
                    <a:pt x="45182" y="202581"/>
                    <a:pt x="45182" y="202582"/>
                  </a:cubicBezTo>
                  <a:cubicBezTo>
                    <a:pt x="69435" y="202048"/>
                    <a:pt x="89511" y="221259"/>
                    <a:pt x="90064" y="245501"/>
                  </a:cubicBezTo>
                  <a:cubicBezTo>
                    <a:pt x="89662" y="269749"/>
                    <a:pt x="69686" y="289086"/>
                    <a:pt x="45434" y="288722"/>
                  </a:cubicBezTo>
                  <a:cubicBezTo>
                    <a:pt x="21183" y="289256"/>
                    <a:pt x="1106" y="270027"/>
                    <a:pt x="553" y="245773"/>
                  </a:cubicBezTo>
                  <a:cubicBezTo>
                    <a:pt x="553" y="245766"/>
                    <a:pt x="553" y="245759"/>
                    <a:pt x="553" y="245752"/>
                  </a:cubicBezTo>
                  <a:cubicBezTo>
                    <a:pt x="956" y="221524"/>
                    <a:pt x="20880" y="202195"/>
                    <a:pt x="45132" y="202581"/>
                  </a:cubicBezTo>
                  <a:close/>
                  <a:moveTo>
                    <a:pt x="252885" y="202179"/>
                  </a:moveTo>
                  <a:cubicBezTo>
                    <a:pt x="277138" y="201673"/>
                    <a:pt x="297214" y="220898"/>
                    <a:pt x="297767" y="245148"/>
                  </a:cubicBezTo>
                  <a:cubicBezTo>
                    <a:pt x="297364" y="269389"/>
                    <a:pt x="277389" y="288711"/>
                    <a:pt x="253137" y="288319"/>
                  </a:cubicBezTo>
                  <a:cubicBezTo>
                    <a:pt x="228935" y="288880"/>
                    <a:pt x="208809" y="269697"/>
                    <a:pt x="208256" y="245472"/>
                  </a:cubicBezTo>
                  <a:cubicBezTo>
                    <a:pt x="208256" y="245448"/>
                    <a:pt x="208256" y="245424"/>
                    <a:pt x="208256" y="245400"/>
                  </a:cubicBezTo>
                  <a:cubicBezTo>
                    <a:pt x="208658" y="221151"/>
                    <a:pt x="228634" y="201814"/>
                    <a:pt x="252885" y="202179"/>
                  </a:cubicBezTo>
                  <a:close/>
                  <a:moveTo>
                    <a:pt x="460437" y="201625"/>
                  </a:moveTo>
                  <a:cubicBezTo>
                    <a:pt x="460437" y="201625"/>
                    <a:pt x="460487" y="201625"/>
                    <a:pt x="460487" y="201626"/>
                  </a:cubicBezTo>
                  <a:cubicBezTo>
                    <a:pt x="484690" y="201064"/>
                    <a:pt x="504816" y="220248"/>
                    <a:pt x="505369" y="244473"/>
                  </a:cubicBezTo>
                  <a:cubicBezTo>
                    <a:pt x="505369" y="244497"/>
                    <a:pt x="505369" y="244521"/>
                    <a:pt x="505369" y="244545"/>
                  </a:cubicBezTo>
                  <a:cubicBezTo>
                    <a:pt x="504966" y="268794"/>
                    <a:pt x="484991" y="288130"/>
                    <a:pt x="460739" y="287766"/>
                  </a:cubicBezTo>
                  <a:cubicBezTo>
                    <a:pt x="436487" y="288300"/>
                    <a:pt x="416411" y="269071"/>
                    <a:pt x="415858" y="244817"/>
                  </a:cubicBezTo>
                  <a:cubicBezTo>
                    <a:pt x="415858" y="244811"/>
                    <a:pt x="415858" y="244804"/>
                    <a:pt x="415858" y="244797"/>
                  </a:cubicBezTo>
                  <a:cubicBezTo>
                    <a:pt x="416260" y="220568"/>
                    <a:pt x="436185" y="201239"/>
                    <a:pt x="460437" y="201625"/>
                  </a:cubicBezTo>
                  <a:close/>
                  <a:moveTo>
                    <a:pt x="668290" y="201022"/>
                  </a:moveTo>
                  <a:cubicBezTo>
                    <a:pt x="692542" y="200516"/>
                    <a:pt x="712618" y="219741"/>
                    <a:pt x="713171" y="243991"/>
                  </a:cubicBezTo>
                  <a:cubicBezTo>
                    <a:pt x="712769" y="268232"/>
                    <a:pt x="692794" y="287554"/>
                    <a:pt x="668542" y="287162"/>
                  </a:cubicBezTo>
                  <a:cubicBezTo>
                    <a:pt x="644340" y="287723"/>
                    <a:pt x="624214" y="268540"/>
                    <a:pt x="623661" y="244315"/>
                  </a:cubicBezTo>
                  <a:cubicBezTo>
                    <a:pt x="623661" y="244291"/>
                    <a:pt x="623661" y="244267"/>
                    <a:pt x="623661" y="244243"/>
                  </a:cubicBezTo>
                  <a:cubicBezTo>
                    <a:pt x="624063" y="219986"/>
                    <a:pt x="644038" y="200636"/>
                    <a:pt x="668290" y="201022"/>
                  </a:cubicBezTo>
                  <a:close/>
                  <a:moveTo>
                    <a:pt x="875992" y="200468"/>
                  </a:moveTo>
                  <a:cubicBezTo>
                    <a:pt x="900195" y="199906"/>
                    <a:pt x="920321" y="219090"/>
                    <a:pt x="920874" y="243315"/>
                  </a:cubicBezTo>
                  <a:cubicBezTo>
                    <a:pt x="920874" y="243339"/>
                    <a:pt x="920874" y="243363"/>
                    <a:pt x="920874" y="243387"/>
                  </a:cubicBezTo>
                  <a:cubicBezTo>
                    <a:pt x="920472" y="267636"/>
                    <a:pt x="900496" y="286972"/>
                    <a:pt x="876244" y="286608"/>
                  </a:cubicBezTo>
                  <a:cubicBezTo>
                    <a:pt x="851993" y="287114"/>
                    <a:pt x="831916" y="267888"/>
                    <a:pt x="831363" y="243639"/>
                  </a:cubicBezTo>
                  <a:cubicBezTo>
                    <a:pt x="831766" y="219398"/>
                    <a:pt x="851741" y="200075"/>
                    <a:pt x="875992" y="200468"/>
                  </a:cubicBezTo>
                  <a:close/>
                  <a:moveTo>
                    <a:pt x="1083694" y="199865"/>
                  </a:moveTo>
                  <a:cubicBezTo>
                    <a:pt x="1107947" y="199359"/>
                    <a:pt x="1128023" y="218584"/>
                    <a:pt x="1128576" y="242834"/>
                  </a:cubicBezTo>
                  <a:cubicBezTo>
                    <a:pt x="1128173" y="267075"/>
                    <a:pt x="1108198" y="286397"/>
                    <a:pt x="1083946" y="286005"/>
                  </a:cubicBezTo>
                  <a:cubicBezTo>
                    <a:pt x="1059694" y="286539"/>
                    <a:pt x="1039618" y="267328"/>
                    <a:pt x="1039065" y="243086"/>
                  </a:cubicBezTo>
                  <a:cubicBezTo>
                    <a:pt x="1039467" y="218837"/>
                    <a:pt x="1059443" y="199500"/>
                    <a:pt x="1083694" y="199865"/>
                  </a:cubicBezTo>
                  <a:close/>
                  <a:moveTo>
                    <a:pt x="44629" y="2880"/>
                  </a:moveTo>
                  <a:cubicBezTo>
                    <a:pt x="68882" y="2374"/>
                    <a:pt x="88958" y="21599"/>
                    <a:pt x="89511" y="45849"/>
                  </a:cubicBezTo>
                  <a:cubicBezTo>
                    <a:pt x="89109" y="70098"/>
                    <a:pt x="69133" y="89434"/>
                    <a:pt x="44881" y="89070"/>
                  </a:cubicBezTo>
                  <a:cubicBezTo>
                    <a:pt x="20629" y="89604"/>
                    <a:pt x="553" y="70375"/>
                    <a:pt x="0" y="46121"/>
                  </a:cubicBezTo>
                  <a:cubicBezTo>
                    <a:pt x="0" y="46115"/>
                    <a:pt x="0" y="46108"/>
                    <a:pt x="0" y="46101"/>
                  </a:cubicBezTo>
                  <a:cubicBezTo>
                    <a:pt x="403" y="21852"/>
                    <a:pt x="20378" y="2515"/>
                    <a:pt x="44629" y="2880"/>
                  </a:cubicBezTo>
                  <a:close/>
                  <a:moveTo>
                    <a:pt x="252331" y="2326"/>
                  </a:moveTo>
                  <a:cubicBezTo>
                    <a:pt x="276583" y="1792"/>
                    <a:pt x="296660" y="21003"/>
                    <a:pt x="297213" y="45245"/>
                  </a:cubicBezTo>
                  <a:cubicBezTo>
                    <a:pt x="296810" y="69493"/>
                    <a:pt x="276835" y="88830"/>
                    <a:pt x="252583" y="88466"/>
                  </a:cubicBezTo>
                  <a:cubicBezTo>
                    <a:pt x="228331" y="89000"/>
                    <a:pt x="208255" y="69771"/>
                    <a:pt x="207702" y="45517"/>
                  </a:cubicBezTo>
                  <a:cubicBezTo>
                    <a:pt x="207702" y="45510"/>
                    <a:pt x="207702" y="45503"/>
                    <a:pt x="207702" y="45496"/>
                  </a:cubicBezTo>
                  <a:cubicBezTo>
                    <a:pt x="208104" y="21255"/>
                    <a:pt x="228080" y="1933"/>
                    <a:pt x="252331" y="2326"/>
                  </a:cubicBezTo>
                  <a:close/>
                  <a:moveTo>
                    <a:pt x="460034" y="1722"/>
                  </a:moveTo>
                  <a:cubicBezTo>
                    <a:pt x="484186" y="1215"/>
                    <a:pt x="504261" y="20319"/>
                    <a:pt x="504915" y="44490"/>
                  </a:cubicBezTo>
                  <a:cubicBezTo>
                    <a:pt x="504513" y="68731"/>
                    <a:pt x="484538" y="88053"/>
                    <a:pt x="460286" y="87661"/>
                  </a:cubicBezTo>
                  <a:cubicBezTo>
                    <a:pt x="436135" y="88224"/>
                    <a:pt x="416059" y="69118"/>
                    <a:pt x="415405" y="44943"/>
                  </a:cubicBezTo>
                  <a:cubicBezTo>
                    <a:pt x="415807" y="20694"/>
                    <a:pt x="435782" y="1357"/>
                    <a:pt x="460034" y="1722"/>
                  </a:cubicBezTo>
                  <a:close/>
                  <a:moveTo>
                    <a:pt x="667687" y="1319"/>
                  </a:moveTo>
                  <a:cubicBezTo>
                    <a:pt x="667687" y="1319"/>
                    <a:pt x="667737" y="1319"/>
                    <a:pt x="667737" y="1320"/>
                  </a:cubicBezTo>
                  <a:cubicBezTo>
                    <a:pt x="691939" y="758"/>
                    <a:pt x="712065" y="19942"/>
                    <a:pt x="712618" y="44167"/>
                  </a:cubicBezTo>
                  <a:cubicBezTo>
                    <a:pt x="712618" y="44191"/>
                    <a:pt x="712618" y="44215"/>
                    <a:pt x="712618" y="44239"/>
                  </a:cubicBezTo>
                  <a:cubicBezTo>
                    <a:pt x="712216" y="68488"/>
                    <a:pt x="692241" y="87824"/>
                    <a:pt x="667988" y="87460"/>
                  </a:cubicBezTo>
                  <a:cubicBezTo>
                    <a:pt x="643737" y="87993"/>
                    <a:pt x="623661" y="68765"/>
                    <a:pt x="623107" y="44511"/>
                  </a:cubicBezTo>
                  <a:cubicBezTo>
                    <a:pt x="623107" y="44505"/>
                    <a:pt x="623107" y="44498"/>
                    <a:pt x="623107" y="44491"/>
                  </a:cubicBezTo>
                  <a:cubicBezTo>
                    <a:pt x="623510" y="20262"/>
                    <a:pt x="643434" y="933"/>
                    <a:pt x="667687" y="1319"/>
                  </a:cubicBezTo>
                  <a:close/>
                  <a:moveTo>
                    <a:pt x="875438" y="565"/>
                  </a:moveTo>
                  <a:cubicBezTo>
                    <a:pt x="899691" y="59"/>
                    <a:pt x="919767" y="19284"/>
                    <a:pt x="920320" y="43534"/>
                  </a:cubicBezTo>
                  <a:cubicBezTo>
                    <a:pt x="919918" y="67775"/>
                    <a:pt x="899942" y="87097"/>
                    <a:pt x="875690" y="86705"/>
                  </a:cubicBezTo>
                  <a:cubicBezTo>
                    <a:pt x="851488" y="87266"/>
                    <a:pt x="831362" y="68083"/>
                    <a:pt x="830809" y="43858"/>
                  </a:cubicBezTo>
                  <a:cubicBezTo>
                    <a:pt x="830809" y="43834"/>
                    <a:pt x="830809" y="43810"/>
                    <a:pt x="830809" y="43786"/>
                  </a:cubicBezTo>
                  <a:cubicBezTo>
                    <a:pt x="831212" y="19530"/>
                    <a:pt x="851187" y="179"/>
                    <a:pt x="875438" y="565"/>
                  </a:cubicBezTo>
                  <a:close/>
                  <a:moveTo>
                    <a:pt x="1083091" y="11"/>
                  </a:moveTo>
                  <a:cubicBezTo>
                    <a:pt x="1083091" y="11"/>
                    <a:pt x="1083141" y="11"/>
                    <a:pt x="1083141" y="12"/>
                  </a:cubicBezTo>
                  <a:cubicBezTo>
                    <a:pt x="1107344" y="-550"/>
                    <a:pt x="1127470" y="18634"/>
                    <a:pt x="1128023" y="42858"/>
                  </a:cubicBezTo>
                  <a:cubicBezTo>
                    <a:pt x="1128023" y="42883"/>
                    <a:pt x="1128023" y="42907"/>
                    <a:pt x="1128023" y="42931"/>
                  </a:cubicBezTo>
                  <a:cubicBezTo>
                    <a:pt x="1127620" y="67179"/>
                    <a:pt x="1107645" y="86516"/>
                    <a:pt x="1083393" y="86152"/>
                  </a:cubicBezTo>
                  <a:cubicBezTo>
                    <a:pt x="1059141" y="86686"/>
                    <a:pt x="1039065" y="67457"/>
                    <a:pt x="1038512" y="43203"/>
                  </a:cubicBezTo>
                  <a:cubicBezTo>
                    <a:pt x="1038512" y="43197"/>
                    <a:pt x="1038512" y="43190"/>
                    <a:pt x="1038512" y="43183"/>
                  </a:cubicBezTo>
                  <a:cubicBezTo>
                    <a:pt x="1038914" y="18954"/>
                    <a:pt x="1058839" y="-375"/>
                    <a:pt x="1083091" y="11"/>
                  </a:cubicBezTo>
                  <a:close/>
                </a:path>
              </a:pathLst>
            </a:custGeom>
            <a:solidFill>
              <a:schemeClr val="accent1"/>
            </a:solidFill>
            <a:ln w="50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575566" y="1310223"/>
            <a:ext cx="4890099" cy="252185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575566" y="5320142"/>
            <a:ext cx="4890098" cy="357708"/>
          </a:xfrm>
          <a:prstGeom prst="roundRect">
            <a:avLst/>
          </a:prstGeom>
          <a:noFill/>
        </p:spPr>
        <p:txBody>
          <a:bodyPr wrap="square" lIns="90000"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6575566" y="5691028"/>
            <a:ext cx="4890100" cy="357708"/>
          </a:xfrm>
          <a:prstGeom prst="roundRect">
            <a:avLst/>
          </a:prstGeom>
          <a:noFill/>
          <a:ln>
            <a:noFill/>
          </a:ln>
        </p:spPr>
        <p:txBody>
          <a:bodyPr wrap="none"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  <p:extLst>
      <p:ext uri="{BB962C8B-B14F-4D97-AF65-F5344CB8AC3E}">
        <p14:creationId xmlns:p14="http://schemas.microsoft.com/office/powerpoint/2010/main" val="4273047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61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1197" y="6067352"/>
            <a:ext cx="12212928" cy="790649"/>
            <a:chOff x="-11197" y="5923722"/>
            <a:chExt cx="12212928" cy="934279"/>
          </a:xfrm>
        </p:grpSpPr>
        <p:sp>
          <p:nvSpPr>
            <p:cNvPr id="11" name="任意多边形: 形状 10"/>
            <p:cNvSpPr/>
            <p:nvPr/>
          </p:nvSpPr>
          <p:spPr>
            <a:xfrm>
              <a:off x="0" y="5943898"/>
              <a:ext cx="12192000" cy="914103"/>
            </a:xfrm>
            <a:custGeom>
              <a:avLst/>
              <a:gdLst>
                <a:gd name="connsiteX0" fmla="*/ 9428683 w 12192000"/>
                <a:gd name="connsiteY0" fmla="*/ 787 h 914103"/>
                <a:gd name="connsiteX1" fmla="*/ 12017158 w 12192000"/>
                <a:gd name="connsiteY1" fmla="*/ 249184 h 914103"/>
                <a:gd name="connsiteX2" fmla="*/ 12192000 w 12192000"/>
                <a:gd name="connsiteY2" fmla="*/ 287888 h 914103"/>
                <a:gd name="connsiteX3" fmla="*/ 12192000 w 12192000"/>
                <a:gd name="connsiteY3" fmla="*/ 914103 h 914103"/>
                <a:gd name="connsiteX4" fmla="*/ 0 w 12192000"/>
                <a:gd name="connsiteY4" fmla="*/ 914103 h 914103"/>
                <a:gd name="connsiteX5" fmla="*/ 0 w 12192000"/>
                <a:gd name="connsiteY5" fmla="*/ 208040 h 914103"/>
                <a:gd name="connsiteX6" fmla="*/ 55090 w 12192000"/>
                <a:gd name="connsiteY6" fmla="*/ 225514 h 914103"/>
                <a:gd name="connsiteX7" fmla="*/ 6707632 w 12192000"/>
                <a:gd name="connsiteY7" fmla="*/ 280240 h 914103"/>
                <a:gd name="connsiteX8" fmla="*/ 9428683 w 12192000"/>
                <a:gd name="connsiteY8" fmla="*/ 787 h 9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914103">
                  <a:moveTo>
                    <a:pt x="9428683" y="787"/>
                  </a:moveTo>
                  <a:cubicBezTo>
                    <a:pt x="10183698" y="-7806"/>
                    <a:pt x="11043489" y="52705"/>
                    <a:pt x="12017158" y="249184"/>
                  </a:cubicBezTo>
                  <a:lnTo>
                    <a:pt x="12192000" y="287888"/>
                  </a:lnTo>
                  <a:lnTo>
                    <a:pt x="12192000" y="914103"/>
                  </a:lnTo>
                  <a:lnTo>
                    <a:pt x="0" y="914103"/>
                  </a:lnTo>
                  <a:lnTo>
                    <a:pt x="0" y="208040"/>
                  </a:lnTo>
                  <a:lnTo>
                    <a:pt x="55090" y="225514"/>
                  </a:lnTo>
                  <a:cubicBezTo>
                    <a:pt x="560608" y="378558"/>
                    <a:pt x="2825324" y="948937"/>
                    <a:pt x="6707632" y="280240"/>
                  </a:cubicBezTo>
                  <a:cubicBezTo>
                    <a:pt x="7399382" y="182049"/>
                    <a:pt x="8296160" y="13677"/>
                    <a:pt x="9428683" y="78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 w="63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 rot="184153">
              <a:off x="-11197" y="6271178"/>
              <a:ext cx="4685177" cy="292780"/>
            </a:xfrm>
            <a:custGeom>
              <a:avLst/>
              <a:gdLst>
                <a:gd name="connsiteX0" fmla="*/ 0 w 4685177"/>
                <a:gd name="connsiteY0" fmla="*/ 0 h 292780"/>
                <a:gd name="connsiteX1" fmla="*/ 22778 w 4685177"/>
                <a:gd name="connsiteY1" fmla="*/ 6087 h 292780"/>
                <a:gd name="connsiteX2" fmla="*/ 4685177 w 4685177"/>
                <a:gd name="connsiteY2" fmla="*/ 79539 h 292780"/>
                <a:gd name="connsiteX3" fmla="*/ 96829 w 4685177"/>
                <a:gd name="connsiteY3" fmla="*/ 113584 h 292780"/>
                <a:gd name="connsiteX4" fmla="*/ 5247 w 4685177"/>
                <a:gd name="connsiteY4" fmla="*/ 97850 h 29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5177" h="292780">
                  <a:moveTo>
                    <a:pt x="0" y="0"/>
                  </a:moveTo>
                  <a:lnTo>
                    <a:pt x="22778" y="6087"/>
                  </a:lnTo>
                  <a:cubicBezTo>
                    <a:pt x="380140" y="97418"/>
                    <a:pt x="1978739" y="440199"/>
                    <a:pt x="4685177" y="79539"/>
                  </a:cubicBezTo>
                  <a:cubicBezTo>
                    <a:pt x="2726329" y="454094"/>
                    <a:pt x="917993" y="248786"/>
                    <a:pt x="96829" y="113584"/>
                  </a:cubicBezTo>
                  <a:lnTo>
                    <a:pt x="5247" y="9785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</a:gradFill>
            <a:ln w="633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>
            <a:xfrm rot="184153">
              <a:off x="8102467" y="5923722"/>
              <a:ext cx="4099264" cy="253698"/>
            </a:xfrm>
            <a:custGeom>
              <a:avLst/>
              <a:gdLst>
                <a:gd name="connsiteX0" fmla="*/ 1923565 w 4310104"/>
                <a:gd name="connsiteY0" fmla="*/ 29286 h 253698"/>
                <a:gd name="connsiteX1" fmla="*/ 4123228 w 4310104"/>
                <a:gd name="connsiteY1" fmla="*/ 23591 h 253698"/>
                <a:gd name="connsiteX2" fmla="*/ 4298282 w 4310104"/>
                <a:gd name="connsiteY2" fmla="*/ 33209 h 253698"/>
                <a:gd name="connsiteX3" fmla="*/ 4310104 w 4310104"/>
                <a:gd name="connsiteY3" fmla="*/ 253698 h 253698"/>
                <a:gd name="connsiteX4" fmla="*/ 4267670 w 4310104"/>
                <a:gd name="connsiteY4" fmla="*/ 247170 h 253698"/>
                <a:gd name="connsiteX5" fmla="*/ 0 w 4310104"/>
                <a:gd name="connsiteY5" fmla="*/ 238839 h 253698"/>
                <a:gd name="connsiteX6" fmla="*/ 1923565 w 4310104"/>
                <a:gd name="connsiteY6" fmla="*/ 29286 h 25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0104" h="253698">
                  <a:moveTo>
                    <a:pt x="1923565" y="29286"/>
                  </a:moveTo>
                  <a:cubicBezTo>
                    <a:pt x="2534414" y="-2603"/>
                    <a:pt x="3275220" y="-13992"/>
                    <a:pt x="4123228" y="23591"/>
                  </a:cubicBezTo>
                  <a:lnTo>
                    <a:pt x="4298282" y="33209"/>
                  </a:lnTo>
                  <a:lnTo>
                    <a:pt x="4310104" y="253698"/>
                  </a:lnTo>
                  <a:lnTo>
                    <a:pt x="4267670" y="247170"/>
                  </a:lnTo>
                  <a:cubicBezTo>
                    <a:pt x="3542497" y="140972"/>
                    <a:pt x="1859691" y="-36949"/>
                    <a:pt x="0" y="238839"/>
                  </a:cubicBezTo>
                  <a:cubicBezTo>
                    <a:pt x="0" y="238839"/>
                    <a:pt x="701869" y="93063"/>
                    <a:pt x="1923565" y="292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</a:gradFill>
            <a:ln w="633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zgfwh.gzhu.edu.cn/info/1049/1424.htm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000" dirty="0">
                <a:latin typeface="Segoe UI" panose="020B0502040204020203" pitchFamily="34" charset="0"/>
                <a:ea typeface="等线" panose="02010600030101010101" pitchFamily="2" charset="-122"/>
              </a:rPr>
              <a:t>Traditional Cuisine: Breakfast Culture of </a:t>
            </a:r>
            <a:br>
              <a:rPr lang="en-US" altLang="zh-CN" sz="4000" dirty="0">
                <a:latin typeface="Segoe UI" panose="020B0502040204020203" pitchFamily="34" charset="0"/>
                <a:ea typeface="等线" panose="02010600030101010101" pitchFamily="2" charset="-122"/>
              </a:rPr>
            </a:br>
            <a:r>
              <a:rPr lang="en-US" altLang="zh-CN" sz="4000" dirty="0">
                <a:latin typeface="Segoe UI" panose="020B0502040204020203" pitchFamily="34" charset="0"/>
                <a:ea typeface="等线" panose="02010600030101010101" pitchFamily="2" charset="-122"/>
              </a:rPr>
              <a:t>Guangdong</a:t>
            </a:r>
            <a:endParaRPr lang="en-US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altLang="zh-CN" dirty="0">
                <a:latin typeface="Segoe UI" panose="020B0502040204020203" pitchFamily="34" charset="0"/>
                <a:ea typeface="等线" panose="02010600030101010101" pitchFamily="2" charset="-122"/>
              </a:rPr>
              <a:t>23 </a:t>
            </a:r>
            <a:r>
              <a:rPr lang="zh-CN" altLang="en-US" dirty="0">
                <a:latin typeface="Segoe UI" panose="020B0502040204020203" pitchFamily="34" charset="0"/>
                <a:ea typeface="等线" panose="02010600030101010101" pitchFamily="2" charset="-122"/>
              </a:rPr>
              <a:t>英语笔译 吴子毅 </a:t>
            </a:r>
            <a:r>
              <a:rPr lang="en-US" altLang="zh-CN" dirty="0">
                <a:latin typeface="Segoe UI" panose="020B0502040204020203" pitchFamily="34" charset="0"/>
                <a:ea typeface="等线" panose="02010600030101010101" pitchFamily="2" charset="-122"/>
              </a:rPr>
              <a:t>Andrew</a:t>
            </a:r>
            <a:endParaRPr lang="en-US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CA9B858-B8F5-9AFE-AFED-4E0EE1366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0" r="31005"/>
          <a:stretch/>
        </p:blipFill>
        <p:spPr>
          <a:xfrm>
            <a:off x="5584957" y="414379"/>
            <a:ext cx="6077750" cy="6029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B8BE521D-BA98-7ED7-CC33-2242771ECF57}"/>
              </a:ext>
            </a:extLst>
          </p:cNvPr>
          <p:cNvGrpSpPr/>
          <p:nvPr/>
        </p:nvGrpSpPr>
        <p:grpSpPr>
          <a:xfrm>
            <a:off x="454428" y="2874953"/>
            <a:ext cx="11070822" cy="3019662"/>
            <a:chOff x="448078" y="1813596"/>
            <a:chExt cx="11070822" cy="3019662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A43AD01-C03E-ACFA-0FDA-BFB35A6FF425}"/>
                </a:ext>
              </a:extLst>
            </p:cNvPr>
            <p:cNvSpPr txBox="1"/>
            <p:nvPr/>
          </p:nvSpPr>
          <p:spPr>
            <a:xfrm>
              <a:off x="660400" y="1813596"/>
              <a:ext cx="10858500" cy="877711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/>
            </a:bodyPr>
            <a:lstStyle/>
            <a:p>
              <a:pPr algn="ctr"/>
              <a:r>
                <a:rPr lang="en-US" altLang="zh-CN" sz="4400" b="1" dirty="0">
                  <a:latin typeface="Segoe UI" panose="020B0502040204020203" pitchFamily="34" charset="0"/>
                  <a:ea typeface="等线" panose="02010600030101010101" pitchFamily="2" charset="-122"/>
                </a:rPr>
                <a:t>Content</a:t>
              </a:r>
              <a:endParaRPr lang="zh-CN" altLang="en-US" sz="4400" b="1" dirty="0">
                <a:latin typeface="Segoe UI" panose="020B0502040204020203" pitchFamily="34" charset="0"/>
                <a:ea typeface="等线" panose="02010600030101010101" pitchFamily="2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E97A2B2-2EDD-EFD1-B860-609882D1B830}"/>
                </a:ext>
              </a:extLst>
            </p:cNvPr>
            <p:cNvGrpSpPr/>
            <p:nvPr/>
          </p:nvGrpSpPr>
          <p:grpSpPr>
            <a:xfrm>
              <a:off x="448078" y="2846379"/>
              <a:ext cx="1935888" cy="1946763"/>
              <a:chOff x="448078" y="2846379"/>
              <a:chExt cx="1935888" cy="1946763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5365C6E-0ED2-C8F5-1DF2-C9F336033301}"/>
                  </a:ext>
                </a:extLst>
              </p:cNvPr>
              <p:cNvSpPr txBox="1"/>
              <p:nvPr/>
            </p:nvSpPr>
            <p:spPr>
              <a:xfrm>
                <a:off x="774756" y="2846379"/>
                <a:ext cx="1124324" cy="877711"/>
              </a:xfrm>
              <a:prstGeom prst="rect">
                <a:avLst/>
              </a:prstGeom>
              <a:noFill/>
              <a:effectLst/>
            </p:spPr>
            <p:txBody>
              <a:bodyPr wrap="none" lIns="90000" tIns="46800" rIns="90000" bIns="46800" rtlCol="0" anchor="b" anchorCtr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6600" b="1" dirty="0">
                    <a:solidFill>
                      <a:schemeClr val="accent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01</a:t>
                </a:r>
                <a:endParaRPr lang="zh-CN" altLang="en-US" sz="6600" b="1" dirty="0">
                  <a:solidFill>
                    <a:schemeClr val="accent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209A91C4-984B-9593-0619-97D75615D84D}"/>
                  </a:ext>
                </a:extLst>
              </p:cNvPr>
              <p:cNvSpPr/>
              <p:nvPr/>
            </p:nvSpPr>
            <p:spPr>
              <a:xfrm flipH="1">
                <a:off x="448078" y="3818082"/>
                <a:ext cx="1935888" cy="975060"/>
              </a:xfrm>
              <a:prstGeom prst="rect">
                <a:avLst/>
              </a:prstGeom>
              <a:solidFill>
                <a:schemeClr val="bg1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b" anchorCtr="0" forceAA="0" compatLnSpc="1">
                <a:normAutofit fontScale="92500"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Introduction to Guangdong Dim Sum Brunch</a:t>
                </a:r>
                <a:endParaRPr lang="zh-CN" altLang="en-US" b="1" dirty="0">
                  <a:solidFill>
                    <a:schemeClr val="tx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A5F932C-7E06-0C11-D3EB-408562017501}"/>
                </a:ext>
              </a:extLst>
            </p:cNvPr>
            <p:cNvGrpSpPr/>
            <p:nvPr/>
          </p:nvGrpSpPr>
          <p:grpSpPr>
            <a:xfrm>
              <a:off x="2486732" y="2846379"/>
              <a:ext cx="2223254" cy="1982847"/>
              <a:chOff x="2486732" y="2846379"/>
              <a:chExt cx="2223254" cy="1982847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FA098C9-9349-D2CC-7841-D5008E839F79}"/>
                  </a:ext>
                </a:extLst>
              </p:cNvPr>
              <p:cNvSpPr txBox="1"/>
              <p:nvPr/>
            </p:nvSpPr>
            <p:spPr>
              <a:xfrm>
                <a:off x="3036197" y="2846379"/>
                <a:ext cx="1124324" cy="877711"/>
              </a:xfrm>
              <a:prstGeom prst="rect">
                <a:avLst/>
              </a:prstGeom>
              <a:noFill/>
              <a:effectLst/>
            </p:spPr>
            <p:txBody>
              <a:bodyPr wrap="none" lIns="90000" tIns="46800" rIns="90000" bIns="46800" rtlCol="0" anchor="b" anchorCtr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6600" b="1" dirty="0">
                    <a:solidFill>
                      <a:schemeClr val="accent2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02</a:t>
                </a:r>
                <a:endParaRPr lang="zh-CN" altLang="en-US" sz="6600" b="1" dirty="0">
                  <a:solidFill>
                    <a:schemeClr val="accent2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E36E75B-24E3-D204-ED49-B7C76001359C}"/>
                  </a:ext>
                </a:extLst>
              </p:cNvPr>
              <p:cNvSpPr/>
              <p:nvPr/>
            </p:nvSpPr>
            <p:spPr>
              <a:xfrm flipH="1">
                <a:off x="2486732" y="3951515"/>
                <a:ext cx="2223254" cy="877711"/>
              </a:xfrm>
              <a:prstGeom prst="rect">
                <a:avLst/>
              </a:prstGeom>
              <a:solidFill>
                <a:schemeClr val="bg1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b" anchorCtr="0" forceAA="0" compatLnSpc="1">
                <a:noAutofit/>
              </a:bodyPr>
              <a:lstStyle/>
              <a:p>
                <a:pPr algn="ctr"/>
                <a:r>
                  <a:rPr lang="en-US" altLang="zh-CN" sz="1700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Introduction to Daily Guangdong Breakfast</a:t>
                </a:r>
                <a:endParaRPr lang="zh-CN" altLang="en-US" sz="1700" b="1" dirty="0">
                  <a:solidFill>
                    <a:schemeClr val="tx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2656503-0A53-0966-26E5-989EE26953B0}"/>
                </a:ext>
              </a:extLst>
            </p:cNvPr>
            <p:cNvGrpSpPr/>
            <p:nvPr/>
          </p:nvGrpSpPr>
          <p:grpSpPr>
            <a:xfrm>
              <a:off x="4972421" y="2840936"/>
              <a:ext cx="1819237" cy="1952206"/>
              <a:chOff x="4972421" y="2840936"/>
              <a:chExt cx="1819237" cy="1952206"/>
            </a:xfrm>
          </p:grpSpPr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83EE75A-9454-43CD-33F2-0CD008D896C4}"/>
                  </a:ext>
                </a:extLst>
              </p:cNvPr>
              <p:cNvSpPr txBox="1"/>
              <p:nvPr/>
            </p:nvSpPr>
            <p:spPr>
              <a:xfrm>
                <a:off x="5286470" y="2840936"/>
                <a:ext cx="1124324" cy="877711"/>
              </a:xfrm>
              <a:prstGeom prst="rect">
                <a:avLst/>
              </a:prstGeom>
              <a:noFill/>
              <a:effectLst/>
            </p:spPr>
            <p:txBody>
              <a:bodyPr wrap="none" lIns="90000" tIns="46800" rIns="90000" bIns="46800" rtlCol="0" anchor="b" anchorCtr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6600" b="1" dirty="0">
                    <a:solidFill>
                      <a:schemeClr val="accent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03</a:t>
                </a:r>
                <a:endParaRPr lang="zh-CN" altLang="en-US" sz="6600" b="1" dirty="0">
                  <a:solidFill>
                    <a:schemeClr val="accent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100CCB1E-890D-64CB-979B-19DA486C0046}"/>
                  </a:ext>
                </a:extLst>
              </p:cNvPr>
              <p:cNvSpPr/>
              <p:nvPr/>
            </p:nvSpPr>
            <p:spPr>
              <a:xfrm flipH="1">
                <a:off x="4972421" y="3987600"/>
                <a:ext cx="1819237" cy="805542"/>
              </a:xfrm>
              <a:prstGeom prst="rect">
                <a:avLst/>
              </a:prstGeom>
              <a:solidFill>
                <a:schemeClr val="bg1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b" anchorCtr="0" forceAA="0" compatLnSpc="1">
                <a:normAutofit fontScale="92500" lnSpcReduction="10000"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Functions of Guangdong Breakfast</a:t>
                </a:r>
                <a:endParaRPr lang="zh-CN" altLang="en-US" b="1" dirty="0">
                  <a:solidFill>
                    <a:schemeClr val="tx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9FC40DD-0628-EA4B-55D5-FC211530093B}"/>
                </a:ext>
              </a:extLst>
            </p:cNvPr>
            <p:cNvGrpSpPr/>
            <p:nvPr/>
          </p:nvGrpSpPr>
          <p:grpSpPr>
            <a:xfrm>
              <a:off x="7176266" y="2840936"/>
              <a:ext cx="2055453" cy="1992322"/>
              <a:chOff x="7176266" y="2840936"/>
              <a:chExt cx="2055453" cy="1992322"/>
            </a:xfrm>
          </p:grpSpPr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648CDBF-E5BD-1089-5A40-E7576588192C}"/>
                  </a:ext>
                </a:extLst>
              </p:cNvPr>
              <p:cNvSpPr txBox="1"/>
              <p:nvPr/>
            </p:nvSpPr>
            <p:spPr>
              <a:xfrm>
                <a:off x="7544663" y="2840936"/>
                <a:ext cx="1124324" cy="877711"/>
              </a:xfrm>
              <a:prstGeom prst="rect">
                <a:avLst/>
              </a:prstGeom>
              <a:noFill/>
              <a:effectLst/>
            </p:spPr>
            <p:txBody>
              <a:bodyPr wrap="none" lIns="90000" tIns="46800" rIns="90000" bIns="46800" rtlCol="0" anchor="b" anchorCtr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3600" b="1" dirty="0">
                    <a:solidFill>
                      <a:schemeClr val="accent2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04</a:t>
                </a:r>
                <a:endParaRPr lang="zh-CN" altLang="en-US" sz="3600" b="1" dirty="0">
                  <a:solidFill>
                    <a:schemeClr val="accent2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C3DBA3F5-CDD6-4AF0-CF1C-04ACFCCF2025}"/>
                  </a:ext>
                </a:extLst>
              </p:cNvPr>
              <p:cNvSpPr/>
              <p:nvPr/>
            </p:nvSpPr>
            <p:spPr>
              <a:xfrm flipH="1">
                <a:off x="7176266" y="4068153"/>
                <a:ext cx="2055453" cy="765105"/>
              </a:xfrm>
              <a:prstGeom prst="rect">
                <a:avLst/>
              </a:prstGeom>
              <a:solidFill>
                <a:schemeClr val="bg1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b" anchorCtr="0" forceAA="0" compatLnSpc="1">
                <a:noAutofit/>
              </a:bodyPr>
              <a:lstStyle/>
              <a:p>
                <a:pPr algn="ctr"/>
                <a:r>
                  <a:rPr lang="en-US" altLang="zh-CN" sz="1700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Modern Evolution of Guangdong Breakfast</a:t>
                </a:r>
                <a:endParaRPr lang="zh-CN" altLang="en-US" sz="1700" b="1" dirty="0">
                  <a:solidFill>
                    <a:schemeClr val="tx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11669EE-F891-650A-2D9E-ED7BB7FD6350}"/>
                </a:ext>
              </a:extLst>
            </p:cNvPr>
            <p:cNvGrpSpPr/>
            <p:nvPr/>
          </p:nvGrpSpPr>
          <p:grpSpPr>
            <a:xfrm>
              <a:off x="9616327" y="2882556"/>
              <a:ext cx="1696885" cy="1835202"/>
              <a:chOff x="9616327" y="2882556"/>
              <a:chExt cx="1696885" cy="1835202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C5F8465-EE83-4D0E-F38C-E710F26BE14F}"/>
                  </a:ext>
                </a:extLst>
              </p:cNvPr>
              <p:cNvSpPr txBox="1"/>
              <p:nvPr/>
            </p:nvSpPr>
            <p:spPr>
              <a:xfrm>
                <a:off x="9798184" y="2882556"/>
                <a:ext cx="1124324" cy="877711"/>
              </a:xfrm>
              <a:prstGeom prst="rect">
                <a:avLst/>
              </a:prstGeom>
              <a:noFill/>
              <a:effectLst/>
            </p:spPr>
            <p:txBody>
              <a:bodyPr wrap="none" lIns="90000" tIns="46800" rIns="90000" bIns="46800" rtlCol="0" anchor="b" anchorCtr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3600" b="1" dirty="0">
                    <a:solidFill>
                      <a:schemeClr val="accent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05</a:t>
                </a:r>
                <a:endParaRPr lang="zh-CN" altLang="en-US" sz="3600" b="1" dirty="0">
                  <a:solidFill>
                    <a:schemeClr val="accent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EF4C3AF6-3AEC-95CF-7DE4-A5159CBBDFD0}"/>
                  </a:ext>
                </a:extLst>
              </p:cNvPr>
              <p:cNvSpPr/>
              <p:nvPr/>
            </p:nvSpPr>
            <p:spPr>
              <a:xfrm flipH="1">
                <a:off x="9616327" y="4068153"/>
                <a:ext cx="1696885" cy="649605"/>
              </a:xfrm>
              <a:prstGeom prst="rect">
                <a:avLst/>
              </a:prstGeom>
              <a:solidFill>
                <a:schemeClr val="bg1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0000" tIns="46800" rIns="90000" bIns="46800" numCol="1" spcCol="0" rtlCol="0" fromWordArt="0" anchor="b" anchorCtr="0" forceAA="0" compatLnSpc="1">
                <a:normAutofit/>
              </a:bodyPr>
              <a:lstStyle/>
              <a:p>
                <a:pPr algn="ctr"/>
                <a:r>
                  <a:rPr lang="en-US" altLang="zh-CN" sz="1700" b="1" dirty="0">
                    <a:solidFill>
                      <a:schemeClr val="tx1"/>
                    </a:solidFill>
                    <a:latin typeface="Segoe UI" panose="020B0502040204020203" pitchFamily="34" charset="0"/>
                    <a:ea typeface="等线" panose="02010600030101010101" pitchFamily="2" charset="-122"/>
                  </a:rPr>
                  <a:t>Questions and Bonuses</a:t>
                </a:r>
                <a:endParaRPr lang="zh-CN" altLang="en-US" sz="1700" b="1" dirty="0">
                  <a:solidFill>
                    <a:schemeClr val="tx1"/>
                  </a:solidFill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4EE835DF-F2BF-9EAE-AD27-74EEA30BC27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8" b="23571"/>
          <a:stretch/>
        </p:blipFill>
        <p:spPr>
          <a:xfrm>
            <a:off x="86236" y="97971"/>
            <a:ext cx="6113178" cy="2524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sx="1000" sy="1000" algn="tl" rotWithShape="0">
              <a:srgbClr val="000000">
                <a:alpha val="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23EA143-7281-7FDF-279A-65C8DBFCF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905060" y="-1510321"/>
            <a:ext cx="2569029" cy="5785611"/>
          </a:xfrm>
          <a:prstGeom prst="round2DiagRect">
            <a:avLst>
              <a:gd name="adj1" fmla="val 1921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sx="1000" sy="1000" algn="tl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7005947" y="4050935"/>
            <a:ext cx="4964380" cy="120864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Segoe UI" panose="020B0502040204020203" pitchFamily="34" charset="0"/>
                <a:ea typeface="等线" panose="02010600030101010101" pitchFamily="2" charset="-122"/>
              </a:rPr>
              <a:t>Introduction to Guangdong Dim Sum Brunch</a:t>
            </a:r>
            <a:endParaRPr lang="zh-CN" altLang="en-US" b="1" dirty="0">
              <a:solidFill>
                <a:schemeClr val="tx1"/>
              </a:solidFill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226D99-FF79-8649-6891-DDC7E5ADEF8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/>
          <a:stretch/>
        </p:blipFill>
        <p:spPr>
          <a:xfrm>
            <a:off x="92529" y="190500"/>
            <a:ext cx="6056400" cy="6018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AF153FE-12B4-5BD9-38C6-773606FF8693}"/>
              </a:ext>
            </a:extLst>
          </p:cNvPr>
          <p:cNvGrpSpPr/>
          <p:nvPr/>
        </p:nvGrpSpPr>
        <p:grpSpPr>
          <a:xfrm>
            <a:off x="267001" y="2326317"/>
            <a:ext cx="11545384" cy="2536776"/>
            <a:chOff x="-793" y="3022195"/>
            <a:chExt cx="11545384" cy="253677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AAE8B29-F811-8206-30AE-CA0381BCC109}"/>
                </a:ext>
              </a:extLst>
            </p:cNvPr>
            <p:cNvSpPr/>
            <p:nvPr/>
          </p:nvSpPr>
          <p:spPr>
            <a:xfrm>
              <a:off x="111820" y="3878580"/>
              <a:ext cx="11432771" cy="41122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D4C14B1-024D-6EB0-78AD-3383CA680463}"/>
                </a:ext>
              </a:extLst>
            </p:cNvPr>
            <p:cNvSpPr/>
            <p:nvPr/>
          </p:nvSpPr>
          <p:spPr>
            <a:xfrm>
              <a:off x="1375347" y="3906755"/>
              <a:ext cx="309861" cy="30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0" h="20595" extrusionOk="0">
                  <a:moveTo>
                    <a:pt x="9827" y="0"/>
                  </a:moveTo>
                  <a:cubicBezTo>
                    <a:pt x="7311" y="0"/>
                    <a:pt x="4799" y="992"/>
                    <a:pt x="2879" y="3002"/>
                  </a:cubicBezTo>
                  <a:cubicBezTo>
                    <a:pt x="-960" y="7022"/>
                    <a:pt x="-960" y="13559"/>
                    <a:pt x="2879" y="17580"/>
                  </a:cubicBezTo>
                  <a:cubicBezTo>
                    <a:pt x="6719" y="21600"/>
                    <a:pt x="12961" y="21600"/>
                    <a:pt x="16801" y="17580"/>
                  </a:cubicBezTo>
                  <a:cubicBezTo>
                    <a:pt x="20640" y="13559"/>
                    <a:pt x="20640" y="7022"/>
                    <a:pt x="16801" y="3002"/>
                  </a:cubicBezTo>
                  <a:cubicBezTo>
                    <a:pt x="14881" y="992"/>
                    <a:pt x="12343" y="0"/>
                    <a:pt x="9827" y="0"/>
                  </a:cubicBezTo>
                  <a:close/>
                  <a:moveTo>
                    <a:pt x="9827" y="3435"/>
                  </a:moveTo>
                  <a:cubicBezTo>
                    <a:pt x="11504" y="3435"/>
                    <a:pt x="13196" y="4096"/>
                    <a:pt x="14476" y="5436"/>
                  </a:cubicBezTo>
                  <a:cubicBezTo>
                    <a:pt x="17036" y="8116"/>
                    <a:pt x="17036" y="12465"/>
                    <a:pt x="14476" y="15146"/>
                  </a:cubicBezTo>
                  <a:cubicBezTo>
                    <a:pt x="11917" y="17826"/>
                    <a:pt x="7763" y="17826"/>
                    <a:pt x="5204" y="15146"/>
                  </a:cubicBezTo>
                  <a:cubicBezTo>
                    <a:pt x="2644" y="12465"/>
                    <a:pt x="2644" y="8116"/>
                    <a:pt x="5204" y="5436"/>
                  </a:cubicBezTo>
                  <a:cubicBezTo>
                    <a:pt x="6484" y="4096"/>
                    <a:pt x="8150" y="3435"/>
                    <a:pt x="9827" y="3435"/>
                  </a:cubicBezTo>
                  <a:close/>
                  <a:moveTo>
                    <a:pt x="9827" y="6870"/>
                  </a:moveTo>
                  <a:cubicBezTo>
                    <a:pt x="8988" y="6870"/>
                    <a:pt x="8168" y="7200"/>
                    <a:pt x="7528" y="7870"/>
                  </a:cubicBezTo>
                  <a:cubicBezTo>
                    <a:pt x="6249" y="9210"/>
                    <a:pt x="6249" y="11371"/>
                    <a:pt x="7528" y="12711"/>
                  </a:cubicBezTo>
                  <a:cubicBezTo>
                    <a:pt x="8808" y="14052"/>
                    <a:pt x="10872" y="14052"/>
                    <a:pt x="12152" y="12711"/>
                  </a:cubicBezTo>
                  <a:cubicBezTo>
                    <a:pt x="13431" y="11371"/>
                    <a:pt x="13431" y="9210"/>
                    <a:pt x="12152" y="7870"/>
                  </a:cubicBezTo>
                  <a:cubicBezTo>
                    <a:pt x="11512" y="7200"/>
                    <a:pt x="10666" y="6870"/>
                    <a:pt x="9827" y="687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21D395F-E88C-E9C8-F618-19CBC79D6C31}"/>
                </a:ext>
              </a:extLst>
            </p:cNvPr>
            <p:cNvSpPr/>
            <p:nvPr/>
          </p:nvSpPr>
          <p:spPr>
            <a:xfrm>
              <a:off x="6741912" y="3906755"/>
              <a:ext cx="309861" cy="30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0" h="20595" extrusionOk="0">
                  <a:moveTo>
                    <a:pt x="9827" y="0"/>
                  </a:moveTo>
                  <a:cubicBezTo>
                    <a:pt x="7311" y="0"/>
                    <a:pt x="4799" y="992"/>
                    <a:pt x="2879" y="3002"/>
                  </a:cubicBezTo>
                  <a:cubicBezTo>
                    <a:pt x="-960" y="7022"/>
                    <a:pt x="-960" y="13559"/>
                    <a:pt x="2879" y="17580"/>
                  </a:cubicBezTo>
                  <a:cubicBezTo>
                    <a:pt x="6719" y="21600"/>
                    <a:pt x="12961" y="21600"/>
                    <a:pt x="16801" y="17580"/>
                  </a:cubicBezTo>
                  <a:cubicBezTo>
                    <a:pt x="20640" y="13559"/>
                    <a:pt x="20640" y="7022"/>
                    <a:pt x="16801" y="3002"/>
                  </a:cubicBezTo>
                  <a:cubicBezTo>
                    <a:pt x="14881" y="992"/>
                    <a:pt x="12343" y="0"/>
                    <a:pt x="9827" y="0"/>
                  </a:cubicBezTo>
                  <a:close/>
                  <a:moveTo>
                    <a:pt x="9827" y="3435"/>
                  </a:moveTo>
                  <a:cubicBezTo>
                    <a:pt x="11504" y="3435"/>
                    <a:pt x="13196" y="4096"/>
                    <a:pt x="14476" y="5436"/>
                  </a:cubicBezTo>
                  <a:cubicBezTo>
                    <a:pt x="17036" y="8116"/>
                    <a:pt x="17036" y="12465"/>
                    <a:pt x="14476" y="15146"/>
                  </a:cubicBezTo>
                  <a:cubicBezTo>
                    <a:pt x="11917" y="17826"/>
                    <a:pt x="7763" y="17826"/>
                    <a:pt x="5204" y="15146"/>
                  </a:cubicBezTo>
                  <a:cubicBezTo>
                    <a:pt x="2644" y="12465"/>
                    <a:pt x="2644" y="8116"/>
                    <a:pt x="5204" y="5436"/>
                  </a:cubicBezTo>
                  <a:cubicBezTo>
                    <a:pt x="6484" y="4096"/>
                    <a:pt x="8150" y="3435"/>
                    <a:pt x="9827" y="3435"/>
                  </a:cubicBezTo>
                  <a:close/>
                  <a:moveTo>
                    <a:pt x="9827" y="6870"/>
                  </a:moveTo>
                  <a:cubicBezTo>
                    <a:pt x="8988" y="6870"/>
                    <a:pt x="8168" y="7200"/>
                    <a:pt x="7528" y="7870"/>
                  </a:cubicBezTo>
                  <a:cubicBezTo>
                    <a:pt x="6249" y="9210"/>
                    <a:pt x="6249" y="11371"/>
                    <a:pt x="7528" y="12711"/>
                  </a:cubicBezTo>
                  <a:cubicBezTo>
                    <a:pt x="8808" y="14052"/>
                    <a:pt x="10872" y="14052"/>
                    <a:pt x="12152" y="12711"/>
                  </a:cubicBezTo>
                  <a:cubicBezTo>
                    <a:pt x="13431" y="11371"/>
                    <a:pt x="13431" y="9210"/>
                    <a:pt x="12152" y="7870"/>
                  </a:cubicBezTo>
                  <a:cubicBezTo>
                    <a:pt x="11512" y="7200"/>
                    <a:pt x="10666" y="6870"/>
                    <a:pt x="9827" y="687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414C57B-1C77-813C-09A3-C118C71F1BF1}"/>
                </a:ext>
              </a:extLst>
            </p:cNvPr>
            <p:cNvGrpSpPr/>
            <p:nvPr/>
          </p:nvGrpSpPr>
          <p:grpSpPr>
            <a:xfrm>
              <a:off x="-793" y="3022195"/>
              <a:ext cx="3055620" cy="2536776"/>
              <a:chOff x="-793" y="3022195"/>
              <a:chExt cx="3055620" cy="2536776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FBDC292-9BD5-D177-686E-A768620FFDCE}"/>
                  </a:ext>
                </a:extLst>
              </p:cNvPr>
              <p:cNvSpPr/>
              <p:nvPr/>
            </p:nvSpPr>
            <p:spPr bwMode="auto">
              <a:xfrm>
                <a:off x="547110" y="4627644"/>
                <a:ext cx="1959813" cy="931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“Two Lis” Teashop</a:t>
                </a:r>
              </a:p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二厘馆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6E8B4D3-524F-4B6B-FBE8-B4E407DB7C5B}"/>
                  </a:ext>
                </a:extLst>
              </p:cNvPr>
              <p:cNvSpPr txBox="1"/>
              <p:nvPr/>
            </p:nvSpPr>
            <p:spPr bwMode="auto">
              <a:xfrm>
                <a:off x="-793" y="4267199"/>
                <a:ext cx="3055620" cy="411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Around the 1860s</a:t>
                </a:r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9177C1E0-4410-BF16-4E6E-A2BA564AE67E}"/>
                  </a:ext>
                </a:extLst>
              </p:cNvPr>
              <p:cNvSpPr/>
              <p:nvPr/>
            </p:nvSpPr>
            <p:spPr>
              <a:xfrm>
                <a:off x="1258328" y="3022195"/>
                <a:ext cx="543897" cy="656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3163" y="2620"/>
                    </a:moveTo>
                    <a:cubicBezTo>
                      <a:pt x="1208" y="4241"/>
                      <a:pt x="3" y="6479"/>
                      <a:pt x="0" y="8947"/>
                    </a:cubicBezTo>
                    <a:cubicBezTo>
                      <a:pt x="-3" y="11532"/>
                      <a:pt x="1252" y="13829"/>
                      <a:pt x="3465" y="15524"/>
                    </a:cubicBezTo>
                    <a:lnTo>
                      <a:pt x="10799" y="21600"/>
                    </a:lnTo>
                    <a:lnTo>
                      <a:pt x="18412" y="15292"/>
                    </a:lnTo>
                    <a:cubicBezTo>
                      <a:pt x="20379" y="13671"/>
                      <a:pt x="21597" y="11427"/>
                      <a:pt x="21597" y="8947"/>
                    </a:cubicBezTo>
                    <a:cubicBezTo>
                      <a:pt x="21597" y="4006"/>
                      <a:pt x="16762" y="1"/>
                      <a:pt x="10799" y="0"/>
                    </a:cubicBezTo>
                    <a:cubicBezTo>
                      <a:pt x="7817" y="0"/>
                      <a:pt x="5116" y="1001"/>
                      <a:pt x="3163" y="262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dirty="0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3F4271C5-B8B1-7F99-7951-ECC590922C75}"/>
                  </a:ext>
                </a:extLst>
              </p:cNvPr>
              <p:cNvSpPr/>
              <p:nvPr/>
            </p:nvSpPr>
            <p:spPr>
              <a:xfrm>
                <a:off x="1400432" y="3198369"/>
                <a:ext cx="259687" cy="259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89" y="3102"/>
                    </a:moveTo>
                    <a:cubicBezTo>
                      <a:pt x="10181" y="3102"/>
                      <a:pt x="11584" y="3680"/>
                      <a:pt x="12638" y="4729"/>
                    </a:cubicBezTo>
                    <a:cubicBezTo>
                      <a:pt x="13691" y="5775"/>
                      <a:pt x="14270" y="7167"/>
                      <a:pt x="14270" y="8646"/>
                    </a:cubicBezTo>
                    <a:cubicBezTo>
                      <a:pt x="14270" y="10126"/>
                      <a:pt x="13691" y="11517"/>
                      <a:pt x="12638" y="12563"/>
                    </a:cubicBezTo>
                    <a:cubicBezTo>
                      <a:pt x="11584" y="13612"/>
                      <a:pt x="10181" y="14190"/>
                      <a:pt x="8689" y="14190"/>
                    </a:cubicBezTo>
                    <a:cubicBezTo>
                      <a:pt x="7197" y="14190"/>
                      <a:pt x="5795" y="13612"/>
                      <a:pt x="4741" y="12563"/>
                    </a:cubicBezTo>
                    <a:cubicBezTo>
                      <a:pt x="3688" y="11517"/>
                      <a:pt x="3108" y="10125"/>
                      <a:pt x="3108" y="8646"/>
                    </a:cubicBezTo>
                    <a:cubicBezTo>
                      <a:pt x="3108" y="7166"/>
                      <a:pt x="3688" y="5775"/>
                      <a:pt x="4741" y="4729"/>
                    </a:cubicBezTo>
                    <a:cubicBezTo>
                      <a:pt x="5795" y="3680"/>
                      <a:pt x="7197" y="3102"/>
                      <a:pt x="8689" y="3102"/>
                    </a:cubicBezTo>
                    <a:close/>
                    <a:moveTo>
                      <a:pt x="16149" y="13086"/>
                    </a:moveTo>
                    <a:cubicBezTo>
                      <a:pt x="16951" y="11758"/>
                      <a:pt x="17378" y="10235"/>
                      <a:pt x="17378" y="8646"/>
                    </a:cubicBezTo>
                    <a:cubicBezTo>
                      <a:pt x="17378" y="6336"/>
                      <a:pt x="16474" y="4164"/>
                      <a:pt x="14832" y="2531"/>
                    </a:cubicBezTo>
                    <a:cubicBezTo>
                      <a:pt x="13191" y="899"/>
                      <a:pt x="11009" y="0"/>
                      <a:pt x="8689" y="0"/>
                    </a:cubicBezTo>
                    <a:cubicBezTo>
                      <a:pt x="6370" y="0"/>
                      <a:pt x="4188" y="899"/>
                      <a:pt x="2547" y="2531"/>
                    </a:cubicBezTo>
                    <a:cubicBezTo>
                      <a:pt x="905" y="4164"/>
                      <a:pt x="0" y="6336"/>
                      <a:pt x="0" y="8646"/>
                    </a:cubicBezTo>
                    <a:cubicBezTo>
                      <a:pt x="0" y="10957"/>
                      <a:pt x="905" y="13128"/>
                      <a:pt x="2547" y="14762"/>
                    </a:cubicBezTo>
                    <a:cubicBezTo>
                      <a:pt x="4188" y="16393"/>
                      <a:pt x="6369" y="17292"/>
                      <a:pt x="8689" y="17292"/>
                    </a:cubicBezTo>
                    <a:cubicBezTo>
                      <a:pt x="8689" y="17292"/>
                      <a:pt x="8689" y="17292"/>
                      <a:pt x="8690" y="17292"/>
                    </a:cubicBezTo>
                    <a:cubicBezTo>
                      <a:pt x="10229" y="17292"/>
                      <a:pt x="11708" y="16896"/>
                      <a:pt x="13008" y="16152"/>
                    </a:cubicBezTo>
                    <a:lnTo>
                      <a:pt x="18487" y="21600"/>
                    </a:lnTo>
                    <a:lnTo>
                      <a:pt x="21600" y="18505"/>
                    </a:lnTo>
                    <a:cubicBezTo>
                      <a:pt x="21600" y="18505"/>
                      <a:pt x="16149" y="13086"/>
                      <a:pt x="16149" y="130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dirty="0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D8FC057-9E57-994E-931C-80141978679D}"/>
                </a:ext>
              </a:extLst>
            </p:cNvPr>
            <p:cNvGrpSpPr/>
            <p:nvPr/>
          </p:nvGrpSpPr>
          <p:grpSpPr>
            <a:xfrm>
              <a:off x="2660865" y="3022195"/>
              <a:ext cx="3055620" cy="2224739"/>
              <a:chOff x="2660865" y="3022195"/>
              <a:chExt cx="3055620" cy="2224739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E0CD23C-6D8C-8A2D-06A8-A3941DC4023A}"/>
                  </a:ext>
                </a:extLst>
              </p:cNvPr>
              <p:cNvSpPr/>
              <p:nvPr/>
            </p:nvSpPr>
            <p:spPr bwMode="auto">
              <a:xfrm>
                <a:off x="2660865" y="4627644"/>
                <a:ext cx="3055620" cy="619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Tea </a:t>
                </a:r>
                <a:r>
                  <a:rPr lang="en-US" altLang="zh-CN" sz="1400" b="1" dirty="0" err="1">
                    <a:latin typeface="Segoe UI" panose="020B0502040204020203" pitchFamily="34" charset="0"/>
                    <a:ea typeface="等线" panose="02010600030101010101" pitchFamily="2" charset="-122"/>
                  </a:rPr>
                  <a:t>Parlour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茶居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961C493-3D95-F3E9-D7CB-0F6E23C240A2}"/>
                  </a:ext>
                </a:extLst>
              </p:cNvPr>
              <p:cNvSpPr txBox="1"/>
              <p:nvPr/>
            </p:nvSpPr>
            <p:spPr bwMode="auto">
              <a:xfrm>
                <a:off x="2660865" y="4099373"/>
                <a:ext cx="3055620" cy="579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The 1860s~the 1920s</a:t>
                </a: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EE44AD0D-B4D6-BFEF-E7BF-F6BE68ABB5F7}"/>
                  </a:ext>
                </a:extLst>
              </p:cNvPr>
              <p:cNvSpPr/>
              <p:nvPr/>
            </p:nvSpPr>
            <p:spPr>
              <a:xfrm>
                <a:off x="3916729" y="3022195"/>
                <a:ext cx="543897" cy="656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3163" y="2620"/>
                    </a:moveTo>
                    <a:cubicBezTo>
                      <a:pt x="1208" y="4241"/>
                      <a:pt x="3" y="6479"/>
                      <a:pt x="0" y="8947"/>
                    </a:cubicBezTo>
                    <a:cubicBezTo>
                      <a:pt x="-3" y="11532"/>
                      <a:pt x="1252" y="13829"/>
                      <a:pt x="3465" y="15524"/>
                    </a:cubicBezTo>
                    <a:lnTo>
                      <a:pt x="10799" y="21600"/>
                    </a:lnTo>
                    <a:lnTo>
                      <a:pt x="18412" y="15292"/>
                    </a:lnTo>
                    <a:cubicBezTo>
                      <a:pt x="20379" y="13671"/>
                      <a:pt x="21597" y="11427"/>
                      <a:pt x="21597" y="8947"/>
                    </a:cubicBezTo>
                    <a:cubicBezTo>
                      <a:pt x="21597" y="4006"/>
                      <a:pt x="16762" y="1"/>
                      <a:pt x="10799" y="0"/>
                    </a:cubicBezTo>
                    <a:cubicBezTo>
                      <a:pt x="7817" y="0"/>
                      <a:pt x="5116" y="1001"/>
                      <a:pt x="3163" y="262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5E0009D5-4D31-E442-9C62-7147937967AC}"/>
                  </a:ext>
                </a:extLst>
              </p:cNvPr>
              <p:cNvSpPr/>
              <p:nvPr/>
            </p:nvSpPr>
            <p:spPr>
              <a:xfrm>
                <a:off x="4101190" y="3146594"/>
                <a:ext cx="174973" cy="259687"/>
              </a:xfrm>
              <a:custGeom>
                <a:avLst/>
                <a:gdLst>
                  <a:gd name="connsiteX0" fmla="*/ 84686 w 409372"/>
                  <a:gd name="connsiteY0" fmla="*/ 567205 h 607568"/>
                  <a:gd name="connsiteX1" fmla="*/ 359135 w 409372"/>
                  <a:gd name="connsiteY1" fmla="*/ 567205 h 607568"/>
                  <a:gd name="connsiteX2" fmla="*/ 379265 w 409372"/>
                  <a:gd name="connsiteY2" fmla="*/ 587463 h 607568"/>
                  <a:gd name="connsiteX3" fmla="*/ 359135 w 409372"/>
                  <a:gd name="connsiteY3" fmla="*/ 607568 h 607568"/>
                  <a:gd name="connsiteX4" fmla="*/ 84686 w 409372"/>
                  <a:gd name="connsiteY4" fmla="*/ 607568 h 607568"/>
                  <a:gd name="connsiteX5" fmla="*/ 64402 w 409372"/>
                  <a:gd name="connsiteY5" fmla="*/ 587463 h 607568"/>
                  <a:gd name="connsiteX6" fmla="*/ 84686 w 409372"/>
                  <a:gd name="connsiteY6" fmla="*/ 567205 h 607568"/>
                  <a:gd name="connsiteX7" fmla="*/ 201652 w 409372"/>
                  <a:gd name="connsiteY7" fmla="*/ 411043 h 607568"/>
                  <a:gd name="connsiteX8" fmla="*/ 242015 w 409372"/>
                  <a:gd name="connsiteY8" fmla="*/ 411043 h 607568"/>
                  <a:gd name="connsiteX9" fmla="*/ 242015 w 409372"/>
                  <a:gd name="connsiteY9" fmla="*/ 554150 h 607568"/>
                  <a:gd name="connsiteX10" fmla="*/ 201652 w 409372"/>
                  <a:gd name="connsiteY10" fmla="*/ 554150 h 607568"/>
                  <a:gd name="connsiteX11" fmla="*/ 119732 w 409372"/>
                  <a:gd name="connsiteY11" fmla="*/ 274005 h 607568"/>
                  <a:gd name="connsiteX12" fmla="*/ 371693 w 409372"/>
                  <a:gd name="connsiteY12" fmla="*/ 274005 h 607568"/>
                  <a:gd name="connsiteX13" fmla="*/ 390437 w 409372"/>
                  <a:gd name="connsiteY13" fmla="*/ 285661 h 607568"/>
                  <a:gd name="connsiteX14" fmla="*/ 407183 w 409372"/>
                  <a:gd name="connsiteY14" fmla="*/ 318943 h 607568"/>
                  <a:gd name="connsiteX15" fmla="*/ 407183 w 409372"/>
                  <a:gd name="connsiteY15" fmla="*/ 337808 h 607568"/>
                  <a:gd name="connsiteX16" fmla="*/ 390437 w 409372"/>
                  <a:gd name="connsiteY16" fmla="*/ 371243 h 607568"/>
                  <a:gd name="connsiteX17" fmla="*/ 371693 w 409372"/>
                  <a:gd name="connsiteY17" fmla="*/ 382746 h 607568"/>
                  <a:gd name="connsiteX18" fmla="*/ 119732 w 409372"/>
                  <a:gd name="connsiteY18" fmla="*/ 382746 h 607568"/>
                  <a:gd name="connsiteX19" fmla="*/ 98838 w 409372"/>
                  <a:gd name="connsiteY19" fmla="*/ 361734 h 607568"/>
                  <a:gd name="connsiteX20" fmla="*/ 98838 w 409372"/>
                  <a:gd name="connsiteY20" fmla="*/ 295017 h 607568"/>
                  <a:gd name="connsiteX21" fmla="*/ 119732 w 409372"/>
                  <a:gd name="connsiteY21" fmla="*/ 274005 h 607568"/>
                  <a:gd name="connsiteX22" fmla="*/ 201652 w 409372"/>
                  <a:gd name="connsiteY22" fmla="*/ 205557 h 607568"/>
                  <a:gd name="connsiteX23" fmla="*/ 242015 w 409372"/>
                  <a:gd name="connsiteY23" fmla="*/ 205557 h 607568"/>
                  <a:gd name="connsiteX24" fmla="*/ 242015 w 409372"/>
                  <a:gd name="connsiteY24" fmla="*/ 245779 h 607568"/>
                  <a:gd name="connsiteX25" fmla="*/ 201652 w 409372"/>
                  <a:gd name="connsiteY25" fmla="*/ 245779 h 607568"/>
                  <a:gd name="connsiteX26" fmla="*/ 37679 w 409372"/>
                  <a:gd name="connsiteY26" fmla="*/ 68590 h 607568"/>
                  <a:gd name="connsiteX27" fmla="*/ 289640 w 409372"/>
                  <a:gd name="connsiteY27" fmla="*/ 68590 h 607568"/>
                  <a:gd name="connsiteX28" fmla="*/ 310534 w 409372"/>
                  <a:gd name="connsiteY28" fmla="*/ 89448 h 607568"/>
                  <a:gd name="connsiteX29" fmla="*/ 310534 w 409372"/>
                  <a:gd name="connsiteY29" fmla="*/ 156319 h 607568"/>
                  <a:gd name="connsiteX30" fmla="*/ 289640 w 409372"/>
                  <a:gd name="connsiteY30" fmla="*/ 177331 h 607568"/>
                  <a:gd name="connsiteX31" fmla="*/ 37679 w 409372"/>
                  <a:gd name="connsiteY31" fmla="*/ 177331 h 607568"/>
                  <a:gd name="connsiteX32" fmla="*/ 18935 w 409372"/>
                  <a:gd name="connsiteY32" fmla="*/ 165674 h 607568"/>
                  <a:gd name="connsiteX33" fmla="*/ 2189 w 409372"/>
                  <a:gd name="connsiteY33" fmla="*/ 132239 h 607568"/>
                  <a:gd name="connsiteX34" fmla="*/ 2189 w 409372"/>
                  <a:gd name="connsiteY34" fmla="*/ 113528 h 607568"/>
                  <a:gd name="connsiteX35" fmla="*/ 18935 w 409372"/>
                  <a:gd name="connsiteY35" fmla="*/ 80093 h 607568"/>
                  <a:gd name="connsiteX36" fmla="*/ 37679 w 409372"/>
                  <a:gd name="connsiteY36" fmla="*/ 68590 h 607568"/>
                  <a:gd name="connsiteX37" fmla="*/ 220836 w 409372"/>
                  <a:gd name="connsiteY37" fmla="*/ 0 h 607568"/>
                  <a:gd name="connsiteX38" fmla="*/ 222831 w 409372"/>
                  <a:gd name="connsiteY38" fmla="*/ 0 h 607568"/>
                  <a:gd name="connsiteX39" fmla="*/ 242015 w 409372"/>
                  <a:gd name="connsiteY39" fmla="*/ 19184 h 607568"/>
                  <a:gd name="connsiteX40" fmla="*/ 242015 w 409372"/>
                  <a:gd name="connsiteY40" fmla="*/ 40363 h 607568"/>
                  <a:gd name="connsiteX41" fmla="*/ 201652 w 409372"/>
                  <a:gd name="connsiteY41" fmla="*/ 40363 h 607568"/>
                  <a:gd name="connsiteX42" fmla="*/ 201652 w 409372"/>
                  <a:gd name="connsiteY42" fmla="*/ 19184 h 607568"/>
                  <a:gd name="connsiteX43" fmla="*/ 220836 w 409372"/>
                  <a:gd name="connsiteY43" fmla="*/ 0 h 607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09372" h="607568">
                    <a:moveTo>
                      <a:pt x="84686" y="567205"/>
                    </a:moveTo>
                    <a:lnTo>
                      <a:pt x="359135" y="567205"/>
                    </a:lnTo>
                    <a:cubicBezTo>
                      <a:pt x="370199" y="567205"/>
                      <a:pt x="379265" y="576260"/>
                      <a:pt x="379265" y="587463"/>
                    </a:cubicBezTo>
                    <a:cubicBezTo>
                      <a:pt x="379265" y="598513"/>
                      <a:pt x="370199" y="607568"/>
                      <a:pt x="359135" y="607568"/>
                    </a:cubicBezTo>
                    <a:lnTo>
                      <a:pt x="84686" y="607568"/>
                    </a:lnTo>
                    <a:cubicBezTo>
                      <a:pt x="73468" y="607568"/>
                      <a:pt x="64402" y="598513"/>
                      <a:pt x="64402" y="587463"/>
                    </a:cubicBezTo>
                    <a:cubicBezTo>
                      <a:pt x="64402" y="576260"/>
                      <a:pt x="73468" y="567205"/>
                      <a:pt x="84686" y="567205"/>
                    </a:cubicBezTo>
                    <a:close/>
                    <a:moveTo>
                      <a:pt x="201652" y="411043"/>
                    </a:moveTo>
                    <a:lnTo>
                      <a:pt x="242015" y="411043"/>
                    </a:lnTo>
                    <a:lnTo>
                      <a:pt x="242015" y="554150"/>
                    </a:lnTo>
                    <a:lnTo>
                      <a:pt x="201652" y="554150"/>
                    </a:lnTo>
                    <a:close/>
                    <a:moveTo>
                      <a:pt x="119732" y="274005"/>
                    </a:moveTo>
                    <a:lnTo>
                      <a:pt x="371693" y="274005"/>
                    </a:lnTo>
                    <a:cubicBezTo>
                      <a:pt x="379529" y="274005"/>
                      <a:pt x="386903" y="278453"/>
                      <a:pt x="390437" y="285661"/>
                    </a:cubicBezTo>
                    <a:lnTo>
                      <a:pt x="407183" y="318943"/>
                    </a:lnTo>
                    <a:cubicBezTo>
                      <a:pt x="410102" y="324924"/>
                      <a:pt x="410102" y="331826"/>
                      <a:pt x="407183" y="337808"/>
                    </a:cubicBezTo>
                    <a:lnTo>
                      <a:pt x="390437" y="371243"/>
                    </a:lnTo>
                    <a:cubicBezTo>
                      <a:pt x="386903" y="378298"/>
                      <a:pt x="379529" y="382746"/>
                      <a:pt x="371693" y="382746"/>
                    </a:cubicBezTo>
                    <a:lnTo>
                      <a:pt x="119732" y="382746"/>
                    </a:lnTo>
                    <a:cubicBezTo>
                      <a:pt x="108210" y="382746"/>
                      <a:pt x="98838" y="373390"/>
                      <a:pt x="98838" y="361734"/>
                    </a:cubicBezTo>
                    <a:lnTo>
                      <a:pt x="98838" y="295017"/>
                    </a:lnTo>
                    <a:cubicBezTo>
                      <a:pt x="98838" y="283360"/>
                      <a:pt x="108210" y="274005"/>
                      <a:pt x="119732" y="274005"/>
                    </a:cubicBezTo>
                    <a:close/>
                    <a:moveTo>
                      <a:pt x="201652" y="205557"/>
                    </a:moveTo>
                    <a:lnTo>
                      <a:pt x="242015" y="205557"/>
                    </a:lnTo>
                    <a:lnTo>
                      <a:pt x="242015" y="245779"/>
                    </a:lnTo>
                    <a:lnTo>
                      <a:pt x="201652" y="245779"/>
                    </a:lnTo>
                    <a:close/>
                    <a:moveTo>
                      <a:pt x="37679" y="68590"/>
                    </a:moveTo>
                    <a:lnTo>
                      <a:pt x="289640" y="68590"/>
                    </a:lnTo>
                    <a:cubicBezTo>
                      <a:pt x="301162" y="68590"/>
                      <a:pt x="310534" y="77945"/>
                      <a:pt x="310534" y="89448"/>
                    </a:cubicBezTo>
                    <a:lnTo>
                      <a:pt x="310534" y="156319"/>
                    </a:lnTo>
                    <a:cubicBezTo>
                      <a:pt x="310534" y="167822"/>
                      <a:pt x="301162" y="177331"/>
                      <a:pt x="289640" y="177331"/>
                    </a:cubicBezTo>
                    <a:lnTo>
                      <a:pt x="37679" y="177331"/>
                    </a:lnTo>
                    <a:cubicBezTo>
                      <a:pt x="29843" y="177331"/>
                      <a:pt x="22469" y="172730"/>
                      <a:pt x="18935" y="165674"/>
                    </a:cubicBezTo>
                    <a:lnTo>
                      <a:pt x="2189" y="132239"/>
                    </a:lnTo>
                    <a:cubicBezTo>
                      <a:pt x="-730" y="126411"/>
                      <a:pt x="-730" y="119356"/>
                      <a:pt x="2189" y="113528"/>
                    </a:cubicBezTo>
                    <a:lnTo>
                      <a:pt x="18935" y="80093"/>
                    </a:lnTo>
                    <a:cubicBezTo>
                      <a:pt x="22469" y="73038"/>
                      <a:pt x="29843" y="68590"/>
                      <a:pt x="37679" y="68590"/>
                    </a:cubicBezTo>
                    <a:close/>
                    <a:moveTo>
                      <a:pt x="220836" y="0"/>
                    </a:moveTo>
                    <a:lnTo>
                      <a:pt x="222831" y="0"/>
                    </a:lnTo>
                    <a:cubicBezTo>
                      <a:pt x="233421" y="0"/>
                      <a:pt x="242015" y="8594"/>
                      <a:pt x="242015" y="19184"/>
                    </a:cubicBezTo>
                    <a:lnTo>
                      <a:pt x="242015" y="40363"/>
                    </a:lnTo>
                    <a:lnTo>
                      <a:pt x="201652" y="40363"/>
                    </a:lnTo>
                    <a:lnTo>
                      <a:pt x="201652" y="19184"/>
                    </a:lnTo>
                    <a:cubicBezTo>
                      <a:pt x="201652" y="8594"/>
                      <a:pt x="210246" y="0"/>
                      <a:pt x="220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4BDC86A-08CE-5E69-8AF1-27019BCCBC1A}"/>
                </a:ext>
              </a:extLst>
            </p:cNvPr>
            <p:cNvGrpSpPr/>
            <p:nvPr/>
          </p:nvGrpSpPr>
          <p:grpSpPr>
            <a:xfrm>
              <a:off x="6623549" y="3022195"/>
              <a:ext cx="4678014" cy="2183726"/>
              <a:chOff x="6623549" y="3022195"/>
              <a:chExt cx="4678014" cy="2183726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659A35F-3D4D-F4B6-50CE-9E8DD12040D3}"/>
                  </a:ext>
                </a:extLst>
              </p:cNvPr>
              <p:cNvSpPr/>
              <p:nvPr/>
            </p:nvSpPr>
            <p:spPr bwMode="auto">
              <a:xfrm>
                <a:off x="8245943" y="4586631"/>
                <a:ext cx="3055620" cy="619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Chain Tea House</a:t>
                </a:r>
              </a:p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连锁茶楼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342D504-B351-72D0-8267-6132ACA9C312}"/>
                  </a:ext>
                </a:extLst>
              </p:cNvPr>
              <p:cNvSpPr txBox="1"/>
              <p:nvPr/>
            </p:nvSpPr>
            <p:spPr bwMode="auto">
              <a:xfrm>
                <a:off x="8462164" y="4287793"/>
                <a:ext cx="2633145" cy="392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At Present</a:t>
                </a: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0C260659-70ED-8985-CA3B-693E4F965B0B}"/>
                  </a:ext>
                </a:extLst>
              </p:cNvPr>
              <p:cNvSpPr/>
              <p:nvPr/>
            </p:nvSpPr>
            <p:spPr>
              <a:xfrm>
                <a:off x="6623549" y="3022195"/>
                <a:ext cx="543897" cy="656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3163" y="2620"/>
                    </a:moveTo>
                    <a:cubicBezTo>
                      <a:pt x="1208" y="4241"/>
                      <a:pt x="3" y="6479"/>
                      <a:pt x="0" y="8947"/>
                    </a:cubicBezTo>
                    <a:cubicBezTo>
                      <a:pt x="-3" y="11532"/>
                      <a:pt x="1252" y="13829"/>
                      <a:pt x="3465" y="15524"/>
                    </a:cubicBezTo>
                    <a:lnTo>
                      <a:pt x="10799" y="21600"/>
                    </a:lnTo>
                    <a:lnTo>
                      <a:pt x="18412" y="15292"/>
                    </a:lnTo>
                    <a:cubicBezTo>
                      <a:pt x="20379" y="13671"/>
                      <a:pt x="21597" y="11427"/>
                      <a:pt x="21597" y="8947"/>
                    </a:cubicBezTo>
                    <a:cubicBezTo>
                      <a:pt x="21597" y="4006"/>
                      <a:pt x="16762" y="1"/>
                      <a:pt x="10799" y="0"/>
                    </a:cubicBezTo>
                    <a:cubicBezTo>
                      <a:pt x="7817" y="0"/>
                      <a:pt x="5116" y="1001"/>
                      <a:pt x="3163" y="262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168D199C-6252-AF56-562D-10662C521846}"/>
                  </a:ext>
                </a:extLst>
              </p:cNvPr>
              <p:cNvSpPr/>
              <p:nvPr/>
            </p:nvSpPr>
            <p:spPr>
              <a:xfrm>
                <a:off x="6765653" y="3203560"/>
                <a:ext cx="259687" cy="254396"/>
              </a:xfrm>
              <a:custGeom>
                <a:avLst/>
                <a:gdLst>
                  <a:gd name="T0" fmla="*/ 1618 w 1958"/>
                  <a:gd name="T1" fmla="*/ 1377 h 1921"/>
                  <a:gd name="T2" fmla="*/ 1220 w 1958"/>
                  <a:gd name="T3" fmla="*/ 979 h 1921"/>
                  <a:gd name="T4" fmla="*/ 1543 w 1958"/>
                  <a:gd name="T5" fmla="*/ 657 h 1921"/>
                  <a:gd name="T6" fmla="*/ 1844 w 1958"/>
                  <a:gd name="T7" fmla="*/ 571 h 1921"/>
                  <a:gd name="T8" fmla="*/ 1920 w 1958"/>
                  <a:gd name="T9" fmla="*/ 240 h 1921"/>
                  <a:gd name="T10" fmla="*/ 1768 w 1958"/>
                  <a:gd name="T11" fmla="*/ 392 h 1921"/>
                  <a:gd name="T12" fmla="*/ 1570 w 1958"/>
                  <a:gd name="T13" fmla="*/ 388 h 1921"/>
                  <a:gd name="T14" fmla="*/ 1566 w 1958"/>
                  <a:gd name="T15" fmla="*/ 190 h 1921"/>
                  <a:gd name="T16" fmla="*/ 1718 w 1958"/>
                  <a:gd name="T17" fmla="*/ 38 h 1921"/>
                  <a:gd name="T18" fmla="*/ 1387 w 1958"/>
                  <a:gd name="T19" fmla="*/ 115 h 1921"/>
                  <a:gd name="T20" fmla="*/ 1302 w 1958"/>
                  <a:gd name="T21" fmla="*/ 416 h 1921"/>
                  <a:gd name="T22" fmla="*/ 979 w 1958"/>
                  <a:gd name="T23" fmla="*/ 739 h 1921"/>
                  <a:gd name="T24" fmla="*/ 656 w 1958"/>
                  <a:gd name="T25" fmla="*/ 416 h 1921"/>
                  <a:gd name="T26" fmla="*/ 571 w 1958"/>
                  <a:gd name="T27" fmla="*/ 115 h 1921"/>
                  <a:gd name="T28" fmla="*/ 240 w 1958"/>
                  <a:gd name="T29" fmla="*/ 38 h 1921"/>
                  <a:gd name="T30" fmla="*/ 392 w 1958"/>
                  <a:gd name="T31" fmla="*/ 190 h 1921"/>
                  <a:gd name="T32" fmla="*/ 388 w 1958"/>
                  <a:gd name="T33" fmla="*/ 389 h 1921"/>
                  <a:gd name="T34" fmla="*/ 190 w 1958"/>
                  <a:gd name="T35" fmla="*/ 392 h 1921"/>
                  <a:gd name="T36" fmla="*/ 38 w 1958"/>
                  <a:gd name="T37" fmla="*/ 240 h 1921"/>
                  <a:gd name="T38" fmla="*/ 115 w 1958"/>
                  <a:gd name="T39" fmla="*/ 571 h 1921"/>
                  <a:gd name="T40" fmla="*/ 416 w 1958"/>
                  <a:gd name="T41" fmla="*/ 656 h 1921"/>
                  <a:gd name="T42" fmla="*/ 739 w 1958"/>
                  <a:gd name="T43" fmla="*/ 979 h 1921"/>
                  <a:gd name="T44" fmla="*/ 341 w 1958"/>
                  <a:gd name="T45" fmla="*/ 1377 h 1921"/>
                  <a:gd name="T46" fmla="*/ 139 w 1958"/>
                  <a:gd name="T47" fmla="*/ 1451 h 1921"/>
                  <a:gd name="T48" fmla="*/ 139 w 1958"/>
                  <a:gd name="T49" fmla="*/ 1819 h 1921"/>
                  <a:gd name="T50" fmla="*/ 507 w 1958"/>
                  <a:gd name="T51" fmla="*/ 1819 h 1921"/>
                  <a:gd name="T52" fmla="*/ 582 w 1958"/>
                  <a:gd name="T53" fmla="*/ 1617 h 1921"/>
                  <a:gd name="T54" fmla="*/ 979 w 1958"/>
                  <a:gd name="T55" fmla="*/ 1220 h 1921"/>
                  <a:gd name="T56" fmla="*/ 1377 w 1958"/>
                  <a:gd name="T57" fmla="*/ 1618 h 1921"/>
                  <a:gd name="T58" fmla="*/ 1452 w 1958"/>
                  <a:gd name="T59" fmla="*/ 1819 h 1921"/>
                  <a:gd name="T60" fmla="*/ 1819 w 1958"/>
                  <a:gd name="T61" fmla="*/ 1819 h 1921"/>
                  <a:gd name="T62" fmla="*/ 1819 w 1958"/>
                  <a:gd name="T63" fmla="*/ 1452 h 1921"/>
                  <a:gd name="T64" fmla="*/ 1618 w 1958"/>
                  <a:gd name="T65" fmla="*/ 1377 h 1921"/>
                  <a:gd name="T66" fmla="*/ 358 w 1958"/>
                  <a:gd name="T67" fmla="*/ 1767 h 1921"/>
                  <a:gd name="T68" fmla="*/ 226 w 1958"/>
                  <a:gd name="T69" fmla="*/ 1732 h 1921"/>
                  <a:gd name="T70" fmla="*/ 191 w 1958"/>
                  <a:gd name="T71" fmla="*/ 1600 h 1921"/>
                  <a:gd name="T72" fmla="*/ 288 w 1958"/>
                  <a:gd name="T73" fmla="*/ 1503 h 1921"/>
                  <a:gd name="T74" fmla="*/ 420 w 1958"/>
                  <a:gd name="T75" fmla="*/ 1538 h 1921"/>
                  <a:gd name="T76" fmla="*/ 455 w 1958"/>
                  <a:gd name="T77" fmla="*/ 1671 h 1921"/>
                  <a:gd name="T78" fmla="*/ 358 w 1958"/>
                  <a:gd name="T79" fmla="*/ 1767 h 1921"/>
                  <a:gd name="T80" fmla="*/ 1732 w 1958"/>
                  <a:gd name="T81" fmla="*/ 1732 h 1921"/>
                  <a:gd name="T82" fmla="*/ 1600 w 1958"/>
                  <a:gd name="T83" fmla="*/ 1768 h 1921"/>
                  <a:gd name="T84" fmla="*/ 1503 w 1958"/>
                  <a:gd name="T85" fmla="*/ 1671 h 1921"/>
                  <a:gd name="T86" fmla="*/ 1538 w 1958"/>
                  <a:gd name="T87" fmla="*/ 1539 h 1921"/>
                  <a:gd name="T88" fmla="*/ 1671 w 1958"/>
                  <a:gd name="T89" fmla="*/ 1503 h 1921"/>
                  <a:gd name="T90" fmla="*/ 1768 w 1958"/>
                  <a:gd name="T91" fmla="*/ 1600 h 1921"/>
                  <a:gd name="T92" fmla="*/ 1732 w 1958"/>
                  <a:gd name="T93" fmla="*/ 1732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58" h="1921">
                    <a:moveTo>
                      <a:pt x="1618" y="1377"/>
                    </a:moveTo>
                    <a:lnTo>
                      <a:pt x="1220" y="979"/>
                    </a:lnTo>
                    <a:lnTo>
                      <a:pt x="1543" y="657"/>
                    </a:lnTo>
                    <a:cubicBezTo>
                      <a:pt x="1647" y="681"/>
                      <a:pt x="1762" y="653"/>
                      <a:pt x="1844" y="571"/>
                    </a:cubicBezTo>
                    <a:cubicBezTo>
                      <a:pt x="1934" y="482"/>
                      <a:pt x="1958" y="353"/>
                      <a:pt x="1920" y="240"/>
                    </a:cubicBezTo>
                    <a:lnTo>
                      <a:pt x="1768" y="392"/>
                    </a:lnTo>
                    <a:cubicBezTo>
                      <a:pt x="1715" y="446"/>
                      <a:pt x="1626" y="444"/>
                      <a:pt x="1570" y="388"/>
                    </a:cubicBezTo>
                    <a:cubicBezTo>
                      <a:pt x="1514" y="333"/>
                      <a:pt x="1512" y="244"/>
                      <a:pt x="1566" y="190"/>
                    </a:cubicBezTo>
                    <a:lnTo>
                      <a:pt x="1718" y="38"/>
                    </a:lnTo>
                    <a:cubicBezTo>
                      <a:pt x="1606" y="0"/>
                      <a:pt x="1477" y="25"/>
                      <a:pt x="1387" y="115"/>
                    </a:cubicBezTo>
                    <a:cubicBezTo>
                      <a:pt x="1306" y="196"/>
                      <a:pt x="1278" y="311"/>
                      <a:pt x="1302" y="416"/>
                    </a:cubicBezTo>
                    <a:lnTo>
                      <a:pt x="979" y="739"/>
                    </a:lnTo>
                    <a:lnTo>
                      <a:pt x="656" y="416"/>
                    </a:lnTo>
                    <a:cubicBezTo>
                      <a:pt x="681" y="311"/>
                      <a:pt x="653" y="196"/>
                      <a:pt x="571" y="115"/>
                    </a:cubicBezTo>
                    <a:cubicBezTo>
                      <a:pt x="482" y="25"/>
                      <a:pt x="353" y="0"/>
                      <a:pt x="240" y="38"/>
                    </a:cubicBezTo>
                    <a:lnTo>
                      <a:pt x="392" y="190"/>
                    </a:lnTo>
                    <a:cubicBezTo>
                      <a:pt x="446" y="244"/>
                      <a:pt x="445" y="333"/>
                      <a:pt x="388" y="389"/>
                    </a:cubicBezTo>
                    <a:cubicBezTo>
                      <a:pt x="333" y="444"/>
                      <a:pt x="244" y="446"/>
                      <a:pt x="190" y="392"/>
                    </a:cubicBezTo>
                    <a:lnTo>
                      <a:pt x="38" y="240"/>
                    </a:lnTo>
                    <a:cubicBezTo>
                      <a:pt x="0" y="353"/>
                      <a:pt x="25" y="482"/>
                      <a:pt x="115" y="571"/>
                    </a:cubicBezTo>
                    <a:cubicBezTo>
                      <a:pt x="196" y="653"/>
                      <a:pt x="311" y="681"/>
                      <a:pt x="416" y="656"/>
                    </a:cubicBezTo>
                    <a:lnTo>
                      <a:pt x="739" y="979"/>
                    </a:lnTo>
                    <a:lnTo>
                      <a:pt x="341" y="1377"/>
                    </a:lnTo>
                    <a:cubicBezTo>
                      <a:pt x="269" y="1372"/>
                      <a:pt x="195" y="1396"/>
                      <a:pt x="139" y="1451"/>
                    </a:cubicBezTo>
                    <a:cubicBezTo>
                      <a:pt x="38" y="1553"/>
                      <a:pt x="38" y="1718"/>
                      <a:pt x="139" y="1819"/>
                    </a:cubicBezTo>
                    <a:cubicBezTo>
                      <a:pt x="241" y="1921"/>
                      <a:pt x="406" y="1921"/>
                      <a:pt x="507" y="1819"/>
                    </a:cubicBezTo>
                    <a:cubicBezTo>
                      <a:pt x="562" y="1764"/>
                      <a:pt x="586" y="1690"/>
                      <a:pt x="582" y="1617"/>
                    </a:cubicBezTo>
                    <a:lnTo>
                      <a:pt x="979" y="1220"/>
                    </a:lnTo>
                    <a:lnTo>
                      <a:pt x="1377" y="1618"/>
                    </a:lnTo>
                    <a:cubicBezTo>
                      <a:pt x="1372" y="1690"/>
                      <a:pt x="1396" y="1764"/>
                      <a:pt x="1452" y="1819"/>
                    </a:cubicBezTo>
                    <a:cubicBezTo>
                      <a:pt x="1553" y="1921"/>
                      <a:pt x="1718" y="1921"/>
                      <a:pt x="1819" y="1819"/>
                    </a:cubicBezTo>
                    <a:cubicBezTo>
                      <a:pt x="1921" y="1718"/>
                      <a:pt x="1921" y="1553"/>
                      <a:pt x="1819" y="1452"/>
                    </a:cubicBezTo>
                    <a:cubicBezTo>
                      <a:pt x="1764" y="1396"/>
                      <a:pt x="1690" y="1372"/>
                      <a:pt x="1618" y="1377"/>
                    </a:cubicBezTo>
                    <a:close/>
                    <a:moveTo>
                      <a:pt x="358" y="1767"/>
                    </a:moveTo>
                    <a:lnTo>
                      <a:pt x="226" y="1732"/>
                    </a:lnTo>
                    <a:lnTo>
                      <a:pt x="191" y="1600"/>
                    </a:lnTo>
                    <a:lnTo>
                      <a:pt x="288" y="1503"/>
                    </a:lnTo>
                    <a:lnTo>
                      <a:pt x="420" y="1538"/>
                    </a:lnTo>
                    <a:lnTo>
                      <a:pt x="455" y="1671"/>
                    </a:lnTo>
                    <a:lnTo>
                      <a:pt x="358" y="1767"/>
                    </a:lnTo>
                    <a:close/>
                    <a:moveTo>
                      <a:pt x="1732" y="1732"/>
                    </a:moveTo>
                    <a:lnTo>
                      <a:pt x="1600" y="1768"/>
                    </a:lnTo>
                    <a:lnTo>
                      <a:pt x="1503" y="1671"/>
                    </a:lnTo>
                    <a:lnTo>
                      <a:pt x="1538" y="1539"/>
                    </a:lnTo>
                    <a:lnTo>
                      <a:pt x="1671" y="1503"/>
                    </a:lnTo>
                    <a:lnTo>
                      <a:pt x="1768" y="1600"/>
                    </a:lnTo>
                    <a:lnTo>
                      <a:pt x="1732" y="173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 fontScale="70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</p:grp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6D9CBF5C-73DA-F1B1-6B2C-00D63DF2C31E}"/>
                </a:ext>
              </a:extLst>
            </p:cNvPr>
            <p:cNvSpPr/>
            <p:nvPr/>
          </p:nvSpPr>
          <p:spPr>
            <a:xfrm>
              <a:off x="4033745" y="3906755"/>
              <a:ext cx="309861" cy="30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0" h="20595" extrusionOk="0">
                  <a:moveTo>
                    <a:pt x="9827" y="0"/>
                  </a:moveTo>
                  <a:cubicBezTo>
                    <a:pt x="7311" y="0"/>
                    <a:pt x="4799" y="992"/>
                    <a:pt x="2879" y="3002"/>
                  </a:cubicBezTo>
                  <a:cubicBezTo>
                    <a:pt x="-960" y="7022"/>
                    <a:pt x="-960" y="13559"/>
                    <a:pt x="2879" y="17580"/>
                  </a:cubicBezTo>
                  <a:cubicBezTo>
                    <a:pt x="6719" y="21600"/>
                    <a:pt x="12961" y="21600"/>
                    <a:pt x="16801" y="17580"/>
                  </a:cubicBezTo>
                  <a:cubicBezTo>
                    <a:pt x="20640" y="13559"/>
                    <a:pt x="20640" y="7022"/>
                    <a:pt x="16801" y="3002"/>
                  </a:cubicBezTo>
                  <a:cubicBezTo>
                    <a:pt x="14881" y="992"/>
                    <a:pt x="12343" y="0"/>
                    <a:pt x="9827" y="0"/>
                  </a:cubicBezTo>
                  <a:close/>
                  <a:moveTo>
                    <a:pt x="9827" y="3435"/>
                  </a:moveTo>
                  <a:cubicBezTo>
                    <a:pt x="11504" y="3435"/>
                    <a:pt x="13196" y="4096"/>
                    <a:pt x="14476" y="5436"/>
                  </a:cubicBezTo>
                  <a:cubicBezTo>
                    <a:pt x="17036" y="8116"/>
                    <a:pt x="17036" y="12465"/>
                    <a:pt x="14476" y="15146"/>
                  </a:cubicBezTo>
                  <a:cubicBezTo>
                    <a:pt x="11917" y="17826"/>
                    <a:pt x="7763" y="17826"/>
                    <a:pt x="5204" y="15146"/>
                  </a:cubicBezTo>
                  <a:cubicBezTo>
                    <a:pt x="2644" y="12465"/>
                    <a:pt x="2644" y="8116"/>
                    <a:pt x="5204" y="5436"/>
                  </a:cubicBezTo>
                  <a:cubicBezTo>
                    <a:pt x="6484" y="4096"/>
                    <a:pt x="8150" y="3435"/>
                    <a:pt x="9827" y="3435"/>
                  </a:cubicBezTo>
                  <a:close/>
                  <a:moveTo>
                    <a:pt x="9827" y="6870"/>
                  </a:moveTo>
                  <a:cubicBezTo>
                    <a:pt x="8988" y="6870"/>
                    <a:pt x="8168" y="7200"/>
                    <a:pt x="7528" y="7870"/>
                  </a:cubicBezTo>
                  <a:cubicBezTo>
                    <a:pt x="6249" y="9210"/>
                    <a:pt x="6249" y="11371"/>
                    <a:pt x="7528" y="12711"/>
                  </a:cubicBezTo>
                  <a:cubicBezTo>
                    <a:pt x="8808" y="14052"/>
                    <a:pt x="10872" y="14052"/>
                    <a:pt x="12152" y="12711"/>
                  </a:cubicBezTo>
                  <a:cubicBezTo>
                    <a:pt x="13431" y="11371"/>
                    <a:pt x="13431" y="9210"/>
                    <a:pt x="12152" y="7870"/>
                  </a:cubicBezTo>
                  <a:cubicBezTo>
                    <a:pt x="11512" y="7200"/>
                    <a:pt x="10666" y="6870"/>
                    <a:pt x="9827" y="687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3E0E2E4E-F62B-9F44-7999-CC436887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07" y="239487"/>
            <a:ext cx="7884886" cy="593270"/>
          </a:xfrm>
        </p:spPr>
        <p:txBody>
          <a:bodyPr>
            <a:normAutofit fontScale="90000"/>
          </a:bodyPr>
          <a:lstStyle/>
          <a:p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The History of Guangdong Dim Sum Brunch</a:t>
            </a:r>
            <a:endParaRPr lang="zh-CN" altLang="en-US" sz="3200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0D62F8D8-639A-3994-6F46-76E6E306B6D0}"/>
              </a:ext>
            </a:extLst>
          </p:cNvPr>
          <p:cNvSpPr/>
          <p:nvPr/>
        </p:nvSpPr>
        <p:spPr>
          <a:xfrm>
            <a:off x="9739456" y="2352290"/>
            <a:ext cx="543897" cy="656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3163" y="2620"/>
                </a:moveTo>
                <a:cubicBezTo>
                  <a:pt x="1208" y="4241"/>
                  <a:pt x="3" y="6479"/>
                  <a:pt x="0" y="8947"/>
                </a:cubicBezTo>
                <a:cubicBezTo>
                  <a:pt x="-3" y="11532"/>
                  <a:pt x="1252" y="13829"/>
                  <a:pt x="3465" y="15524"/>
                </a:cubicBezTo>
                <a:lnTo>
                  <a:pt x="10799" y="21600"/>
                </a:lnTo>
                <a:lnTo>
                  <a:pt x="18412" y="15292"/>
                </a:lnTo>
                <a:cubicBezTo>
                  <a:pt x="20379" y="13671"/>
                  <a:pt x="21597" y="11427"/>
                  <a:pt x="21597" y="8947"/>
                </a:cubicBezTo>
                <a:cubicBezTo>
                  <a:pt x="21597" y="4006"/>
                  <a:pt x="16762" y="1"/>
                  <a:pt x="10799" y="0"/>
                </a:cubicBezTo>
                <a:cubicBezTo>
                  <a:pt x="7817" y="0"/>
                  <a:pt x="5116" y="1001"/>
                  <a:pt x="3163" y="262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C4DD2C68-0F81-8B8D-8D0D-09C126071252}"/>
              </a:ext>
            </a:extLst>
          </p:cNvPr>
          <p:cNvSpPr/>
          <p:nvPr/>
        </p:nvSpPr>
        <p:spPr bwMode="auto">
          <a:xfrm>
            <a:off x="9886462" y="2575352"/>
            <a:ext cx="249883" cy="208030"/>
          </a:xfrm>
          <a:custGeom>
            <a:avLst/>
            <a:gdLst>
              <a:gd name="connsiteX0" fmla="*/ 483573 w 526297"/>
              <a:gd name="connsiteY0" fmla="*/ 133971 h 438150"/>
              <a:gd name="connsiteX1" fmla="*/ 527674 w 526297"/>
              <a:gd name="connsiteY1" fmla="*/ 178072 h 438150"/>
              <a:gd name="connsiteX2" fmla="*/ 527579 w 526297"/>
              <a:gd name="connsiteY2" fmla="*/ 181501 h 438150"/>
              <a:gd name="connsiteX3" fmla="*/ 514244 w 526297"/>
              <a:gd name="connsiteY3" fmla="*/ 355237 h 438150"/>
              <a:gd name="connsiteX4" fmla="*/ 485764 w 526297"/>
              <a:gd name="connsiteY4" fmla="*/ 381621 h 438150"/>
              <a:gd name="connsiteX5" fmla="*/ 454998 w 526297"/>
              <a:gd name="connsiteY5" fmla="*/ 381621 h 438150"/>
              <a:gd name="connsiteX6" fmla="*/ 454998 w 526297"/>
              <a:gd name="connsiteY6" fmla="*/ 438771 h 438150"/>
              <a:gd name="connsiteX7" fmla="*/ 435948 w 526297"/>
              <a:gd name="connsiteY7" fmla="*/ 438771 h 438150"/>
              <a:gd name="connsiteX8" fmla="*/ 435948 w 526297"/>
              <a:gd name="connsiteY8" fmla="*/ 381621 h 438150"/>
              <a:gd name="connsiteX9" fmla="*/ 93048 w 526297"/>
              <a:gd name="connsiteY9" fmla="*/ 381621 h 438150"/>
              <a:gd name="connsiteX10" fmla="*/ 93048 w 526297"/>
              <a:gd name="connsiteY10" fmla="*/ 438771 h 438150"/>
              <a:gd name="connsiteX11" fmla="*/ 73998 w 526297"/>
              <a:gd name="connsiteY11" fmla="*/ 438771 h 438150"/>
              <a:gd name="connsiteX12" fmla="*/ 73998 w 526297"/>
              <a:gd name="connsiteY12" fmla="*/ 381621 h 438150"/>
              <a:gd name="connsiteX13" fmla="*/ 43328 w 526297"/>
              <a:gd name="connsiteY13" fmla="*/ 381621 h 438150"/>
              <a:gd name="connsiteX14" fmla="*/ 14848 w 526297"/>
              <a:gd name="connsiteY14" fmla="*/ 355237 h 438150"/>
              <a:gd name="connsiteX15" fmla="*/ 1513 w 526297"/>
              <a:gd name="connsiteY15" fmla="*/ 181501 h 438150"/>
              <a:gd name="connsiteX16" fmla="*/ 42089 w 526297"/>
              <a:gd name="connsiteY16" fmla="*/ 134162 h 438150"/>
              <a:gd name="connsiteX17" fmla="*/ 45518 w 526297"/>
              <a:gd name="connsiteY17" fmla="*/ 134066 h 438150"/>
              <a:gd name="connsiteX18" fmla="*/ 101906 w 526297"/>
              <a:gd name="connsiteY18" fmla="*/ 180834 h 438150"/>
              <a:gd name="connsiteX19" fmla="*/ 121623 w 526297"/>
              <a:gd name="connsiteY19" fmla="*/ 286371 h 438150"/>
              <a:gd name="connsiteX20" fmla="*/ 407373 w 526297"/>
              <a:gd name="connsiteY20" fmla="*/ 286371 h 438150"/>
              <a:gd name="connsiteX21" fmla="*/ 427185 w 526297"/>
              <a:gd name="connsiteY21" fmla="*/ 180739 h 438150"/>
              <a:gd name="connsiteX22" fmla="*/ 483573 w 526297"/>
              <a:gd name="connsiteY22" fmla="*/ 133971 h 438150"/>
              <a:gd name="connsiteX23" fmla="*/ 416898 w 526297"/>
              <a:gd name="connsiteY23" fmla="*/ 621 h 438150"/>
              <a:gd name="connsiteX24" fmla="*/ 483573 w 526297"/>
              <a:gd name="connsiteY24" fmla="*/ 67296 h 438150"/>
              <a:gd name="connsiteX25" fmla="*/ 483573 w 526297"/>
              <a:gd name="connsiteY25" fmla="*/ 115397 h 438150"/>
              <a:gd name="connsiteX26" fmla="*/ 476429 w 526297"/>
              <a:gd name="connsiteY26" fmla="*/ 114921 h 438150"/>
              <a:gd name="connsiteX27" fmla="*/ 412040 w 526297"/>
              <a:gd name="connsiteY27" fmla="*/ 166451 h 438150"/>
              <a:gd name="connsiteX28" fmla="*/ 411564 w 526297"/>
              <a:gd name="connsiteY28" fmla="*/ 168737 h 438150"/>
              <a:gd name="connsiteX29" fmla="*/ 393086 w 526297"/>
              <a:gd name="connsiteY29" fmla="*/ 267321 h 438150"/>
              <a:gd name="connsiteX30" fmla="*/ 135911 w 526297"/>
              <a:gd name="connsiteY30" fmla="*/ 267321 h 438150"/>
              <a:gd name="connsiteX31" fmla="*/ 117432 w 526297"/>
              <a:gd name="connsiteY31" fmla="*/ 168737 h 438150"/>
              <a:gd name="connsiteX32" fmla="*/ 52567 w 526297"/>
              <a:gd name="connsiteY32" fmla="*/ 114921 h 438150"/>
              <a:gd name="connsiteX33" fmla="*/ 54948 w 526297"/>
              <a:gd name="connsiteY33" fmla="*/ 67296 h 438150"/>
              <a:gd name="connsiteX34" fmla="*/ 121623 w 526297"/>
              <a:gd name="connsiteY34" fmla="*/ 621 h 438150"/>
              <a:gd name="connsiteX35" fmla="*/ 416898 w 526297"/>
              <a:gd name="connsiteY3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6297" h="438150">
                <a:moveTo>
                  <a:pt x="483573" y="133971"/>
                </a:moveTo>
                <a:cubicBezTo>
                  <a:pt x="507957" y="133971"/>
                  <a:pt x="527674" y="153688"/>
                  <a:pt x="527674" y="178072"/>
                </a:cubicBezTo>
                <a:cubicBezTo>
                  <a:pt x="527674" y="179215"/>
                  <a:pt x="527674" y="180358"/>
                  <a:pt x="527579" y="181501"/>
                </a:cubicBezTo>
                <a:lnTo>
                  <a:pt x="514244" y="355237"/>
                </a:lnTo>
                <a:cubicBezTo>
                  <a:pt x="513101" y="370096"/>
                  <a:pt x="500718" y="381621"/>
                  <a:pt x="485764" y="381621"/>
                </a:cubicBezTo>
                <a:lnTo>
                  <a:pt x="454998" y="381621"/>
                </a:lnTo>
                <a:lnTo>
                  <a:pt x="454998" y="438771"/>
                </a:lnTo>
                <a:lnTo>
                  <a:pt x="435948" y="438771"/>
                </a:lnTo>
                <a:lnTo>
                  <a:pt x="435948" y="381621"/>
                </a:lnTo>
                <a:lnTo>
                  <a:pt x="93048" y="381621"/>
                </a:lnTo>
                <a:lnTo>
                  <a:pt x="93048" y="438771"/>
                </a:lnTo>
                <a:lnTo>
                  <a:pt x="73998" y="438771"/>
                </a:lnTo>
                <a:lnTo>
                  <a:pt x="73998" y="381621"/>
                </a:lnTo>
                <a:lnTo>
                  <a:pt x="43328" y="381621"/>
                </a:lnTo>
                <a:cubicBezTo>
                  <a:pt x="28373" y="381621"/>
                  <a:pt x="15991" y="370096"/>
                  <a:pt x="14848" y="355237"/>
                </a:cubicBezTo>
                <a:lnTo>
                  <a:pt x="1513" y="181501"/>
                </a:lnTo>
                <a:cubicBezTo>
                  <a:pt x="-392" y="157212"/>
                  <a:pt x="17801" y="135971"/>
                  <a:pt x="42089" y="134162"/>
                </a:cubicBezTo>
                <a:cubicBezTo>
                  <a:pt x="43232" y="134066"/>
                  <a:pt x="44375" y="134066"/>
                  <a:pt x="45518" y="134066"/>
                </a:cubicBezTo>
                <a:cubicBezTo>
                  <a:pt x="73141" y="134066"/>
                  <a:pt x="96858" y="153688"/>
                  <a:pt x="101906" y="180834"/>
                </a:cubicBezTo>
                <a:lnTo>
                  <a:pt x="121623" y="286371"/>
                </a:lnTo>
                <a:lnTo>
                  <a:pt x="407373" y="286371"/>
                </a:lnTo>
                <a:lnTo>
                  <a:pt x="427185" y="180739"/>
                </a:lnTo>
                <a:cubicBezTo>
                  <a:pt x="432233" y="153592"/>
                  <a:pt x="455951" y="133971"/>
                  <a:pt x="483573" y="133971"/>
                </a:cubicBezTo>
                <a:close/>
                <a:moveTo>
                  <a:pt x="416898" y="621"/>
                </a:moveTo>
                <a:cubicBezTo>
                  <a:pt x="453760" y="621"/>
                  <a:pt x="483573" y="30434"/>
                  <a:pt x="483573" y="67296"/>
                </a:cubicBezTo>
                <a:lnTo>
                  <a:pt x="483573" y="115397"/>
                </a:lnTo>
                <a:cubicBezTo>
                  <a:pt x="481192" y="115112"/>
                  <a:pt x="478811" y="114921"/>
                  <a:pt x="476429" y="114921"/>
                </a:cubicBezTo>
                <a:cubicBezTo>
                  <a:pt x="445473" y="114921"/>
                  <a:pt x="418803" y="136448"/>
                  <a:pt x="412040" y="166451"/>
                </a:cubicBezTo>
                <a:lnTo>
                  <a:pt x="411564" y="168737"/>
                </a:lnTo>
                <a:lnTo>
                  <a:pt x="393086" y="267321"/>
                </a:lnTo>
                <a:lnTo>
                  <a:pt x="135911" y="267321"/>
                </a:lnTo>
                <a:lnTo>
                  <a:pt x="117432" y="168737"/>
                </a:lnTo>
                <a:cubicBezTo>
                  <a:pt x="111622" y="137495"/>
                  <a:pt x="84285" y="114921"/>
                  <a:pt x="52567" y="114921"/>
                </a:cubicBezTo>
                <a:lnTo>
                  <a:pt x="54948" y="67296"/>
                </a:lnTo>
                <a:cubicBezTo>
                  <a:pt x="54948" y="30434"/>
                  <a:pt x="84761" y="621"/>
                  <a:pt x="121623" y="621"/>
                </a:cubicBezTo>
                <a:lnTo>
                  <a:pt x="416898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83974BF9-78A7-62B1-7609-BAE02BF35522}"/>
              </a:ext>
            </a:extLst>
          </p:cNvPr>
          <p:cNvSpPr/>
          <p:nvPr/>
        </p:nvSpPr>
        <p:spPr>
          <a:xfrm>
            <a:off x="9850244" y="3215068"/>
            <a:ext cx="309861" cy="309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0" h="20595" extrusionOk="0">
                <a:moveTo>
                  <a:pt x="9827" y="0"/>
                </a:moveTo>
                <a:cubicBezTo>
                  <a:pt x="7311" y="0"/>
                  <a:pt x="4799" y="992"/>
                  <a:pt x="2879" y="3002"/>
                </a:cubicBezTo>
                <a:cubicBezTo>
                  <a:pt x="-960" y="7022"/>
                  <a:pt x="-960" y="13559"/>
                  <a:pt x="2879" y="17580"/>
                </a:cubicBezTo>
                <a:cubicBezTo>
                  <a:pt x="6719" y="21600"/>
                  <a:pt x="12961" y="21600"/>
                  <a:pt x="16801" y="17580"/>
                </a:cubicBezTo>
                <a:cubicBezTo>
                  <a:pt x="20640" y="13559"/>
                  <a:pt x="20640" y="7022"/>
                  <a:pt x="16801" y="3002"/>
                </a:cubicBezTo>
                <a:cubicBezTo>
                  <a:pt x="14881" y="992"/>
                  <a:pt x="12343" y="0"/>
                  <a:pt x="9827" y="0"/>
                </a:cubicBezTo>
                <a:close/>
                <a:moveTo>
                  <a:pt x="9827" y="3435"/>
                </a:moveTo>
                <a:cubicBezTo>
                  <a:pt x="11504" y="3435"/>
                  <a:pt x="13196" y="4096"/>
                  <a:pt x="14476" y="5436"/>
                </a:cubicBezTo>
                <a:cubicBezTo>
                  <a:pt x="17036" y="8116"/>
                  <a:pt x="17036" y="12465"/>
                  <a:pt x="14476" y="15146"/>
                </a:cubicBezTo>
                <a:cubicBezTo>
                  <a:pt x="11917" y="17826"/>
                  <a:pt x="7763" y="17826"/>
                  <a:pt x="5204" y="15146"/>
                </a:cubicBezTo>
                <a:cubicBezTo>
                  <a:pt x="2644" y="12465"/>
                  <a:pt x="2644" y="8116"/>
                  <a:pt x="5204" y="5436"/>
                </a:cubicBezTo>
                <a:cubicBezTo>
                  <a:pt x="6484" y="4096"/>
                  <a:pt x="8150" y="3435"/>
                  <a:pt x="9827" y="3435"/>
                </a:cubicBezTo>
                <a:close/>
                <a:moveTo>
                  <a:pt x="9827" y="6870"/>
                </a:moveTo>
                <a:cubicBezTo>
                  <a:pt x="8988" y="6870"/>
                  <a:pt x="8168" y="7200"/>
                  <a:pt x="7528" y="7870"/>
                </a:cubicBezTo>
                <a:cubicBezTo>
                  <a:pt x="6249" y="9210"/>
                  <a:pt x="6249" y="11371"/>
                  <a:pt x="7528" y="12711"/>
                </a:cubicBezTo>
                <a:cubicBezTo>
                  <a:pt x="8808" y="14052"/>
                  <a:pt x="10872" y="14052"/>
                  <a:pt x="12152" y="12711"/>
                </a:cubicBezTo>
                <a:cubicBezTo>
                  <a:pt x="13431" y="11371"/>
                  <a:pt x="13431" y="9210"/>
                  <a:pt x="12152" y="7870"/>
                </a:cubicBezTo>
                <a:cubicBezTo>
                  <a:pt x="11512" y="7200"/>
                  <a:pt x="10666" y="6870"/>
                  <a:pt x="9827" y="687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B956AB6-3462-F09B-A6A3-4832AD0D6BC3}"/>
              </a:ext>
            </a:extLst>
          </p:cNvPr>
          <p:cNvSpPr txBox="1"/>
          <p:nvPr/>
        </p:nvSpPr>
        <p:spPr bwMode="auto">
          <a:xfrm>
            <a:off x="5636827" y="3403495"/>
            <a:ext cx="3055620" cy="57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In the end of the 1920s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14FFD26-4BC2-12D2-157F-34B4FED0889E}"/>
              </a:ext>
            </a:extLst>
          </p:cNvPr>
          <p:cNvSpPr/>
          <p:nvPr/>
        </p:nvSpPr>
        <p:spPr bwMode="auto">
          <a:xfrm>
            <a:off x="5636827" y="3890753"/>
            <a:ext cx="3055620" cy="61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1400" b="1" dirty="0">
                <a:latin typeface="Segoe UI" panose="020B0502040204020203" pitchFamily="34" charset="0"/>
                <a:ea typeface="等线" panose="02010600030101010101" pitchFamily="2" charset="-122"/>
              </a:rPr>
              <a:t>Tea House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400" b="1" dirty="0">
                <a:latin typeface="Segoe UI" panose="020B0502040204020203" pitchFamily="34" charset="0"/>
                <a:ea typeface="等线" panose="02010600030101010101" pitchFamily="2" charset="-122"/>
              </a:rPr>
              <a:t>茶楼</a:t>
            </a:r>
            <a:endParaRPr lang="en-US" altLang="zh-CN" sz="1400" b="1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AE548A-280D-6BB9-541F-302DA7C2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89" y="1506258"/>
            <a:ext cx="5280144" cy="417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7C7F0EF-1320-AF7E-593C-0F81E35B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047" y="1407524"/>
            <a:ext cx="5488876" cy="454911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C0E64AF-81E7-E5B6-8CDD-F345343A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15" y="1496518"/>
            <a:ext cx="4778822" cy="454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总店门联引争议？ 陶陶居：非遗“灰塑”工艺">
            <a:extLst>
              <a:ext uri="{FF2B5EF4-FFF2-40B4-BE49-F238E27FC236}">
                <a16:creationId xmlns:a16="http://schemas.microsoft.com/office/drawing/2014/main" id="{B1AE0831-34DA-FB80-3CE4-B954627FD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44" y="1407524"/>
            <a:ext cx="3975860" cy="46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451CD38-FCE3-DADA-600C-26349098ACE1}"/>
              </a:ext>
            </a:extLst>
          </p:cNvPr>
          <p:cNvSpPr txBox="1"/>
          <p:nvPr/>
        </p:nvSpPr>
        <p:spPr>
          <a:xfrm>
            <a:off x="140696" y="6280286"/>
            <a:ext cx="8941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zh-CN" sz="1000" b="1" dirty="0" err="1"/>
              <a:t>Woesler</a:t>
            </a:r>
            <a:r>
              <a:rPr lang="en-GB" altLang="zh-CN" sz="1000" b="1" dirty="0"/>
              <a:t> , Martin</a:t>
            </a:r>
            <a:r>
              <a:rPr lang="en-US" altLang="zh-CN" sz="1000" b="1" dirty="0"/>
              <a:t>.</a:t>
            </a:r>
            <a:r>
              <a:rPr lang="zh-CN" altLang="en-US" sz="1000" b="1" dirty="0"/>
              <a:t> </a:t>
            </a:r>
            <a:r>
              <a:rPr lang="en-US" altLang="zh-CN" sz="1000" b="1" dirty="0"/>
              <a:t>2024.</a:t>
            </a:r>
            <a:r>
              <a:rPr lang="zh-CN" altLang="en-US" sz="1000" b="1" dirty="0"/>
              <a:t> </a:t>
            </a:r>
            <a:r>
              <a:rPr lang="en-US" altLang="zh-CN" sz="1000" b="1" i="1" dirty="0"/>
              <a:t>Elements of Chinese Culture</a:t>
            </a:r>
            <a:r>
              <a:rPr lang="en-US" altLang="zh-CN" sz="1000" b="1" dirty="0"/>
              <a:t> [M]. Bochum: </a:t>
            </a:r>
            <a:r>
              <a:rPr lang="en-GB" altLang="zh-CN" sz="1000" b="1" dirty="0"/>
              <a:t>European University Press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b="1" dirty="0"/>
              <a:t>广东早茶文化 </a:t>
            </a:r>
            <a:r>
              <a:rPr lang="en-US" altLang="zh-CN" sz="1000" b="1" dirty="0"/>
              <a:t>[OL]. </a:t>
            </a:r>
            <a:r>
              <a:rPr lang="en-GB" altLang="zh-CN" sz="1000" b="1" dirty="0">
                <a:hlinkClick r:id="rId6"/>
              </a:rPr>
              <a:t>https://gzgfwh.gzhu.edu.cn/info/1049/1424.htm</a:t>
            </a:r>
            <a:endParaRPr lang="en-GB" altLang="zh-CN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b="1" dirty="0"/>
              <a:t>金德宁</a:t>
            </a:r>
            <a:r>
              <a:rPr lang="en-US" altLang="zh-CN" sz="1000" b="1" dirty="0"/>
              <a:t>. 2018. </a:t>
            </a:r>
            <a:r>
              <a:rPr lang="zh-CN" altLang="en-US" sz="1000" b="1" dirty="0"/>
              <a:t>从“二厘馆”到茶楼：近代广州茶文化的兴起 </a:t>
            </a:r>
            <a:r>
              <a:rPr lang="en-US" altLang="zh-CN" sz="1000" b="1" dirty="0"/>
              <a:t>[OL]. https://www.thepaper.cn/newsDetail_forward_1935428</a:t>
            </a:r>
            <a:endParaRPr lang="zh-CN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1937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8601C37-2CB0-706E-2DBC-C0F8CC3DF46C}"/>
              </a:ext>
            </a:extLst>
          </p:cNvPr>
          <p:cNvGrpSpPr/>
          <p:nvPr/>
        </p:nvGrpSpPr>
        <p:grpSpPr>
          <a:xfrm>
            <a:off x="5176992" y="1067713"/>
            <a:ext cx="6460002" cy="2361288"/>
            <a:chOff x="5333912" y="1295555"/>
            <a:chExt cx="6184988" cy="232583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EB492B-8498-9511-A630-455E41802F66}"/>
                </a:ext>
              </a:extLst>
            </p:cNvPr>
            <p:cNvSpPr txBox="1"/>
            <p:nvPr/>
          </p:nvSpPr>
          <p:spPr>
            <a:xfrm>
              <a:off x="5336576" y="1295555"/>
              <a:ext cx="6182324" cy="563022"/>
            </a:xfrm>
            <a:prstGeom prst="rect">
              <a:avLst/>
            </a:prstGeom>
            <a:noFill/>
          </p:spPr>
          <p:txBody>
            <a:bodyPr vert="horz" wrap="square" rtlCol="0">
              <a:normAutofit/>
            </a:bodyPr>
            <a:lstStyle/>
            <a:p>
              <a:r>
                <a:rPr lang="en-US" altLang="zh-CN" sz="2400" b="1" dirty="0">
                  <a:latin typeface="Segoe UI" panose="020B0502040204020203" pitchFamily="34" charset="0"/>
                  <a:ea typeface="等线" panose="02010600030101010101" pitchFamily="2" charset="-122"/>
                </a:rPr>
                <a:t>Various Tea</a:t>
              </a: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0C86866-EB18-4581-0E1D-5BAF6116A9B9}"/>
                </a:ext>
              </a:extLst>
            </p:cNvPr>
            <p:cNvGrpSpPr/>
            <p:nvPr/>
          </p:nvGrpSpPr>
          <p:grpSpPr>
            <a:xfrm>
              <a:off x="5346615" y="1858577"/>
              <a:ext cx="2760921" cy="1491879"/>
              <a:chOff x="5346615" y="1858577"/>
              <a:chExt cx="2760921" cy="1491879"/>
            </a:xfrm>
          </p:grpSpPr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593308EB-6ACB-F03A-80AA-6D0A981F933A}"/>
                  </a:ext>
                </a:extLst>
              </p:cNvPr>
              <p:cNvSpPr/>
              <p:nvPr/>
            </p:nvSpPr>
            <p:spPr>
              <a:xfrm>
                <a:off x="5346615" y="1966793"/>
                <a:ext cx="332258" cy="344960"/>
              </a:xfrm>
              <a:custGeom>
                <a:avLst/>
                <a:gdLst>
                  <a:gd name="connsiteX0" fmla="*/ 332623 w 583294"/>
                  <a:gd name="connsiteY0" fmla="*/ 296967 h 605593"/>
                  <a:gd name="connsiteX1" fmla="*/ 316983 w 583294"/>
                  <a:gd name="connsiteY1" fmla="*/ 302537 h 605593"/>
                  <a:gd name="connsiteX2" fmla="*/ 311624 w 583294"/>
                  <a:gd name="connsiteY2" fmla="*/ 308872 h 605593"/>
                  <a:gd name="connsiteX3" fmla="*/ 311624 w 583294"/>
                  <a:gd name="connsiteY3" fmla="*/ 325036 h 605593"/>
                  <a:gd name="connsiteX4" fmla="*/ 309108 w 583294"/>
                  <a:gd name="connsiteY4" fmla="*/ 326784 h 605593"/>
                  <a:gd name="connsiteX5" fmla="*/ 307467 w 583294"/>
                  <a:gd name="connsiteY5" fmla="*/ 331698 h 605593"/>
                  <a:gd name="connsiteX6" fmla="*/ 311077 w 583294"/>
                  <a:gd name="connsiteY6" fmla="*/ 366102 h 605593"/>
                  <a:gd name="connsiteX7" fmla="*/ 315780 w 583294"/>
                  <a:gd name="connsiteY7" fmla="*/ 371673 h 605593"/>
                  <a:gd name="connsiteX8" fmla="*/ 317530 w 583294"/>
                  <a:gd name="connsiteY8" fmla="*/ 371891 h 605593"/>
                  <a:gd name="connsiteX9" fmla="*/ 322670 w 583294"/>
                  <a:gd name="connsiteY9" fmla="*/ 369379 h 605593"/>
                  <a:gd name="connsiteX10" fmla="*/ 340826 w 583294"/>
                  <a:gd name="connsiteY10" fmla="*/ 345242 h 605593"/>
                  <a:gd name="connsiteX11" fmla="*/ 342139 w 583294"/>
                  <a:gd name="connsiteY11" fmla="*/ 341310 h 605593"/>
                  <a:gd name="connsiteX12" fmla="*/ 342139 w 583294"/>
                  <a:gd name="connsiteY12" fmla="*/ 302646 h 605593"/>
                  <a:gd name="connsiteX13" fmla="*/ 339076 w 583294"/>
                  <a:gd name="connsiteY13" fmla="*/ 297076 h 605593"/>
                  <a:gd name="connsiteX14" fmla="*/ 332623 w 583294"/>
                  <a:gd name="connsiteY14" fmla="*/ 296967 h 605593"/>
                  <a:gd name="connsiteX15" fmla="*/ 250702 w 583294"/>
                  <a:gd name="connsiteY15" fmla="*/ 296967 h 605593"/>
                  <a:gd name="connsiteX16" fmla="*/ 244249 w 583294"/>
                  <a:gd name="connsiteY16" fmla="*/ 297076 h 605593"/>
                  <a:gd name="connsiteX17" fmla="*/ 241187 w 583294"/>
                  <a:gd name="connsiteY17" fmla="*/ 302646 h 605593"/>
                  <a:gd name="connsiteX18" fmla="*/ 241077 w 583294"/>
                  <a:gd name="connsiteY18" fmla="*/ 341310 h 605593"/>
                  <a:gd name="connsiteX19" fmla="*/ 242390 w 583294"/>
                  <a:gd name="connsiteY19" fmla="*/ 345242 h 605593"/>
                  <a:gd name="connsiteX20" fmla="*/ 260655 w 583294"/>
                  <a:gd name="connsiteY20" fmla="*/ 369379 h 605593"/>
                  <a:gd name="connsiteX21" fmla="*/ 265796 w 583294"/>
                  <a:gd name="connsiteY21" fmla="*/ 371891 h 605593"/>
                  <a:gd name="connsiteX22" fmla="*/ 267546 w 583294"/>
                  <a:gd name="connsiteY22" fmla="*/ 371673 h 605593"/>
                  <a:gd name="connsiteX23" fmla="*/ 272249 w 583294"/>
                  <a:gd name="connsiteY23" fmla="*/ 366102 h 605593"/>
                  <a:gd name="connsiteX24" fmla="*/ 275858 w 583294"/>
                  <a:gd name="connsiteY24" fmla="*/ 331698 h 605593"/>
                  <a:gd name="connsiteX25" fmla="*/ 274218 w 583294"/>
                  <a:gd name="connsiteY25" fmla="*/ 326674 h 605593"/>
                  <a:gd name="connsiteX26" fmla="*/ 271702 w 583294"/>
                  <a:gd name="connsiteY26" fmla="*/ 325036 h 605593"/>
                  <a:gd name="connsiteX27" fmla="*/ 271702 w 583294"/>
                  <a:gd name="connsiteY27" fmla="*/ 308872 h 605593"/>
                  <a:gd name="connsiteX28" fmla="*/ 266343 w 583294"/>
                  <a:gd name="connsiteY28" fmla="*/ 302537 h 605593"/>
                  <a:gd name="connsiteX29" fmla="*/ 250702 w 583294"/>
                  <a:gd name="connsiteY29" fmla="*/ 296967 h 605593"/>
                  <a:gd name="connsiteX30" fmla="*/ 30625 w 583294"/>
                  <a:gd name="connsiteY30" fmla="*/ 270619 h 605593"/>
                  <a:gd name="connsiteX31" fmla="*/ 94718 w 583294"/>
                  <a:gd name="connsiteY31" fmla="*/ 270619 h 605593"/>
                  <a:gd name="connsiteX32" fmla="*/ 125343 w 583294"/>
                  <a:gd name="connsiteY32" fmla="*/ 301200 h 605593"/>
                  <a:gd name="connsiteX33" fmla="*/ 293999 w 583294"/>
                  <a:gd name="connsiteY33" fmla="*/ 469616 h 605593"/>
                  <a:gd name="connsiteX34" fmla="*/ 462654 w 583294"/>
                  <a:gd name="connsiteY34" fmla="*/ 301200 h 605593"/>
                  <a:gd name="connsiteX35" fmla="*/ 493279 w 583294"/>
                  <a:gd name="connsiteY35" fmla="*/ 270619 h 605593"/>
                  <a:gd name="connsiteX36" fmla="*/ 552669 w 583294"/>
                  <a:gd name="connsiteY36" fmla="*/ 270619 h 605593"/>
                  <a:gd name="connsiteX37" fmla="*/ 583294 w 583294"/>
                  <a:gd name="connsiteY37" fmla="*/ 301200 h 605593"/>
                  <a:gd name="connsiteX38" fmla="*/ 552669 w 583294"/>
                  <a:gd name="connsiteY38" fmla="*/ 331782 h 605593"/>
                  <a:gd name="connsiteX39" fmla="*/ 521935 w 583294"/>
                  <a:gd name="connsiteY39" fmla="*/ 331782 h 605593"/>
                  <a:gd name="connsiteX40" fmla="*/ 478513 w 583294"/>
                  <a:gd name="connsiteY40" fmla="*/ 438052 h 605593"/>
                  <a:gd name="connsiteX41" fmla="*/ 504982 w 583294"/>
                  <a:gd name="connsiteY41" fmla="*/ 464592 h 605593"/>
                  <a:gd name="connsiteX42" fmla="*/ 504982 w 583294"/>
                  <a:gd name="connsiteY42" fmla="*/ 507842 h 605593"/>
                  <a:gd name="connsiteX43" fmla="*/ 483326 w 583294"/>
                  <a:gd name="connsiteY43" fmla="*/ 516798 h 605593"/>
                  <a:gd name="connsiteX44" fmla="*/ 461670 w 583294"/>
                  <a:gd name="connsiteY44" fmla="*/ 507842 h 605593"/>
                  <a:gd name="connsiteX45" fmla="*/ 435638 w 583294"/>
                  <a:gd name="connsiteY45" fmla="*/ 481957 h 605593"/>
                  <a:gd name="connsiteX46" fmla="*/ 322327 w 583294"/>
                  <a:gd name="connsiteY46" fmla="*/ 529140 h 605593"/>
                  <a:gd name="connsiteX47" fmla="*/ 322327 w 583294"/>
                  <a:gd name="connsiteY47" fmla="*/ 575012 h 605593"/>
                  <a:gd name="connsiteX48" fmla="*/ 291592 w 583294"/>
                  <a:gd name="connsiteY48" fmla="*/ 605593 h 605593"/>
                  <a:gd name="connsiteX49" fmla="*/ 260967 w 583294"/>
                  <a:gd name="connsiteY49" fmla="*/ 575012 h 605593"/>
                  <a:gd name="connsiteX50" fmla="*/ 260967 w 583294"/>
                  <a:gd name="connsiteY50" fmla="*/ 528485 h 605593"/>
                  <a:gd name="connsiteX51" fmla="*/ 149624 w 583294"/>
                  <a:gd name="connsiteY51" fmla="*/ 479882 h 605593"/>
                  <a:gd name="connsiteX52" fmla="*/ 121624 w 583294"/>
                  <a:gd name="connsiteY52" fmla="*/ 507842 h 605593"/>
                  <a:gd name="connsiteX53" fmla="*/ 99968 w 583294"/>
                  <a:gd name="connsiteY53" fmla="*/ 516798 h 605593"/>
                  <a:gd name="connsiteX54" fmla="*/ 78312 w 583294"/>
                  <a:gd name="connsiteY54" fmla="*/ 507842 h 605593"/>
                  <a:gd name="connsiteX55" fmla="*/ 78312 w 583294"/>
                  <a:gd name="connsiteY55" fmla="*/ 464592 h 605593"/>
                  <a:gd name="connsiteX56" fmla="*/ 107515 w 583294"/>
                  <a:gd name="connsiteY56" fmla="*/ 435430 h 605593"/>
                  <a:gd name="connsiteX57" fmla="*/ 66062 w 583294"/>
                  <a:gd name="connsiteY57" fmla="*/ 331782 h 605593"/>
                  <a:gd name="connsiteX58" fmla="*/ 30625 w 583294"/>
                  <a:gd name="connsiteY58" fmla="*/ 331782 h 605593"/>
                  <a:gd name="connsiteX59" fmla="*/ 0 w 583294"/>
                  <a:gd name="connsiteY59" fmla="*/ 301200 h 605593"/>
                  <a:gd name="connsiteX60" fmla="*/ 30625 w 583294"/>
                  <a:gd name="connsiteY60" fmla="*/ 270619 h 605593"/>
                  <a:gd name="connsiteX61" fmla="*/ 260655 w 583294"/>
                  <a:gd name="connsiteY61" fmla="*/ 122871 h 605593"/>
                  <a:gd name="connsiteX62" fmla="*/ 215703 w 583294"/>
                  <a:gd name="connsiteY62" fmla="*/ 134776 h 605593"/>
                  <a:gd name="connsiteX63" fmla="*/ 212093 w 583294"/>
                  <a:gd name="connsiteY63" fmla="*/ 140565 h 605593"/>
                  <a:gd name="connsiteX64" fmla="*/ 212093 w 583294"/>
                  <a:gd name="connsiteY64" fmla="*/ 152142 h 605593"/>
                  <a:gd name="connsiteX65" fmla="*/ 209468 w 583294"/>
                  <a:gd name="connsiteY65" fmla="*/ 152142 h 605593"/>
                  <a:gd name="connsiteX66" fmla="*/ 203015 w 583294"/>
                  <a:gd name="connsiteY66" fmla="*/ 158586 h 605593"/>
                  <a:gd name="connsiteX67" fmla="*/ 203015 w 583294"/>
                  <a:gd name="connsiteY67" fmla="*/ 169289 h 605593"/>
                  <a:gd name="connsiteX68" fmla="*/ 205969 w 583294"/>
                  <a:gd name="connsiteY68" fmla="*/ 174641 h 605593"/>
                  <a:gd name="connsiteX69" fmla="*/ 212203 w 583294"/>
                  <a:gd name="connsiteY69" fmla="*/ 178791 h 605593"/>
                  <a:gd name="connsiteX70" fmla="*/ 212640 w 583294"/>
                  <a:gd name="connsiteY70" fmla="*/ 181413 h 605593"/>
                  <a:gd name="connsiteX71" fmla="*/ 235828 w 583294"/>
                  <a:gd name="connsiteY71" fmla="*/ 235039 h 605593"/>
                  <a:gd name="connsiteX72" fmla="*/ 274218 w 583294"/>
                  <a:gd name="connsiteY72" fmla="*/ 268242 h 605593"/>
                  <a:gd name="connsiteX73" fmla="*/ 309108 w 583294"/>
                  <a:gd name="connsiteY73" fmla="*/ 268242 h 605593"/>
                  <a:gd name="connsiteX74" fmla="*/ 347498 w 583294"/>
                  <a:gd name="connsiteY74" fmla="*/ 235039 h 605593"/>
                  <a:gd name="connsiteX75" fmla="*/ 370685 w 583294"/>
                  <a:gd name="connsiteY75" fmla="*/ 181413 h 605593"/>
                  <a:gd name="connsiteX76" fmla="*/ 371123 w 583294"/>
                  <a:gd name="connsiteY76" fmla="*/ 178791 h 605593"/>
                  <a:gd name="connsiteX77" fmla="*/ 377357 w 583294"/>
                  <a:gd name="connsiteY77" fmla="*/ 174641 h 605593"/>
                  <a:gd name="connsiteX78" fmla="*/ 380310 w 583294"/>
                  <a:gd name="connsiteY78" fmla="*/ 169289 h 605593"/>
                  <a:gd name="connsiteX79" fmla="*/ 380310 w 583294"/>
                  <a:gd name="connsiteY79" fmla="*/ 158586 h 605593"/>
                  <a:gd name="connsiteX80" fmla="*/ 373857 w 583294"/>
                  <a:gd name="connsiteY80" fmla="*/ 152142 h 605593"/>
                  <a:gd name="connsiteX81" fmla="*/ 370248 w 583294"/>
                  <a:gd name="connsiteY81" fmla="*/ 152142 h 605593"/>
                  <a:gd name="connsiteX82" fmla="*/ 368279 w 583294"/>
                  <a:gd name="connsiteY82" fmla="*/ 149958 h 605593"/>
                  <a:gd name="connsiteX83" fmla="*/ 362045 w 583294"/>
                  <a:gd name="connsiteY83" fmla="*/ 149521 h 605593"/>
                  <a:gd name="connsiteX84" fmla="*/ 336451 w 583294"/>
                  <a:gd name="connsiteY84" fmla="*/ 155309 h 605593"/>
                  <a:gd name="connsiteX85" fmla="*/ 296749 w 583294"/>
                  <a:gd name="connsiteY85" fmla="*/ 137288 h 605593"/>
                  <a:gd name="connsiteX86" fmla="*/ 260655 w 583294"/>
                  <a:gd name="connsiteY86" fmla="*/ 122871 h 605593"/>
                  <a:gd name="connsiteX87" fmla="*/ 275311 w 583294"/>
                  <a:gd name="connsiteY87" fmla="*/ 0 h 605593"/>
                  <a:gd name="connsiteX88" fmla="*/ 308014 w 583294"/>
                  <a:gd name="connsiteY88" fmla="*/ 0 h 605593"/>
                  <a:gd name="connsiteX89" fmla="*/ 409185 w 583294"/>
                  <a:gd name="connsiteY89" fmla="*/ 101027 h 605593"/>
                  <a:gd name="connsiteX90" fmla="*/ 409185 w 583294"/>
                  <a:gd name="connsiteY90" fmla="*/ 132701 h 605593"/>
                  <a:gd name="connsiteX91" fmla="*/ 414982 w 583294"/>
                  <a:gd name="connsiteY91" fmla="*/ 150722 h 605593"/>
                  <a:gd name="connsiteX92" fmla="*/ 414982 w 583294"/>
                  <a:gd name="connsiteY92" fmla="*/ 173331 h 605593"/>
                  <a:gd name="connsiteX93" fmla="*/ 403826 w 583294"/>
                  <a:gd name="connsiteY93" fmla="*/ 197140 h 605593"/>
                  <a:gd name="connsiteX94" fmla="*/ 397263 w 583294"/>
                  <a:gd name="connsiteY94" fmla="*/ 214288 h 605593"/>
                  <a:gd name="connsiteX95" fmla="*/ 375498 w 583294"/>
                  <a:gd name="connsiteY95" fmla="*/ 255136 h 605593"/>
                  <a:gd name="connsiteX96" fmla="*/ 360732 w 583294"/>
                  <a:gd name="connsiteY96" fmla="*/ 273922 h 605593"/>
                  <a:gd name="connsiteX97" fmla="*/ 371670 w 583294"/>
                  <a:gd name="connsiteY97" fmla="*/ 287574 h 605593"/>
                  <a:gd name="connsiteX98" fmla="*/ 432919 w 583294"/>
                  <a:gd name="connsiteY98" fmla="*/ 306141 h 605593"/>
                  <a:gd name="connsiteX99" fmla="*/ 294014 w 583294"/>
                  <a:gd name="connsiteY99" fmla="*/ 433272 h 605593"/>
                  <a:gd name="connsiteX100" fmla="*/ 154891 w 583294"/>
                  <a:gd name="connsiteY100" fmla="*/ 304721 h 605593"/>
                  <a:gd name="connsiteX101" fmla="*/ 211656 w 583294"/>
                  <a:gd name="connsiteY101" fmla="*/ 287574 h 605593"/>
                  <a:gd name="connsiteX102" fmla="*/ 222593 w 583294"/>
                  <a:gd name="connsiteY102" fmla="*/ 273922 h 605593"/>
                  <a:gd name="connsiteX103" fmla="*/ 207828 w 583294"/>
                  <a:gd name="connsiteY103" fmla="*/ 255136 h 605593"/>
                  <a:gd name="connsiteX104" fmla="*/ 186063 w 583294"/>
                  <a:gd name="connsiteY104" fmla="*/ 214288 h 605593"/>
                  <a:gd name="connsiteX105" fmla="*/ 179500 w 583294"/>
                  <a:gd name="connsiteY105" fmla="*/ 197140 h 605593"/>
                  <a:gd name="connsiteX106" fmla="*/ 168344 w 583294"/>
                  <a:gd name="connsiteY106" fmla="*/ 173331 h 605593"/>
                  <a:gd name="connsiteX107" fmla="*/ 168344 w 583294"/>
                  <a:gd name="connsiteY107" fmla="*/ 150722 h 605593"/>
                  <a:gd name="connsiteX108" fmla="*/ 174141 w 583294"/>
                  <a:gd name="connsiteY108" fmla="*/ 132701 h 605593"/>
                  <a:gd name="connsiteX109" fmla="*/ 174141 w 583294"/>
                  <a:gd name="connsiteY109" fmla="*/ 101027 h 605593"/>
                  <a:gd name="connsiteX110" fmla="*/ 275311 w 583294"/>
                  <a:gd name="connsiteY110" fmla="*/ 0 h 60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583294" h="605593">
                    <a:moveTo>
                      <a:pt x="332623" y="296967"/>
                    </a:moveTo>
                    <a:cubicBezTo>
                      <a:pt x="327373" y="299697"/>
                      <a:pt x="322123" y="301663"/>
                      <a:pt x="316983" y="302537"/>
                    </a:cubicBezTo>
                    <a:cubicBezTo>
                      <a:pt x="313811" y="303083"/>
                      <a:pt x="311624" y="305814"/>
                      <a:pt x="311624" y="308872"/>
                    </a:cubicBezTo>
                    <a:lnTo>
                      <a:pt x="311624" y="325036"/>
                    </a:lnTo>
                    <a:cubicBezTo>
                      <a:pt x="310639" y="325364"/>
                      <a:pt x="309874" y="326019"/>
                      <a:pt x="309108" y="326784"/>
                    </a:cubicBezTo>
                    <a:cubicBezTo>
                      <a:pt x="307905" y="328094"/>
                      <a:pt x="307358" y="329951"/>
                      <a:pt x="307467" y="331698"/>
                    </a:cubicBezTo>
                    <a:lnTo>
                      <a:pt x="311077" y="366102"/>
                    </a:lnTo>
                    <a:cubicBezTo>
                      <a:pt x="311295" y="368724"/>
                      <a:pt x="313155" y="371017"/>
                      <a:pt x="315780" y="371673"/>
                    </a:cubicBezTo>
                    <a:cubicBezTo>
                      <a:pt x="316327" y="371891"/>
                      <a:pt x="316983" y="371891"/>
                      <a:pt x="317530" y="371891"/>
                    </a:cubicBezTo>
                    <a:cubicBezTo>
                      <a:pt x="319498" y="371891"/>
                      <a:pt x="321467" y="371017"/>
                      <a:pt x="322670" y="369379"/>
                    </a:cubicBezTo>
                    <a:lnTo>
                      <a:pt x="340826" y="345242"/>
                    </a:lnTo>
                    <a:cubicBezTo>
                      <a:pt x="341701" y="344149"/>
                      <a:pt x="342139" y="342730"/>
                      <a:pt x="342139" y="341310"/>
                    </a:cubicBezTo>
                    <a:lnTo>
                      <a:pt x="342139" y="302646"/>
                    </a:lnTo>
                    <a:cubicBezTo>
                      <a:pt x="342139" y="300353"/>
                      <a:pt x="340936" y="298277"/>
                      <a:pt x="339076" y="297076"/>
                    </a:cubicBezTo>
                    <a:cubicBezTo>
                      <a:pt x="337108" y="295984"/>
                      <a:pt x="334701" y="295875"/>
                      <a:pt x="332623" y="296967"/>
                    </a:cubicBezTo>
                    <a:close/>
                    <a:moveTo>
                      <a:pt x="250702" y="296967"/>
                    </a:moveTo>
                    <a:cubicBezTo>
                      <a:pt x="248624" y="295875"/>
                      <a:pt x="246218" y="295984"/>
                      <a:pt x="244249" y="297076"/>
                    </a:cubicBezTo>
                    <a:cubicBezTo>
                      <a:pt x="242281" y="298277"/>
                      <a:pt x="241187" y="300353"/>
                      <a:pt x="241187" y="302646"/>
                    </a:cubicBezTo>
                    <a:lnTo>
                      <a:pt x="241077" y="341310"/>
                    </a:lnTo>
                    <a:cubicBezTo>
                      <a:pt x="241077" y="342730"/>
                      <a:pt x="241624" y="344149"/>
                      <a:pt x="242390" y="345242"/>
                    </a:cubicBezTo>
                    <a:lnTo>
                      <a:pt x="260655" y="369379"/>
                    </a:lnTo>
                    <a:cubicBezTo>
                      <a:pt x="261859" y="371017"/>
                      <a:pt x="263827" y="371891"/>
                      <a:pt x="265796" y="371891"/>
                    </a:cubicBezTo>
                    <a:cubicBezTo>
                      <a:pt x="266343" y="371891"/>
                      <a:pt x="266999" y="371891"/>
                      <a:pt x="267546" y="371673"/>
                    </a:cubicBezTo>
                    <a:cubicBezTo>
                      <a:pt x="270171" y="371017"/>
                      <a:pt x="272030" y="368833"/>
                      <a:pt x="272249" y="366102"/>
                    </a:cubicBezTo>
                    <a:lnTo>
                      <a:pt x="275858" y="331698"/>
                    </a:lnTo>
                    <a:cubicBezTo>
                      <a:pt x="275968" y="329951"/>
                      <a:pt x="275421" y="328094"/>
                      <a:pt x="274218" y="326674"/>
                    </a:cubicBezTo>
                    <a:cubicBezTo>
                      <a:pt x="273452" y="326019"/>
                      <a:pt x="272687" y="325364"/>
                      <a:pt x="271702" y="325036"/>
                    </a:cubicBezTo>
                    <a:lnTo>
                      <a:pt x="271702" y="308872"/>
                    </a:lnTo>
                    <a:cubicBezTo>
                      <a:pt x="271702" y="305814"/>
                      <a:pt x="269515" y="303083"/>
                      <a:pt x="266343" y="302537"/>
                    </a:cubicBezTo>
                    <a:cubicBezTo>
                      <a:pt x="261202" y="301663"/>
                      <a:pt x="255952" y="299697"/>
                      <a:pt x="250702" y="296967"/>
                    </a:cubicBezTo>
                    <a:close/>
                    <a:moveTo>
                      <a:pt x="30625" y="270619"/>
                    </a:moveTo>
                    <a:lnTo>
                      <a:pt x="94718" y="270619"/>
                    </a:lnTo>
                    <a:cubicBezTo>
                      <a:pt x="111562" y="270619"/>
                      <a:pt x="125343" y="284271"/>
                      <a:pt x="125343" y="301200"/>
                    </a:cubicBezTo>
                    <a:cubicBezTo>
                      <a:pt x="125343" y="394036"/>
                      <a:pt x="201030" y="469616"/>
                      <a:pt x="293999" y="469616"/>
                    </a:cubicBezTo>
                    <a:cubicBezTo>
                      <a:pt x="386967" y="469616"/>
                      <a:pt x="462654" y="394036"/>
                      <a:pt x="462654" y="301200"/>
                    </a:cubicBezTo>
                    <a:cubicBezTo>
                      <a:pt x="462654" y="284271"/>
                      <a:pt x="476326" y="270619"/>
                      <a:pt x="493279" y="270619"/>
                    </a:cubicBezTo>
                    <a:lnTo>
                      <a:pt x="552669" y="270619"/>
                    </a:lnTo>
                    <a:cubicBezTo>
                      <a:pt x="569622" y="270619"/>
                      <a:pt x="583294" y="284271"/>
                      <a:pt x="583294" y="301200"/>
                    </a:cubicBezTo>
                    <a:cubicBezTo>
                      <a:pt x="583294" y="318129"/>
                      <a:pt x="569622" y="331782"/>
                      <a:pt x="552669" y="331782"/>
                    </a:cubicBezTo>
                    <a:lnTo>
                      <a:pt x="521935" y="331782"/>
                    </a:lnTo>
                    <a:cubicBezTo>
                      <a:pt x="516576" y="371319"/>
                      <a:pt x="501263" y="407579"/>
                      <a:pt x="478513" y="438052"/>
                    </a:cubicBezTo>
                    <a:lnTo>
                      <a:pt x="504982" y="464592"/>
                    </a:lnTo>
                    <a:cubicBezTo>
                      <a:pt x="516904" y="476497"/>
                      <a:pt x="516904" y="495937"/>
                      <a:pt x="504982" y="507842"/>
                    </a:cubicBezTo>
                    <a:cubicBezTo>
                      <a:pt x="498966" y="513849"/>
                      <a:pt x="491091" y="516798"/>
                      <a:pt x="483326" y="516798"/>
                    </a:cubicBezTo>
                    <a:cubicBezTo>
                      <a:pt x="475451" y="516798"/>
                      <a:pt x="467576" y="513849"/>
                      <a:pt x="461670" y="507842"/>
                    </a:cubicBezTo>
                    <a:lnTo>
                      <a:pt x="435638" y="481957"/>
                    </a:lnTo>
                    <a:cubicBezTo>
                      <a:pt x="403592" y="507078"/>
                      <a:pt x="364764" y="523897"/>
                      <a:pt x="322327" y="529140"/>
                    </a:cubicBezTo>
                    <a:lnTo>
                      <a:pt x="322327" y="575012"/>
                    </a:lnTo>
                    <a:cubicBezTo>
                      <a:pt x="322327" y="591832"/>
                      <a:pt x="308545" y="605593"/>
                      <a:pt x="291592" y="605593"/>
                    </a:cubicBezTo>
                    <a:cubicBezTo>
                      <a:pt x="274749" y="605593"/>
                      <a:pt x="260967" y="591832"/>
                      <a:pt x="260967" y="575012"/>
                    </a:cubicBezTo>
                    <a:lnTo>
                      <a:pt x="260967" y="528485"/>
                    </a:lnTo>
                    <a:cubicBezTo>
                      <a:pt x="219186" y="522478"/>
                      <a:pt x="181015" y="505221"/>
                      <a:pt x="149624" y="479882"/>
                    </a:cubicBezTo>
                    <a:lnTo>
                      <a:pt x="121624" y="507842"/>
                    </a:lnTo>
                    <a:cubicBezTo>
                      <a:pt x="115718" y="513849"/>
                      <a:pt x="107843" y="516798"/>
                      <a:pt x="99968" y="516798"/>
                    </a:cubicBezTo>
                    <a:cubicBezTo>
                      <a:pt x="92093" y="516798"/>
                      <a:pt x="84328" y="513849"/>
                      <a:pt x="78312" y="507842"/>
                    </a:cubicBezTo>
                    <a:cubicBezTo>
                      <a:pt x="66281" y="495937"/>
                      <a:pt x="66281" y="476497"/>
                      <a:pt x="78312" y="464592"/>
                    </a:cubicBezTo>
                    <a:lnTo>
                      <a:pt x="107515" y="435430"/>
                    </a:lnTo>
                    <a:cubicBezTo>
                      <a:pt x="85859" y="405504"/>
                      <a:pt x="71203" y="370117"/>
                      <a:pt x="66062" y="331782"/>
                    </a:cubicBezTo>
                    <a:lnTo>
                      <a:pt x="30625" y="331782"/>
                    </a:lnTo>
                    <a:cubicBezTo>
                      <a:pt x="13672" y="331782"/>
                      <a:pt x="0" y="318129"/>
                      <a:pt x="0" y="301200"/>
                    </a:cubicBezTo>
                    <a:cubicBezTo>
                      <a:pt x="0" y="284271"/>
                      <a:pt x="13672" y="270619"/>
                      <a:pt x="30625" y="270619"/>
                    </a:cubicBezTo>
                    <a:close/>
                    <a:moveTo>
                      <a:pt x="260655" y="122871"/>
                    </a:moveTo>
                    <a:cubicBezTo>
                      <a:pt x="242390" y="122871"/>
                      <a:pt x="224671" y="130298"/>
                      <a:pt x="215703" y="134776"/>
                    </a:cubicBezTo>
                    <a:cubicBezTo>
                      <a:pt x="213515" y="135868"/>
                      <a:pt x="212093" y="138162"/>
                      <a:pt x="212093" y="140565"/>
                    </a:cubicBezTo>
                    <a:lnTo>
                      <a:pt x="212093" y="152142"/>
                    </a:lnTo>
                    <a:lnTo>
                      <a:pt x="209468" y="152142"/>
                    </a:lnTo>
                    <a:cubicBezTo>
                      <a:pt x="205859" y="152142"/>
                      <a:pt x="203015" y="154982"/>
                      <a:pt x="203015" y="158586"/>
                    </a:cubicBezTo>
                    <a:lnTo>
                      <a:pt x="203015" y="169289"/>
                    </a:lnTo>
                    <a:cubicBezTo>
                      <a:pt x="203015" y="171474"/>
                      <a:pt x="204109" y="173440"/>
                      <a:pt x="205969" y="174641"/>
                    </a:cubicBezTo>
                    <a:lnTo>
                      <a:pt x="212203" y="178791"/>
                    </a:lnTo>
                    <a:lnTo>
                      <a:pt x="212640" y="181413"/>
                    </a:lnTo>
                    <a:cubicBezTo>
                      <a:pt x="214609" y="196922"/>
                      <a:pt x="223359" y="216909"/>
                      <a:pt x="235828" y="235039"/>
                    </a:cubicBezTo>
                    <a:cubicBezTo>
                      <a:pt x="251687" y="257975"/>
                      <a:pt x="266562" y="268242"/>
                      <a:pt x="274218" y="268242"/>
                    </a:cubicBezTo>
                    <a:lnTo>
                      <a:pt x="309108" y="268242"/>
                    </a:lnTo>
                    <a:cubicBezTo>
                      <a:pt x="316764" y="268242"/>
                      <a:pt x="331639" y="257975"/>
                      <a:pt x="347498" y="235039"/>
                    </a:cubicBezTo>
                    <a:cubicBezTo>
                      <a:pt x="359967" y="216909"/>
                      <a:pt x="368717" y="196922"/>
                      <a:pt x="370685" y="181413"/>
                    </a:cubicBezTo>
                    <a:lnTo>
                      <a:pt x="371123" y="178791"/>
                    </a:lnTo>
                    <a:lnTo>
                      <a:pt x="377357" y="174641"/>
                    </a:lnTo>
                    <a:cubicBezTo>
                      <a:pt x="379217" y="173440"/>
                      <a:pt x="380310" y="171474"/>
                      <a:pt x="380310" y="169289"/>
                    </a:cubicBezTo>
                    <a:lnTo>
                      <a:pt x="380310" y="158586"/>
                    </a:lnTo>
                    <a:cubicBezTo>
                      <a:pt x="380310" y="154982"/>
                      <a:pt x="377357" y="152142"/>
                      <a:pt x="373857" y="152142"/>
                    </a:cubicBezTo>
                    <a:lnTo>
                      <a:pt x="370248" y="152142"/>
                    </a:lnTo>
                    <a:cubicBezTo>
                      <a:pt x="369810" y="151268"/>
                      <a:pt x="369045" y="150504"/>
                      <a:pt x="368279" y="149958"/>
                    </a:cubicBezTo>
                    <a:cubicBezTo>
                      <a:pt x="366420" y="148756"/>
                      <a:pt x="364014" y="148538"/>
                      <a:pt x="362045" y="149521"/>
                    </a:cubicBezTo>
                    <a:cubicBezTo>
                      <a:pt x="353404" y="153343"/>
                      <a:pt x="344764" y="155309"/>
                      <a:pt x="336451" y="155309"/>
                    </a:cubicBezTo>
                    <a:cubicBezTo>
                      <a:pt x="321686" y="155309"/>
                      <a:pt x="308342" y="149302"/>
                      <a:pt x="296749" y="137288"/>
                    </a:cubicBezTo>
                    <a:cubicBezTo>
                      <a:pt x="287452" y="127786"/>
                      <a:pt x="275311" y="122871"/>
                      <a:pt x="260655" y="122871"/>
                    </a:cubicBezTo>
                    <a:close/>
                    <a:moveTo>
                      <a:pt x="275311" y="0"/>
                    </a:moveTo>
                    <a:lnTo>
                      <a:pt x="308014" y="0"/>
                    </a:lnTo>
                    <a:cubicBezTo>
                      <a:pt x="363795" y="0"/>
                      <a:pt x="409185" y="45326"/>
                      <a:pt x="409185" y="101027"/>
                    </a:cubicBezTo>
                    <a:lnTo>
                      <a:pt x="409185" y="132701"/>
                    </a:lnTo>
                    <a:cubicBezTo>
                      <a:pt x="412904" y="137944"/>
                      <a:pt x="414982" y="144278"/>
                      <a:pt x="414982" y="150722"/>
                    </a:cubicBezTo>
                    <a:lnTo>
                      <a:pt x="414982" y="173331"/>
                    </a:lnTo>
                    <a:cubicBezTo>
                      <a:pt x="414982" y="182505"/>
                      <a:pt x="410826" y="191352"/>
                      <a:pt x="403826" y="197140"/>
                    </a:cubicBezTo>
                    <a:cubicBezTo>
                      <a:pt x="402076" y="202820"/>
                      <a:pt x="399888" y="208608"/>
                      <a:pt x="397263" y="214288"/>
                    </a:cubicBezTo>
                    <a:cubicBezTo>
                      <a:pt x="392013" y="227940"/>
                      <a:pt x="384576" y="242029"/>
                      <a:pt x="375498" y="255136"/>
                    </a:cubicBezTo>
                    <a:cubicBezTo>
                      <a:pt x="371670" y="260706"/>
                      <a:pt x="366639" y="267368"/>
                      <a:pt x="360732" y="273922"/>
                    </a:cubicBezTo>
                    <a:cubicBezTo>
                      <a:pt x="366092" y="277853"/>
                      <a:pt x="370029" y="282331"/>
                      <a:pt x="371670" y="287574"/>
                    </a:cubicBezTo>
                    <a:lnTo>
                      <a:pt x="432919" y="306141"/>
                    </a:lnTo>
                    <a:cubicBezTo>
                      <a:pt x="426685" y="377243"/>
                      <a:pt x="366748" y="433272"/>
                      <a:pt x="294014" y="433272"/>
                    </a:cubicBezTo>
                    <a:cubicBezTo>
                      <a:pt x="220734" y="433272"/>
                      <a:pt x="160469" y="376478"/>
                      <a:pt x="154891" y="304721"/>
                    </a:cubicBezTo>
                    <a:lnTo>
                      <a:pt x="211656" y="287574"/>
                    </a:lnTo>
                    <a:cubicBezTo>
                      <a:pt x="213297" y="282331"/>
                      <a:pt x="217234" y="277853"/>
                      <a:pt x="222593" y="273922"/>
                    </a:cubicBezTo>
                    <a:cubicBezTo>
                      <a:pt x="216687" y="267368"/>
                      <a:pt x="211656" y="260706"/>
                      <a:pt x="207828" y="255136"/>
                    </a:cubicBezTo>
                    <a:cubicBezTo>
                      <a:pt x="198750" y="242029"/>
                      <a:pt x="191312" y="227940"/>
                      <a:pt x="186063" y="214288"/>
                    </a:cubicBezTo>
                    <a:cubicBezTo>
                      <a:pt x="183438" y="208608"/>
                      <a:pt x="181250" y="202820"/>
                      <a:pt x="179500" y="197140"/>
                    </a:cubicBezTo>
                    <a:cubicBezTo>
                      <a:pt x="172500" y="191242"/>
                      <a:pt x="168344" y="182505"/>
                      <a:pt x="168344" y="173331"/>
                    </a:cubicBezTo>
                    <a:lnTo>
                      <a:pt x="168344" y="150722"/>
                    </a:lnTo>
                    <a:cubicBezTo>
                      <a:pt x="168344" y="144278"/>
                      <a:pt x="170422" y="137944"/>
                      <a:pt x="174141" y="132701"/>
                    </a:cubicBezTo>
                    <a:lnTo>
                      <a:pt x="174141" y="101027"/>
                    </a:lnTo>
                    <a:cubicBezTo>
                      <a:pt x="174141" y="45326"/>
                      <a:pt x="219531" y="0"/>
                      <a:pt x="2753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7FADE37-1A6E-A48B-9D5F-11F3A125A058}"/>
                  </a:ext>
                </a:extLst>
              </p:cNvPr>
              <p:cNvSpPr txBox="1"/>
              <p:nvPr/>
            </p:nvSpPr>
            <p:spPr>
              <a:xfrm>
                <a:off x="5780350" y="1858577"/>
                <a:ext cx="2327186" cy="45317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b" anchorCtr="0">
                <a:normAutofit/>
              </a:bodyPr>
              <a:lstStyle/>
              <a:p>
                <a:r>
                  <a:rPr lang="en-US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Chrysanthemum Tea</a:t>
                </a: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8FF5B54-795E-184D-3683-8F4EE1B591E3}"/>
                  </a:ext>
                </a:extLst>
              </p:cNvPr>
              <p:cNvSpPr txBox="1"/>
              <p:nvPr/>
            </p:nvSpPr>
            <p:spPr>
              <a:xfrm>
                <a:off x="5780349" y="2311753"/>
                <a:ext cx="2327185" cy="103870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菊花茶（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guk1 faa1 caa4</a:t>
                </a:r>
                <a:r>
                  <a:rPr lang="zh-CN" altLang="en-US" sz="1200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200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386838B-3705-436B-5155-7635466D5408}"/>
                </a:ext>
              </a:extLst>
            </p:cNvPr>
            <p:cNvGrpSpPr/>
            <p:nvPr/>
          </p:nvGrpSpPr>
          <p:grpSpPr>
            <a:xfrm>
              <a:off x="8317286" y="1858577"/>
              <a:ext cx="2719834" cy="1491879"/>
              <a:chOff x="8317286" y="1858577"/>
              <a:chExt cx="2719834" cy="1491879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80C408B-C3C5-F6F3-17AF-E6C9C23052C3}"/>
                  </a:ext>
                </a:extLst>
              </p:cNvPr>
              <p:cNvSpPr/>
              <p:nvPr/>
            </p:nvSpPr>
            <p:spPr>
              <a:xfrm>
                <a:off x="8317286" y="1958085"/>
                <a:ext cx="250086" cy="353668"/>
              </a:xfrm>
              <a:custGeom>
                <a:avLst/>
                <a:gdLst>
                  <a:gd name="T0" fmla="*/ 507 w 1881"/>
                  <a:gd name="T1" fmla="*/ 35 h 2665"/>
                  <a:gd name="T2" fmla="*/ 1315 w 1881"/>
                  <a:gd name="T3" fmla="*/ 0 h 2665"/>
                  <a:gd name="T4" fmla="*/ 1371 w 1881"/>
                  <a:gd name="T5" fmla="*/ 103 h 2665"/>
                  <a:gd name="T6" fmla="*/ 1187 w 1881"/>
                  <a:gd name="T7" fmla="*/ 504 h 2665"/>
                  <a:gd name="T8" fmla="*/ 1108 w 1881"/>
                  <a:gd name="T9" fmla="*/ 444 h 2665"/>
                  <a:gd name="T10" fmla="*/ 988 w 1881"/>
                  <a:gd name="T11" fmla="*/ 388 h 2665"/>
                  <a:gd name="T12" fmla="*/ 879 w 1881"/>
                  <a:gd name="T13" fmla="*/ 310 h 2665"/>
                  <a:gd name="T14" fmla="*/ 754 w 1881"/>
                  <a:gd name="T15" fmla="*/ 356 h 2665"/>
                  <a:gd name="T16" fmla="*/ 683 w 1881"/>
                  <a:gd name="T17" fmla="*/ 504 h 2665"/>
                  <a:gd name="T18" fmla="*/ 510 w 1881"/>
                  <a:gd name="T19" fmla="*/ 103 h 2665"/>
                  <a:gd name="T20" fmla="*/ 808 w 1881"/>
                  <a:gd name="T21" fmla="*/ 1621 h 2665"/>
                  <a:gd name="T22" fmla="*/ 874 w 1881"/>
                  <a:gd name="T23" fmla="*/ 1361 h 2665"/>
                  <a:gd name="T24" fmla="*/ 677 w 1881"/>
                  <a:gd name="T25" fmla="*/ 1491 h 2665"/>
                  <a:gd name="T26" fmla="*/ 1073 w 1881"/>
                  <a:gd name="T27" fmla="*/ 2016 h 2665"/>
                  <a:gd name="T28" fmla="*/ 1073 w 1881"/>
                  <a:gd name="T29" fmla="*/ 1755 h 2665"/>
                  <a:gd name="T30" fmla="*/ 1007 w 1881"/>
                  <a:gd name="T31" fmla="*/ 2016 h 2665"/>
                  <a:gd name="T32" fmla="*/ 940 w 1881"/>
                  <a:gd name="T33" fmla="*/ 2665 h 2665"/>
                  <a:gd name="T34" fmla="*/ 562 w 1881"/>
                  <a:gd name="T35" fmla="*/ 697 h 2665"/>
                  <a:gd name="T36" fmla="*/ 629 w 1881"/>
                  <a:gd name="T37" fmla="*/ 637 h 2665"/>
                  <a:gd name="T38" fmla="*/ 764 w 1881"/>
                  <a:gd name="T39" fmla="*/ 719 h 2665"/>
                  <a:gd name="T40" fmla="*/ 824 w 1881"/>
                  <a:gd name="T41" fmla="*/ 813 h 2665"/>
                  <a:gd name="T42" fmla="*/ 939 w 1881"/>
                  <a:gd name="T43" fmla="*/ 658 h 2665"/>
                  <a:gd name="T44" fmla="*/ 1066 w 1881"/>
                  <a:gd name="T45" fmla="*/ 874 h 2665"/>
                  <a:gd name="T46" fmla="*/ 1128 w 1881"/>
                  <a:gd name="T47" fmla="*/ 784 h 2665"/>
                  <a:gd name="T48" fmla="*/ 1239 w 1881"/>
                  <a:gd name="T49" fmla="*/ 637 h 2665"/>
                  <a:gd name="T50" fmla="*/ 1881 w 1881"/>
                  <a:gd name="T51" fmla="*/ 1875 h 2665"/>
                  <a:gd name="T52" fmla="*/ 1007 w 1881"/>
                  <a:gd name="T53" fmla="*/ 1361 h 2665"/>
                  <a:gd name="T54" fmla="*/ 1337 w 1881"/>
                  <a:gd name="T55" fmla="*/ 1294 h 2665"/>
                  <a:gd name="T56" fmla="*/ 1007 w 1881"/>
                  <a:gd name="T57" fmla="*/ 1227 h 2665"/>
                  <a:gd name="T58" fmla="*/ 940 w 1881"/>
                  <a:gd name="T59" fmla="*/ 1113 h 2665"/>
                  <a:gd name="T60" fmla="*/ 874 w 1881"/>
                  <a:gd name="T61" fmla="*/ 1227 h 2665"/>
                  <a:gd name="T62" fmla="*/ 544 w 1881"/>
                  <a:gd name="T63" fmla="*/ 1491 h 2665"/>
                  <a:gd name="T64" fmla="*/ 874 w 1881"/>
                  <a:gd name="T65" fmla="*/ 1755 h 2665"/>
                  <a:gd name="T66" fmla="*/ 611 w 1881"/>
                  <a:gd name="T67" fmla="*/ 2016 h 2665"/>
                  <a:gd name="T68" fmla="*/ 611 w 1881"/>
                  <a:gd name="T69" fmla="*/ 2149 h 2665"/>
                  <a:gd name="T70" fmla="*/ 874 w 1881"/>
                  <a:gd name="T71" fmla="*/ 2218 h 2665"/>
                  <a:gd name="T72" fmla="*/ 1007 w 1881"/>
                  <a:gd name="T73" fmla="*/ 2218 h 2665"/>
                  <a:gd name="T74" fmla="*/ 1073 w 1881"/>
                  <a:gd name="T75" fmla="*/ 2149 h 2665"/>
                  <a:gd name="T76" fmla="*/ 1073 w 1881"/>
                  <a:gd name="T77" fmla="*/ 1621 h 2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1" h="2665">
                    <a:moveTo>
                      <a:pt x="510" y="103"/>
                    </a:moveTo>
                    <a:cubicBezTo>
                      <a:pt x="497" y="83"/>
                      <a:pt x="496" y="56"/>
                      <a:pt x="507" y="35"/>
                    </a:cubicBezTo>
                    <a:cubicBezTo>
                      <a:pt x="519" y="13"/>
                      <a:pt x="542" y="0"/>
                      <a:pt x="566" y="0"/>
                    </a:cubicBezTo>
                    <a:lnTo>
                      <a:pt x="1315" y="0"/>
                    </a:lnTo>
                    <a:cubicBezTo>
                      <a:pt x="1339" y="0"/>
                      <a:pt x="1362" y="13"/>
                      <a:pt x="1373" y="35"/>
                    </a:cubicBezTo>
                    <a:cubicBezTo>
                      <a:pt x="1385" y="56"/>
                      <a:pt x="1384" y="83"/>
                      <a:pt x="1371" y="103"/>
                    </a:cubicBezTo>
                    <a:lnTo>
                      <a:pt x="1279" y="244"/>
                    </a:lnTo>
                    <a:cubicBezTo>
                      <a:pt x="1240" y="307"/>
                      <a:pt x="1198" y="413"/>
                      <a:pt x="1187" y="504"/>
                    </a:cubicBezTo>
                    <a:lnTo>
                      <a:pt x="1081" y="504"/>
                    </a:lnTo>
                    <a:lnTo>
                      <a:pt x="1108" y="444"/>
                    </a:lnTo>
                    <a:cubicBezTo>
                      <a:pt x="1124" y="411"/>
                      <a:pt x="1109" y="371"/>
                      <a:pt x="1076" y="356"/>
                    </a:cubicBezTo>
                    <a:cubicBezTo>
                      <a:pt x="1043" y="340"/>
                      <a:pt x="1003" y="355"/>
                      <a:pt x="988" y="388"/>
                    </a:cubicBezTo>
                    <a:lnTo>
                      <a:pt x="944" y="482"/>
                    </a:lnTo>
                    <a:lnTo>
                      <a:pt x="879" y="310"/>
                    </a:lnTo>
                    <a:cubicBezTo>
                      <a:pt x="866" y="275"/>
                      <a:pt x="828" y="258"/>
                      <a:pt x="793" y="271"/>
                    </a:cubicBezTo>
                    <a:cubicBezTo>
                      <a:pt x="759" y="283"/>
                      <a:pt x="741" y="322"/>
                      <a:pt x="754" y="356"/>
                    </a:cubicBezTo>
                    <a:lnTo>
                      <a:pt x="809" y="504"/>
                    </a:lnTo>
                    <a:lnTo>
                      <a:pt x="683" y="504"/>
                    </a:lnTo>
                    <a:cubicBezTo>
                      <a:pt x="665" y="365"/>
                      <a:pt x="576" y="206"/>
                      <a:pt x="567" y="190"/>
                    </a:cubicBezTo>
                    <a:lnTo>
                      <a:pt x="510" y="103"/>
                    </a:lnTo>
                    <a:close/>
                    <a:moveTo>
                      <a:pt x="677" y="1491"/>
                    </a:moveTo>
                    <a:cubicBezTo>
                      <a:pt x="677" y="1563"/>
                      <a:pt x="736" y="1621"/>
                      <a:pt x="808" y="1621"/>
                    </a:cubicBezTo>
                    <a:lnTo>
                      <a:pt x="874" y="1621"/>
                    </a:lnTo>
                    <a:lnTo>
                      <a:pt x="874" y="1361"/>
                    </a:lnTo>
                    <a:lnTo>
                      <a:pt x="808" y="1361"/>
                    </a:lnTo>
                    <a:cubicBezTo>
                      <a:pt x="736" y="1361"/>
                      <a:pt x="677" y="1419"/>
                      <a:pt x="677" y="1491"/>
                    </a:cubicBezTo>
                    <a:close/>
                    <a:moveTo>
                      <a:pt x="1007" y="2016"/>
                    </a:moveTo>
                    <a:lnTo>
                      <a:pt x="1073" y="2016"/>
                    </a:lnTo>
                    <a:cubicBezTo>
                      <a:pt x="1145" y="2016"/>
                      <a:pt x="1204" y="1957"/>
                      <a:pt x="1204" y="1885"/>
                    </a:cubicBezTo>
                    <a:cubicBezTo>
                      <a:pt x="1204" y="1813"/>
                      <a:pt x="1145" y="1755"/>
                      <a:pt x="1073" y="1755"/>
                    </a:cubicBezTo>
                    <a:lnTo>
                      <a:pt x="1007" y="1755"/>
                    </a:lnTo>
                    <a:lnTo>
                      <a:pt x="1007" y="2016"/>
                    </a:lnTo>
                    <a:close/>
                    <a:moveTo>
                      <a:pt x="1881" y="1875"/>
                    </a:moveTo>
                    <a:cubicBezTo>
                      <a:pt x="1881" y="2355"/>
                      <a:pt x="1512" y="2665"/>
                      <a:pt x="940" y="2665"/>
                    </a:cubicBezTo>
                    <a:cubicBezTo>
                      <a:pt x="369" y="2665"/>
                      <a:pt x="0" y="2355"/>
                      <a:pt x="0" y="1875"/>
                    </a:cubicBezTo>
                    <a:cubicBezTo>
                      <a:pt x="0" y="1513"/>
                      <a:pt x="214" y="960"/>
                      <a:pt x="562" y="697"/>
                    </a:cubicBezTo>
                    <a:cubicBezTo>
                      <a:pt x="562" y="696"/>
                      <a:pt x="563" y="696"/>
                      <a:pt x="564" y="695"/>
                    </a:cubicBezTo>
                    <a:cubicBezTo>
                      <a:pt x="582" y="683"/>
                      <a:pt x="607" y="662"/>
                      <a:pt x="629" y="637"/>
                    </a:cubicBezTo>
                    <a:lnTo>
                      <a:pt x="801" y="637"/>
                    </a:lnTo>
                    <a:lnTo>
                      <a:pt x="764" y="719"/>
                    </a:lnTo>
                    <a:cubicBezTo>
                      <a:pt x="748" y="752"/>
                      <a:pt x="763" y="792"/>
                      <a:pt x="796" y="807"/>
                    </a:cubicBezTo>
                    <a:cubicBezTo>
                      <a:pt x="805" y="811"/>
                      <a:pt x="815" y="813"/>
                      <a:pt x="824" y="813"/>
                    </a:cubicBezTo>
                    <a:cubicBezTo>
                      <a:pt x="849" y="813"/>
                      <a:pt x="873" y="799"/>
                      <a:pt x="885" y="775"/>
                    </a:cubicBezTo>
                    <a:lnTo>
                      <a:pt x="939" y="658"/>
                    </a:lnTo>
                    <a:lnTo>
                      <a:pt x="1003" y="831"/>
                    </a:lnTo>
                    <a:cubicBezTo>
                      <a:pt x="1013" y="858"/>
                      <a:pt x="1039" y="874"/>
                      <a:pt x="1066" y="874"/>
                    </a:cubicBezTo>
                    <a:cubicBezTo>
                      <a:pt x="1074" y="874"/>
                      <a:pt x="1082" y="873"/>
                      <a:pt x="1089" y="870"/>
                    </a:cubicBezTo>
                    <a:cubicBezTo>
                      <a:pt x="1124" y="857"/>
                      <a:pt x="1141" y="819"/>
                      <a:pt x="1128" y="784"/>
                    </a:cubicBezTo>
                    <a:lnTo>
                      <a:pt x="1073" y="637"/>
                    </a:lnTo>
                    <a:lnTo>
                      <a:pt x="1239" y="637"/>
                    </a:lnTo>
                    <a:cubicBezTo>
                      <a:pt x="1248" y="645"/>
                      <a:pt x="1257" y="653"/>
                      <a:pt x="1266" y="660"/>
                    </a:cubicBezTo>
                    <a:cubicBezTo>
                      <a:pt x="1634" y="896"/>
                      <a:pt x="1881" y="1478"/>
                      <a:pt x="1881" y="1875"/>
                    </a:cubicBezTo>
                    <a:close/>
                    <a:moveTo>
                      <a:pt x="1007" y="1621"/>
                    </a:moveTo>
                    <a:lnTo>
                      <a:pt x="1007" y="1361"/>
                    </a:lnTo>
                    <a:lnTo>
                      <a:pt x="1270" y="1361"/>
                    </a:lnTo>
                    <a:cubicBezTo>
                      <a:pt x="1307" y="1361"/>
                      <a:pt x="1337" y="1331"/>
                      <a:pt x="1337" y="1294"/>
                    </a:cubicBezTo>
                    <a:cubicBezTo>
                      <a:pt x="1337" y="1257"/>
                      <a:pt x="1307" y="1227"/>
                      <a:pt x="1270" y="1227"/>
                    </a:cubicBezTo>
                    <a:lnTo>
                      <a:pt x="1007" y="1227"/>
                    </a:lnTo>
                    <a:lnTo>
                      <a:pt x="1007" y="1179"/>
                    </a:lnTo>
                    <a:cubicBezTo>
                      <a:pt x="1007" y="1142"/>
                      <a:pt x="977" y="1113"/>
                      <a:pt x="940" y="1113"/>
                    </a:cubicBezTo>
                    <a:cubicBezTo>
                      <a:pt x="904" y="1113"/>
                      <a:pt x="874" y="1142"/>
                      <a:pt x="874" y="1179"/>
                    </a:cubicBezTo>
                    <a:lnTo>
                      <a:pt x="874" y="1227"/>
                    </a:lnTo>
                    <a:lnTo>
                      <a:pt x="808" y="1227"/>
                    </a:lnTo>
                    <a:cubicBezTo>
                      <a:pt x="662" y="1227"/>
                      <a:pt x="544" y="1346"/>
                      <a:pt x="544" y="1491"/>
                    </a:cubicBezTo>
                    <a:cubicBezTo>
                      <a:pt x="544" y="1636"/>
                      <a:pt x="662" y="1755"/>
                      <a:pt x="808" y="1755"/>
                    </a:cubicBezTo>
                    <a:lnTo>
                      <a:pt x="874" y="1755"/>
                    </a:lnTo>
                    <a:lnTo>
                      <a:pt x="874" y="2016"/>
                    </a:lnTo>
                    <a:lnTo>
                      <a:pt x="611" y="2016"/>
                    </a:lnTo>
                    <a:cubicBezTo>
                      <a:pt x="574" y="2016"/>
                      <a:pt x="544" y="2045"/>
                      <a:pt x="544" y="2082"/>
                    </a:cubicBezTo>
                    <a:cubicBezTo>
                      <a:pt x="544" y="2119"/>
                      <a:pt x="574" y="2149"/>
                      <a:pt x="611" y="2149"/>
                    </a:cubicBezTo>
                    <a:lnTo>
                      <a:pt x="874" y="2149"/>
                    </a:lnTo>
                    <a:lnTo>
                      <a:pt x="874" y="2218"/>
                    </a:lnTo>
                    <a:cubicBezTo>
                      <a:pt x="874" y="2255"/>
                      <a:pt x="904" y="2285"/>
                      <a:pt x="940" y="2285"/>
                    </a:cubicBezTo>
                    <a:cubicBezTo>
                      <a:pt x="977" y="2285"/>
                      <a:pt x="1007" y="2255"/>
                      <a:pt x="1007" y="2218"/>
                    </a:cubicBezTo>
                    <a:lnTo>
                      <a:pt x="1007" y="2149"/>
                    </a:lnTo>
                    <a:lnTo>
                      <a:pt x="1073" y="2149"/>
                    </a:lnTo>
                    <a:cubicBezTo>
                      <a:pt x="1219" y="2149"/>
                      <a:pt x="1337" y="2031"/>
                      <a:pt x="1337" y="1885"/>
                    </a:cubicBezTo>
                    <a:cubicBezTo>
                      <a:pt x="1337" y="1740"/>
                      <a:pt x="1219" y="1621"/>
                      <a:pt x="1073" y="1621"/>
                    </a:cubicBezTo>
                    <a:lnTo>
                      <a:pt x="1007" y="1621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0EE9AF5-4C30-5183-AA37-113818B56A90}"/>
                  </a:ext>
                </a:extLst>
              </p:cNvPr>
              <p:cNvSpPr txBox="1"/>
              <p:nvPr/>
            </p:nvSpPr>
            <p:spPr>
              <a:xfrm>
                <a:off x="8709934" y="1858577"/>
                <a:ext cx="2327186" cy="45317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b" anchorCtr="0">
                <a:normAutofit/>
              </a:bodyPr>
              <a:lstStyle/>
              <a:p>
                <a:r>
                  <a:rPr lang="en-GB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Pu 'er Tea</a:t>
                </a:r>
                <a:endParaRPr lang="en-US" altLang="zh-CN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576AD7F-1E46-AF4B-7D85-F26E85385A53}"/>
                  </a:ext>
                </a:extLst>
              </p:cNvPr>
              <p:cNvSpPr txBox="1"/>
              <p:nvPr/>
            </p:nvSpPr>
            <p:spPr>
              <a:xfrm>
                <a:off x="8709933" y="2311753"/>
                <a:ext cx="2327185" cy="103870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普洱茶（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pou2 nei5 caa4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960DC28-92B3-D7D3-89FF-89016605DAAA}"/>
                </a:ext>
              </a:extLst>
            </p:cNvPr>
            <p:cNvGrpSpPr/>
            <p:nvPr/>
          </p:nvGrpSpPr>
          <p:grpSpPr>
            <a:xfrm>
              <a:off x="5333912" y="2661045"/>
              <a:ext cx="2773623" cy="960342"/>
              <a:chOff x="5333912" y="2661045"/>
              <a:chExt cx="2773623" cy="960342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CA33D681-3D1B-2E4A-0703-B5C0F88EB0E4}"/>
                  </a:ext>
                </a:extLst>
              </p:cNvPr>
              <p:cNvSpPr/>
              <p:nvPr/>
            </p:nvSpPr>
            <p:spPr>
              <a:xfrm>
                <a:off x="5333912" y="2759564"/>
                <a:ext cx="344960" cy="344438"/>
              </a:xfrm>
              <a:custGeom>
                <a:avLst/>
                <a:gdLst>
                  <a:gd name="connsiteX0" fmla="*/ 285241 w 606933"/>
                  <a:gd name="connsiteY0" fmla="*/ 444068 h 606016"/>
                  <a:gd name="connsiteX1" fmla="*/ 303420 w 606933"/>
                  <a:gd name="connsiteY1" fmla="*/ 445197 h 606016"/>
                  <a:gd name="connsiteX2" fmla="*/ 321693 w 606933"/>
                  <a:gd name="connsiteY2" fmla="*/ 444068 h 606016"/>
                  <a:gd name="connsiteX3" fmla="*/ 321693 w 606933"/>
                  <a:gd name="connsiteY3" fmla="*/ 466921 h 606016"/>
                  <a:gd name="connsiteX4" fmla="*/ 321693 w 606933"/>
                  <a:gd name="connsiteY4" fmla="*/ 503693 h 606016"/>
                  <a:gd name="connsiteX5" fmla="*/ 356356 w 606933"/>
                  <a:gd name="connsiteY5" fmla="*/ 553162 h 606016"/>
                  <a:gd name="connsiteX6" fmla="*/ 303420 w 606933"/>
                  <a:gd name="connsiteY6" fmla="*/ 606016 h 606016"/>
                  <a:gd name="connsiteX7" fmla="*/ 250578 w 606933"/>
                  <a:gd name="connsiteY7" fmla="*/ 553162 h 606016"/>
                  <a:gd name="connsiteX8" fmla="*/ 285241 w 606933"/>
                  <a:gd name="connsiteY8" fmla="*/ 503693 h 606016"/>
                  <a:gd name="connsiteX9" fmla="*/ 285241 w 606933"/>
                  <a:gd name="connsiteY9" fmla="*/ 466921 h 606016"/>
                  <a:gd name="connsiteX10" fmla="*/ 416083 w 606933"/>
                  <a:gd name="connsiteY10" fmla="*/ 389803 h 606016"/>
                  <a:gd name="connsiteX11" fmla="*/ 458471 w 606933"/>
                  <a:gd name="connsiteY11" fmla="*/ 432034 h 606016"/>
                  <a:gd name="connsiteX12" fmla="*/ 480701 w 606933"/>
                  <a:gd name="connsiteY12" fmla="*/ 427143 h 606016"/>
                  <a:gd name="connsiteX13" fmla="*/ 533545 w 606933"/>
                  <a:gd name="connsiteY13" fmla="*/ 480003 h 606016"/>
                  <a:gd name="connsiteX14" fmla="*/ 480701 w 606933"/>
                  <a:gd name="connsiteY14" fmla="*/ 532769 h 606016"/>
                  <a:gd name="connsiteX15" fmla="*/ 427764 w 606933"/>
                  <a:gd name="connsiteY15" fmla="*/ 480003 h 606016"/>
                  <a:gd name="connsiteX16" fmla="*/ 432662 w 606933"/>
                  <a:gd name="connsiteY16" fmla="*/ 457806 h 606016"/>
                  <a:gd name="connsiteX17" fmla="*/ 390368 w 606933"/>
                  <a:gd name="connsiteY17" fmla="*/ 415480 h 606016"/>
                  <a:gd name="connsiteX18" fmla="*/ 416083 w 606933"/>
                  <a:gd name="connsiteY18" fmla="*/ 389803 h 606016"/>
                  <a:gd name="connsiteX19" fmla="*/ 190658 w 606933"/>
                  <a:gd name="connsiteY19" fmla="*/ 389803 h 606016"/>
                  <a:gd name="connsiteX20" fmla="*/ 216283 w 606933"/>
                  <a:gd name="connsiteY20" fmla="*/ 415480 h 606016"/>
                  <a:gd name="connsiteX21" fmla="*/ 174076 w 606933"/>
                  <a:gd name="connsiteY21" fmla="*/ 457806 h 606016"/>
                  <a:gd name="connsiteX22" fmla="*/ 178975 w 606933"/>
                  <a:gd name="connsiteY22" fmla="*/ 480003 h 606016"/>
                  <a:gd name="connsiteX23" fmla="*/ 126123 w 606933"/>
                  <a:gd name="connsiteY23" fmla="*/ 532769 h 606016"/>
                  <a:gd name="connsiteX24" fmla="*/ 73176 w 606933"/>
                  <a:gd name="connsiteY24" fmla="*/ 480003 h 606016"/>
                  <a:gd name="connsiteX25" fmla="*/ 126123 w 606933"/>
                  <a:gd name="connsiteY25" fmla="*/ 427143 h 606016"/>
                  <a:gd name="connsiteX26" fmla="*/ 148357 w 606933"/>
                  <a:gd name="connsiteY26" fmla="*/ 432034 h 606016"/>
                  <a:gd name="connsiteX27" fmla="*/ 52836 w 606933"/>
                  <a:gd name="connsiteY27" fmla="*/ 253330 h 606016"/>
                  <a:gd name="connsiteX28" fmla="*/ 102470 w 606933"/>
                  <a:gd name="connsiteY28" fmla="*/ 287852 h 606016"/>
                  <a:gd name="connsiteX29" fmla="*/ 161711 w 606933"/>
                  <a:gd name="connsiteY29" fmla="*/ 287852 h 606016"/>
                  <a:gd name="connsiteX30" fmla="*/ 160958 w 606933"/>
                  <a:gd name="connsiteY30" fmla="*/ 302997 h 606016"/>
                  <a:gd name="connsiteX31" fmla="*/ 162653 w 606933"/>
                  <a:gd name="connsiteY31" fmla="*/ 324350 h 606016"/>
                  <a:gd name="connsiteX32" fmla="*/ 102470 w 606933"/>
                  <a:gd name="connsiteY32" fmla="*/ 324350 h 606016"/>
                  <a:gd name="connsiteX33" fmla="*/ 52836 w 606933"/>
                  <a:gd name="connsiteY33" fmla="*/ 358966 h 606016"/>
                  <a:gd name="connsiteX34" fmla="*/ 0 w 606933"/>
                  <a:gd name="connsiteY34" fmla="*/ 306195 h 606016"/>
                  <a:gd name="connsiteX35" fmla="*/ 52836 w 606933"/>
                  <a:gd name="connsiteY35" fmla="*/ 253330 h 606016"/>
                  <a:gd name="connsiteX36" fmla="*/ 553987 w 606933"/>
                  <a:gd name="connsiteY36" fmla="*/ 250225 h 606016"/>
                  <a:gd name="connsiteX37" fmla="*/ 606933 w 606933"/>
                  <a:gd name="connsiteY37" fmla="*/ 302996 h 606016"/>
                  <a:gd name="connsiteX38" fmla="*/ 553987 w 606933"/>
                  <a:gd name="connsiteY38" fmla="*/ 355861 h 606016"/>
                  <a:gd name="connsiteX39" fmla="*/ 505658 w 606933"/>
                  <a:gd name="connsiteY39" fmla="*/ 324349 h 606016"/>
                  <a:gd name="connsiteX40" fmla="*/ 444139 w 606933"/>
                  <a:gd name="connsiteY40" fmla="*/ 324349 h 606016"/>
                  <a:gd name="connsiteX41" fmla="*/ 445741 w 606933"/>
                  <a:gd name="connsiteY41" fmla="*/ 302996 h 606016"/>
                  <a:gd name="connsiteX42" fmla="*/ 444987 w 606933"/>
                  <a:gd name="connsiteY42" fmla="*/ 287851 h 606016"/>
                  <a:gd name="connsiteX43" fmla="*/ 503397 w 606933"/>
                  <a:gd name="connsiteY43" fmla="*/ 287851 h 606016"/>
                  <a:gd name="connsiteX44" fmla="*/ 553987 w 606933"/>
                  <a:gd name="connsiteY44" fmla="*/ 250225 h 606016"/>
                  <a:gd name="connsiteX45" fmla="*/ 303361 w 606933"/>
                  <a:gd name="connsiteY45" fmla="*/ 231794 h 606016"/>
                  <a:gd name="connsiteX46" fmla="*/ 232049 w 606933"/>
                  <a:gd name="connsiteY46" fmla="*/ 302996 h 606016"/>
                  <a:gd name="connsiteX47" fmla="*/ 249099 w 606933"/>
                  <a:gd name="connsiteY47" fmla="*/ 320115 h 606016"/>
                  <a:gd name="connsiteX48" fmla="*/ 266150 w 606933"/>
                  <a:gd name="connsiteY48" fmla="*/ 302996 h 606016"/>
                  <a:gd name="connsiteX49" fmla="*/ 303455 w 606933"/>
                  <a:gd name="connsiteY49" fmla="*/ 265749 h 606016"/>
                  <a:gd name="connsiteX50" fmla="*/ 320412 w 606933"/>
                  <a:gd name="connsiteY50" fmla="*/ 248819 h 606016"/>
                  <a:gd name="connsiteX51" fmla="*/ 303361 w 606933"/>
                  <a:gd name="connsiteY51" fmla="*/ 231794 h 606016"/>
                  <a:gd name="connsiteX52" fmla="*/ 303455 w 606933"/>
                  <a:gd name="connsiteY52" fmla="*/ 188904 h 606016"/>
                  <a:gd name="connsiteX53" fmla="*/ 417818 w 606933"/>
                  <a:gd name="connsiteY53" fmla="*/ 302996 h 606016"/>
                  <a:gd name="connsiteX54" fmla="*/ 303455 w 606933"/>
                  <a:gd name="connsiteY54" fmla="*/ 417183 h 606016"/>
                  <a:gd name="connsiteX55" fmla="*/ 189186 w 606933"/>
                  <a:gd name="connsiteY55" fmla="*/ 302996 h 606016"/>
                  <a:gd name="connsiteX56" fmla="*/ 303455 w 606933"/>
                  <a:gd name="connsiteY56" fmla="*/ 188904 h 606016"/>
                  <a:gd name="connsiteX57" fmla="*/ 480677 w 606933"/>
                  <a:gd name="connsiteY57" fmla="*/ 73506 h 606016"/>
                  <a:gd name="connsiteX58" fmla="*/ 518018 w 606933"/>
                  <a:gd name="connsiteY58" fmla="*/ 88889 h 606016"/>
                  <a:gd name="connsiteX59" fmla="*/ 518018 w 606933"/>
                  <a:gd name="connsiteY59" fmla="*/ 163406 h 606016"/>
                  <a:gd name="connsiteX60" fmla="*/ 458574 w 606933"/>
                  <a:gd name="connsiteY60" fmla="*/ 173944 h 606016"/>
                  <a:gd name="connsiteX61" fmla="*/ 416275 w 606933"/>
                  <a:gd name="connsiteY61" fmla="*/ 216283 h 606016"/>
                  <a:gd name="connsiteX62" fmla="*/ 390368 w 606933"/>
                  <a:gd name="connsiteY62" fmla="*/ 190503 h 606016"/>
                  <a:gd name="connsiteX63" fmla="*/ 405818 w 606933"/>
                  <a:gd name="connsiteY63" fmla="*/ 175073 h 606016"/>
                  <a:gd name="connsiteX64" fmla="*/ 432855 w 606933"/>
                  <a:gd name="connsiteY64" fmla="*/ 148258 h 606016"/>
                  <a:gd name="connsiteX65" fmla="*/ 443406 w 606933"/>
                  <a:gd name="connsiteY65" fmla="*/ 88889 h 606016"/>
                  <a:gd name="connsiteX66" fmla="*/ 480677 w 606933"/>
                  <a:gd name="connsiteY66" fmla="*/ 73506 h 606016"/>
                  <a:gd name="connsiteX67" fmla="*/ 126232 w 606933"/>
                  <a:gd name="connsiteY67" fmla="*/ 73247 h 606016"/>
                  <a:gd name="connsiteX68" fmla="*/ 179075 w 606933"/>
                  <a:gd name="connsiteY68" fmla="*/ 126039 h 606016"/>
                  <a:gd name="connsiteX69" fmla="*/ 174177 w 606933"/>
                  <a:gd name="connsiteY69" fmla="*/ 148247 h 606016"/>
                  <a:gd name="connsiteX70" fmla="*/ 216565 w 606933"/>
                  <a:gd name="connsiteY70" fmla="*/ 190499 h 606016"/>
                  <a:gd name="connsiteX71" fmla="*/ 190755 w 606933"/>
                  <a:gd name="connsiteY71" fmla="*/ 216283 h 606016"/>
                  <a:gd name="connsiteX72" fmla="*/ 148462 w 606933"/>
                  <a:gd name="connsiteY72" fmla="*/ 173937 h 606016"/>
                  <a:gd name="connsiteX73" fmla="*/ 126232 w 606933"/>
                  <a:gd name="connsiteY73" fmla="*/ 178830 h 606016"/>
                  <a:gd name="connsiteX74" fmla="*/ 73388 w 606933"/>
                  <a:gd name="connsiteY74" fmla="*/ 126039 h 606016"/>
                  <a:gd name="connsiteX75" fmla="*/ 126232 w 606933"/>
                  <a:gd name="connsiteY75" fmla="*/ 73247 h 606016"/>
                  <a:gd name="connsiteX76" fmla="*/ 303420 w 606933"/>
                  <a:gd name="connsiteY76" fmla="*/ 0 h 606016"/>
                  <a:gd name="connsiteX77" fmla="*/ 356356 w 606933"/>
                  <a:gd name="connsiteY77" fmla="*/ 52775 h 606016"/>
                  <a:gd name="connsiteX78" fmla="*/ 321693 w 606933"/>
                  <a:gd name="connsiteY78" fmla="*/ 102352 h 606016"/>
                  <a:gd name="connsiteX79" fmla="*/ 321693 w 606933"/>
                  <a:gd name="connsiteY79" fmla="*/ 162089 h 606016"/>
                  <a:gd name="connsiteX80" fmla="*/ 303420 w 606933"/>
                  <a:gd name="connsiteY80" fmla="*/ 160960 h 606016"/>
                  <a:gd name="connsiteX81" fmla="*/ 285241 w 606933"/>
                  <a:gd name="connsiteY81" fmla="*/ 162089 h 606016"/>
                  <a:gd name="connsiteX82" fmla="*/ 285241 w 606933"/>
                  <a:gd name="connsiteY82" fmla="*/ 102352 h 606016"/>
                  <a:gd name="connsiteX83" fmla="*/ 250578 w 606933"/>
                  <a:gd name="connsiteY83" fmla="*/ 52775 h 606016"/>
                  <a:gd name="connsiteX84" fmla="*/ 303420 w 606933"/>
                  <a:gd name="connsiteY84" fmla="*/ 0 h 60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606933" h="606016">
                    <a:moveTo>
                      <a:pt x="285241" y="444068"/>
                    </a:moveTo>
                    <a:cubicBezTo>
                      <a:pt x="291175" y="444820"/>
                      <a:pt x="297297" y="445197"/>
                      <a:pt x="303420" y="445197"/>
                    </a:cubicBezTo>
                    <a:cubicBezTo>
                      <a:pt x="309637" y="445197"/>
                      <a:pt x="315665" y="444820"/>
                      <a:pt x="321693" y="444068"/>
                    </a:cubicBezTo>
                    <a:lnTo>
                      <a:pt x="321693" y="466921"/>
                    </a:lnTo>
                    <a:lnTo>
                      <a:pt x="321693" y="503693"/>
                    </a:lnTo>
                    <a:cubicBezTo>
                      <a:pt x="341850" y="511029"/>
                      <a:pt x="356356" y="530497"/>
                      <a:pt x="356356" y="553162"/>
                    </a:cubicBezTo>
                    <a:cubicBezTo>
                      <a:pt x="356356" y="582410"/>
                      <a:pt x="332620" y="606016"/>
                      <a:pt x="303420" y="606016"/>
                    </a:cubicBezTo>
                    <a:cubicBezTo>
                      <a:pt x="274220" y="606016"/>
                      <a:pt x="250578" y="582316"/>
                      <a:pt x="250578" y="553162"/>
                    </a:cubicBezTo>
                    <a:cubicBezTo>
                      <a:pt x="250578" y="530497"/>
                      <a:pt x="264989" y="511029"/>
                      <a:pt x="285241" y="503693"/>
                    </a:cubicBezTo>
                    <a:lnTo>
                      <a:pt x="285241" y="466921"/>
                    </a:lnTo>
                    <a:close/>
                    <a:moveTo>
                      <a:pt x="416083" y="389803"/>
                    </a:moveTo>
                    <a:lnTo>
                      <a:pt x="458471" y="432034"/>
                    </a:lnTo>
                    <a:cubicBezTo>
                      <a:pt x="465253" y="428931"/>
                      <a:pt x="472789" y="427143"/>
                      <a:pt x="480701" y="427143"/>
                    </a:cubicBezTo>
                    <a:cubicBezTo>
                      <a:pt x="509808" y="427143"/>
                      <a:pt x="533451" y="450752"/>
                      <a:pt x="533545" y="480003"/>
                    </a:cubicBezTo>
                    <a:cubicBezTo>
                      <a:pt x="533545" y="509161"/>
                      <a:pt x="509808" y="532769"/>
                      <a:pt x="480701" y="532769"/>
                    </a:cubicBezTo>
                    <a:cubicBezTo>
                      <a:pt x="451407" y="532769"/>
                      <a:pt x="427764" y="509067"/>
                      <a:pt x="427764" y="480003"/>
                    </a:cubicBezTo>
                    <a:cubicBezTo>
                      <a:pt x="427764" y="471914"/>
                      <a:pt x="429553" y="464578"/>
                      <a:pt x="432662" y="457806"/>
                    </a:cubicBezTo>
                    <a:lnTo>
                      <a:pt x="390368" y="415480"/>
                    </a:lnTo>
                    <a:cubicBezTo>
                      <a:pt x="400070" y="408144"/>
                      <a:pt x="408736" y="399491"/>
                      <a:pt x="416083" y="389803"/>
                    </a:cubicBezTo>
                    <a:close/>
                    <a:moveTo>
                      <a:pt x="190658" y="389803"/>
                    </a:moveTo>
                    <a:cubicBezTo>
                      <a:pt x="198194" y="399491"/>
                      <a:pt x="206862" y="408144"/>
                      <a:pt x="216283" y="415480"/>
                    </a:cubicBezTo>
                    <a:lnTo>
                      <a:pt x="174076" y="457806"/>
                    </a:lnTo>
                    <a:cubicBezTo>
                      <a:pt x="177185" y="464578"/>
                      <a:pt x="178975" y="472103"/>
                      <a:pt x="178975" y="480003"/>
                    </a:cubicBezTo>
                    <a:cubicBezTo>
                      <a:pt x="178975" y="509161"/>
                      <a:pt x="155234" y="532769"/>
                      <a:pt x="126123" y="532769"/>
                    </a:cubicBezTo>
                    <a:cubicBezTo>
                      <a:pt x="96823" y="532769"/>
                      <a:pt x="73176" y="509161"/>
                      <a:pt x="73176" y="480003"/>
                    </a:cubicBezTo>
                    <a:cubicBezTo>
                      <a:pt x="73176" y="450752"/>
                      <a:pt x="96917" y="427143"/>
                      <a:pt x="126123" y="427143"/>
                    </a:cubicBezTo>
                    <a:cubicBezTo>
                      <a:pt x="134131" y="427143"/>
                      <a:pt x="141573" y="428931"/>
                      <a:pt x="148357" y="432034"/>
                    </a:cubicBezTo>
                    <a:close/>
                    <a:moveTo>
                      <a:pt x="52836" y="253330"/>
                    </a:moveTo>
                    <a:cubicBezTo>
                      <a:pt x="75628" y="253330"/>
                      <a:pt x="95030" y="267628"/>
                      <a:pt x="102470" y="287852"/>
                    </a:cubicBezTo>
                    <a:lnTo>
                      <a:pt x="161711" y="287852"/>
                    </a:lnTo>
                    <a:cubicBezTo>
                      <a:pt x="161240" y="292838"/>
                      <a:pt x="160958" y="297917"/>
                      <a:pt x="160958" y="302997"/>
                    </a:cubicBezTo>
                    <a:cubicBezTo>
                      <a:pt x="160958" y="310334"/>
                      <a:pt x="161617" y="317483"/>
                      <a:pt x="162653" y="324350"/>
                    </a:cubicBezTo>
                    <a:lnTo>
                      <a:pt x="102470" y="324350"/>
                    </a:lnTo>
                    <a:cubicBezTo>
                      <a:pt x="95030" y="344386"/>
                      <a:pt x="75628" y="358872"/>
                      <a:pt x="52836" y="358966"/>
                    </a:cubicBezTo>
                    <a:cubicBezTo>
                      <a:pt x="23640" y="358966"/>
                      <a:pt x="0" y="335355"/>
                      <a:pt x="0" y="306195"/>
                    </a:cubicBezTo>
                    <a:cubicBezTo>
                      <a:pt x="0" y="276941"/>
                      <a:pt x="23734" y="253330"/>
                      <a:pt x="52836" y="253330"/>
                    </a:cubicBezTo>
                    <a:close/>
                    <a:moveTo>
                      <a:pt x="553987" y="250225"/>
                    </a:moveTo>
                    <a:cubicBezTo>
                      <a:pt x="583192" y="250225"/>
                      <a:pt x="606933" y="273930"/>
                      <a:pt x="606933" y="302996"/>
                    </a:cubicBezTo>
                    <a:cubicBezTo>
                      <a:pt x="606933" y="332250"/>
                      <a:pt x="583192" y="355861"/>
                      <a:pt x="553987" y="355861"/>
                    </a:cubicBezTo>
                    <a:cubicBezTo>
                      <a:pt x="532413" y="355861"/>
                      <a:pt x="513854" y="342880"/>
                      <a:pt x="505658" y="324349"/>
                    </a:cubicBezTo>
                    <a:lnTo>
                      <a:pt x="444139" y="324349"/>
                    </a:lnTo>
                    <a:cubicBezTo>
                      <a:pt x="445270" y="317294"/>
                      <a:pt x="445741" y="310333"/>
                      <a:pt x="445741" y="302996"/>
                    </a:cubicBezTo>
                    <a:cubicBezTo>
                      <a:pt x="445741" y="297916"/>
                      <a:pt x="445458" y="292837"/>
                      <a:pt x="444987" y="287851"/>
                    </a:cubicBezTo>
                    <a:lnTo>
                      <a:pt x="503397" y="287851"/>
                    </a:lnTo>
                    <a:cubicBezTo>
                      <a:pt x="509897" y="266028"/>
                      <a:pt x="530152" y="250225"/>
                      <a:pt x="553987" y="250225"/>
                    </a:cubicBezTo>
                    <a:close/>
                    <a:moveTo>
                      <a:pt x="303361" y="231794"/>
                    </a:moveTo>
                    <a:cubicBezTo>
                      <a:pt x="264078" y="231794"/>
                      <a:pt x="232049" y="263774"/>
                      <a:pt x="232049" y="302996"/>
                    </a:cubicBezTo>
                    <a:cubicBezTo>
                      <a:pt x="232049" y="312402"/>
                      <a:pt x="239679" y="320115"/>
                      <a:pt x="249099" y="320115"/>
                    </a:cubicBezTo>
                    <a:cubicBezTo>
                      <a:pt x="258520" y="320115"/>
                      <a:pt x="266150" y="312402"/>
                      <a:pt x="266150" y="302996"/>
                    </a:cubicBezTo>
                    <a:cubicBezTo>
                      <a:pt x="266150" y="282492"/>
                      <a:pt x="282919" y="265749"/>
                      <a:pt x="303455" y="265749"/>
                    </a:cubicBezTo>
                    <a:cubicBezTo>
                      <a:pt x="312875" y="265749"/>
                      <a:pt x="320600" y="258225"/>
                      <a:pt x="320412" y="248819"/>
                    </a:cubicBezTo>
                    <a:cubicBezTo>
                      <a:pt x="320412" y="239413"/>
                      <a:pt x="312781" y="231794"/>
                      <a:pt x="303361" y="231794"/>
                    </a:cubicBezTo>
                    <a:close/>
                    <a:moveTo>
                      <a:pt x="303455" y="188904"/>
                    </a:moveTo>
                    <a:cubicBezTo>
                      <a:pt x="366665" y="188904"/>
                      <a:pt x="417818" y="239978"/>
                      <a:pt x="417818" y="302996"/>
                    </a:cubicBezTo>
                    <a:cubicBezTo>
                      <a:pt x="417818" y="366109"/>
                      <a:pt x="366665" y="417183"/>
                      <a:pt x="303455" y="417183"/>
                    </a:cubicBezTo>
                    <a:cubicBezTo>
                      <a:pt x="240339" y="417183"/>
                      <a:pt x="189186" y="366109"/>
                      <a:pt x="189186" y="302996"/>
                    </a:cubicBezTo>
                    <a:cubicBezTo>
                      <a:pt x="189186" y="239978"/>
                      <a:pt x="240339" y="188904"/>
                      <a:pt x="303455" y="188904"/>
                    </a:cubicBezTo>
                    <a:close/>
                    <a:moveTo>
                      <a:pt x="480677" y="73506"/>
                    </a:moveTo>
                    <a:cubicBezTo>
                      <a:pt x="494184" y="73506"/>
                      <a:pt x="507702" y="78634"/>
                      <a:pt x="518018" y="88889"/>
                    </a:cubicBezTo>
                    <a:cubicBezTo>
                      <a:pt x="538555" y="109494"/>
                      <a:pt x="538555" y="142895"/>
                      <a:pt x="518018" y="163406"/>
                    </a:cubicBezTo>
                    <a:cubicBezTo>
                      <a:pt x="501909" y="179495"/>
                      <a:pt x="478074" y="182976"/>
                      <a:pt x="458574" y="173944"/>
                    </a:cubicBezTo>
                    <a:lnTo>
                      <a:pt x="416275" y="216283"/>
                    </a:lnTo>
                    <a:cubicBezTo>
                      <a:pt x="408738" y="206592"/>
                      <a:pt x="400071" y="197936"/>
                      <a:pt x="390368" y="190503"/>
                    </a:cubicBezTo>
                    <a:lnTo>
                      <a:pt x="405818" y="175073"/>
                    </a:lnTo>
                    <a:lnTo>
                      <a:pt x="432855" y="148258"/>
                    </a:lnTo>
                    <a:cubicBezTo>
                      <a:pt x="423811" y="128782"/>
                      <a:pt x="427297" y="104978"/>
                      <a:pt x="443406" y="88889"/>
                    </a:cubicBezTo>
                    <a:cubicBezTo>
                      <a:pt x="453674" y="78634"/>
                      <a:pt x="467170" y="73506"/>
                      <a:pt x="480677" y="73506"/>
                    </a:cubicBezTo>
                    <a:close/>
                    <a:moveTo>
                      <a:pt x="126232" y="73247"/>
                    </a:moveTo>
                    <a:cubicBezTo>
                      <a:pt x="155526" y="73247"/>
                      <a:pt x="179075" y="96961"/>
                      <a:pt x="179075" y="126039"/>
                    </a:cubicBezTo>
                    <a:cubicBezTo>
                      <a:pt x="179075" y="134037"/>
                      <a:pt x="177380" y="141471"/>
                      <a:pt x="174177" y="148247"/>
                    </a:cubicBezTo>
                    <a:lnTo>
                      <a:pt x="216565" y="190499"/>
                    </a:lnTo>
                    <a:cubicBezTo>
                      <a:pt x="206863" y="197933"/>
                      <a:pt x="198197" y="206590"/>
                      <a:pt x="190755" y="216283"/>
                    </a:cubicBezTo>
                    <a:lnTo>
                      <a:pt x="148462" y="173937"/>
                    </a:lnTo>
                    <a:cubicBezTo>
                      <a:pt x="141680" y="177136"/>
                      <a:pt x="134144" y="178830"/>
                      <a:pt x="126232" y="178830"/>
                    </a:cubicBezTo>
                    <a:cubicBezTo>
                      <a:pt x="97125" y="178830"/>
                      <a:pt x="73482" y="155304"/>
                      <a:pt x="73388" y="126039"/>
                    </a:cubicBezTo>
                    <a:cubicBezTo>
                      <a:pt x="73388" y="96773"/>
                      <a:pt x="97125" y="73247"/>
                      <a:pt x="126232" y="73247"/>
                    </a:cubicBezTo>
                    <a:close/>
                    <a:moveTo>
                      <a:pt x="303420" y="0"/>
                    </a:moveTo>
                    <a:cubicBezTo>
                      <a:pt x="332714" y="0"/>
                      <a:pt x="356356" y="23707"/>
                      <a:pt x="356356" y="52775"/>
                    </a:cubicBezTo>
                    <a:cubicBezTo>
                      <a:pt x="356356" y="75541"/>
                      <a:pt x="341850" y="94920"/>
                      <a:pt x="321693" y="102352"/>
                    </a:cubicBezTo>
                    <a:lnTo>
                      <a:pt x="321693" y="162089"/>
                    </a:lnTo>
                    <a:cubicBezTo>
                      <a:pt x="315759" y="161336"/>
                      <a:pt x="309637" y="160960"/>
                      <a:pt x="303420" y="160960"/>
                    </a:cubicBezTo>
                    <a:cubicBezTo>
                      <a:pt x="297297" y="160960"/>
                      <a:pt x="291269" y="161336"/>
                      <a:pt x="285241" y="162089"/>
                    </a:cubicBezTo>
                    <a:lnTo>
                      <a:pt x="285241" y="102352"/>
                    </a:lnTo>
                    <a:cubicBezTo>
                      <a:pt x="264989" y="94920"/>
                      <a:pt x="250578" y="75541"/>
                      <a:pt x="250578" y="52775"/>
                    </a:cubicBezTo>
                    <a:cubicBezTo>
                      <a:pt x="250578" y="23613"/>
                      <a:pt x="274314" y="0"/>
                      <a:pt x="303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CD1FD3C-4E9D-5C6D-A937-8E9369091B4E}"/>
                  </a:ext>
                </a:extLst>
              </p:cNvPr>
              <p:cNvSpPr txBox="1"/>
              <p:nvPr/>
            </p:nvSpPr>
            <p:spPr>
              <a:xfrm>
                <a:off x="5780349" y="2661045"/>
                <a:ext cx="2327186" cy="45317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b" anchorCtr="0">
                <a:normAutofit/>
              </a:bodyPr>
              <a:lstStyle/>
              <a:p>
                <a:r>
                  <a:rPr lang="en-GB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Tie Guanyin Tea</a:t>
                </a:r>
                <a:endParaRPr lang="en-US" altLang="zh-CN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8093BA1-B4F8-13AA-543C-037A99B7E14C}"/>
                  </a:ext>
                </a:extLst>
              </p:cNvPr>
              <p:cNvSpPr txBox="1"/>
              <p:nvPr/>
            </p:nvSpPr>
            <p:spPr>
              <a:xfrm>
                <a:off x="5780348" y="3114222"/>
                <a:ext cx="2327185" cy="507165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铁观音（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tit3 gun1 jam1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C506C7D-58A7-FA45-9FAE-4D1629AD2CD5}"/>
                </a:ext>
              </a:extLst>
            </p:cNvPr>
            <p:cNvGrpSpPr/>
            <p:nvPr/>
          </p:nvGrpSpPr>
          <p:grpSpPr>
            <a:xfrm>
              <a:off x="8317286" y="2661046"/>
              <a:ext cx="2767271" cy="960341"/>
              <a:chOff x="8317286" y="2661046"/>
              <a:chExt cx="2767271" cy="960341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106172EB-5AE8-9D69-A624-4BFAF2506DE2}"/>
                  </a:ext>
                </a:extLst>
              </p:cNvPr>
              <p:cNvSpPr/>
              <p:nvPr/>
            </p:nvSpPr>
            <p:spPr>
              <a:xfrm>
                <a:off x="8317286" y="2748296"/>
                <a:ext cx="344960" cy="344438"/>
              </a:xfrm>
              <a:custGeom>
                <a:avLst/>
                <a:gdLst>
                  <a:gd name="connsiteX0" fmla="*/ 186482 w 607356"/>
                  <a:gd name="connsiteY0" fmla="*/ 210567 h 606439"/>
                  <a:gd name="connsiteX1" fmla="*/ 202880 w 607356"/>
                  <a:gd name="connsiteY1" fmla="*/ 210567 h 606439"/>
                  <a:gd name="connsiteX2" fmla="*/ 202880 w 607356"/>
                  <a:gd name="connsiteY2" fmla="*/ 232708 h 606439"/>
                  <a:gd name="connsiteX3" fmla="*/ 194529 w 607356"/>
                  <a:gd name="connsiteY3" fmla="*/ 250754 h 606439"/>
                  <a:gd name="connsiteX4" fmla="*/ 218671 w 607356"/>
                  <a:gd name="connsiteY4" fmla="*/ 274715 h 606439"/>
                  <a:gd name="connsiteX5" fmla="*/ 242661 w 607356"/>
                  <a:gd name="connsiteY5" fmla="*/ 250754 h 606439"/>
                  <a:gd name="connsiteX6" fmla="*/ 234462 w 607356"/>
                  <a:gd name="connsiteY6" fmla="*/ 232708 h 606439"/>
                  <a:gd name="connsiteX7" fmla="*/ 234462 w 607356"/>
                  <a:gd name="connsiteY7" fmla="*/ 210567 h 606439"/>
                  <a:gd name="connsiteX8" fmla="*/ 370353 w 607356"/>
                  <a:gd name="connsiteY8" fmla="*/ 210567 h 606439"/>
                  <a:gd name="connsiteX9" fmla="*/ 370353 w 607356"/>
                  <a:gd name="connsiteY9" fmla="*/ 232708 h 606439"/>
                  <a:gd name="connsiteX10" fmla="*/ 362003 w 607356"/>
                  <a:gd name="connsiteY10" fmla="*/ 250754 h 606439"/>
                  <a:gd name="connsiteX11" fmla="*/ 386144 w 607356"/>
                  <a:gd name="connsiteY11" fmla="*/ 274715 h 606439"/>
                  <a:gd name="connsiteX12" fmla="*/ 410134 w 607356"/>
                  <a:gd name="connsiteY12" fmla="*/ 250754 h 606439"/>
                  <a:gd name="connsiteX13" fmla="*/ 401935 w 607356"/>
                  <a:gd name="connsiteY13" fmla="*/ 232708 h 606439"/>
                  <a:gd name="connsiteX14" fmla="*/ 401935 w 607356"/>
                  <a:gd name="connsiteY14" fmla="*/ 210567 h 606439"/>
                  <a:gd name="connsiteX15" fmla="*/ 418181 w 607356"/>
                  <a:gd name="connsiteY15" fmla="*/ 210567 h 606439"/>
                  <a:gd name="connsiteX16" fmla="*/ 435035 w 607356"/>
                  <a:gd name="connsiteY16" fmla="*/ 227400 h 606439"/>
                  <a:gd name="connsiteX17" fmla="*/ 435035 w 607356"/>
                  <a:gd name="connsiteY17" fmla="*/ 452144 h 606439"/>
                  <a:gd name="connsiteX18" fmla="*/ 418181 w 607356"/>
                  <a:gd name="connsiteY18" fmla="*/ 468977 h 606439"/>
                  <a:gd name="connsiteX19" fmla="*/ 186482 w 607356"/>
                  <a:gd name="connsiteY19" fmla="*/ 468977 h 606439"/>
                  <a:gd name="connsiteX20" fmla="*/ 169780 w 607356"/>
                  <a:gd name="connsiteY20" fmla="*/ 452144 h 606439"/>
                  <a:gd name="connsiteX21" fmla="*/ 169780 w 607356"/>
                  <a:gd name="connsiteY21" fmla="*/ 227400 h 606439"/>
                  <a:gd name="connsiteX22" fmla="*/ 186482 w 607356"/>
                  <a:gd name="connsiteY22" fmla="*/ 210567 h 606439"/>
                  <a:gd name="connsiteX23" fmla="*/ 302297 w 607356"/>
                  <a:gd name="connsiteY23" fmla="*/ 87642 h 606439"/>
                  <a:gd name="connsiteX24" fmla="*/ 370327 w 607356"/>
                  <a:gd name="connsiteY24" fmla="*/ 155579 h 606439"/>
                  <a:gd name="connsiteX25" fmla="*/ 370327 w 607356"/>
                  <a:gd name="connsiteY25" fmla="*/ 179236 h 606439"/>
                  <a:gd name="connsiteX26" fmla="*/ 234418 w 607356"/>
                  <a:gd name="connsiteY26" fmla="*/ 179236 h 606439"/>
                  <a:gd name="connsiteX27" fmla="*/ 234418 w 607356"/>
                  <a:gd name="connsiteY27" fmla="*/ 155579 h 606439"/>
                  <a:gd name="connsiteX28" fmla="*/ 302297 w 607356"/>
                  <a:gd name="connsiteY28" fmla="*/ 87642 h 606439"/>
                  <a:gd name="connsiteX29" fmla="*/ 302311 w 607356"/>
                  <a:gd name="connsiteY29" fmla="*/ 56247 h 606439"/>
                  <a:gd name="connsiteX30" fmla="*/ 202857 w 607356"/>
                  <a:gd name="connsiteY30" fmla="*/ 155552 h 606439"/>
                  <a:gd name="connsiteX31" fmla="*/ 202857 w 607356"/>
                  <a:gd name="connsiteY31" fmla="*/ 179203 h 606439"/>
                  <a:gd name="connsiteX32" fmla="*/ 186458 w 607356"/>
                  <a:gd name="connsiteY32" fmla="*/ 179203 h 606439"/>
                  <a:gd name="connsiteX33" fmla="*/ 138173 w 607356"/>
                  <a:gd name="connsiteY33" fmla="*/ 227415 h 606439"/>
                  <a:gd name="connsiteX34" fmla="*/ 138173 w 607356"/>
                  <a:gd name="connsiteY34" fmla="*/ 452100 h 606439"/>
                  <a:gd name="connsiteX35" fmla="*/ 186458 w 607356"/>
                  <a:gd name="connsiteY35" fmla="*/ 500312 h 606439"/>
                  <a:gd name="connsiteX36" fmla="*/ 418165 w 607356"/>
                  <a:gd name="connsiteY36" fmla="*/ 500312 h 606439"/>
                  <a:gd name="connsiteX37" fmla="*/ 466601 w 607356"/>
                  <a:gd name="connsiteY37" fmla="*/ 452100 h 606439"/>
                  <a:gd name="connsiteX38" fmla="*/ 466601 w 607356"/>
                  <a:gd name="connsiteY38" fmla="*/ 227415 h 606439"/>
                  <a:gd name="connsiteX39" fmla="*/ 418165 w 607356"/>
                  <a:gd name="connsiteY39" fmla="*/ 179203 h 606439"/>
                  <a:gd name="connsiteX40" fmla="*/ 401918 w 607356"/>
                  <a:gd name="connsiteY40" fmla="*/ 179203 h 606439"/>
                  <a:gd name="connsiteX41" fmla="*/ 401918 w 607356"/>
                  <a:gd name="connsiteY41" fmla="*/ 155552 h 606439"/>
                  <a:gd name="connsiteX42" fmla="*/ 302311 w 607356"/>
                  <a:gd name="connsiteY42" fmla="*/ 56247 h 606439"/>
                  <a:gd name="connsiteX43" fmla="*/ 303678 w 607356"/>
                  <a:gd name="connsiteY43" fmla="*/ 0 h 606439"/>
                  <a:gd name="connsiteX44" fmla="*/ 607356 w 607356"/>
                  <a:gd name="connsiteY44" fmla="*/ 303220 h 606439"/>
                  <a:gd name="connsiteX45" fmla="*/ 303678 w 607356"/>
                  <a:gd name="connsiteY45" fmla="*/ 606439 h 606439"/>
                  <a:gd name="connsiteX46" fmla="*/ 0 w 607356"/>
                  <a:gd name="connsiteY46" fmla="*/ 303220 h 606439"/>
                  <a:gd name="connsiteX47" fmla="*/ 303678 w 607356"/>
                  <a:gd name="connsiteY47" fmla="*/ 0 h 60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07356" h="606439">
                    <a:moveTo>
                      <a:pt x="186482" y="210567"/>
                    </a:moveTo>
                    <a:lnTo>
                      <a:pt x="202880" y="210567"/>
                    </a:lnTo>
                    <a:lnTo>
                      <a:pt x="202880" y="232708"/>
                    </a:lnTo>
                    <a:cubicBezTo>
                      <a:pt x="197869" y="237106"/>
                      <a:pt x="194529" y="243475"/>
                      <a:pt x="194529" y="250754"/>
                    </a:cubicBezTo>
                    <a:cubicBezTo>
                      <a:pt x="194529" y="263947"/>
                      <a:pt x="205309" y="274715"/>
                      <a:pt x="218671" y="274715"/>
                    </a:cubicBezTo>
                    <a:cubicBezTo>
                      <a:pt x="231880" y="274715"/>
                      <a:pt x="242661" y="263947"/>
                      <a:pt x="242661" y="250754"/>
                    </a:cubicBezTo>
                    <a:cubicBezTo>
                      <a:pt x="242661" y="243475"/>
                      <a:pt x="239472" y="237106"/>
                      <a:pt x="234462" y="232708"/>
                    </a:cubicBezTo>
                    <a:lnTo>
                      <a:pt x="234462" y="210567"/>
                    </a:lnTo>
                    <a:lnTo>
                      <a:pt x="370353" y="210567"/>
                    </a:lnTo>
                    <a:lnTo>
                      <a:pt x="370353" y="232708"/>
                    </a:lnTo>
                    <a:cubicBezTo>
                      <a:pt x="365343" y="237106"/>
                      <a:pt x="362003" y="243475"/>
                      <a:pt x="362003" y="250754"/>
                    </a:cubicBezTo>
                    <a:cubicBezTo>
                      <a:pt x="362003" y="263947"/>
                      <a:pt x="372783" y="274715"/>
                      <a:pt x="386144" y="274715"/>
                    </a:cubicBezTo>
                    <a:cubicBezTo>
                      <a:pt x="399354" y="274715"/>
                      <a:pt x="410134" y="263947"/>
                      <a:pt x="410134" y="250754"/>
                    </a:cubicBezTo>
                    <a:cubicBezTo>
                      <a:pt x="410134" y="243475"/>
                      <a:pt x="406946" y="237106"/>
                      <a:pt x="401935" y="232708"/>
                    </a:cubicBezTo>
                    <a:lnTo>
                      <a:pt x="401935" y="210567"/>
                    </a:lnTo>
                    <a:lnTo>
                      <a:pt x="418181" y="210567"/>
                    </a:lnTo>
                    <a:cubicBezTo>
                      <a:pt x="427443" y="210567"/>
                      <a:pt x="435035" y="218149"/>
                      <a:pt x="435035" y="227400"/>
                    </a:cubicBezTo>
                    <a:lnTo>
                      <a:pt x="435035" y="452144"/>
                    </a:lnTo>
                    <a:cubicBezTo>
                      <a:pt x="435035" y="461395"/>
                      <a:pt x="427443" y="468977"/>
                      <a:pt x="418181" y="468977"/>
                    </a:cubicBezTo>
                    <a:lnTo>
                      <a:pt x="186482" y="468977"/>
                    </a:lnTo>
                    <a:cubicBezTo>
                      <a:pt x="177220" y="468977"/>
                      <a:pt x="169780" y="461395"/>
                      <a:pt x="169780" y="452144"/>
                    </a:cubicBezTo>
                    <a:lnTo>
                      <a:pt x="169780" y="227400"/>
                    </a:lnTo>
                    <a:cubicBezTo>
                      <a:pt x="169780" y="218149"/>
                      <a:pt x="177220" y="210567"/>
                      <a:pt x="186482" y="210567"/>
                    </a:cubicBezTo>
                    <a:close/>
                    <a:moveTo>
                      <a:pt x="302297" y="87642"/>
                    </a:moveTo>
                    <a:cubicBezTo>
                      <a:pt x="339804" y="87642"/>
                      <a:pt x="370327" y="118123"/>
                      <a:pt x="370327" y="155579"/>
                    </a:cubicBezTo>
                    <a:lnTo>
                      <a:pt x="370327" y="179236"/>
                    </a:lnTo>
                    <a:lnTo>
                      <a:pt x="234418" y="179236"/>
                    </a:lnTo>
                    <a:lnTo>
                      <a:pt x="234418" y="155579"/>
                    </a:lnTo>
                    <a:cubicBezTo>
                      <a:pt x="234418" y="118123"/>
                      <a:pt x="264941" y="87642"/>
                      <a:pt x="302297" y="87642"/>
                    </a:cubicBezTo>
                    <a:close/>
                    <a:moveTo>
                      <a:pt x="302311" y="56247"/>
                    </a:moveTo>
                    <a:cubicBezTo>
                      <a:pt x="247498" y="56247"/>
                      <a:pt x="202857" y="100820"/>
                      <a:pt x="202857" y="155552"/>
                    </a:cubicBezTo>
                    <a:lnTo>
                      <a:pt x="202857" y="179203"/>
                    </a:lnTo>
                    <a:lnTo>
                      <a:pt x="186458" y="179203"/>
                    </a:lnTo>
                    <a:cubicBezTo>
                      <a:pt x="159886" y="179203"/>
                      <a:pt x="138173" y="200883"/>
                      <a:pt x="138173" y="227415"/>
                    </a:cubicBezTo>
                    <a:lnTo>
                      <a:pt x="138173" y="452100"/>
                    </a:lnTo>
                    <a:cubicBezTo>
                      <a:pt x="138173" y="478632"/>
                      <a:pt x="159886" y="500312"/>
                      <a:pt x="186458" y="500312"/>
                    </a:cubicBezTo>
                    <a:lnTo>
                      <a:pt x="418165" y="500312"/>
                    </a:lnTo>
                    <a:cubicBezTo>
                      <a:pt x="444888" y="500312"/>
                      <a:pt x="466601" y="478632"/>
                      <a:pt x="466601" y="452100"/>
                    </a:cubicBezTo>
                    <a:lnTo>
                      <a:pt x="466601" y="227415"/>
                    </a:lnTo>
                    <a:cubicBezTo>
                      <a:pt x="466601" y="200883"/>
                      <a:pt x="444888" y="179203"/>
                      <a:pt x="418165" y="179203"/>
                    </a:cubicBezTo>
                    <a:lnTo>
                      <a:pt x="401918" y="179203"/>
                    </a:lnTo>
                    <a:lnTo>
                      <a:pt x="401918" y="155552"/>
                    </a:lnTo>
                    <a:cubicBezTo>
                      <a:pt x="401918" y="100820"/>
                      <a:pt x="357277" y="56247"/>
                      <a:pt x="302311" y="56247"/>
                    </a:cubicBezTo>
                    <a:close/>
                    <a:moveTo>
                      <a:pt x="303678" y="0"/>
                    </a:moveTo>
                    <a:cubicBezTo>
                      <a:pt x="471460" y="0"/>
                      <a:pt x="607356" y="135691"/>
                      <a:pt x="607356" y="303220"/>
                    </a:cubicBezTo>
                    <a:cubicBezTo>
                      <a:pt x="607356" y="470748"/>
                      <a:pt x="471460" y="606439"/>
                      <a:pt x="303678" y="606439"/>
                    </a:cubicBezTo>
                    <a:cubicBezTo>
                      <a:pt x="135896" y="606439"/>
                      <a:pt x="0" y="470748"/>
                      <a:pt x="0" y="303220"/>
                    </a:cubicBezTo>
                    <a:cubicBezTo>
                      <a:pt x="0" y="135691"/>
                      <a:pt x="135896" y="0"/>
                      <a:pt x="3036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14EDFFB-B864-5F2C-D81B-99148A365CCC}"/>
                  </a:ext>
                </a:extLst>
              </p:cNvPr>
              <p:cNvSpPr txBox="1"/>
              <p:nvPr/>
            </p:nvSpPr>
            <p:spPr>
              <a:xfrm>
                <a:off x="8757371" y="2661046"/>
                <a:ext cx="2327186" cy="45317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b" anchorCtr="0">
                <a:normAutofit/>
              </a:bodyPr>
              <a:lstStyle/>
              <a:p>
                <a:r>
                  <a:rPr lang="en-GB" altLang="zh-CN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Black Tea</a:t>
                </a:r>
                <a:endParaRPr lang="en-US" altLang="zh-CN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9712824-483F-2863-1AE6-3DD3C1D43360}"/>
                  </a:ext>
                </a:extLst>
              </p:cNvPr>
              <p:cNvSpPr txBox="1"/>
              <p:nvPr/>
            </p:nvSpPr>
            <p:spPr>
              <a:xfrm>
                <a:off x="8757371" y="3114222"/>
                <a:ext cx="2327185" cy="507165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红茶（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hung4 caa4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id="{1E1C5611-48CF-6F50-B625-5052ACC5E442}"/>
              </a:ext>
            </a:extLst>
          </p:cNvPr>
          <p:cNvSpPr txBox="1">
            <a:spLocks/>
          </p:cNvSpPr>
          <p:nvPr/>
        </p:nvSpPr>
        <p:spPr>
          <a:xfrm>
            <a:off x="193107" y="239487"/>
            <a:ext cx="8326692" cy="5932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The Tea – 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一盅（</a:t>
            </a:r>
            <a:r>
              <a:rPr lang="en-GB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jat1 zung1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）</a:t>
            </a:r>
          </a:p>
        </p:txBody>
      </p:sp>
      <p:pic>
        <p:nvPicPr>
          <p:cNvPr id="1030" name="Picture 6" descr="茶叶百科">
            <a:extLst>
              <a:ext uri="{FF2B5EF4-FFF2-40B4-BE49-F238E27FC236}">
                <a16:creationId xmlns:a16="http://schemas.microsoft.com/office/drawing/2014/main" id="{E75EBD1F-1799-E053-6B15-340E153D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55" y="889026"/>
            <a:ext cx="3688821" cy="201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4788513-4733-44B3-A498-4870D5CCF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55" y="2719911"/>
            <a:ext cx="3688821" cy="197552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0B8A9B5-B38A-0775-608E-AD9C702B0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56" y="4313991"/>
            <a:ext cx="3688821" cy="1942396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76A9E06E-74C3-8927-4A3F-30630C7F278B}"/>
              </a:ext>
            </a:extLst>
          </p:cNvPr>
          <p:cNvSpPr txBox="1"/>
          <p:nvPr/>
        </p:nvSpPr>
        <p:spPr>
          <a:xfrm>
            <a:off x="5176992" y="3464884"/>
            <a:ext cx="6457220" cy="571605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r>
              <a:rPr lang="en-US" altLang="zh-CN" sz="2400" b="1" dirty="0">
                <a:latin typeface="Segoe UI" panose="020B0502040204020203" pitchFamily="34" charset="0"/>
                <a:ea typeface="等线" panose="02010600030101010101" pitchFamily="2" charset="-122"/>
              </a:rPr>
              <a:t>Tea Etiquette – Finger Knocking Rules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D7CFBD7-871F-FE6E-D8F2-8A8095D76910}"/>
              </a:ext>
            </a:extLst>
          </p:cNvPr>
          <p:cNvSpPr txBox="1"/>
          <p:nvPr/>
        </p:nvSpPr>
        <p:spPr>
          <a:xfrm>
            <a:off x="5103118" y="3986127"/>
            <a:ext cx="7216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To the elderly or superior</a:t>
            </a:r>
          </a:p>
          <a:p>
            <a:r>
              <a:rPr lang="en-US" altLang="zh-CN" b="1" dirty="0"/>
              <a:t>Knock the table with your fist, symbolizing kneeling to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To peers</a:t>
            </a:r>
          </a:p>
          <a:p>
            <a:r>
              <a:rPr lang="en-US" altLang="zh-CN" b="1" dirty="0"/>
              <a:t>Knock the table with your middle and index fingers, symbolizing bowing to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To the younger or inferior </a:t>
            </a:r>
          </a:p>
          <a:p>
            <a:r>
              <a:rPr lang="en-US" altLang="zh-CN" b="1" dirty="0"/>
              <a:t>Knock the table with your index finger, symbolizing nodding to them</a:t>
            </a:r>
            <a:endParaRPr lang="zh-CN" altLang="en-US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29B815-4AFF-3DA5-BDEC-02E2EEB218A1}"/>
              </a:ext>
            </a:extLst>
          </p:cNvPr>
          <p:cNvSpPr txBox="1"/>
          <p:nvPr/>
        </p:nvSpPr>
        <p:spPr>
          <a:xfrm>
            <a:off x="181422" y="6569473"/>
            <a:ext cx="9843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00" b="1" dirty="0"/>
              <a:t>2023. </a:t>
            </a:r>
            <a:r>
              <a:rPr lang="zh-CN" altLang="en-US" sz="1000" b="1" dirty="0"/>
              <a:t>广东人叩茶礼，喝茶叩手礼三种手势图 </a:t>
            </a:r>
            <a:r>
              <a:rPr lang="en-US" altLang="zh-CN" sz="1000" b="1" dirty="0"/>
              <a:t>[OL]. https://www.yinchar.com/wenhua/cycd/11500.html</a:t>
            </a:r>
            <a:endParaRPr lang="zh-CN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048167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D9230-1546-FB1A-C98E-DF03F0FF6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DCBD5FF7-02DA-BE85-7E55-EC45A6F043E6}"/>
              </a:ext>
            </a:extLst>
          </p:cNvPr>
          <p:cNvGrpSpPr/>
          <p:nvPr/>
        </p:nvGrpSpPr>
        <p:grpSpPr>
          <a:xfrm>
            <a:off x="193107" y="968176"/>
            <a:ext cx="6460002" cy="2315521"/>
            <a:chOff x="5333912" y="1295555"/>
            <a:chExt cx="6184988" cy="2333084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9C466B8-072B-6247-9062-EF01AE5D4639}"/>
                </a:ext>
              </a:extLst>
            </p:cNvPr>
            <p:cNvSpPr txBox="1"/>
            <p:nvPr/>
          </p:nvSpPr>
          <p:spPr>
            <a:xfrm>
              <a:off x="5336576" y="1295555"/>
              <a:ext cx="6182324" cy="563022"/>
            </a:xfrm>
            <a:prstGeom prst="rect">
              <a:avLst/>
            </a:prstGeom>
            <a:noFill/>
          </p:spPr>
          <p:txBody>
            <a:bodyPr vert="horz" wrap="square" rtlCol="0">
              <a:normAutofit/>
            </a:bodyPr>
            <a:lstStyle/>
            <a:p>
              <a:r>
                <a:rPr lang="en-US" altLang="zh-CN" sz="2400" b="1" dirty="0">
                  <a:latin typeface="Segoe UI" panose="020B0502040204020203" pitchFamily="34" charset="0"/>
                  <a:ea typeface="等线" panose="02010600030101010101" pitchFamily="2" charset="-122"/>
                </a:rPr>
                <a:t>Four Kings</a:t>
              </a: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F88580D-E1AD-329B-E005-4EFE192E9342}"/>
                </a:ext>
              </a:extLst>
            </p:cNvPr>
            <p:cNvGrpSpPr/>
            <p:nvPr/>
          </p:nvGrpSpPr>
          <p:grpSpPr>
            <a:xfrm>
              <a:off x="5346615" y="1966793"/>
              <a:ext cx="2760919" cy="1383663"/>
              <a:chOff x="5346615" y="1966793"/>
              <a:chExt cx="2760919" cy="1383663"/>
            </a:xfrm>
          </p:grpSpPr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C9AEBFAB-AEEA-C719-1CE6-79715874C3C7}"/>
                  </a:ext>
                </a:extLst>
              </p:cNvPr>
              <p:cNvSpPr/>
              <p:nvPr/>
            </p:nvSpPr>
            <p:spPr>
              <a:xfrm>
                <a:off x="5346615" y="1966793"/>
                <a:ext cx="332258" cy="344960"/>
              </a:xfrm>
              <a:custGeom>
                <a:avLst/>
                <a:gdLst>
                  <a:gd name="connsiteX0" fmla="*/ 332623 w 583294"/>
                  <a:gd name="connsiteY0" fmla="*/ 296967 h 605593"/>
                  <a:gd name="connsiteX1" fmla="*/ 316983 w 583294"/>
                  <a:gd name="connsiteY1" fmla="*/ 302537 h 605593"/>
                  <a:gd name="connsiteX2" fmla="*/ 311624 w 583294"/>
                  <a:gd name="connsiteY2" fmla="*/ 308872 h 605593"/>
                  <a:gd name="connsiteX3" fmla="*/ 311624 w 583294"/>
                  <a:gd name="connsiteY3" fmla="*/ 325036 h 605593"/>
                  <a:gd name="connsiteX4" fmla="*/ 309108 w 583294"/>
                  <a:gd name="connsiteY4" fmla="*/ 326784 h 605593"/>
                  <a:gd name="connsiteX5" fmla="*/ 307467 w 583294"/>
                  <a:gd name="connsiteY5" fmla="*/ 331698 h 605593"/>
                  <a:gd name="connsiteX6" fmla="*/ 311077 w 583294"/>
                  <a:gd name="connsiteY6" fmla="*/ 366102 h 605593"/>
                  <a:gd name="connsiteX7" fmla="*/ 315780 w 583294"/>
                  <a:gd name="connsiteY7" fmla="*/ 371673 h 605593"/>
                  <a:gd name="connsiteX8" fmla="*/ 317530 w 583294"/>
                  <a:gd name="connsiteY8" fmla="*/ 371891 h 605593"/>
                  <a:gd name="connsiteX9" fmla="*/ 322670 w 583294"/>
                  <a:gd name="connsiteY9" fmla="*/ 369379 h 605593"/>
                  <a:gd name="connsiteX10" fmla="*/ 340826 w 583294"/>
                  <a:gd name="connsiteY10" fmla="*/ 345242 h 605593"/>
                  <a:gd name="connsiteX11" fmla="*/ 342139 w 583294"/>
                  <a:gd name="connsiteY11" fmla="*/ 341310 h 605593"/>
                  <a:gd name="connsiteX12" fmla="*/ 342139 w 583294"/>
                  <a:gd name="connsiteY12" fmla="*/ 302646 h 605593"/>
                  <a:gd name="connsiteX13" fmla="*/ 339076 w 583294"/>
                  <a:gd name="connsiteY13" fmla="*/ 297076 h 605593"/>
                  <a:gd name="connsiteX14" fmla="*/ 332623 w 583294"/>
                  <a:gd name="connsiteY14" fmla="*/ 296967 h 605593"/>
                  <a:gd name="connsiteX15" fmla="*/ 250702 w 583294"/>
                  <a:gd name="connsiteY15" fmla="*/ 296967 h 605593"/>
                  <a:gd name="connsiteX16" fmla="*/ 244249 w 583294"/>
                  <a:gd name="connsiteY16" fmla="*/ 297076 h 605593"/>
                  <a:gd name="connsiteX17" fmla="*/ 241187 w 583294"/>
                  <a:gd name="connsiteY17" fmla="*/ 302646 h 605593"/>
                  <a:gd name="connsiteX18" fmla="*/ 241077 w 583294"/>
                  <a:gd name="connsiteY18" fmla="*/ 341310 h 605593"/>
                  <a:gd name="connsiteX19" fmla="*/ 242390 w 583294"/>
                  <a:gd name="connsiteY19" fmla="*/ 345242 h 605593"/>
                  <a:gd name="connsiteX20" fmla="*/ 260655 w 583294"/>
                  <a:gd name="connsiteY20" fmla="*/ 369379 h 605593"/>
                  <a:gd name="connsiteX21" fmla="*/ 265796 w 583294"/>
                  <a:gd name="connsiteY21" fmla="*/ 371891 h 605593"/>
                  <a:gd name="connsiteX22" fmla="*/ 267546 w 583294"/>
                  <a:gd name="connsiteY22" fmla="*/ 371673 h 605593"/>
                  <a:gd name="connsiteX23" fmla="*/ 272249 w 583294"/>
                  <a:gd name="connsiteY23" fmla="*/ 366102 h 605593"/>
                  <a:gd name="connsiteX24" fmla="*/ 275858 w 583294"/>
                  <a:gd name="connsiteY24" fmla="*/ 331698 h 605593"/>
                  <a:gd name="connsiteX25" fmla="*/ 274218 w 583294"/>
                  <a:gd name="connsiteY25" fmla="*/ 326674 h 605593"/>
                  <a:gd name="connsiteX26" fmla="*/ 271702 w 583294"/>
                  <a:gd name="connsiteY26" fmla="*/ 325036 h 605593"/>
                  <a:gd name="connsiteX27" fmla="*/ 271702 w 583294"/>
                  <a:gd name="connsiteY27" fmla="*/ 308872 h 605593"/>
                  <a:gd name="connsiteX28" fmla="*/ 266343 w 583294"/>
                  <a:gd name="connsiteY28" fmla="*/ 302537 h 605593"/>
                  <a:gd name="connsiteX29" fmla="*/ 250702 w 583294"/>
                  <a:gd name="connsiteY29" fmla="*/ 296967 h 605593"/>
                  <a:gd name="connsiteX30" fmla="*/ 30625 w 583294"/>
                  <a:gd name="connsiteY30" fmla="*/ 270619 h 605593"/>
                  <a:gd name="connsiteX31" fmla="*/ 94718 w 583294"/>
                  <a:gd name="connsiteY31" fmla="*/ 270619 h 605593"/>
                  <a:gd name="connsiteX32" fmla="*/ 125343 w 583294"/>
                  <a:gd name="connsiteY32" fmla="*/ 301200 h 605593"/>
                  <a:gd name="connsiteX33" fmla="*/ 293999 w 583294"/>
                  <a:gd name="connsiteY33" fmla="*/ 469616 h 605593"/>
                  <a:gd name="connsiteX34" fmla="*/ 462654 w 583294"/>
                  <a:gd name="connsiteY34" fmla="*/ 301200 h 605593"/>
                  <a:gd name="connsiteX35" fmla="*/ 493279 w 583294"/>
                  <a:gd name="connsiteY35" fmla="*/ 270619 h 605593"/>
                  <a:gd name="connsiteX36" fmla="*/ 552669 w 583294"/>
                  <a:gd name="connsiteY36" fmla="*/ 270619 h 605593"/>
                  <a:gd name="connsiteX37" fmla="*/ 583294 w 583294"/>
                  <a:gd name="connsiteY37" fmla="*/ 301200 h 605593"/>
                  <a:gd name="connsiteX38" fmla="*/ 552669 w 583294"/>
                  <a:gd name="connsiteY38" fmla="*/ 331782 h 605593"/>
                  <a:gd name="connsiteX39" fmla="*/ 521935 w 583294"/>
                  <a:gd name="connsiteY39" fmla="*/ 331782 h 605593"/>
                  <a:gd name="connsiteX40" fmla="*/ 478513 w 583294"/>
                  <a:gd name="connsiteY40" fmla="*/ 438052 h 605593"/>
                  <a:gd name="connsiteX41" fmla="*/ 504982 w 583294"/>
                  <a:gd name="connsiteY41" fmla="*/ 464592 h 605593"/>
                  <a:gd name="connsiteX42" fmla="*/ 504982 w 583294"/>
                  <a:gd name="connsiteY42" fmla="*/ 507842 h 605593"/>
                  <a:gd name="connsiteX43" fmla="*/ 483326 w 583294"/>
                  <a:gd name="connsiteY43" fmla="*/ 516798 h 605593"/>
                  <a:gd name="connsiteX44" fmla="*/ 461670 w 583294"/>
                  <a:gd name="connsiteY44" fmla="*/ 507842 h 605593"/>
                  <a:gd name="connsiteX45" fmla="*/ 435638 w 583294"/>
                  <a:gd name="connsiteY45" fmla="*/ 481957 h 605593"/>
                  <a:gd name="connsiteX46" fmla="*/ 322327 w 583294"/>
                  <a:gd name="connsiteY46" fmla="*/ 529140 h 605593"/>
                  <a:gd name="connsiteX47" fmla="*/ 322327 w 583294"/>
                  <a:gd name="connsiteY47" fmla="*/ 575012 h 605593"/>
                  <a:gd name="connsiteX48" fmla="*/ 291592 w 583294"/>
                  <a:gd name="connsiteY48" fmla="*/ 605593 h 605593"/>
                  <a:gd name="connsiteX49" fmla="*/ 260967 w 583294"/>
                  <a:gd name="connsiteY49" fmla="*/ 575012 h 605593"/>
                  <a:gd name="connsiteX50" fmla="*/ 260967 w 583294"/>
                  <a:gd name="connsiteY50" fmla="*/ 528485 h 605593"/>
                  <a:gd name="connsiteX51" fmla="*/ 149624 w 583294"/>
                  <a:gd name="connsiteY51" fmla="*/ 479882 h 605593"/>
                  <a:gd name="connsiteX52" fmla="*/ 121624 w 583294"/>
                  <a:gd name="connsiteY52" fmla="*/ 507842 h 605593"/>
                  <a:gd name="connsiteX53" fmla="*/ 99968 w 583294"/>
                  <a:gd name="connsiteY53" fmla="*/ 516798 h 605593"/>
                  <a:gd name="connsiteX54" fmla="*/ 78312 w 583294"/>
                  <a:gd name="connsiteY54" fmla="*/ 507842 h 605593"/>
                  <a:gd name="connsiteX55" fmla="*/ 78312 w 583294"/>
                  <a:gd name="connsiteY55" fmla="*/ 464592 h 605593"/>
                  <a:gd name="connsiteX56" fmla="*/ 107515 w 583294"/>
                  <a:gd name="connsiteY56" fmla="*/ 435430 h 605593"/>
                  <a:gd name="connsiteX57" fmla="*/ 66062 w 583294"/>
                  <a:gd name="connsiteY57" fmla="*/ 331782 h 605593"/>
                  <a:gd name="connsiteX58" fmla="*/ 30625 w 583294"/>
                  <a:gd name="connsiteY58" fmla="*/ 331782 h 605593"/>
                  <a:gd name="connsiteX59" fmla="*/ 0 w 583294"/>
                  <a:gd name="connsiteY59" fmla="*/ 301200 h 605593"/>
                  <a:gd name="connsiteX60" fmla="*/ 30625 w 583294"/>
                  <a:gd name="connsiteY60" fmla="*/ 270619 h 605593"/>
                  <a:gd name="connsiteX61" fmla="*/ 260655 w 583294"/>
                  <a:gd name="connsiteY61" fmla="*/ 122871 h 605593"/>
                  <a:gd name="connsiteX62" fmla="*/ 215703 w 583294"/>
                  <a:gd name="connsiteY62" fmla="*/ 134776 h 605593"/>
                  <a:gd name="connsiteX63" fmla="*/ 212093 w 583294"/>
                  <a:gd name="connsiteY63" fmla="*/ 140565 h 605593"/>
                  <a:gd name="connsiteX64" fmla="*/ 212093 w 583294"/>
                  <a:gd name="connsiteY64" fmla="*/ 152142 h 605593"/>
                  <a:gd name="connsiteX65" fmla="*/ 209468 w 583294"/>
                  <a:gd name="connsiteY65" fmla="*/ 152142 h 605593"/>
                  <a:gd name="connsiteX66" fmla="*/ 203015 w 583294"/>
                  <a:gd name="connsiteY66" fmla="*/ 158586 h 605593"/>
                  <a:gd name="connsiteX67" fmla="*/ 203015 w 583294"/>
                  <a:gd name="connsiteY67" fmla="*/ 169289 h 605593"/>
                  <a:gd name="connsiteX68" fmla="*/ 205969 w 583294"/>
                  <a:gd name="connsiteY68" fmla="*/ 174641 h 605593"/>
                  <a:gd name="connsiteX69" fmla="*/ 212203 w 583294"/>
                  <a:gd name="connsiteY69" fmla="*/ 178791 h 605593"/>
                  <a:gd name="connsiteX70" fmla="*/ 212640 w 583294"/>
                  <a:gd name="connsiteY70" fmla="*/ 181413 h 605593"/>
                  <a:gd name="connsiteX71" fmla="*/ 235828 w 583294"/>
                  <a:gd name="connsiteY71" fmla="*/ 235039 h 605593"/>
                  <a:gd name="connsiteX72" fmla="*/ 274218 w 583294"/>
                  <a:gd name="connsiteY72" fmla="*/ 268242 h 605593"/>
                  <a:gd name="connsiteX73" fmla="*/ 309108 w 583294"/>
                  <a:gd name="connsiteY73" fmla="*/ 268242 h 605593"/>
                  <a:gd name="connsiteX74" fmla="*/ 347498 w 583294"/>
                  <a:gd name="connsiteY74" fmla="*/ 235039 h 605593"/>
                  <a:gd name="connsiteX75" fmla="*/ 370685 w 583294"/>
                  <a:gd name="connsiteY75" fmla="*/ 181413 h 605593"/>
                  <a:gd name="connsiteX76" fmla="*/ 371123 w 583294"/>
                  <a:gd name="connsiteY76" fmla="*/ 178791 h 605593"/>
                  <a:gd name="connsiteX77" fmla="*/ 377357 w 583294"/>
                  <a:gd name="connsiteY77" fmla="*/ 174641 h 605593"/>
                  <a:gd name="connsiteX78" fmla="*/ 380310 w 583294"/>
                  <a:gd name="connsiteY78" fmla="*/ 169289 h 605593"/>
                  <a:gd name="connsiteX79" fmla="*/ 380310 w 583294"/>
                  <a:gd name="connsiteY79" fmla="*/ 158586 h 605593"/>
                  <a:gd name="connsiteX80" fmla="*/ 373857 w 583294"/>
                  <a:gd name="connsiteY80" fmla="*/ 152142 h 605593"/>
                  <a:gd name="connsiteX81" fmla="*/ 370248 w 583294"/>
                  <a:gd name="connsiteY81" fmla="*/ 152142 h 605593"/>
                  <a:gd name="connsiteX82" fmla="*/ 368279 w 583294"/>
                  <a:gd name="connsiteY82" fmla="*/ 149958 h 605593"/>
                  <a:gd name="connsiteX83" fmla="*/ 362045 w 583294"/>
                  <a:gd name="connsiteY83" fmla="*/ 149521 h 605593"/>
                  <a:gd name="connsiteX84" fmla="*/ 336451 w 583294"/>
                  <a:gd name="connsiteY84" fmla="*/ 155309 h 605593"/>
                  <a:gd name="connsiteX85" fmla="*/ 296749 w 583294"/>
                  <a:gd name="connsiteY85" fmla="*/ 137288 h 605593"/>
                  <a:gd name="connsiteX86" fmla="*/ 260655 w 583294"/>
                  <a:gd name="connsiteY86" fmla="*/ 122871 h 605593"/>
                  <a:gd name="connsiteX87" fmla="*/ 275311 w 583294"/>
                  <a:gd name="connsiteY87" fmla="*/ 0 h 605593"/>
                  <a:gd name="connsiteX88" fmla="*/ 308014 w 583294"/>
                  <a:gd name="connsiteY88" fmla="*/ 0 h 605593"/>
                  <a:gd name="connsiteX89" fmla="*/ 409185 w 583294"/>
                  <a:gd name="connsiteY89" fmla="*/ 101027 h 605593"/>
                  <a:gd name="connsiteX90" fmla="*/ 409185 w 583294"/>
                  <a:gd name="connsiteY90" fmla="*/ 132701 h 605593"/>
                  <a:gd name="connsiteX91" fmla="*/ 414982 w 583294"/>
                  <a:gd name="connsiteY91" fmla="*/ 150722 h 605593"/>
                  <a:gd name="connsiteX92" fmla="*/ 414982 w 583294"/>
                  <a:gd name="connsiteY92" fmla="*/ 173331 h 605593"/>
                  <a:gd name="connsiteX93" fmla="*/ 403826 w 583294"/>
                  <a:gd name="connsiteY93" fmla="*/ 197140 h 605593"/>
                  <a:gd name="connsiteX94" fmla="*/ 397263 w 583294"/>
                  <a:gd name="connsiteY94" fmla="*/ 214288 h 605593"/>
                  <a:gd name="connsiteX95" fmla="*/ 375498 w 583294"/>
                  <a:gd name="connsiteY95" fmla="*/ 255136 h 605593"/>
                  <a:gd name="connsiteX96" fmla="*/ 360732 w 583294"/>
                  <a:gd name="connsiteY96" fmla="*/ 273922 h 605593"/>
                  <a:gd name="connsiteX97" fmla="*/ 371670 w 583294"/>
                  <a:gd name="connsiteY97" fmla="*/ 287574 h 605593"/>
                  <a:gd name="connsiteX98" fmla="*/ 432919 w 583294"/>
                  <a:gd name="connsiteY98" fmla="*/ 306141 h 605593"/>
                  <a:gd name="connsiteX99" fmla="*/ 294014 w 583294"/>
                  <a:gd name="connsiteY99" fmla="*/ 433272 h 605593"/>
                  <a:gd name="connsiteX100" fmla="*/ 154891 w 583294"/>
                  <a:gd name="connsiteY100" fmla="*/ 304721 h 605593"/>
                  <a:gd name="connsiteX101" fmla="*/ 211656 w 583294"/>
                  <a:gd name="connsiteY101" fmla="*/ 287574 h 605593"/>
                  <a:gd name="connsiteX102" fmla="*/ 222593 w 583294"/>
                  <a:gd name="connsiteY102" fmla="*/ 273922 h 605593"/>
                  <a:gd name="connsiteX103" fmla="*/ 207828 w 583294"/>
                  <a:gd name="connsiteY103" fmla="*/ 255136 h 605593"/>
                  <a:gd name="connsiteX104" fmla="*/ 186063 w 583294"/>
                  <a:gd name="connsiteY104" fmla="*/ 214288 h 605593"/>
                  <a:gd name="connsiteX105" fmla="*/ 179500 w 583294"/>
                  <a:gd name="connsiteY105" fmla="*/ 197140 h 605593"/>
                  <a:gd name="connsiteX106" fmla="*/ 168344 w 583294"/>
                  <a:gd name="connsiteY106" fmla="*/ 173331 h 605593"/>
                  <a:gd name="connsiteX107" fmla="*/ 168344 w 583294"/>
                  <a:gd name="connsiteY107" fmla="*/ 150722 h 605593"/>
                  <a:gd name="connsiteX108" fmla="*/ 174141 w 583294"/>
                  <a:gd name="connsiteY108" fmla="*/ 132701 h 605593"/>
                  <a:gd name="connsiteX109" fmla="*/ 174141 w 583294"/>
                  <a:gd name="connsiteY109" fmla="*/ 101027 h 605593"/>
                  <a:gd name="connsiteX110" fmla="*/ 275311 w 583294"/>
                  <a:gd name="connsiteY110" fmla="*/ 0 h 60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583294" h="605593">
                    <a:moveTo>
                      <a:pt x="332623" y="296967"/>
                    </a:moveTo>
                    <a:cubicBezTo>
                      <a:pt x="327373" y="299697"/>
                      <a:pt x="322123" y="301663"/>
                      <a:pt x="316983" y="302537"/>
                    </a:cubicBezTo>
                    <a:cubicBezTo>
                      <a:pt x="313811" y="303083"/>
                      <a:pt x="311624" y="305814"/>
                      <a:pt x="311624" y="308872"/>
                    </a:cubicBezTo>
                    <a:lnTo>
                      <a:pt x="311624" y="325036"/>
                    </a:lnTo>
                    <a:cubicBezTo>
                      <a:pt x="310639" y="325364"/>
                      <a:pt x="309874" y="326019"/>
                      <a:pt x="309108" y="326784"/>
                    </a:cubicBezTo>
                    <a:cubicBezTo>
                      <a:pt x="307905" y="328094"/>
                      <a:pt x="307358" y="329951"/>
                      <a:pt x="307467" y="331698"/>
                    </a:cubicBezTo>
                    <a:lnTo>
                      <a:pt x="311077" y="366102"/>
                    </a:lnTo>
                    <a:cubicBezTo>
                      <a:pt x="311295" y="368724"/>
                      <a:pt x="313155" y="371017"/>
                      <a:pt x="315780" y="371673"/>
                    </a:cubicBezTo>
                    <a:cubicBezTo>
                      <a:pt x="316327" y="371891"/>
                      <a:pt x="316983" y="371891"/>
                      <a:pt x="317530" y="371891"/>
                    </a:cubicBezTo>
                    <a:cubicBezTo>
                      <a:pt x="319498" y="371891"/>
                      <a:pt x="321467" y="371017"/>
                      <a:pt x="322670" y="369379"/>
                    </a:cubicBezTo>
                    <a:lnTo>
                      <a:pt x="340826" y="345242"/>
                    </a:lnTo>
                    <a:cubicBezTo>
                      <a:pt x="341701" y="344149"/>
                      <a:pt x="342139" y="342730"/>
                      <a:pt x="342139" y="341310"/>
                    </a:cubicBezTo>
                    <a:lnTo>
                      <a:pt x="342139" y="302646"/>
                    </a:lnTo>
                    <a:cubicBezTo>
                      <a:pt x="342139" y="300353"/>
                      <a:pt x="340936" y="298277"/>
                      <a:pt x="339076" y="297076"/>
                    </a:cubicBezTo>
                    <a:cubicBezTo>
                      <a:pt x="337108" y="295984"/>
                      <a:pt x="334701" y="295875"/>
                      <a:pt x="332623" y="296967"/>
                    </a:cubicBezTo>
                    <a:close/>
                    <a:moveTo>
                      <a:pt x="250702" y="296967"/>
                    </a:moveTo>
                    <a:cubicBezTo>
                      <a:pt x="248624" y="295875"/>
                      <a:pt x="246218" y="295984"/>
                      <a:pt x="244249" y="297076"/>
                    </a:cubicBezTo>
                    <a:cubicBezTo>
                      <a:pt x="242281" y="298277"/>
                      <a:pt x="241187" y="300353"/>
                      <a:pt x="241187" y="302646"/>
                    </a:cubicBezTo>
                    <a:lnTo>
                      <a:pt x="241077" y="341310"/>
                    </a:lnTo>
                    <a:cubicBezTo>
                      <a:pt x="241077" y="342730"/>
                      <a:pt x="241624" y="344149"/>
                      <a:pt x="242390" y="345242"/>
                    </a:cubicBezTo>
                    <a:lnTo>
                      <a:pt x="260655" y="369379"/>
                    </a:lnTo>
                    <a:cubicBezTo>
                      <a:pt x="261859" y="371017"/>
                      <a:pt x="263827" y="371891"/>
                      <a:pt x="265796" y="371891"/>
                    </a:cubicBezTo>
                    <a:cubicBezTo>
                      <a:pt x="266343" y="371891"/>
                      <a:pt x="266999" y="371891"/>
                      <a:pt x="267546" y="371673"/>
                    </a:cubicBezTo>
                    <a:cubicBezTo>
                      <a:pt x="270171" y="371017"/>
                      <a:pt x="272030" y="368833"/>
                      <a:pt x="272249" y="366102"/>
                    </a:cubicBezTo>
                    <a:lnTo>
                      <a:pt x="275858" y="331698"/>
                    </a:lnTo>
                    <a:cubicBezTo>
                      <a:pt x="275968" y="329951"/>
                      <a:pt x="275421" y="328094"/>
                      <a:pt x="274218" y="326674"/>
                    </a:cubicBezTo>
                    <a:cubicBezTo>
                      <a:pt x="273452" y="326019"/>
                      <a:pt x="272687" y="325364"/>
                      <a:pt x="271702" y="325036"/>
                    </a:cubicBezTo>
                    <a:lnTo>
                      <a:pt x="271702" y="308872"/>
                    </a:lnTo>
                    <a:cubicBezTo>
                      <a:pt x="271702" y="305814"/>
                      <a:pt x="269515" y="303083"/>
                      <a:pt x="266343" y="302537"/>
                    </a:cubicBezTo>
                    <a:cubicBezTo>
                      <a:pt x="261202" y="301663"/>
                      <a:pt x="255952" y="299697"/>
                      <a:pt x="250702" y="296967"/>
                    </a:cubicBezTo>
                    <a:close/>
                    <a:moveTo>
                      <a:pt x="30625" y="270619"/>
                    </a:moveTo>
                    <a:lnTo>
                      <a:pt x="94718" y="270619"/>
                    </a:lnTo>
                    <a:cubicBezTo>
                      <a:pt x="111562" y="270619"/>
                      <a:pt x="125343" y="284271"/>
                      <a:pt x="125343" y="301200"/>
                    </a:cubicBezTo>
                    <a:cubicBezTo>
                      <a:pt x="125343" y="394036"/>
                      <a:pt x="201030" y="469616"/>
                      <a:pt x="293999" y="469616"/>
                    </a:cubicBezTo>
                    <a:cubicBezTo>
                      <a:pt x="386967" y="469616"/>
                      <a:pt x="462654" y="394036"/>
                      <a:pt x="462654" y="301200"/>
                    </a:cubicBezTo>
                    <a:cubicBezTo>
                      <a:pt x="462654" y="284271"/>
                      <a:pt x="476326" y="270619"/>
                      <a:pt x="493279" y="270619"/>
                    </a:cubicBezTo>
                    <a:lnTo>
                      <a:pt x="552669" y="270619"/>
                    </a:lnTo>
                    <a:cubicBezTo>
                      <a:pt x="569622" y="270619"/>
                      <a:pt x="583294" y="284271"/>
                      <a:pt x="583294" y="301200"/>
                    </a:cubicBezTo>
                    <a:cubicBezTo>
                      <a:pt x="583294" y="318129"/>
                      <a:pt x="569622" y="331782"/>
                      <a:pt x="552669" y="331782"/>
                    </a:cubicBezTo>
                    <a:lnTo>
                      <a:pt x="521935" y="331782"/>
                    </a:lnTo>
                    <a:cubicBezTo>
                      <a:pt x="516576" y="371319"/>
                      <a:pt x="501263" y="407579"/>
                      <a:pt x="478513" y="438052"/>
                    </a:cubicBezTo>
                    <a:lnTo>
                      <a:pt x="504982" y="464592"/>
                    </a:lnTo>
                    <a:cubicBezTo>
                      <a:pt x="516904" y="476497"/>
                      <a:pt x="516904" y="495937"/>
                      <a:pt x="504982" y="507842"/>
                    </a:cubicBezTo>
                    <a:cubicBezTo>
                      <a:pt x="498966" y="513849"/>
                      <a:pt x="491091" y="516798"/>
                      <a:pt x="483326" y="516798"/>
                    </a:cubicBezTo>
                    <a:cubicBezTo>
                      <a:pt x="475451" y="516798"/>
                      <a:pt x="467576" y="513849"/>
                      <a:pt x="461670" y="507842"/>
                    </a:cubicBezTo>
                    <a:lnTo>
                      <a:pt x="435638" y="481957"/>
                    </a:lnTo>
                    <a:cubicBezTo>
                      <a:pt x="403592" y="507078"/>
                      <a:pt x="364764" y="523897"/>
                      <a:pt x="322327" y="529140"/>
                    </a:cubicBezTo>
                    <a:lnTo>
                      <a:pt x="322327" y="575012"/>
                    </a:lnTo>
                    <a:cubicBezTo>
                      <a:pt x="322327" y="591832"/>
                      <a:pt x="308545" y="605593"/>
                      <a:pt x="291592" y="605593"/>
                    </a:cubicBezTo>
                    <a:cubicBezTo>
                      <a:pt x="274749" y="605593"/>
                      <a:pt x="260967" y="591832"/>
                      <a:pt x="260967" y="575012"/>
                    </a:cubicBezTo>
                    <a:lnTo>
                      <a:pt x="260967" y="528485"/>
                    </a:lnTo>
                    <a:cubicBezTo>
                      <a:pt x="219186" y="522478"/>
                      <a:pt x="181015" y="505221"/>
                      <a:pt x="149624" y="479882"/>
                    </a:cubicBezTo>
                    <a:lnTo>
                      <a:pt x="121624" y="507842"/>
                    </a:lnTo>
                    <a:cubicBezTo>
                      <a:pt x="115718" y="513849"/>
                      <a:pt x="107843" y="516798"/>
                      <a:pt x="99968" y="516798"/>
                    </a:cubicBezTo>
                    <a:cubicBezTo>
                      <a:pt x="92093" y="516798"/>
                      <a:pt x="84328" y="513849"/>
                      <a:pt x="78312" y="507842"/>
                    </a:cubicBezTo>
                    <a:cubicBezTo>
                      <a:pt x="66281" y="495937"/>
                      <a:pt x="66281" y="476497"/>
                      <a:pt x="78312" y="464592"/>
                    </a:cubicBezTo>
                    <a:lnTo>
                      <a:pt x="107515" y="435430"/>
                    </a:lnTo>
                    <a:cubicBezTo>
                      <a:pt x="85859" y="405504"/>
                      <a:pt x="71203" y="370117"/>
                      <a:pt x="66062" y="331782"/>
                    </a:cubicBezTo>
                    <a:lnTo>
                      <a:pt x="30625" y="331782"/>
                    </a:lnTo>
                    <a:cubicBezTo>
                      <a:pt x="13672" y="331782"/>
                      <a:pt x="0" y="318129"/>
                      <a:pt x="0" y="301200"/>
                    </a:cubicBezTo>
                    <a:cubicBezTo>
                      <a:pt x="0" y="284271"/>
                      <a:pt x="13672" y="270619"/>
                      <a:pt x="30625" y="270619"/>
                    </a:cubicBezTo>
                    <a:close/>
                    <a:moveTo>
                      <a:pt x="260655" y="122871"/>
                    </a:moveTo>
                    <a:cubicBezTo>
                      <a:pt x="242390" y="122871"/>
                      <a:pt x="224671" y="130298"/>
                      <a:pt x="215703" y="134776"/>
                    </a:cubicBezTo>
                    <a:cubicBezTo>
                      <a:pt x="213515" y="135868"/>
                      <a:pt x="212093" y="138162"/>
                      <a:pt x="212093" y="140565"/>
                    </a:cubicBezTo>
                    <a:lnTo>
                      <a:pt x="212093" y="152142"/>
                    </a:lnTo>
                    <a:lnTo>
                      <a:pt x="209468" y="152142"/>
                    </a:lnTo>
                    <a:cubicBezTo>
                      <a:pt x="205859" y="152142"/>
                      <a:pt x="203015" y="154982"/>
                      <a:pt x="203015" y="158586"/>
                    </a:cubicBezTo>
                    <a:lnTo>
                      <a:pt x="203015" y="169289"/>
                    </a:lnTo>
                    <a:cubicBezTo>
                      <a:pt x="203015" y="171474"/>
                      <a:pt x="204109" y="173440"/>
                      <a:pt x="205969" y="174641"/>
                    </a:cubicBezTo>
                    <a:lnTo>
                      <a:pt x="212203" y="178791"/>
                    </a:lnTo>
                    <a:lnTo>
                      <a:pt x="212640" y="181413"/>
                    </a:lnTo>
                    <a:cubicBezTo>
                      <a:pt x="214609" y="196922"/>
                      <a:pt x="223359" y="216909"/>
                      <a:pt x="235828" y="235039"/>
                    </a:cubicBezTo>
                    <a:cubicBezTo>
                      <a:pt x="251687" y="257975"/>
                      <a:pt x="266562" y="268242"/>
                      <a:pt x="274218" y="268242"/>
                    </a:cubicBezTo>
                    <a:lnTo>
                      <a:pt x="309108" y="268242"/>
                    </a:lnTo>
                    <a:cubicBezTo>
                      <a:pt x="316764" y="268242"/>
                      <a:pt x="331639" y="257975"/>
                      <a:pt x="347498" y="235039"/>
                    </a:cubicBezTo>
                    <a:cubicBezTo>
                      <a:pt x="359967" y="216909"/>
                      <a:pt x="368717" y="196922"/>
                      <a:pt x="370685" y="181413"/>
                    </a:cubicBezTo>
                    <a:lnTo>
                      <a:pt x="371123" y="178791"/>
                    </a:lnTo>
                    <a:lnTo>
                      <a:pt x="377357" y="174641"/>
                    </a:lnTo>
                    <a:cubicBezTo>
                      <a:pt x="379217" y="173440"/>
                      <a:pt x="380310" y="171474"/>
                      <a:pt x="380310" y="169289"/>
                    </a:cubicBezTo>
                    <a:lnTo>
                      <a:pt x="380310" y="158586"/>
                    </a:lnTo>
                    <a:cubicBezTo>
                      <a:pt x="380310" y="154982"/>
                      <a:pt x="377357" y="152142"/>
                      <a:pt x="373857" y="152142"/>
                    </a:cubicBezTo>
                    <a:lnTo>
                      <a:pt x="370248" y="152142"/>
                    </a:lnTo>
                    <a:cubicBezTo>
                      <a:pt x="369810" y="151268"/>
                      <a:pt x="369045" y="150504"/>
                      <a:pt x="368279" y="149958"/>
                    </a:cubicBezTo>
                    <a:cubicBezTo>
                      <a:pt x="366420" y="148756"/>
                      <a:pt x="364014" y="148538"/>
                      <a:pt x="362045" y="149521"/>
                    </a:cubicBezTo>
                    <a:cubicBezTo>
                      <a:pt x="353404" y="153343"/>
                      <a:pt x="344764" y="155309"/>
                      <a:pt x="336451" y="155309"/>
                    </a:cubicBezTo>
                    <a:cubicBezTo>
                      <a:pt x="321686" y="155309"/>
                      <a:pt x="308342" y="149302"/>
                      <a:pt x="296749" y="137288"/>
                    </a:cubicBezTo>
                    <a:cubicBezTo>
                      <a:pt x="287452" y="127786"/>
                      <a:pt x="275311" y="122871"/>
                      <a:pt x="260655" y="122871"/>
                    </a:cubicBezTo>
                    <a:close/>
                    <a:moveTo>
                      <a:pt x="275311" y="0"/>
                    </a:moveTo>
                    <a:lnTo>
                      <a:pt x="308014" y="0"/>
                    </a:lnTo>
                    <a:cubicBezTo>
                      <a:pt x="363795" y="0"/>
                      <a:pt x="409185" y="45326"/>
                      <a:pt x="409185" y="101027"/>
                    </a:cubicBezTo>
                    <a:lnTo>
                      <a:pt x="409185" y="132701"/>
                    </a:lnTo>
                    <a:cubicBezTo>
                      <a:pt x="412904" y="137944"/>
                      <a:pt x="414982" y="144278"/>
                      <a:pt x="414982" y="150722"/>
                    </a:cubicBezTo>
                    <a:lnTo>
                      <a:pt x="414982" y="173331"/>
                    </a:lnTo>
                    <a:cubicBezTo>
                      <a:pt x="414982" y="182505"/>
                      <a:pt x="410826" y="191352"/>
                      <a:pt x="403826" y="197140"/>
                    </a:cubicBezTo>
                    <a:cubicBezTo>
                      <a:pt x="402076" y="202820"/>
                      <a:pt x="399888" y="208608"/>
                      <a:pt x="397263" y="214288"/>
                    </a:cubicBezTo>
                    <a:cubicBezTo>
                      <a:pt x="392013" y="227940"/>
                      <a:pt x="384576" y="242029"/>
                      <a:pt x="375498" y="255136"/>
                    </a:cubicBezTo>
                    <a:cubicBezTo>
                      <a:pt x="371670" y="260706"/>
                      <a:pt x="366639" y="267368"/>
                      <a:pt x="360732" y="273922"/>
                    </a:cubicBezTo>
                    <a:cubicBezTo>
                      <a:pt x="366092" y="277853"/>
                      <a:pt x="370029" y="282331"/>
                      <a:pt x="371670" y="287574"/>
                    </a:cubicBezTo>
                    <a:lnTo>
                      <a:pt x="432919" y="306141"/>
                    </a:lnTo>
                    <a:cubicBezTo>
                      <a:pt x="426685" y="377243"/>
                      <a:pt x="366748" y="433272"/>
                      <a:pt x="294014" y="433272"/>
                    </a:cubicBezTo>
                    <a:cubicBezTo>
                      <a:pt x="220734" y="433272"/>
                      <a:pt x="160469" y="376478"/>
                      <a:pt x="154891" y="304721"/>
                    </a:cubicBezTo>
                    <a:lnTo>
                      <a:pt x="211656" y="287574"/>
                    </a:lnTo>
                    <a:cubicBezTo>
                      <a:pt x="213297" y="282331"/>
                      <a:pt x="217234" y="277853"/>
                      <a:pt x="222593" y="273922"/>
                    </a:cubicBezTo>
                    <a:cubicBezTo>
                      <a:pt x="216687" y="267368"/>
                      <a:pt x="211656" y="260706"/>
                      <a:pt x="207828" y="255136"/>
                    </a:cubicBezTo>
                    <a:cubicBezTo>
                      <a:pt x="198750" y="242029"/>
                      <a:pt x="191312" y="227940"/>
                      <a:pt x="186063" y="214288"/>
                    </a:cubicBezTo>
                    <a:cubicBezTo>
                      <a:pt x="183438" y="208608"/>
                      <a:pt x="181250" y="202820"/>
                      <a:pt x="179500" y="197140"/>
                    </a:cubicBezTo>
                    <a:cubicBezTo>
                      <a:pt x="172500" y="191242"/>
                      <a:pt x="168344" y="182505"/>
                      <a:pt x="168344" y="173331"/>
                    </a:cubicBezTo>
                    <a:lnTo>
                      <a:pt x="168344" y="150722"/>
                    </a:lnTo>
                    <a:cubicBezTo>
                      <a:pt x="168344" y="144278"/>
                      <a:pt x="170422" y="137944"/>
                      <a:pt x="174141" y="132701"/>
                    </a:cubicBezTo>
                    <a:lnTo>
                      <a:pt x="174141" y="101027"/>
                    </a:lnTo>
                    <a:cubicBezTo>
                      <a:pt x="174141" y="45326"/>
                      <a:pt x="219531" y="0"/>
                      <a:pt x="2753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B0B93CD-F808-C3A1-4BF3-4C35AAA05711}"/>
                  </a:ext>
                </a:extLst>
              </p:cNvPr>
              <p:cNvSpPr txBox="1"/>
              <p:nvPr/>
            </p:nvSpPr>
            <p:spPr>
              <a:xfrm>
                <a:off x="5780349" y="2311753"/>
                <a:ext cx="2327185" cy="103870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haa1 gaau4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200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3AB051F-4F9D-970D-3AB8-E0F099261D6D}"/>
                </a:ext>
              </a:extLst>
            </p:cNvPr>
            <p:cNvGrpSpPr/>
            <p:nvPr/>
          </p:nvGrpSpPr>
          <p:grpSpPr>
            <a:xfrm>
              <a:off x="8433373" y="1968830"/>
              <a:ext cx="2603745" cy="1381626"/>
              <a:chOff x="8433373" y="1968830"/>
              <a:chExt cx="2603745" cy="1381626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85242CC-68BD-D88D-CD13-5AA43FB62DE5}"/>
                  </a:ext>
                </a:extLst>
              </p:cNvPr>
              <p:cNvSpPr/>
              <p:nvPr/>
            </p:nvSpPr>
            <p:spPr>
              <a:xfrm>
                <a:off x="8433373" y="1968830"/>
                <a:ext cx="250086" cy="353668"/>
              </a:xfrm>
              <a:custGeom>
                <a:avLst/>
                <a:gdLst>
                  <a:gd name="T0" fmla="*/ 507 w 1881"/>
                  <a:gd name="T1" fmla="*/ 35 h 2665"/>
                  <a:gd name="T2" fmla="*/ 1315 w 1881"/>
                  <a:gd name="T3" fmla="*/ 0 h 2665"/>
                  <a:gd name="T4" fmla="*/ 1371 w 1881"/>
                  <a:gd name="T5" fmla="*/ 103 h 2665"/>
                  <a:gd name="T6" fmla="*/ 1187 w 1881"/>
                  <a:gd name="T7" fmla="*/ 504 h 2665"/>
                  <a:gd name="T8" fmla="*/ 1108 w 1881"/>
                  <a:gd name="T9" fmla="*/ 444 h 2665"/>
                  <a:gd name="T10" fmla="*/ 988 w 1881"/>
                  <a:gd name="T11" fmla="*/ 388 h 2665"/>
                  <a:gd name="T12" fmla="*/ 879 w 1881"/>
                  <a:gd name="T13" fmla="*/ 310 h 2665"/>
                  <a:gd name="T14" fmla="*/ 754 w 1881"/>
                  <a:gd name="T15" fmla="*/ 356 h 2665"/>
                  <a:gd name="T16" fmla="*/ 683 w 1881"/>
                  <a:gd name="T17" fmla="*/ 504 h 2665"/>
                  <a:gd name="T18" fmla="*/ 510 w 1881"/>
                  <a:gd name="T19" fmla="*/ 103 h 2665"/>
                  <a:gd name="T20" fmla="*/ 808 w 1881"/>
                  <a:gd name="T21" fmla="*/ 1621 h 2665"/>
                  <a:gd name="T22" fmla="*/ 874 w 1881"/>
                  <a:gd name="T23" fmla="*/ 1361 h 2665"/>
                  <a:gd name="T24" fmla="*/ 677 w 1881"/>
                  <a:gd name="T25" fmla="*/ 1491 h 2665"/>
                  <a:gd name="T26" fmla="*/ 1073 w 1881"/>
                  <a:gd name="T27" fmla="*/ 2016 h 2665"/>
                  <a:gd name="T28" fmla="*/ 1073 w 1881"/>
                  <a:gd name="T29" fmla="*/ 1755 h 2665"/>
                  <a:gd name="T30" fmla="*/ 1007 w 1881"/>
                  <a:gd name="T31" fmla="*/ 2016 h 2665"/>
                  <a:gd name="T32" fmla="*/ 940 w 1881"/>
                  <a:gd name="T33" fmla="*/ 2665 h 2665"/>
                  <a:gd name="T34" fmla="*/ 562 w 1881"/>
                  <a:gd name="T35" fmla="*/ 697 h 2665"/>
                  <a:gd name="T36" fmla="*/ 629 w 1881"/>
                  <a:gd name="T37" fmla="*/ 637 h 2665"/>
                  <a:gd name="T38" fmla="*/ 764 w 1881"/>
                  <a:gd name="T39" fmla="*/ 719 h 2665"/>
                  <a:gd name="T40" fmla="*/ 824 w 1881"/>
                  <a:gd name="T41" fmla="*/ 813 h 2665"/>
                  <a:gd name="T42" fmla="*/ 939 w 1881"/>
                  <a:gd name="T43" fmla="*/ 658 h 2665"/>
                  <a:gd name="T44" fmla="*/ 1066 w 1881"/>
                  <a:gd name="T45" fmla="*/ 874 h 2665"/>
                  <a:gd name="T46" fmla="*/ 1128 w 1881"/>
                  <a:gd name="T47" fmla="*/ 784 h 2665"/>
                  <a:gd name="T48" fmla="*/ 1239 w 1881"/>
                  <a:gd name="T49" fmla="*/ 637 h 2665"/>
                  <a:gd name="T50" fmla="*/ 1881 w 1881"/>
                  <a:gd name="T51" fmla="*/ 1875 h 2665"/>
                  <a:gd name="T52" fmla="*/ 1007 w 1881"/>
                  <a:gd name="T53" fmla="*/ 1361 h 2665"/>
                  <a:gd name="T54" fmla="*/ 1337 w 1881"/>
                  <a:gd name="T55" fmla="*/ 1294 h 2665"/>
                  <a:gd name="T56" fmla="*/ 1007 w 1881"/>
                  <a:gd name="T57" fmla="*/ 1227 h 2665"/>
                  <a:gd name="T58" fmla="*/ 940 w 1881"/>
                  <a:gd name="T59" fmla="*/ 1113 h 2665"/>
                  <a:gd name="T60" fmla="*/ 874 w 1881"/>
                  <a:gd name="T61" fmla="*/ 1227 h 2665"/>
                  <a:gd name="T62" fmla="*/ 544 w 1881"/>
                  <a:gd name="T63" fmla="*/ 1491 h 2665"/>
                  <a:gd name="T64" fmla="*/ 874 w 1881"/>
                  <a:gd name="T65" fmla="*/ 1755 h 2665"/>
                  <a:gd name="T66" fmla="*/ 611 w 1881"/>
                  <a:gd name="T67" fmla="*/ 2016 h 2665"/>
                  <a:gd name="T68" fmla="*/ 611 w 1881"/>
                  <a:gd name="T69" fmla="*/ 2149 h 2665"/>
                  <a:gd name="T70" fmla="*/ 874 w 1881"/>
                  <a:gd name="T71" fmla="*/ 2218 h 2665"/>
                  <a:gd name="T72" fmla="*/ 1007 w 1881"/>
                  <a:gd name="T73" fmla="*/ 2218 h 2665"/>
                  <a:gd name="T74" fmla="*/ 1073 w 1881"/>
                  <a:gd name="T75" fmla="*/ 2149 h 2665"/>
                  <a:gd name="T76" fmla="*/ 1073 w 1881"/>
                  <a:gd name="T77" fmla="*/ 1621 h 2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1" h="2665">
                    <a:moveTo>
                      <a:pt x="510" y="103"/>
                    </a:moveTo>
                    <a:cubicBezTo>
                      <a:pt x="497" y="83"/>
                      <a:pt x="496" y="56"/>
                      <a:pt x="507" y="35"/>
                    </a:cubicBezTo>
                    <a:cubicBezTo>
                      <a:pt x="519" y="13"/>
                      <a:pt x="542" y="0"/>
                      <a:pt x="566" y="0"/>
                    </a:cubicBezTo>
                    <a:lnTo>
                      <a:pt x="1315" y="0"/>
                    </a:lnTo>
                    <a:cubicBezTo>
                      <a:pt x="1339" y="0"/>
                      <a:pt x="1362" y="13"/>
                      <a:pt x="1373" y="35"/>
                    </a:cubicBezTo>
                    <a:cubicBezTo>
                      <a:pt x="1385" y="56"/>
                      <a:pt x="1384" y="83"/>
                      <a:pt x="1371" y="103"/>
                    </a:cubicBezTo>
                    <a:lnTo>
                      <a:pt x="1279" y="244"/>
                    </a:lnTo>
                    <a:cubicBezTo>
                      <a:pt x="1240" y="307"/>
                      <a:pt x="1198" y="413"/>
                      <a:pt x="1187" y="504"/>
                    </a:cubicBezTo>
                    <a:lnTo>
                      <a:pt x="1081" y="504"/>
                    </a:lnTo>
                    <a:lnTo>
                      <a:pt x="1108" y="444"/>
                    </a:lnTo>
                    <a:cubicBezTo>
                      <a:pt x="1124" y="411"/>
                      <a:pt x="1109" y="371"/>
                      <a:pt x="1076" y="356"/>
                    </a:cubicBezTo>
                    <a:cubicBezTo>
                      <a:pt x="1043" y="340"/>
                      <a:pt x="1003" y="355"/>
                      <a:pt x="988" y="388"/>
                    </a:cubicBezTo>
                    <a:lnTo>
                      <a:pt x="944" y="482"/>
                    </a:lnTo>
                    <a:lnTo>
                      <a:pt x="879" y="310"/>
                    </a:lnTo>
                    <a:cubicBezTo>
                      <a:pt x="866" y="275"/>
                      <a:pt x="828" y="258"/>
                      <a:pt x="793" y="271"/>
                    </a:cubicBezTo>
                    <a:cubicBezTo>
                      <a:pt x="759" y="283"/>
                      <a:pt x="741" y="322"/>
                      <a:pt x="754" y="356"/>
                    </a:cubicBezTo>
                    <a:lnTo>
                      <a:pt x="809" y="504"/>
                    </a:lnTo>
                    <a:lnTo>
                      <a:pt x="683" y="504"/>
                    </a:lnTo>
                    <a:cubicBezTo>
                      <a:pt x="665" y="365"/>
                      <a:pt x="576" y="206"/>
                      <a:pt x="567" y="190"/>
                    </a:cubicBezTo>
                    <a:lnTo>
                      <a:pt x="510" y="103"/>
                    </a:lnTo>
                    <a:close/>
                    <a:moveTo>
                      <a:pt x="677" y="1491"/>
                    </a:moveTo>
                    <a:cubicBezTo>
                      <a:pt x="677" y="1563"/>
                      <a:pt x="736" y="1621"/>
                      <a:pt x="808" y="1621"/>
                    </a:cubicBezTo>
                    <a:lnTo>
                      <a:pt x="874" y="1621"/>
                    </a:lnTo>
                    <a:lnTo>
                      <a:pt x="874" y="1361"/>
                    </a:lnTo>
                    <a:lnTo>
                      <a:pt x="808" y="1361"/>
                    </a:lnTo>
                    <a:cubicBezTo>
                      <a:pt x="736" y="1361"/>
                      <a:pt x="677" y="1419"/>
                      <a:pt x="677" y="1491"/>
                    </a:cubicBezTo>
                    <a:close/>
                    <a:moveTo>
                      <a:pt x="1007" y="2016"/>
                    </a:moveTo>
                    <a:lnTo>
                      <a:pt x="1073" y="2016"/>
                    </a:lnTo>
                    <a:cubicBezTo>
                      <a:pt x="1145" y="2016"/>
                      <a:pt x="1204" y="1957"/>
                      <a:pt x="1204" y="1885"/>
                    </a:cubicBezTo>
                    <a:cubicBezTo>
                      <a:pt x="1204" y="1813"/>
                      <a:pt x="1145" y="1755"/>
                      <a:pt x="1073" y="1755"/>
                    </a:cubicBezTo>
                    <a:lnTo>
                      <a:pt x="1007" y="1755"/>
                    </a:lnTo>
                    <a:lnTo>
                      <a:pt x="1007" y="2016"/>
                    </a:lnTo>
                    <a:close/>
                    <a:moveTo>
                      <a:pt x="1881" y="1875"/>
                    </a:moveTo>
                    <a:cubicBezTo>
                      <a:pt x="1881" y="2355"/>
                      <a:pt x="1512" y="2665"/>
                      <a:pt x="940" y="2665"/>
                    </a:cubicBezTo>
                    <a:cubicBezTo>
                      <a:pt x="369" y="2665"/>
                      <a:pt x="0" y="2355"/>
                      <a:pt x="0" y="1875"/>
                    </a:cubicBezTo>
                    <a:cubicBezTo>
                      <a:pt x="0" y="1513"/>
                      <a:pt x="214" y="960"/>
                      <a:pt x="562" y="697"/>
                    </a:cubicBezTo>
                    <a:cubicBezTo>
                      <a:pt x="562" y="696"/>
                      <a:pt x="563" y="696"/>
                      <a:pt x="564" y="695"/>
                    </a:cubicBezTo>
                    <a:cubicBezTo>
                      <a:pt x="582" y="683"/>
                      <a:pt x="607" y="662"/>
                      <a:pt x="629" y="637"/>
                    </a:cubicBezTo>
                    <a:lnTo>
                      <a:pt x="801" y="637"/>
                    </a:lnTo>
                    <a:lnTo>
                      <a:pt x="764" y="719"/>
                    </a:lnTo>
                    <a:cubicBezTo>
                      <a:pt x="748" y="752"/>
                      <a:pt x="763" y="792"/>
                      <a:pt x="796" y="807"/>
                    </a:cubicBezTo>
                    <a:cubicBezTo>
                      <a:pt x="805" y="811"/>
                      <a:pt x="815" y="813"/>
                      <a:pt x="824" y="813"/>
                    </a:cubicBezTo>
                    <a:cubicBezTo>
                      <a:pt x="849" y="813"/>
                      <a:pt x="873" y="799"/>
                      <a:pt x="885" y="775"/>
                    </a:cubicBezTo>
                    <a:lnTo>
                      <a:pt x="939" y="658"/>
                    </a:lnTo>
                    <a:lnTo>
                      <a:pt x="1003" y="831"/>
                    </a:lnTo>
                    <a:cubicBezTo>
                      <a:pt x="1013" y="858"/>
                      <a:pt x="1039" y="874"/>
                      <a:pt x="1066" y="874"/>
                    </a:cubicBezTo>
                    <a:cubicBezTo>
                      <a:pt x="1074" y="874"/>
                      <a:pt x="1082" y="873"/>
                      <a:pt x="1089" y="870"/>
                    </a:cubicBezTo>
                    <a:cubicBezTo>
                      <a:pt x="1124" y="857"/>
                      <a:pt x="1141" y="819"/>
                      <a:pt x="1128" y="784"/>
                    </a:cubicBezTo>
                    <a:lnTo>
                      <a:pt x="1073" y="637"/>
                    </a:lnTo>
                    <a:lnTo>
                      <a:pt x="1239" y="637"/>
                    </a:lnTo>
                    <a:cubicBezTo>
                      <a:pt x="1248" y="645"/>
                      <a:pt x="1257" y="653"/>
                      <a:pt x="1266" y="660"/>
                    </a:cubicBezTo>
                    <a:cubicBezTo>
                      <a:pt x="1634" y="896"/>
                      <a:pt x="1881" y="1478"/>
                      <a:pt x="1881" y="1875"/>
                    </a:cubicBezTo>
                    <a:close/>
                    <a:moveTo>
                      <a:pt x="1007" y="1621"/>
                    </a:moveTo>
                    <a:lnTo>
                      <a:pt x="1007" y="1361"/>
                    </a:lnTo>
                    <a:lnTo>
                      <a:pt x="1270" y="1361"/>
                    </a:lnTo>
                    <a:cubicBezTo>
                      <a:pt x="1307" y="1361"/>
                      <a:pt x="1337" y="1331"/>
                      <a:pt x="1337" y="1294"/>
                    </a:cubicBezTo>
                    <a:cubicBezTo>
                      <a:pt x="1337" y="1257"/>
                      <a:pt x="1307" y="1227"/>
                      <a:pt x="1270" y="1227"/>
                    </a:cubicBezTo>
                    <a:lnTo>
                      <a:pt x="1007" y="1227"/>
                    </a:lnTo>
                    <a:lnTo>
                      <a:pt x="1007" y="1179"/>
                    </a:lnTo>
                    <a:cubicBezTo>
                      <a:pt x="1007" y="1142"/>
                      <a:pt x="977" y="1113"/>
                      <a:pt x="940" y="1113"/>
                    </a:cubicBezTo>
                    <a:cubicBezTo>
                      <a:pt x="904" y="1113"/>
                      <a:pt x="874" y="1142"/>
                      <a:pt x="874" y="1179"/>
                    </a:cubicBezTo>
                    <a:lnTo>
                      <a:pt x="874" y="1227"/>
                    </a:lnTo>
                    <a:lnTo>
                      <a:pt x="808" y="1227"/>
                    </a:lnTo>
                    <a:cubicBezTo>
                      <a:pt x="662" y="1227"/>
                      <a:pt x="544" y="1346"/>
                      <a:pt x="544" y="1491"/>
                    </a:cubicBezTo>
                    <a:cubicBezTo>
                      <a:pt x="544" y="1636"/>
                      <a:pt x="662" y="1755"/>
                      <a:pt x="808" y="1755"/>
                    </a:cubicBezTo>
                    <a:lnTo>
                      <a:pt x="874" y="1755"/>
                    </a:lnTo>
                    <a:lnTo>
                      <a:pt x="874" y="2016"/>
                    </a:lnTo>
                    <a:lnTo>
                      <a:pt x="611" y="2016"/>
                    </a:lnTo>
                    <a:cubicBezTo>
                      <a:pt x="574" y="2016"/>
                      <a:pt x="544" y="2045"/>
                      <a:pt x="544" y="2082"/>
                    </a:cubicBezTo>
                    <a:cubicBezTo>
                      <a:pt x="544" y="2119"/>
                      <a:pt x="574" y="2149"/>
                      <a:pt x="611" y="2149"/>
                    </a:cubicBezTo>
                    <a:lnTo>
                      <a:pt x="874" y="2149"/>
                    </a:lnTo>
                    <a:lnTo>
                      <a:pt x="874" y="2218"/>
                    </a:lnTo>
                    <a:cubicBezTo>
                      <a:pt x="874" y="2255"/>
                      <a:pt x="904" y="2285"/>
                      <a:pt x="940" y="2285"/>
                    </a:cubicBezTo>
                    <a:cubicBezTo>
                      <a:pt x="977" y="2285"/>
                      <a:pt x="1007" y="2255"/>
                      <a:pt x="1007" y="2218"/>
                    </a:cubicBezTo>
                    <a:lnTo>
                      <a:pt x="1007" y="2149"/>
                    </a:lnTo>
                    <a:lnTo>
                      <a:pt x="1073" y="2149"/>
                    </a:lnTo>
                    <a:cubicBezTo>
                      <a:pt x="1219" y="2149"/>
                      <a:pt x="1337" y="2031"/>
                      <a:pt x="1337" y="1885"/>
                    </a:cubicBezTo>
                    <a:cubicBezTo>
                      <a:pt x="1337" y="1740"/>
                      <a:pt x="1219" y="1621"/>
                      <a:pt x="1073" y="1621"/>
                    </a:cubicBezTo>
                    <a:lnTo>
                      <a:pt x="1007" y="1621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4653CB-22DF-1713-19F1-BFDD2D642C10}"/>
                  </a:ext>
                </a:extLst>
              </p:cNvPr>
              <p:cNvSpPr txBox="1"/>
              <p:nvPr/>
            </p:nvSpPr>
            <p:spPr>
              <a:xfrm>
                <a:off x="8709933" y="2311753"/>
                <a:ext cx="2327185" cy="103870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caa1 siu1 baau1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E717ECF-1220-5525-A180-DB54CA062CE9}"/>
                </a:ext>
              </a:extLst>
            </p:cNvPr>
            <p:cNvGrpSpPr/>
            <p:nvPr/>
          </p:nvGrpSpPr>
          <p:grpSpPr>
            <a:xfrm>
              <a:off x="5333912" y="2759564"/>
              <a:ext cx="2773621" cy="861823"/>
              <a:chOff x="5333912" y="2759564"/>
              <a:chExt cx="2773621" cy="861823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C63840BE-E7E2-EDD2-8F2E-DAE13123B324}"/>
                  </a:ext>
                </a:extLst>
              </p:cNvPr>
              <p:cNvSpPr/>
              <p:nvPr/>
            </p:nvSpPr>
            <p:spPr>
              <a:xfrm>
                <a:off x="5333912" y="2759564"/>
                <a:ext cx="344960" cy="344438"/>
              </a:xfrm>
              <a:custGeom>
                <a:avLst/>
                <a:gdLst>
                  <a:gd name="connsiteX0" fmla="*/ 285241 w 606933"/>
                  <a:gd name="connsiteY0" fmla="*/ 444068 h 606016"/>
                  <a:gd name="connsiteX1" fmla="*/ 303420 w 606933"/>
                  <a:gd name="connsiteY1" fmla="*/ 445197 h 606016"/>
                  <a:gd name="connsiteX2" fmla="*/ 321693 w 606933"/>
                  <a:gd name="connsiteY2" fmla="*/ 444068 h 606016"/>
                  <a:gd name="connsiteX3" fmla="*/ 321693 w 606933"/>
                  <a:gd name="connsiteY3" fmla="*/ 466921 h 606016"/>
                  <a:gd name="connsiteX4" fmla="*/ 321693 w 606933"/>
                  <a:gd name="connsiteY4" fmla="*/ 503693 h 606016"/>
                  <a:gd name="connsiteX5" fmla="*/ 356356 w 606933"/>
                  <a:gd name="connsiteY5" fmla="*/ 553162 h 606016"/>
                  <a:gd name="connsiteX6" fmla="*/ 303420 w 606933"/>
                  <a:gd name="connsiteY6" fmla="*/ 606016 h 606016"/>
                  <a:gd name="connsiteX7" fmla="*/ 250578 w 606933"/>
                  <a:gd name="connsiteY7" fmla="*/ 553162 h 606016"/>
                  <a:gd name="connsiteX8" fmla="*/ 285241 w 606933"/>
                  <a:gd name="connsiteY8" fmla="*/ 503693 h 606016"/>
                  <a:gd name="connsiteX9" fmla="*/ 285241 w 606933"/>
                  <a:gd name="connsiteY9" fmla="*/ 466921 h 606016"/>
                  <a:gd name="connsiteX10" fmla="*/ 416083 w 606933"/>
                  <a:gd name="connsiteY10" fmla="*/ 389803 h 606016"/>
                  <a:gd name="connsiteX11" fmla="*/ 458471 w 606933"/>
                  <a:gd name="connsiteY11" fmla="*/ 432034 h 606016"/>
                  <a:gd name="connsiteX12" fmla="*/ 480701 w 606933"/>
                  <a:gd name="connsiteY12" fmla="*/ 427143 h 606016"/>
                  <a:gd name="connsiteX13" fmla="*/ 533545 w 606933"/>
                  <a:gd name="connsiteY13" fmla="*/ 480003 h 606016"/>
                  <a:gd name="connsiteX14" fmla="*/ 480701 w 606933"/>
                  <a:gd name="connsiteY14" fmla="*/ 532769 h 606016"/>
                  <a:gd name="connsiteX15" fmla="*/ 427764 w 606933"/>
                  <a:gd name="connsiteY15" fmla="*/ 480003 h 606016"/>
                  <a:gd name="connsiteX16" fmla="*/ 432662 w 606933"/>
                  <a:gd name="connsiteY16" fmla="*/ 457806 h 606016"/>
                  <a:gd name="connsiteX17" fmla="*/ 390368 w 606933"/>
                  <a:gd name="connsiteY17" fmla="*/ 415480 h 606016"/>
                  <a:gd name="connsiteX18" fmla="*/ 416083 w 606933"/>
                  <a:gd name="connsiteY18" fmla="*/ 389803 h 606016"/>
                  <a:gd name="connsiteX19" fmla="*/ 190658 w 606933"/>
                  <a:gd name="connsiteY19" fmla="*/ 389803 h 606016"/>
                  <a:gd name="connsiteX20" fmla="*/ 216283 w 606933"/>
                  <a:gd name="connsiteY20" fmla="*/ 415480 h 606016"/>
                  <a:gd name="connsiteX21" fmla="*/ 174076 w 606933"/>
                  <a:gd name="connsiteY21" fmla="*/ 457806 h 606016"/>
                  <a:gd name="connsiteX22" fmla="*/ 178975 w 606933"/>
                  <a:gd name="connsiteY22" fmla="*/ 480003 h 606016"/>
                  <a:gd name="connsiteX23" fmla="*/ 126123 w 606933"/>
                  <a:gd name="connsiteY23" fmla="*/ 532769 h 606016"/>
                  <a:gd name="connsiteX24" fmla="*/ 73176 w 606933"/>
                  <a:gd name="connsiteY24" fmla="*/ 480003 h 606016"/>
                  <a:gd name="connsiteX25" fmla="*/ 126123 w 606933"/>
                  <a:gd name="connsiteY25" fmla="*/ 427143 h 606016"/>
                  <a:gd name="connsiteX26" fmla="*/ 148357 w 606933"/>
                  <a:gd name="connsiteY26" fmla="*/ 432034 h 606016"/>
                  <a:gd name="connsiteX27" fmla="*/ 52836 w 606933"/>
                  <a:gd name="connsiteY27" fmla="*/ 253330 h 606016"/>
                  <a:gd name="connsiteX28" fmla="*/ 102470 w 606933"/>
                  <a:gd name="connsiteY28" fmla="*/ 287852 h 606016"/>
                  <a:gd name="connsiteX29" fmla="*/ 161711 w 606933"/>
                  <a:gd name="connsiteY29" fmla="*/ 287852 h 606016"/>
                  <a:gd name="connsiteX30" fmla="*/ 160958 w 606933"/>
                  <a:gd name="connsiteY30" fmla="*/ 302997 h 606016"/>
                  <a:gd name="connsiteX31" fmla="*/ 162653 w 606933"/>
                  <a:gd name="connsiteY31" fmla="*/ 324350 h 606016"/>
                  <a:gd name="connsiteX32" fmla="*/ 102470 w 606933"/>
                  <a:gd name="connsiteY32" fmla="*/ 324350 h 606016"/>
                  <a:gd name="connsiteX33" fmla="*/ 52836 w 606933"/>
                  <a:gd name="connsiteY33" fmla="*/ 358966 h 606016"/>
                  <a:gd name="connsiteX34" fmla="*/ 0 w 606933"/>
                  <a:gd name="connsiteY34" fmla="*/ 306195 h 606016"/>
                  <a:gd name="connsiteX35" fmla="*/ 52836 w 606933"/>
                  <a:gd name="connsiteY35" fmla="*/ 253330 h 606016"/>
                  <a:gd name="connsiteX36" fmla="*/ 553987 w 606933"/>
                  <a:gd name="connsiteY36" fmla="*/ 250225 h 606016"/>
                  <a:gd name="connsiteX37" fmla="*/ 606933 w 606933"/>
                  <a:gd name="connsiteY37" fmla="*/ 302996 h 606016"/>
                  <a:gd name="connsiteX38" fmla="*/ 553987 w 606933"/>
                  <a:gd name="connsiteY38" fmla="*/ 355861 h 606016"/>
                  <a:gd name="connsiteX39" fmla="*/ 505658 w 606933"/>
                  <a:gd name="connsiteY39" fmla="*/ 324349 h 606016"/>
                  <a:gd name="connsiteX40" fmla="*/ 444139 w 606933"/>
                  <a:gd name="connsiteY40" fmla="*/ 324349 h 606016"/>
                  <a:gd name="connsiteX41" fmla="*/ 445741 w 606933"/>
                  <a:gd name="connsiteY41" fmla="*/ 302996 h 606016"/>
                  <a:gd name="connsiteX42" fmla="*/ 444987 w 606933"/>
                  <a:gd name="connsiteY42" fmla="*/ 287851 h 606016"/>
                  <a:gd name="connsiteX43" fmla="*/ 503397 w 606933"/>
                  <a:gd name="connsiteY43" fmla="*/ 287851 h 606016"/>
                  <a:gd name="connsiteX44" fmla="*/ 553987 w 606933"/>
                  <a:gd name="connsiteY44" fmla="*/ 250225 h 606016"/>
                  <a:gd name="connsiteX45" fmla="*/ 303361 w 606933"/>
                  <a:gd name="connsiteY45" fmla="*/ 231794 h 606016"/>
                  <a:gd name="connsiteX46" fmla="*/ 232049 w 606933"/>
                  <a:gd name="connsiteY46" fmla="*/ 302996 h 606016"/>
                  <a:gd name="connsiteX47" fmla="*/ 249099 w 606933"/>
                  <a:gd name="connsiteY47" fmla="*/ 320115 h 606016"/>
                  <a:gd name="connsiteX48" fmla="*/ 266150 w 606933"/>
                  <a:gd name="connsiteY48" fmla="*/ 302996 h 606016"/>
                  <a:gd name="connsiteX49" fmla="*/ 303455 w 606933"/>
                  <a:gd name="connsiteY49" fmla="*/ 265749 h 606016"/>
                  <a:gd name="connsiteX50" fmla="*/ 320412 w 606933"/>
                  <a:gd name="connsiteY50" fmla="*/ 248819 h 606016"/>
                  <a:gd name="connsiteX51" fmla="*/ 303361 w 606933"/>
                  <a:gd name="connsiteY51" fmla="*/ 231794 h 606016"/>
                  <a:gd name="connsiteX52" fmla="*/ 303455 w 606933"/>
                  <a:gd name="connsiteY52" fmla="*/ 188904 h 606016"/>
                  <a:gd name="connsiteX53" fmla="*/ 417818 w 606933"/>
                  <a:gd name="connsiteY53" fmla="*/ 302996 h 606016"/>
                  <a:gd name="connsiteX54" fmla="*/ 303455 w 606933"/>
                  <a:gd name="connsiteY54" fmla="*/ 417183 h 606016"/>
                  <a:gd name="connsiteX55" fmla="*/ 189186 w 606933"/>
                  <a:gd name="connsiteY55" fmla="*/ 302996 h 606016"/>
                  <a:gd name="connsiteX56" fmla="*/ 303455 w 606933"/>
                  <a:gd name="connsiteY56" fmla="*/ 188904 h 606016"/>
                  <a:gd name="connsiteX57" fmla="*/ 480677 w 606933"/>
                  <a:gd name="connsiteY57" fmla="*/ 73506 h 606016"/>
                  <a:gd name="connsiteX58" fmla="*/ 518018 w 606933"/>
                  <a:gd name="connsiteY58" fmla="*/ 88889 h 606016"/>
                  <a:gd name="connsiteX59" fmla="*/ 518018 w 606933"/>
                  <a:gd name="connsiteY59" fmla="*/ 163406 h 606016"/>
                  <a:gd name="connsiteX60" fmla="*/ 458574 w 606933"/>
                  <a:gd name="connsiteY60" fmla="*/ 173944 h 606016"/>
                  <a:gd name="connsiteX61" fmla="*/ 416275 w 606933"/>
                  <a:gd name="connsiteY61" fmla="*/ 216283 h 606016"/>
                  <a:gd name="connsiteX62" fmla="*/ 390368 w 606933"/>
                  <a:gd name="connsiteY62" fmla="*/ 190503 h 606016"/>
                  <a:gd name="connsiteX63" fmla="*/ 405818 w 606933"/>
                  <a:gd name="connsiteY63" fmla="*/ 175073 h 606016"/>
                  <a:gd name="connsiteX64" fmla="*/ 432855 w 606933"/>
                  <a:gd name="connsiteY64" fmla="*/ 148258 h 606016"/>
                  <a:gd name="connsiteX65" fmla="*/ 443406 w 606933"/>
                  <a:gd name="connsiteY65" fmla="*/ 88889 h 606016"/>
                  <a:gd name="connsiteX66" fmla="*/ 480677 w 606933"/>
                  <a:gd name="connsiteY66" fmla="*/ 73506 h 606016"/>
                  <a:gd name="connsiteX67" fmla="*/ 126232 w 606933"/>
                  <a:gd name="connsiteY67" fmla="*/ 73247 h 606016"/>
                  <a:gd name="connsiteX68" fmla="*/ 179075 w 606933"/>
                  <a:gd name="connsiteY68" fmla="*/ 126039 h 606016"/>
                  <a:gd name="connsiteX69" fmla="*/ 174177 w 606933"/>
                  <a:gd name="connsiteY69" fmla="*/ 148247 h 606016"/>
                  <a:gd name="connsiteX70" fmla="*/ 216565 w 606933"/>
                  <a:gd name="connsiteY70" fmla="*/ 190499 h 606016"/>
                  <a:gd name="connsiteX71" fmla="*/ 190755 w 606933"/>
                  <a:gd name="connsiteY71" fmla="*/ 216283 h 606016"/>
                  <a:gd name="connsiteX72" fmla="*/ 148462 w 606933"/>
                  <a:gd name="connsiteY72" fmla="*/ 173937 h 606016"/>
                  <a:gd name="connsiteX73" fmla="*/ 126232 w 606933"/>
                  <a:gd name="connsiteY73" fmla="*/ 178830 h 606016"/>
                  <a:gd name="connsiteX74" fmla="*/ 73388 w 606933"/>
                  <a:gd name="connsiteY74" fmla="*/ 126039 h 606016"/>
                  <a:gd name="connsiteX75" fmla="*/ 126232 w 606933"/>
                  <a:gd name="connsiteY75" fmla="*/ 73247 h 606016"/>
                  <a:gd name="connsiteX76" fmla="*/ 303420 w 606933"/>
                  <a:gd name="connsiteY76" fmla="*/ 0 h 606016"/>
                  <a:gd name="connsiteX77" fmla="*/ 356356 w 606933"/>
                  <a:gd name="connsiteY77" fmla="*/ 52775 h 606016"/>
                  <a:gd name="connsiteX78" fmla="*/ 321693 w 606933"/>
                  <a:gd name="connsiteY78" fmla="*/ 102352 h 606016"/>
                  <a:gd name="connsiteX79" fmla="*/ 321693 w 606933"/>
                  <a:gd name="connsiteY79" fmla="*/ 162089 h 606016"/>
                  <a:gd name="connsiteX80" fmla="*/ 303420 w 606933"/>
                  <a:gd name="connsiteY80" fmla="*/ 160960 h 606016"/>
                  <a:gd name="connsiteX81" fmla="*/ 285241 w 606933"/>
                  <a:gd name="connsiteY81" fmla="*/ 162089 h 606016"/>
                  <a:gd name="connsiteX82" fmla="*/ 285241 w 606933"/>
                  <a:gd name="connsiteY82" fmla="*/ 102352 h 606016"/>
                  <a:gd name="connsiteX83" fmla="*/ 250578 w 606933"/>
                  <a:gd name="connsiteY83" fmla="*/ 52775 h 606016"/>
                  <a:gd name="connsiteX84" fmla="*/ 303420 w 606933"/>
                  <a:gd name="connsiteY84" fmla="*/ 0 h 60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606933" h="606016">
                    <a:moveTo>
                      <a:pt x="285241" y="444068"/>
                    </a:moveTo>
                    <a:cubicBezTo>
                      <a:pt x="291175" y="444820"/>
                      <a:pt x="297297" y="445197"/>
                      <a:pt x="303420" y="445197"/>
                    </a:cubicBezTo>
                    <a:cubicBezTo>
                      <a:pt x="309637" y="445197"/>
                      <a:pt x="315665" y="444820"/>
                      <a:pt x="321693" y="444068"/>
                    </a:cubicBezTo>
                    <a:lnTo>
                      <a:pt x="321693" y="466921"/>
                    </a:lnTo>
                    <a:lnTo>
                      <a:pt x="321693" y="503693"/>
                    </a:lnTo>
                    <a:cubicBezTo>
                      <a:pt x="341850" y="511029"/>
                      <a:pt x="356356" y="530497"/>
                      <a:pt x="356356" y="553162"/>
                    </a:cubicBezTo>
                    <a:cubicBezTo>
                      <a:pt x="356356" y="582410"/>
                      <a:pt x="332620" y="606016"/>
                      <a:pt x="303420" y="606016"/>
                    </a:cubicBezTo>
                    <a:cubicBezTo>
                      <a:pt x="274220" y="606016"/>
                      <a:pt x="250578" y="582316"/>
                      <a:pt x="250578" y="553162"/>
                    </a:cubicBezTo>
                    <a:cubicBezTo>
                      <a:pt x="250578" y="530497"/>
                      <a:pt x="264989" y="511029"/>
                      <a:pt x="285241" y="503693"/>
                    </a:cubicBezTo>
                    <a:lnTo>
                      <a:pt x="285241" y="466921"/>
                    </a:lnTo>
                    <a:close/>
                    <a:moveTo>
                      <a:pt x="416083" y="389803"/>
                    </a:moveTo>
                    <a:lnTo>
                      <a:pt x="458471" y="432034"/>
                    </a:lnTo>
                    <a:cubicBezTo>
                      <a:pt x="465253" y="428931"/>
                      <a:pt x="472789" y="427143"/>
                      <a:pt x="480701" y="427143"/>
                    </a:cubicBezTo>
                    <a:cubicBezTo>
                      <a:pt x="509808" y="427143"/>
                      <a:pt x="533451" y="450752"/>
                      <a:pt x="533545" y="480003"/>
                    </a:cubicBezTo>
                    <a:cubicBezTo>
                      <a:pt x="533545" y="509161"/>
                      <a:pt x="509808" y="532769"/>
                      <a:pt x="480701" y="532769"/>
                    </a:cubicBezTo>
                    <a:cubicBezTo>
                      <a:pt x="451407" y="532769"/>
                      <a:pt x="427764" y="509067"/>
                      <a:pt x="427764" y="480003"/>
                    </a:cubicBezTo>
                    <a:cubicBezTo>
                      <a:pt x="427764" y="471914"/>
                      <a:pt x="429553" y="464578"/>
                      <a:pt x="432662" y="457806"/>
                    </a:cubicBezTo>
                    <a:lnTo>
                      <a:pt x="390368" y="415480"/>
                    </a:lnTo>
                    <a:cubicBezTo>
                      <a:pt x="400070" y="408144"/>
                      <a:pt x="408736" y="399491"/>
                      <a:pt x="416083" y="389803"/>
                    </a:cubicBezTo>
                    <a:close/>
                    <a:moveTo>
                      <a:pt x="190658" y="389803"/>
                    </a:moveTo>
                    <a:cubicBezTo>
                      <a:pt x="198194" y="399491"/>
                      <a:pt x="206862" y="408144"/>
                      <a:pt x="216283" y="415480"/>
                    </a:cubicBezTo>
                    <a:lnTo>
                      <a:pt x="174076" y="457806"/>
                    </a:lnTo>
                    <a:cubicBezTo>
                      <a:pt x="177185" y="464578"/>
                      <a:pt x="178975" y="472103"/>
                      <a:pt x="178975" y="480003"/>
                    </a:cubicBezTo>
                    <a:cubicBezTo>
                      <a:pt x="178975" y="509161"/>
                      <a:pt x="155234" y="532769"/>
                      <a:pt x="126123" y="532769"/>
                    </a:cubicBezTo>
                    <a:cubicBezTo>
                      <a:pt x="96823" y="532769"/>
                      <a:pt x="73176" y="509161"/>
                      <a:pt x="73176" y="480003"/>
                    </a:cubicBezTo>
                    <a:cubicBezTo>
                      <a:pt x="73176" y="450752"/>
                      <a:pt x="96917" y="427143"/>
                      <a:pt x="126123" y="427143"/>
                    </a:cubicBezTo>
                    <a:cubicBezTo>
                      <a:pt x="134131" y="427143"/>
                      <a:pt x="141573" y="428931"/>
                      <a:pt x="148357" y="432034"/>
                    </a:cubicBezTo>
                    <a:close/>
                    <a:moveTo>
                      <a:pt x="52836" y="253330"/>
                    </a:moveTo>
                    <a:cubicBezTo>
                      <a:pt x="75628" y="253330"/>
                      <a:pt x="95030" y="267628"/>
                      <a:pt x="102470" y="287852"/>
                    </a:cubicBezTo>
                    <a:lnTo>
                      <a:pt x="161711" y="287852"/>
                    </a:lnTo>
                    <a:cubicBezTo>
                      <a:pt x="161240" y="292838"/>
                      <a:pt x="160958" y="297917"/>
                      <a:pt x="160958" y="302997"/>
                    </a:cubicBezTo>
                    <a:cubicBezTo>
                      <a:pt x="160958" y="310334"/>
                      <a:pt x="161617" y="317483"/>
                      <a:pt x="162653" y="324350"/>
                    </a:cubicBezTo>
                    <a:lnTo>
                      <a:pt x="102470" y="324350"/>
                    </a:lnTo>
                    <a:cubicBezTo>
                      <a:pt x="95030" y="344386"/>
                      <a:pt x="75628" y="358872"/>
                      <a:pt x="52836" y="358966"/>
                    </a:cubicBezTo>
                    <a:cubicBezTo>
                      <a:pt x="23640" y="358966"/>
                      <a:pt x="0" y="335355"/>
                      <a:pt x="0" y="306195"/>
                    </a:cubicBezTo>
                    <a:cubicBezTo>
                      <a:pt x="0" y="276941"/>
                      <a:pt x="23734" y="253330"/>
                      <a:pt x="52836" y="253330"/>
                    </a:cubicBezTo>
                    <a:close/>
                    <a:moveTo>
                      <a:pt x="553987" y="250225"/>
                    </a:moveTo>
                    <a:cubicBezTo>
                      <a:pt x="583192" y="250225"/>
                      <a:pt x="606933" y="273930"/>
                      <a:pt x="606933" y="302996"/>
                    </a:cubicBezTo>
                    <a:cubicBezTo>
                      <a:pt x="606933" y="332250"/>
                      <a:pt x="583192" y="355861"/>
                      <a:pt x="553987" y="355861"/>
                    </a:cubicBezTo>
                    <a:cubicBezTo>
                      <a:pt x="532413" y="355861"/>
                      <a:pt x="513854" y="342880"/>
                      <a:pt x="505658" y="324349"/>
                    </a:cubicBezTo>
                    <a:lnTo>
                      <a:pt x="444139" y="324349"/>
                    </a:lnTo>
                    <a:cubicBezTo>
                      <a:pt x="445270" y="317294"/>
                      <a:pt x="445741" y="310333"/>
                      <a:pt x="445741" y="302996"/>
                    </a:cubicBezTo>
                    <a:cubicBezTo>
                      <a:pt x="445741" y="297916"/>
                      <a:pt x="445458" y="292837"/>
                      <a:pt x="444987" y="287851"/>
                    </a:cubicBezTo>
                    <a:lnTo>
                      <a:pt x="503397" y="287851"/>
                    </a:lnTo>
                    <a:cubicBezTo>
                      <a:pt x="509897" y="266028"/>
                      <a:pt x="530152" y="250225"/>
                      <a:pt x="553987" y="250225"/>
                    </a:cubicBezTo>
                    <a:close/>
                    <a:moveTo>
                      <a:pt x="303361" y="231794"/>
                    </a:moveTo>
                    <a:cubicBezTo>
                      <a:pt x="264078" y="231794"/>
                      <a:pt x="232049" y="263774"/>
                      <a:pt x="232049" y="302996"/>
                    </a:cubicBezTo>
                    <a:cubicBezTo>
                      <a:pt x="232049" y="312402"/>
                      <a:pt x="239679" y="320115"/>
                      <a:pt x="249099" y="320115"/>
                    </a:cubicBezTo>
                    <a:cubicBezTo>
                      <a:pt x="258520" y="320115"/>
                      <a:pt x="266150" y="312402"/>
                      <a:pt x="266150" y="302996"/>
                    </a:cubicBezTo>
                    <a:cubicBezTo>
                      <a:pt x="266150" y="282492"/>
                      <a:pt x="282919" y="265749"/>
                      <a:pt x="303455" y="265749"/>
                    </a:cubicBezTo>
                    <a:cubicBezTo>
                      <a:pt x="312875" y="265749"/>
                      <a:pt x="320600" y="258225"/>
                      <a:pt x="320412" y="248819"/>
                    </a:cubicBezTo>
                    <a:cubicBezTo>
                      <a:pt x="320412" y="239413"/>
                      <a:pt x="312781" y="231794"/>
                      <a:pt x="303361" y="231794"/>
                    </a:cubicBezTo>
                    <a:close/>
                    <a:moveTo>
                      <a:pt x="303455" y="188904"/>
                    </a:moveTo>
                    <a:cubicBezTo>
                      <a:pt x="366665" y="188904"/>
                      <a:pt x="417818" y="239978"/>
                      <a:pt x="417818" y="302996"/>
                    </a:cubicBezTo>
                    <a:cubicBezTo>
                      <a:pt x="417818" y="366109"/>
                      <a:pt x="366665" y="417183"/>
                      <a:pt x="303455" y="417183"/>
                    </a:cubicBezTo>
                    <a:cubicBezTo>
                      <a:pt x="240339" y="417183"/>
                      <a:pt x="189186" y="366109"/>
                      <a:pt x="189186" y="302996"/>
                    </a:cubicBezTo>
                    <a:cubicBezTo>
                      <a:pt x="189186" y="239978"/>
                      <a:pt x="240339" y="188904"/>
                      <a:pt x="303455" y="188904"/>
                    </a:cubicBezTo>
                    <a:close/>
                    <a:moveTo>
                      <a:pt x="480677" y="73506"/>
                    </a:moveTo>
                    <a:cubicBezTo>
                      <a:pt x="494184" y="73506"/>
                      <a:pt x="507702" y="78634"/>
                      <a:pt x="518018" y="88889"/>
                    </a:cubicBezTo>
                    <a:cubicBezTo>
                      <a:pt x="538555" y="109494"/>
                      <a:pt x="538555" y="142895"/>
                      <a:pt x="518018" y="163406"/>
                    </a:cubicBezTo>
                    <a:cubicBezTo>
                      <a:pt x="501909" y="179495"/>
                      <a:pt x="478074" y="182976"/>
                      <a:pt x="458574" y="173944"/>
                    </a:cubicBezTo>
                    <a:lnTo>
                      <a:pt x="416275" y="216283"/>
                    </a:lnTo>
                    <a:cubicBezTo>
                      <a:pt x="408738" y="206592"/>
                      <a:pt x="400071" y="197936"/>
                      <a:pt x="390368" y="190503"/>
                    </a:cubicBezTo>
                    <a:lnTo>
                      <a:pt x="405818" y="175073"/>
                    </a:lnTo>
                    <a:lnTo>
                      <a:pt x="432855" y="148258"/>
                    </a:lnTo>
                    <a:cubicBezTo>
                      <a:pt x="423811" y="128782"/>
                      <a:pt x="427297" y="104978"/>
                      <a:pt x="443406" y="88889"/>
                    </a:cubicBezTo>
                    <a:cubicBezTo>
                      <a:pt x="453674" y="78634"/>
                      <a:pt x="467170" y="73506"/>
                      <a:pt x="480677" y="73506"/>
                    </a:cubicBezTo>
                    <a:close/>
                    <a:moveTo>
                      <a:pt x="126232" y="73247"/>
                    </a:moveTo>
                    <a:cubicBezTo>
                      <a:pt x="155526" y="73247"/>
                      <a:pt x="179075" y="96961"/>
                      <a:pt x="179075" y="126039"/>
                    </a:cubicBezTo>
                    <a:cubicBezTo>
                      <a:pt x="179075" y="134037"/>
                      <a:pt x="177380" y="141471"/>
                      <a:pt x="174177" y="148247"/>
                    </a:cubicBezTo>
                    <a:lnTo>
                      <a:pt x="216565" y="190499"/>
                    </a:lnTo>
                    <a:cubicBezTo>
                      <a:pt x="206863" y="197933"/>
                      <a:pt x="198197" y="206590"/>
                      <a:pt x="190755" y="216283"/>
                    </a:cubicBezTo>
                    <a:lnTo>
                      <a:pt x="148462" y="173937"/>
                    </a:lnTo>
                    <a:cubicBezTo>
                      <a:pt x="141680" y="177136"/>
                      <a:pt x="134144" y="178830"/>
                      <a:pt x="126232" y="178830"/>
                    </a:cubicBezTo>
                    <a:cubicBezTo>
                      <a:pt x="97125" y="178830"/>
                      <a:pt x="73482" y="155304"/>
                      <a:pt x="73388" y="126039"/>
                    </a:cubicBezTo>
                    <a:cubicBezTo>
                      <a:pt x="73388" y="96773"/>
                      <a:pt x="97125" y="73247"/>
                      <a:pt x="126232" y="73247"/>
                    </a:cubicBezTo>
                    <a:close/>
                    <a:moveTo>
                      <a:pt x="303420" y="0"/>
                    </a:moveTo>
                    <a:cubicBezTo>
                      <a:pt x="332714" y="0"/>
                      <a:pt x="356356" y="23707"/>
                      <a:pt x="356356" y="52775"/>
                    </a:cubicBezTo>
                    <a:cubicBezTo>
                      <a:pt x="356356" y="75541"/>
                      <a:pt x="341850" y="94920"/>
                      <a:pt x="321693" y="102352"/>
                    </a:cubicBezTo>
                    <a:lnTo>
                      <a:pt x="321693" y="162089"/>
                    </a:lnTo>
                    <a:cubicBezTo>
                      <a:pt x="315759" y="161336"/>
                      <a:pt x="309637" y="160960"/>
                      <a:pt x="303420" y="160960"/>
                    </a:cubicBezTo>
                    <a:cubicBezTo>
                      <a:pt x="297297" y="160960"/>
                      <a:pt x="291269" y="161336"/>
                      <a:pt x="285241" y="162089"/>
                    </a:cubicBezTo>
                    <a:lnTo>
                      <a:pt x="285241" y="102352"/>
                    </a:lnTo>
                    <a:cubicBezTo>
                      <a:pt x="264989" y="94920"/>
                      <a:pt x="250578" y="75541"/>
                      <a:pt x="250578" y="52775"/>
                    </a:cubicBezTo>
                    <a:cubicBezTo>
                      <a:pt x="250578" y="23613"/>
                      <a:pt x="274314" y="0"/>
                      <a:pt x="303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BF44A49-8FB7-3435-370F-08087C3C48B7}"/>
                  </a:ext>
                </a:extLst>
              </p:cNvPr>
              <p:cNvSpPr txBox="1"/>
              <p:nvPr/>
            </p:nvSpPr>
            <p:spPr>
              <a:xfrm>
                <a:off x="5780348" y="3114222"/>
                <a:ext cx="2327185" cy="507165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gon1 zing1 siu1 maai2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2993BE0-DA28-FA50-0F6D-8D42611A92F1}"/>
                </a:ext>
              </a:extLst>
            </p:cNvPr>
            <p:cNvGrpSpPr/>
            <p:nvPr/>
          </p:nvGrpSpPr>
          <p:grpSpPr>
            <a:xfrm>
              <a:off x="8433373" y="2759041"/>
              <a:ext cx="2719582" cy="869598"/>
              <a:chOff x="8433373" y="2759041"/>
              <a:chExt cx="2719582" cy="869598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DE654842-CA48-1C4A-51C5-8AE7D001A769}"/>
                  </a:ext>
                </a:extLst>
              </p:cNvPr>
              <p:cNvSpPr/>
              <p:nvPr/>
            </p:nvSpPr>
            <p:spPr>
              <a:xfrm>
                <a:off x="8433373" y="2759041"/>
                <a:ext cx="344960" cy="344438"/>
              </a:xfrm>
              <a:custGeom>
                <a:avLst/>
                <a:gdLst>
                  <a:gd name="connsiteX0" fmla="*/ 186482 w 607356"/>
                  <a:gd name="connsiteY0" fmla="*/ 210567 h 606439"/>
                  <a:gd name="connsiteX1" fmla="*/ 202880 w 607356"/>
                  <a:gd name="connsiteY1" fmla="*/ 210567 h 606439"/>
                  <a:gd name="connsiteX2" fmla="*/ 202880 w 607356"/>
                  <a:gd name="connsiteY2" fmla="*/ 232708 h 606439"/>
                  <a:gd name="connsiteX3" fmla="*/ 194529 w 607356"/>
                  <a:gd name="connsiteY3" fmla="*/ 250754 h 606439"/>
                  <a:gd name="connsiteX4" fmla="*/ 218671 w 607356"/>
                  <a:gd name="connsiteY4" fmla="*/ 274715 h 606439"/>
                  <a:gd name="connsiteX5" fmla="*/ 242661 w 607356"/>
                  <a:gd name="connsiteY5" fmla="*/ 250754 h 606439"/>
                  <a:gd name="connsiteX6" fmla="*/ 234462 w 607356"/>
                  <a:gd name="connsiteY6" fmla="*/ 232708 h 606439"/>
                  <a:gd name="connsiteX7" fmla="*/ 234462 w 607356"/>
                  <a:gd name="connsiteY7" fmla="*/ 210567 h 606439"/>
                  <a:gd name="connsiteX8" fmla="*/ 370353 w 607356"/>
                  <a:gd name="connsiteY8" fmla="*/ 210567 h 606439"/>
                  <a:gd name="connsiteX9" fmla="*/ 370353 w 607356"/>
                  <a:gd name="connsiteY9" fmla="*/ 232708 h 606439"/>
                  <a:gd name="connsiteX10" fmla="*/ 362003 w 607356"/>
                  <a:gd name="connsiteY10" fmla="*/ 250754 h 606439"/>
                  <a:gd name="connsiteX11" fmla="*/ 386144 w 607356"/>
                  <a:gd name="connsiteY11" fmla="*/ 274715 h 606439"/>
                  <a:gd name="connsiteX12" fmla="*/ 410134 w 607356"/>
                  <a:gd name="connsiteY12" fmla="*/ 250754 h 606439"/>
                  <a:gd name="connsiteX13" fmla="*/ 401935 w 607356"/>
                  <a:gd name="connsiteY13" fmla="*/ 232708 h 606439"/>
                  <a:gd name="connsiteX14" fmla="*/ 401935 w 607356"/>
                  <a:gd name="connsiteY14" fmla="*/ 210567 h 606439"/>
                  <a:gd name="connsiteX15" fmla="*/ 418181 w 607356"/>
                  <a:gd name="connsiteY15" fmla="*/ 210567 h 606439"/>
                  <a:gd name="connsiteX16" fmla="*/ 435035 w 607356"/>
                  <a:gd name="connsiteY16" fmla="*/ 227400 h 606439"/>
                  <a:gd name="connsiteX17" fmla="*/ 435035 w 607356"/>
                  <a:gd name="connsiteY17" fmla="*/ 452144 h 606439"/>
                  <a:gd name="connsiteX18" fmla="*/ 418181 w 607356"/>
                  <a:gd name="connsiteY18" fmla="*/ 468977 h 606439"/>
                  <a:gd name="connsiteX19" fmla="*/ 186482 w 607356"/>
                  <a:gd name="connsiteY19" fmla="*/ 468977 h 606439"/>
                  <a:gd name="connsiteX20" fmla="*/ 169780 w 607356"/>
                  <a:gd name="connsiteY20" fmla="*/ 452144 h 606439"/>
                  <a:gd name="connsiteX21" fmla="*/ 169780 w 607356"/>
                  <a:gd name="connsiteY21" fmla="*/ 227400 h 606439"/>
                  <a:gd name="connsiteX22" fmla="*/ 186482 w 607356"/>
                  <a:gd name="connsiteY22" fmla="*/ 210567 h 606439"/>
                  <a:gd name="connsiteX23" fmla="*/ 302297 w 607356"/>
                  <a:gd name="connsiteY23" fmla="*/ 87642 h 606439"/>
                  <a:gd name="connsiteX24" fmla="*/ 370327 w 607356"/>
                  <a:gd name="connsiteY24" fmla="*/ 155579 h 606439"/>
                  <a:gd name="connsiteX25" fmla="*/ 370327 w 607356"/>
                  <a:gd name="connsiteY25" fmla="*/ 179236 h 606439"/>
                  <a:gd name="connsiteX26" fmla="*/ 234418 w 607356"/>
                  <a:gd name="connsiteY26" fmla="*/ 179236 h 606439"/>
                  <a:gd name="connsiteX27" fmla="*/ 234418 w 607356"/>
                  <a:gd name="connsiteY27" fmla="*/ 155579 h 606439"/>
                  <a:gd name="connsiteX28" fmla="*/ 302297 w 607356"/>
                  <a:gd name="connsiteY28" fmla="*/ 87642 h 606439"/>
                  <a:gd name="connsiteX29" fmla="*/ 302311 w 607356"/>
                  <a:gd name="connsiteY29" fmla="*/ 56247 h 606439"/>
                  <a:gd name="connsiteX30" fmla="*/ 202857 w 607356"/>
                  <a:gd name="connsiteY30" fmla="*/ 155552 h 606439"/>
                  <a:gd name="connsiteX31" fmla="*/ 202857 w 607356"/>
                  <a:gd name="connsiteY31" fmla="*/ 179203 h 606439"/>
                  <a:gd name="connsiteX32" fmla="*/ 186458 w 607356"/>
                  <a:gd name="connsiteY32" fmla="*/ 179203 h 606439"/>
                  <a:gd name="connsiteX33" fmla="*/ 138173 w 607356"/>
                  <a:gd name="connsiteY33" fmla="*/ 227415 h 606439"/>
                  <a:gd name="connsiteX34" fmla="*/ 138173 w 607356"/>
                  <a:gd name="connsiteY34" fmla="*/ 452100 h 606439"/>
                  <a:gd name="connsiteX35" fmla="*/ 186458 w 607356"/>
                  <a:gd name="connsiteY35" fmla="*/ 500312 h 606439"/>
                  <a:gd name="connsiteX36" fmla="*/ 418165 w 607356"/>
                  <a:gd name="connsiteY36" fmla="*/ 500312 h 606439"/>
                  <a:gd name="connsiteX37" fmla="*/ 466601 w 607356"/>
                  <a:gd name="connsiteY37" fmla="*/ 452100 h 606439"/>
                  <a:gd name="connsiteX38" fmla="*/ 466601 w 607356"/>
                  <a:gd name="connsiteY38" fmla="*/ 227415 h 606439"/>
                  <a:gd name="connsiteX39" fmla="*/ 418165 w 607356"/>
                  <a:gd name="connsiteY39" fmla="*/ 179203 h 606439"/>
                  <a:gd name="connsiteX40" fmla="*/ 401918 w 607356"/>
                  <a:gd name="connsiteY40" fmla="*/ 179203 h 606439"/>
                  <a:gd name="connsiteX41" fmla="*/ 401918 w 607356"/>
                  <a:gd name="connsiteY41" fmla="*/ 155552 h 606439"/>
                  <a:gd name="connsiteX42" fmla="*/ 302311 w 607356"/>
                  <a:gd name="connsiteY42" fmla="*/ 56247 h 606439"/>
                  <a:gd name="connsiteX43" fmla="*/ 303678 w 607356"/>
                  <a:gd name="connsiteY43" fmla="*/ 0 h 606439"/>
                  <a:gd name="connsiteX44" fmla="*/ 607356 w 607356"/>
                  <a:gd name="connsiteY44" fmla="*/ 303220 h 606439"/>
                  <a:gd name="connsiteX45" fmla="*/ 303678 w 607356"/>
                  <a:gd name="connsiteY45" fmla="*/ 606439 h 606439"/>
                  <a:gd name="connsiteX46" fmla="*/ 0 w 607356"/>
                  <a:gd name="connsiteY46" fmla="*/ 303220 h 606439"/>
                  <a:gd name="connsiteX47" fmla="*/ 303678 w 607356"/>
                  <a:gd name="connsiteY47" fmla="*/ 0 h 60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07356" h="606439">
                    <a:moveTo>
                      <a:pt x="186482" y="210567"/>
                    </a:moveTo>
                    <a:lnTo>
                      <a:pt x="202880" y="210567"/>
                    </a:lnTo>
                    <a:lnTo>
                      <a:pt x="202880" y="232708"/>
                    </a:lnTo>
                    <a:cubicBezTo>
                      <a:pt x="197869" y="237106"/>
                      <a:pt x="194529" y="243475"/>
                      <a:pt x="194529" y="250754"/>
                    </a:cubicBezTo>
                    <a:cubicBezTo>
                      <a:pt x="194529" y="263947"/>
                      <a:pt x="205309" y="274715"/>
                      <a:pt x="218671" y="274715"/>
                    </a:cubicBezTo>
                    <a:cubicBezTo>
                      <a:pt x="231880" y="274715"/>
                      <a:pt x="242661" y="263947"/>
                      <a:pt x="242661" y="250754"/>
                    </a:cubicBezTo>
                    <a:cubicBezTo>
                      <a:pt x="242661" y="243475"/>
                      <a:pt x="239472" y="237106"/>
                      <a:pt x="234462" y="232708"/>
                    </a:cubicBezTo>
                    <a:lnTo>
                      <a:pt x="234462" y="210567"/>
                    </a:lnTo>
                    <a:lnTo>
                      <a:pt x="370353" y="210567"/>
                    </a:lnTo>
                    <a:lnTo>
                      <a:pt x="370353" y="232708"/>
                    </a:lnTo>
                    <a:cubicBezTo>
                      <a:pt x="365343" y="237106"/>
                      <a:pt x="362003" y="243475"/>
                      <a:pt x="362003" y="250754"/>
                    </a:cubicBezTo>
                    <a:cubicBezTo>
                      <a:pt x="362003" y="263947"/>
                      <a:pt x="372783" y="274715"/>
                      <a:pt x="386144" y="274715"/>
                    </a:cubicBezTo>
                    <a:cubicBezTo>
                      <a:pt x="399354" y="274715"/>
                      <a:pt x="410134" y="263947"/>
                      <a:pt x="410134" y="250754"/>
                    </a:cubicBezTo>
                    <a:cubicBezTo>
                      <a:pt x="410134" y="243475"/>
                      <a:pt x="406946" y="237106"/>
                      <a:pt x="401935" y="232708"/>
                    </a:cubicBezTo>
                    <a:lnTo>
                      <a:pt x="401935" y="210567"/>
                    </a:lnTo>
                    <a:lnTo>
                      <a:pt x="418181" y="210567"/>
                    </a:lnTo>
                    <a:cubicBezTo>
                      <a:pt x="427443" y="210567"/>
                      <a:pt x="435035" y="218149"/>
                      <a:pt x="435035" y="227400"/>
                    </a:cubicBezTo>
                    <a:lnTo>
                      <a:pt x="435035" y="452144"/>
                    </a:lnTo>
                    <a:cubicBezTo>
                      <a:pt x="435035" y="461395"/>
                      <a:pt x="427443" y="468977"/>
                      <a:pt x="418181" y="468977"/>
                    </a:cubicBezTo>
                    <a:lnTo>
                      <a:pt x="186482" y="468977"/>
                    </a:lnTo>
                    <a:cubicBezTo>
                      <a:pt x="177220" y="468977"/>
                      <a:pt x="169780" y="461395"/>
                      <a:pt x="169780" y="452144"/>
                    </a:cubicBezTo>
                    <a:lnTo>
                      <a:pt x="169780" y="227400"/>
                    </a:lnTo>
                    <a:cubicBezTo>
                      <a:pt x="169780" y="218149"/>
                      <a:pt x="177220" y="210567"/>
                      <a:pt x="186482" y="210567"/>
                    </a:cubicBezTo>
                    <a:close/>
                    <a:moveTo>
                      <a:pt x="302297" y="87642"/>
                    </a:moveTo>
                    <a:cubicBezTo>
                      <a:pt x="339804" y="87642"/>
                      <a:pt x="370327" y="118123"/>
                      <a:pt x="370327" y="155579"/>
                    </a:cubicBezTo>
                    <a:lnTo>
                      <a:pt x="370327" y="179236"/>
                    </a:lnTo>
                    <a:lnTo>
                      <a:pt x="234418" y="179236"/>
                    </a:lnTo>
                    <a:lnTo>
                      <a:pt x="234418" y="155579"/>
                    </a:lnTo>
                    <a:cubicBezTo>
                      <a:pt x="234418" y="118123"/>
                      <a:pt x="264941" y="87642"/>
                      <a:pt x="302297" y="87642"/>
                    </a:cubicBezTo>
                    <a:close/>
                    <a:moveTo>
                      <a:pt x="302311" y="56247"/>
                    </a:moveTo>
                    <a:cubicBezTo>
                      <a:pt x="247498" y="56247"/>
                      <a:pt x="202857" y="100820"/>
                      <a:pt x="202857" y="155552"/>
                    </a:cubicBezTo>
                    <a:lnTo>
                      <a:pt x="202857" y="179203"/>
                    </a:lnTo>
                    <a:lnTo>
                      <a:pt x="186458" y="179203"/>
                    </a:lnTo>
                    <a:cubicBezTo>
                      <a:pt x="159886" y="179203"/>
                      <a:pt x="138173" y="200883"/>
                      <a:pt x="138173" y="227415"/>
                    </a:cubicBezTo>
                    <a:lnTo>
                      <a:pt x="138173" y="452100"/>
                    </a:lnTo>
                    <a:cubicBezTo>
                      <a:pt x="138173" y="478632"/>
                      <a:pt x="159886" y="500312"/>
                      <a:pt x="186458" y="500312"/>
                    </a:cubicBezTo>
                    <a:lnTo>
                      <a:pt x="418165" y="500312"/>
                    </a:lnTo>
                    <a:cubicBezTo>
                      <a:pt x="444888" y="500312"/>
                      <a:pt x="466601" y="478632"/>
                      <a:pt x="466601" y="452100"/>
                    </a:cubicBezTo>
                    <a:lnTo>
                      <a:pt x="466601" y="227415"/>
                    </a:lnTo>
                    <a:cubicBezTo>
                      <a:pt x="466601" y="200883"/>
                      <a:pt x="444888" y="179203"/>
                      <a:pt x="418165" y="179203"/>
                    </a:cubicBezTo>
                    <a:lnTo>
                      <a:pt x="401918" y="179203"/>
                    </a:lnTo>
                    <a:lnTo>
                      <a:pt x="401918" y="155552"/>
                    </a:lnTo>
                    <a:cubicBezTo>
                      <a:pt x="401918" y="100820"/>
                      <a:pt x="357277" y="56247"/>
                      <a:pt x="302311" y="56247"/>
                    </a:cubicBezTo>
                    <a:close/>
                    <a:moveTo>
                      <a:pt x="303678" y="0"/>
                    </a:moveTo>
                    <a:cubicBezTo>
                      <a:pt x="471460" y="0"/>
                      <a:pt x="607356" y="135691"/>
                      <a:pt x="607356" y="303220"/>
                    </a:cubicBezTo>
                    <a:cubicBezTo>
                      <a:pt x="607356" y="470748"/>
                      <a:pt x="471460" y="606439"/>
                      <a:pt x="303678" y="606439"/>
                    </a:cubicBezTo>
                    <a:cubicBezTo>
                      <a:pt x="135896" y="606439"/>
                      <a:pt x="0" y="470748"/>
                      <a:pt x="0" y="303220"/>
                    </a:cubicBezTo>
                    <a:cubicBezTo>
                      <a:pt x="0" y="135691"/>
                      <a:pt x="135896" y="0"/>
                      <a:pt x="3036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A1D2066-8632-CEC0-EDF3-81899F5DFE40}"/>
                  </a:ext>
                </a:extLst>
              </p:cNvPr>
              <p:cNvSpPr txBox="1"/>
              <p:nvPr/>
            </p:nvSpPr>
            <p:spPr>
              <a:xfrm>
                <a:off x="8825770" y="3121474"/>
                <a:ext cx="2327185" cy="507165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tabLst>
                    <a:tab pos="228594" algn="l"/>
                  </a:tabLst>
                  <a:defRPr/>
                </a:pP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（</a:t>
                </a:r>
                <a:r>
                  <a:rPr lang="en-US" altLang="zh-CN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daan6 taat1</a:t>
                </a:r>
                <a:r>
                  <a:rPr lang="zh-CN" altLang="en-US" sz="1400" b="1" dirty="0">
                    <a:latin typeface="Segoe UI" panose="020B0502040204020203" pitchFamily="34" charset="0"/>
                    <a:ea typeface="等线" panose="02010600030101010101" pitchFamily="2" charset="-122"/>
                  </a:rPr>
                  <a:t>）</a:t>
                </a:r>
                <a:endParaRPr lang="en-US" altLang="zh-CN" sz="1400" b="1" dirty="0">
                  <a:latin typeface="Segoe UI" panose="020B0502040204020203" pitchFamily="34" charset="0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id="{8BB9EA22-E925-1FA6-BBC7-92507275910E}"/>
              </a:ext>
            </a:extLst>
          </p:cNvPr>
          <p:cNvSpPr txBox="1">
            <a:spLocks/>
          </p:cNvSpPr>
          <p:nvPr/>
        </p:nvSpPr>
        <p:spPr>
          <a:xfrm>
            <a:off x="193107" y="239487"/>
            <a:ext cx="8326692" cy="5932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The Dim Sums – 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两件（</a:t>
            </a:r>
            <a:r>
              <a:rPr lang="en-GB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loeng5 gin6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）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CD20B78-5F1F-3AC0-7152-DA14B02BD8DC}"/>
              </a:ext>
            </a:extLst>
          </p:cNvPr>
          <p:cNvSpPr txBox="1"/>
          <p:nvPr/>
        </p:nvSpPr>
        <p:spPr>
          <a:xfrm>
            <a:off x="193107" y="3247389"/>
            <a:ext cx="6457220" cy="571605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r>
              <a:rPr lang="en-US" altLang="zh-CN" sz="2400" b="1" dirty="0">
                <a:latin typeface="Segoe UI" panose="020B0502040204020203" pitchFamily="34" charset="0"/>
                <a:ea typeface="等线" panose="02010600030101010101" pitchFamily="2" charset="-122"/>
              </a:rPr>
              <a:t>Eight Guardian Warriors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63E81BD-AA78-52C6-6969-AA162BD81D05}"/>
              </a:ext>
            </a:extLst>
          </p:cNvPr>
          <p:cNvSpPr txBox="1"/>
          <p:nvPr/>
        </p:nvSpPr>
        <p:spPr>
          <a:xfrm>
            <a:off x="119232" y="3768632"/>
            <a:ext cx="5444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Sticky Rice Shumai with Minced Beef </a:t>
            </a:r>
            <a:r>
              <a:rPr lang="zh-CN" altLang="en-US" b="1" dirty="0"/>
              <a:t>牛肉烧麦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/>
              <a:t>Steamed ribs </a:t>
            </a:r>
            <a:r>
              <a:rPr lang="zh-CN" altLang="en-US" b="1" dirty="0"/>
              <a:t>蒸排骨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Cantonese Rice Rolls </a:t>
            </a:r>
            <a:r>
              <a:rPr lang="zh-CN" altLang="en-US" b="1" dirty="0"/>
              <a:t>肠粉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Steamed Sticky Rice with Chicken </a:t>
            </a:r>
            <a:r>
              <a:rPr lang="zh-CN" altLang="en-US" b="1" dirty="0"/>
              <a:t>糯米鸡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 err="1"/>
              <a:t>Chakima</a:t>
            </a:r>
            <a:r>
              <a:rPr lang="zh-CN" altLang="en-US" b="1" dirty="0"/>
              <a:t>沙琪玛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/>
              <a:t>Sweet Egg Twists </a:t>
            </a:r>
            <a:r>
              <a:rPr lang="zh-CN" altLang="en-US" b="1" dirty="0"/>
              <a:t>甜蛋散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/>
              <a:t>Sesame balls </a:t>
            </a:r>
            <a:r>
              <a:rPr lang="zh-CN" altLang="en-US" b="1" dirty="0"/>
              <a:t>煎堆仔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/>
              <a:t>Fried Glutinous Rice Dumplings </a:t>
            </a:r>
            <a:r>
              <a:rPr lang="zh-CN" altLang="en-US" b="1" dirty="0"/>
              <a:t>咸水角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1F54C0C-7A06-085B-E948-2EC0B647B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t="3388" r="27261" b="5544"/>
          <a:stretch/>
        </p:blipFill>
        <p:spPr>
          <a:xfrm>
            <a:off x="10327547" y="4548647"/>
            <a:ext cx="1406494" cy="142527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8034E8E-0E70-D2A1-3DD4-C0F84229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608" y="2838720"/>
            <a:ext cx="1435432" cy="14354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5E9AA0F-D435-DA65-7818-273AEE680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1" y="1115161"/>
            <a:ext cx="1425280" cy="142528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DAA1B44-9414-E3B9-CD6B-DF4320942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608" y="1122858"/>
            <a:ext cx="1460383" cy="141758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F54CE21-2B96-7463-625A-53692EB07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86" y="1119696"/>
            <a:ext cx="1425279" cy="142527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0FA1B64-510A-0D0D-CC85-15868E103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72" y="4546427"/>
            <a:ext cx="1442333" cy="144233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D6A7E4C-43D5-7085-751C-F338B9725F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69" y="2857008"/>
            <a:ext cx="1434082" cy="138856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C3F4DE8-953D-F0F0-FF0E-5953AC6B84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61" y="1127457"/>
            <a:ext cx="1439915" cy="14399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971801F-AC92-82F7-94B9-EC4FCAD1E1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16" y="4547793"/>
            <a:ext cx="1439915" cy="143991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B2885CE-C895-1C22-C63D-97322FCC3B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515" y="2836142"/>
            <a:ext cx="1439915" cy="142528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88AD0B7-78D3-8A8F-8461-F1D3999A98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04" y="2834237"/>
            <a:ext cx="1439914" cy="143991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FF7F1EB9-24A2-FDFC-A9D0-CC800D0C98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7" y="4547794"/>
            <a:ext cx="1439914" cy="1439914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F471FB28-D826-E1BD-3B21-194671CD97EC}"/>
              </a:ext>
            </a:extLst>
          </p:cNvPr>
          <p:cNvSpPr txBox="1"/>
          <p:nvPr/>
        </p:nvSpPr>
        <p:spPr>
          <a:xfrm>
            <a:off x="659394" y="1502487"/>
            <a:ext cx="2500838" cy="449765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 fontScale="92500"/>
          </a:bodyPr>
          <a:lstStyle/>
          <a:p>
            <a:r>
              <a:rPr lang="en-US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Shrimp Dumpling </a:t>
            </a:r>
            <a:r>
              <a:rPr lang="zh-CN" altLang="en-US" b="1" dirty="0">
                <a:latin typeface="Segoe UI" panose="020B0502040204020203" pitchFamily="34" charset="0"/>
                <a:ea typeface="等线" panose="02010600030101010101" pitchFamily="2" charset="-122"/>
              </a:rPr>
              <a:t>虾饺</a:t>
            </a:r>
            <a:endParaRPr lang="en-US" altLang="zh-CN" b="1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FF9CDFA-28D6-4E2A-5AAF-F39FF9CB0A9C}"/>
              </a:ext>
            </a:extLst>
          </p:cNvPr>
          <p:cNvSpPr txBox="1"/>
          <p:nvPr/>
        </p:nvSpPr>
        <p:spPr>
          <a:xfrm>
            <a:off x="659395" y="2311151"/>
            <a:ext cx="2770990" cy="449765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 fontScale="92500"/>
          </a:bodyPr>
          <a:lstStyle/>
          <a:p>
            <a:r>
              <a:rPr lang="en-GB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Steamed Shumai</a:t>
            </a:r>
            <a:r>
              <a:rPr lang="zh-CN" altLang="en-US" b="1" dirty="0">
                <a:latin typeface="Segoe UI" panose="020B0502040204020203" pitchFamily="34" charset="0"/>
                <a:ea typeface="等线" panose="02010600030101010101" pitchFamily="2" charset="-122"/>
              </a:rPr>
              <a:t>干蒸烧麦</a:t>
            </a:r>
            <a:endParaRPr lang="en-US" altLang="zh-CN" b="1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38A7186-5D25-F903-2BB9-DF9397402976}"/>
              </a:ext>
            </a:extLst>
          </p:cNvPr>
          <p:cNvSpPr txBox="1"/>
          <p:nvPr/>
        </p:nvSpPr>
        <p:spPr>
          <a:xfrm>
            <a:off x="3791752" y="1524037"/>
            <a:ext cx="2430663" cy="449765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/>
          </a:bodyPr>
          <a:lstStyle/>
          <a:p>
            <a:r>
              <a:rPr lang="en-GB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Char Siu Bao </a:t>
            </a:r>
            <a:r>
              <a:rPr lang="zh-CN" altLang="en-US" b="1" dirty="0">
                <a:latin typeface="Segoe UI" panose="020B0502040204020203" pitchFamily="34" charset="0"/>
                <a:ea typeface="等线" panose="02010600030101010101" pitchFamily="2" charset="-122"/>
              </a:rPr>
              <a:t>叉烧包</a:t>
            </a:r>
            <a:endParaRPr lang="en-US" altLang="zh-CN" b="1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616FEE0-DBC8-F8D2-E23C-9C0D1F5ADDBF}"/>
              </a:ext>
            </a:extLst>
          </p:cNvPr>
          <p:cNvSpPr txBox="1"/>
          <p:nvPr/>
        </p:nvSpPr>
        <p:spPr>
          <a:xfrm>
            <a:off x="3840229" y="2339222"/>
            <a:ext cx="2430664" cy="449765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/>
          </a:bodyPr>
          <a:lstStyle/>
          <a:p>
            <a:r>
              <a:rPr lang="en-GB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E</a:t>
            </a:r>
            <a:r>
              <a:rPr lang="en-US" altLang="zh-CN" b="1" dirty="0">
                <a:latin typeface="Segoe UI" panose="020B0502040204020203" pitchFamily="34" charset="0"/>
                <a:ea typeface="等线" panose="02010600030101010101" pitchFamily="2" charset="-122"/>
              </a:rPr>
              <a:t>gg Tart </a:t>
            </a:r>
            <a:r>
              <a:rPr lang="zh-CN" altLang="en-US" b="1" dirty="0">
                <a:latin typeface="Segoe UI" panose="020B0502040204020203" pitchFamily="34" charset="0"/>
                <a:ea typeface="等线" panose="02010600030101010101" pitchFamily="2" charset="-122"/>
              </a:rPr>
              <a:t>蛋挞</a:t>
            </a:r>
            <a:endParaRPr lang="en-US" altLang="zh-CN" b="1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C202F88-D622-8315-9B90-BFE6A3B9A592}"/>
              </a:ext>
            </a:extLst>
          </p:cNvPr>
          <p:cNvSpPr txBox="1"/>
          <p:nvPr/>
        </p:nvSpPr>
        <p:spPr>
          <a:xfrm>
            <a:off x="206375" y="6584140"/>
            <a:ext cx="85511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00" b="1" dirty="0"/>
              <a:t>2024. </a:t>
            </a:r>
            <a:r>
              <a:rPr lang="zh-CN" altLang="en-US" sz="1000" b="1" i="0" dirty="0">
                <a:solidFill>
                  <a:srgbClr val="262626"/>
                </a:solidFill>
                <a:effectLst/>
                <a:latin typeface="-apple-system"/>
              </a:rPr>
              <a:t>广式早茶：四大天王＆八大金刚 </a:t>
            </a:r>
            <a:r>
              <a:rPr lang="en-US" altLang="zh-CN" sz="1000" b="1" i="0" dirty="0">
                <a:solidFill>
                  <a:srgbClr val="262626"/>
                </a:solidFill>
                <a:effectLst/>
                <a:latin typeface="-apple-system"/>
              </a:rPr>
              <a:t>[OL]. https://www.kpfans.com/article/0lWqnd2a5X.html</a:t>
            </a:r>
            <a:endParaRPr lang="zh-CN" altLang="en-US" sz="1000" b="1" i="0" dirty="0">
              <a:solidFill>
                <a:srgbClr val="262626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8334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7" grpId="0"/>
      <p:bldP spid="48" grpId="0"/>
      <p:bldP spid="49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000000"/>
      </a:dk1>
      <a:lt1>
        <a:srgbClr val="FFFFFF"/>
      </a:lt1>
      <a:dk2>
        <a:srgbClr val="503000"/>
      </a:dk2>
      <a:lt2>
        <a:srgbClr val="FFFFFF"/>
      </a:lt2>
      <a:accent1>
        <a:srgbClr val="FEC930"/>
      </a:accent1>
      <a:accent2>
        <a:srgbClr val="F69231"/>
      </a:accent2>
      <a:accent3>
        <a:srgbClr val="CD8C46"/>
      </a:accent3>
      <a:accent4>
        <a:srgbClr val="EA7029"/>
      </a:accent4>
      <a:accent5>
        <a:srgbClr val="E4492E"/>
      </a:accent5>
      <a:accent6>
        <a:srgbClr val="9B6A6B"/>
      </a:accent6>
      <a:hlink>
        <a:srgbClr val="F84D4D"/>
      </a:hlink>
      <a:folHlink>
        <a:srgbClr val="979797"/>
      </a:folHlink>
    </a:clrScheme>
    <a:fontScheme name="font">
      <a:majorFont>
        <a:latin typeface="Segoe UI"/>
        <a:ea typeface="等线"/>
        <a:cs typeface=""/>
      </a:majorFont>
      <a:minorFont>
        <a:latin typeface="Segoe UI"/>
        <a:ea typeface="等线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lid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420</Words>
  <Application>Microsoft Office PowerPoint</Application>
  <PresentationFormat>宽屏</PresentationFormat>
  <Paragraphs>68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0" baseType="lpstr">
      <vt:lpstr>-apple-system</vt:lpstr>
      <vt:lpstr>Arial</vt:lpstr>
      <vt:lpstr>Segoe UI</vt:lpstr>
      <vt:lpstr>Designed by OfficePLUS</vt:lpstr>
      <vt:lpstr>Traditional Cuisine: Breakfast Culture of  Guangdong</vt:lpstr>
      <vt:lpstr>PowerPoint 演示文稿</vt:lpstr>
      <vt:lpstr>Introduction to Guangdong Dim Sum Brunch</vt:lpstr>
      <vt:lpstr>The History of Guangdong Dim Sum Brunch</vt:lpstr>
      <vt:lpstr>PowerPoint 演示文稿</vt:lpstr>
      <vt:lpstr>PowerPoint 演示文稿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子毅 吴</cp:lastModifiedBy>
  <cp:revision>39</cp:revision>
  <cp:lastPrinted>2024-02-04T16:00:00Z</cp:lastPrinted>
  <dcterms:created xsi:type="dcterms:W3CDTF">2024-02-04T16:00:00Z</dcterms:created>
  <dcterms:modified xsi:type="dcterms:W3CDTF">2024-11-14T02:33:40Z</dcterms:modified>
</cp:coreProperties>
</file>