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0"/>
  </p:handoutMasterIdLst>
  <p:sldIdLst>
    <p:sldId id="278" r:id="rId4"/>
    <p:sldId id="281" r:id="rId6"/>
    <p:sldId id="282" r:id="rId7"/>
    <p:sldId id="283" r:id="rId8"/>
    <p:sldId id="298" r:id="rId9"/>
  </p:sldIdLst>
  <p:sldSz cx="12192000" cy="6858000"/>
  <p:notesSz cx="7103745" cy="10234295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  <p:cmAuthor id="1483810881" name="WPS_1679281038" initials="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9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218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image" Target="../media/image4.png"/><Relationship Id="rId4" Type="http://schemas.openxmlformats.org/officeDocument/2006/relationships/tags" Target="../tags/tag73.xml"/><Relationship Id="rId3" Type="http://schemas.openxmlformats.org/officeDocument/2006/relationships/image" Target="../media/image3.png"/><Relationship Id="rId2" Type="http://schemas.openxmlformats.org/officeDocument/2006/relationships/tags" Target="../tags/tag72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image" Target="../media/image2.png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image" Target="../media/image1.png"/><Relationship Id="rId2" Type="http://schemas.openxmlformats.org/officeDocument/2006/relationships/tags" Target="../tags/tag81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image" Target="../media/image2.png"/><Relationship Id="rId4" Type="http://schemas.openxmlformats.org/officeDocument/2006/relationships/tags" Target="../tags/tag99.xml"/><Relationship Id="rId3" Type="http://schemas.openxmlformats.org/officeDocument/2006/relationships/image" Target="../media/image1.png"/><Relationship Id="rId2" Type="http://schemas.openxmlformats.org/officeDocument/2006/relationships/tags" Target="../tags/tag98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image" Target="../media/image2.png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image" Target="../media/image4.png"/><Relationship Id="rId4" Type="http://schemas.openxmlformats.org/officeDocument/2006/relationships/tags" Target="../tags/tag107.xml"/><Relationship Id="rId3" Type="http://schemas.openxmlformats.org/officeDocument/2006/relationships/image" Target="../media/image3.png"/><Relationship Id="rId2" Type="http://schemas.openxmlformats.org/officeDocument/2006/relationships/tags" Target="../tags/tag106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image" Target="../media/image5.png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image" Target="../media/image2.png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image" Target="../media/image1.png"/><Relationship Id="rId2" Type="http://schemas.openxmlformats.org/officeDocument/2006/relationships/tags" Target="../tags/tag120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image" Target="../media/image4.png"/><Relationship Id="rId4" Type="http://schemas.openxmlformats.org/officeDocument/2006/relationships/tags" Target="../tags/tag129.xml"/><Relationship Id="rId3" Type="http://schemas.openxmlformats.org/officeDocument/2006/relationships/image" Target="../media/image3.png"/><Relationship Id="rId2" Type="http://schemas.openxmlformats.org/officeDocument/2006/relationships/tags" Target="../tags/tag12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image" Target="../media/image2.png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image" Target="../media/image4.png"/><Relationship Id="rId4" Type="http://schemas.openxmlformats.org/officeDocument/2006/relationships/tags" Target="../tags/tag139.xml"/><Relationship Id="rId3" Type="http://schemas.openxmlformats.org/officeDocument/2006/relationships/image" Target="../media/image3.png"/><Relationship Id="rId2" Type="http://schemas.openxmlformats.org/officeDocument/2006/relationships/tags" Target="../tags/tag138.xml"/><Relationship Id="rId16" Type="http://schemas.openxmlformats.org/officeDocument/2006/relationships/tags" Target="../tags/tag149.xml"/><Relationship Id="rId15" Type="http://schemas.openxmlformats.org/officeDocument/2006/relationships/tags" Target="../tags/tag148.xml"/><Relationship Id="rId14" Type="http://schemas.openxmlformats.org/officeDocument/2006/relationships/tags" Target="../tags/tag147.xml"/><Relationship Id="rId13" Type="http://schemas.openxmlformats.org/officeDocument/2006/relationships/image" Target="../media/image2.png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image" Target="../media/image4.png"/><Relationship Id="rId4" Type="http://schemas.openxmlformats.org/officeDocument/2006/relationships/tags" Target="../tags/tag151.xml"/><Relationship Id="rId3" Type="http://schemas.openxmlformats.org/officeDocument/2006/relationships/image" Target="../media/image3.png"/><Relationship Id="rId2" Type="http://schemas.openxmlformats.org/officeDocument/2006/relationships/tags" Target="../tags/tag150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image" Target="../media/image4.png"/><Relationship Id="rId4" Type="http://schemas.openxmlformats.org/officeDocument/2006/relationships/tags" Target="../tags/tag159.xml"/><Relationship Id="rId3" Type="http://schemas.openxmlformats.org/officeDocument/2006/relationships/image" Target="../media/image3.png"/><Relationship Id="rId2" Type="http://schemas.openxmlformats.org/officeDocument/2006/relationships/tags" Target="../tags/tag15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2.png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tags" Target="../tags/tag10.xml"/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image" Target="../media/image4.png"/><Relationship Id="rId4" Type="http://schemas.openxmlformats.org/officeDocument/2006/relationships/tags" Target="../tags/tag164.xml"/><Relationship Id="rId3" Type="http://schemas.openxmlformats.org/officeDocument/2006/relationships/image" Target="../media/image3.png"/><Relationship Id="rId2" Type="http://schemas.openxmlformats.org/officeDocument/2006/relationships/tags" Target="../tags/tag16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image" Target="../media/image4.png"/><Relationship Id="rId4" Type="http://schemas.openxmlformats.org/officeDocument/2006/relationships/tags" Target="../tags/tag170.xml"/><Relationship Id="rId3" Type="http://schemas.openxmlformats.org/officeDocument/2006/relationships/image" Target="../media/image3.png"/><Relationship Id="rId2" Type="http://schemas.openxmlformats.org/officeDocument/2006/relationships/tags" Target="../tags/tag169.xml"/><Relationship Id="rId13" Type="http://schemas.openxmlformats.org/officeDocument/2006/relationships/tags" Target="../tags/tag177.xml"/><Relationship Id="rId12" Type="http://schemas.openxmlformats.org/officeDocument/2006/relationships/tags" Target="../tags/tag176.xml"/><Relationship Id="rId11" Type="http://schemas.openxmlformats.org/officeDocument/2006/relationships/tags" Target="../tags/tag175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image" Target="../media/image2.png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image" Target="../media/image1.png"/><Relationship Id="rId2" Type="http://schemas.openxmlformats.org/officeDocument/2006/relationships/tags" Target="../tags/tag178.xml"/><Relationship Id="rId10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5.png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image" Target="../media/image2.png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1.png"/><Relationship Id="rId2" Type="http://schemas.openxmlformats.org/officeDocument/2006/relationships/tags" Target="../tags/tag23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image" Target="../media/image4.png"/><Relationship Id="rId4" Type="http://schemas.openxmlformats.org/officeDocument/2006/relationships/tags" Target="../tags/tag32.xml"/><Relationship Id="rId3" Type="http://schemas.openxmlformats.org/officeDocument/2006/relationships/image" Target="../media/image3.png"/><Relationship Id="rId2" Type="http://schemas.openxmlformats.org/officeDocument/2006/relationships/tags" Target="../tags/tag3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image" Target="../media/image2.png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image" Target="../media/image4.png"/><Relationship Id="rId4" Type="http://schemas.openxmlformats.org/officeDocument/2006/relationships/tags" Target="../tags/tag42.xml"/><Relationship Id="rId3" Type="http://schemas.openxmlformats.org/officeDocument/2006/relationships/image" Target="../media/image3.png"/><Relationship Id="rId2" Type="http://schemas.openxmlformats.org/officeDocument/2006/relationships/tags" Target="../tags/tag41.xml"/><Relationship Id="rId16" Type="http://schemas.openxmlformats.org/officeDocument/2006/relationships/tags" Target="../tags/tag52.xml"/><Relationship Id="rId15" Type="http://schemas.openxmlformats.org/officeDocument/2006/relationships/tags" Target="../tags/tag51.xml"/><Relationship Id="rId14" Type="http://schemas.openxmlformats.org/officeDocument/2006/relationships/tags" Target="../tags/tag50.xml"/><Relationship Id="rId13" Type="http://schemas.openxmlformats.org/officeDocument/2006/relationships/image" Target="../media/image2.png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image" Target="../media/image4.png"/><Relationship Id="rId4" Type="http://schemas.openxmlformats.org/officeDocument/2006/relationships/tags" Target="../tags/tag54.xml"/><Relationship Id="rId3" Type="http://schemas.openxmlformats.org/officeDocument/2006/relationships/image" Target="../media/image3.png"/><Relationship Id="rId2" Type="http://schemas.openxmlformats.org/officeDocument/2006/relationships/tags" Target="../tags/tag53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image" Target="../media/image4.png"/><Relationship Id="rId4" Type="http://schemas.openxmlformats.org/officeDocument/2006/relationships/tags" Target="../tags/tag62.xml"/><Relationship Id="rId3" Type="http://schemas.openxmlformats.org/officeDocument/2006/relationships/image" Target="../media/image3.png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image" Target="../media/image4.png"/><Relationship Id="rId4" Type="http://schemas.openxmlformats.org/officeDocument/2006/relationships/tags" Target="../tags/tag67.xml"/><Relationship Id="rId3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ͼƬ1-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6920" cy="6858000"/>
          </a:xfrm>
          <a:prstGeom prst="rect">
            <a:avLst/>
          </a:prstGeom>
        </p:spPr>
      </p:pic>
      <p:pic>
        <p:nvPicPr>
          <p:cNvPr id="10" name="图片 9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21040" y="1077595"/>
            <a:ext cx="342900" cy="349885"/>
          </a:xfrm>
          <a:prstGeom prst="rect">
            <a:avLst/>
          </a:prstGeom>
        </p:spPr>
      </p:pic>
      <p:sp>
        <p:nvSpPr>
          <p:cNvPr id="9" name="副标题"/>
          <p:cNvSpPr txBox="1">
            <a:spLocks noGrp="1"/>
          </p:cNvSpPr>
          <p:nvPr>
            <p:ph type="body" idx="3" hasCustomPrompt="1"/>
            <p:custDataLst>
              <p:tags r:id="rId6"/>
            </p:custDataLst>
          </p:nvPr>
        </p:nvSpPr>
        <p:spPr>
          <a:xfrm>
            <a:off x="8634730" y="971550"/>
            <a:ext cx="363855" cy="4846955"/>
          </a:xfrm>
          <a:prstGeom prst="rect">
            <a:avLst/>
          </a:prstGeom>
          <a:noFill/>
        </p:spPr>
        <p:txBody>
          <a:bodyPr vert="eaVert" wrap="square" lIns="0" tIns="10795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1400" b="0" i="0" u="none" strike="noStrike" kern="1200" cap="none" spc="800" normalizeH="0" baseline="0" noProof="1" dirty="0">
                <a:solidFill>
                  <a:schemeClr val="bg1">
                    <a:lumMod val="6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>
              <a:buClrTx/>
              <a:buSzTx/>
              <a:buFontTx/>
            </a:pPr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7"/>
            </p:custDataLst>
          </p:nvPr>
        </p:nvSpPr>
        <p:spPr>
          <a:xfrm>
            <a:off x="9058275" y="971550"/>
            <a:ext cx="1104656" cy="4846955"/>
          </a:xfrm>
          <a:prstGeom prst="rect">
            <a:avLst/>
          </a:prstGeom>
          <a:noFill/>
        </p:spPr>
        <p:txBody>
          <a:bodyPr vert="eaVert" wrap="square" lIns="0" tIns="45720" rIns="0" bIns="0" rtlCol="0" anchor="b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7" name="署名"/>
          <p:cNvSpPr txBox="1"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10162931" y="3966057"/>
            <a:ext cx="774700" cy="1696994"/>
          </a:xfrm>
          <a:prstGeom prst="rect">
            <a:avLst/>
          </a:prstGeom>
          <a:noFill/>
        </p:spPr>
        <p:txBody>
          <a:bodyPr vert="eaVert"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75000"/>
                  </a:schemeClr>
                </a:soli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lnSpc>
                <a:spcPct val="150000"/>
              </a:lnSpc>
            </a:pPr>
            <a:r>
              <a:rPr>
                <a:sym typeface="+mn-ea"/>
              </a:rPr>
              <a:t>单击编辑文本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ͼƬ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4939030"/>
            <a:ext cx="12192000" cy="1918970"/>
          </a:xfrm>
          <a:prstGeom prst="rect">
            <a:avLst/>
          </a:prstGeom>
        </p:spPr>
      </p:pic>
      <p:cxnSp>
        <p:nvCxnSpPr>
          <p:cNvPr id="38" name="直接连接符 37"/>
          <p:cNvCxnSpPr/>
          <p:nvPr>
            <p:custDataLst>
              <p:tags r:id="rId6"/>
            </p:custDataLst>
          </p:nvPr>
        </p:nvCxnSpPr>
        <p:spPr>
          <a:xfrm rot="16200000">
            <a:off x="3932419" y="-2325645"/>
            <a:ext cx="0" cy="6561438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alpha val="25000"/>
                  </a:schemeClr>
                </a:gs>
                <a:gs pos="8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副标题"/>
          <p:cNvSpPr txBox="1">
            <a:spLocks noGrp="1"/>
          </p:cNvSpPr>
          <p:nvPr>
            <p:ph type="body" idx="3" hasCustomPrompt="1"/>
            <p:custDataLst>
              <p:tags r:id="rId7"/>
            </p:custDataLst>
          </p:nvPr>
        </p:nvSpPr>
        <p:spPr>
          <a:xfrm>
            <a:off x="1120140" y="1015365"/>
            <a:ext cx="10457180" cy="49212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179705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8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/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2"/>
            <p:custDataLst>
              <p:tags r:id="rId8"/>
            </p:custDataLst>
          </p:nvPr>
        </p:nvSpPr>
        <p:spPr>
          <a:xfrm>
            <a:off x="1120140" y="379095"/>
            <a:ext cx="10457180" cy="627380"/>
          </a:xfrm>
          <a:prstGeom prst="rect">
            <a:avLst/>
          </a:prstGeom>
          <a:noFill/>
        </p:spPr>
        <p:txBody>
          <a:bodyPr vert="horz" wrap="square" t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0"/>
                </a:gra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pic>
        <p:nvPicPr>
          <p:cNvPr id="11" name="图片 10" descr="图片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77240" y="488315"/>
            <a:ext cx="328295" cy="33528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ͼƬ1-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6920" cy="6858000"/>
          </a:xfrm>
          <a:prstGeom prst="rect">
            <a:avLst/>
          </a:prstGeom>
        </p:spPr>
      </p:pic>
      <p:sp>
        <p:nvSpPr>
          <p:cNvPr id="9" name="标题"/>
          <p:cNvSpPr txBox="1">
            <a:spLocks noGrp="1"/>
          </p:cNvSpPr>
          <p:nvPr>
            <p:ph type="title" idx="3" hasCustomPrompt="1"/>
            <p:custDataLst>
              <p:tags r:id="rId4"/>
            </p:custDataLst>
          </p:nvPr>
        </p:nvSpPr>
        <p:spPr>
          <a:xfrm>
            <a:off x="8572499" y="971550"/>
            <a:ext cx="1435101" cy="4846955"/>
          </a:xfrm>
          <a:prstGeom prst="rect">
            <a:avLst/>
          </a:prstGeom>
          <a:noFill/>
        </p:spPr>
        <p:txBody>
          <a:bodyPr vert="eaVert" wrap="square" lIns="0" tIns="45720" rIns="0" bIns="0" rtlCol="0" anchor="t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8" name="署名"/>
          <p:cNvSpPr txBox="1">
            <a:spLocks noGrp="1"/>
          </p:cNvSpPr>
          <p:nvPr>
            <p:ph type="body" idx="2" hasCustomPrompt="1"/>
            <p:custDataLst>
              <p:tags r:id="rId5"/>
            </p:custDataLst>
          </p:nvPr>
        </p:nvSpPr>
        <p:spPr>
          <a:xfrm>
            <a:off x="10162931" y="3966057"/>
            <a:ext cx="774700" cy="1696994"/>
          </a:xfrm>
          <a:prstGeom prst="rect">
            <a:avLst/>
          </a:prstGeom>
          <a:noFill/>
        </p:spPr>
        <p:txBody>
          <a:bodyPr vert="eaVert"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75000"/>
                  </a:schemeClr>
                </a:soli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lnSpc>
                <a:spcPct val="150000"/>
              </a:lnSpc>
            </a:pPr>
            <a:r>
              <a:rPr>
                <a:sym typeface="+mn-ea"/>
              </a:rPr>
              <a:t>单击编辑文本</a:t>
            </a:r>
            <a:endParaRPr>
              <a:sym typeface="+mn-ea"/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21040" y="1077595"/>
            <a:ext cx="342900" cy="34988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ͼƬ1-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6920" cy="6858000"/>
          </a:xfrm>
          <a:prstGeom prst="rect">
            <a:avLst/>
          </a:prstGeom>
        </p:spPr>
      </p:pic>
      <p:pic>
        <p:nvPicPr>
          <p:cNvPr id="10" name="图片 9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21040" y="1077595"/>
            <a:ext cx="342900" cy="349885"/>
          </a:xfrm>
          <a:prstGeom prst="rect">
            <a:avLst/>
          </a:prstGeom>
        </p:spPr>
      </p:pic>
      <p:sp>
        <p:nvSpPr>
          <p:cNvPr id="9" name="副标题"/>
          <p:cNvSpPr txBox="1">
            <a:spLocks noGrp="1"/>
          </p:cNvSpPr>
          <p:nvPr>
            <p:ph type="body" idx="3" hasCustomPrompt="1"/>
            <p:custDataLst>
              <p:tags r:id="rId6"/>
            </p:custDataLst>
          </p:nvPr>
        </p:nvSpPr>
        <p:spPr>
          <a:xfrm>
            <a:off x="8634730" y="971550"/>
            <a:ext cx="363855" cy="4846955"/>
          </a:xfrm>
          <a:prstGeom prst="rect">
            <a:avLst/>
          </a:prstGeom>
          <a:noFill/>
        </p:spPr>
        <p:txBody>
          <a:bodyPr vert="eaVert" wrap="square" lIns="0" tIns="10795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1400" b="0" i="0" u="none" strike="noStrike" kern="1200" cap="none" spc="800" normalizeH="0" baseline="0" noProof="1" dirty="0">
                <a:solidFill>
                  <a:schemeClr val="bg1">
                    <a:lumMod val="6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>
              <a:buClrTx/>
              <a:buSzTx/>
              <a:buFontTx/>
            </a:pPr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7"/>
            </p:custDataLst>
          </p:nvPr>
        </p:nvSpPr>
        <p:spPr>
          <a:xfrm>
            <a:off x="9058275" y="971550"/>
            <a:ext cx="1104656" cy="4846955"/>
          </a:xfrm>
          <a:prstGeom prst="rect">
            <a:avLst/>
          </a:prstGeom>
          <a:noFill/>
        </p:spPr>
        <p:txBody>
          <a:bodyPr vert="eaVert" wrap="square" lIns="0" tIns="45720" rIns="0" bIns="0" rtlCol="0" anchor="b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7" name="署名"/>
          <p:cNvSpPr txBox="1"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10162931" y="3966057"/>
            <a:ext cx="774700" cy="1696994"/>
          </a:xfrm>
          <a:prstGeom prst="rect">
            <a:avLst/>
          </a:prstGeom>
          <a:noFill/>
        </p:spPr>
        <p:txBody>
          <a:bodyPr vert="eaVert"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75000"/>
                  </a:schemeClr>
                </a:soli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lnSpc>
                <a:spcPct val="150000"/>
              </a:lnSpc>
            </a:pPr>
            <a:r>
              <a:rPr>
                <a:sym typeface="+mn-ea"/>
              </a:rPr>
              <a:t>单击编辑文本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ͼƬ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4939030"/>
            <a:ext cx="12192000" cy="1918970"/>
          </a:xfrm>
          <a:prstGeom prst="rect">
            <a:avLst/>
          </a:prstGeom>
        </p:spPr>
      </p:pic>
      <p:cxnSp>
        <p:nvCxnSpPr>
          <p:cNvPr id="38" name="直接连接符 37"/>
          <p:cNvCxnSpPr/>
          <p:nvPr>
            <p:custDataLst>
              <p:tags r:id="rId6"/>
            </p:custDataLst>
          </p:nvPr>
        </p:nvCxnSpPr>
        <p:spPr>
          <a:xfrm rot="16200000">
            <a:off x="3932419" y="-2325645"/>
            <a:ext cx="0" cy="6561438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alpha val="25000"/>
                  </a:schemeClr>
                </a:gs>
                <a:gs pos="8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71525" y="482600"/>
            <a:ext cx="340360" cy="347345"/>
          </a:xfrm>
          <a:prstGeom prst="rect">
            <a:avLst/>
          </a:prstGeom>
        </p:spPr>
      </p:pic>
      <p:sp>
        <p:nvSpPr>
          <p:cNvPr id="8" name="标题"/>
          <p:cNvSpPr txBox="1">
            <a:spLocks noGrp="1"/>
          </p:cNvSpPr>
          <p:nvPr>
            <p:ph type="title" idx="2"/>
            <p:custDataLst>
              <p:tags r:id="rId9"/>
            </p:custDataLst>
          </p:nvPr>
        </p:nvSpPr>
        <p:spPr>
          <a:xfrm>
            <a:off x="1120140" y="379095"/>
            <a:ext cx="10457180" cy="627380"/>
          </a:xfrm>
          <a:prstGeom prst="rect">
            <a:avLst/>
          </a:prstGeom>
          <a:noFill/>
        </p:spPr>
        <p:txBody>
          <a:bodyPr vert="horz" wrap="square" t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0"/>
                </a:gra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7" name="正文"/>
          <p:cNvSpPr txBox="1"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</a:pPr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</a:pPr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</a:pPr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</a:pPr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</a:pPr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ͼƬ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6920" cy="6858000"/>
          </a:xfrm>
          <a:prstGeom prst="rect">
            <a:avLst/>
          </a:prstGeom>
        </p:spPr>
      </p:pic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4"/>
            </p:custDataLst>
          </p:nvPr>
        </p:nvSpPr>
        <p:spPr>
          <a:xfrm>
            <a:off x="4632960" y="252730"/>
            <a:ext cx="2921000" cy="11163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600" b="0" i="0" u="none" strike="noStrike" kern="1200" cap="none" spc="0" normalizeH="0" baseline="0" noProof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ͼƬ1-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6920" cy="6858000"/>
          </a:xfrm>
          <a:prstGeom prst="rect">
            <a:avLst/>
          </a:prstGeom>
        </p:spPr>
      </p:pic>
      <p:sp>
        <p:nvSpPr>
          <p:cNvPr id="9" name="节编号"/>
          <p:cNvSpPr txBox="1">
            <a:spLocks noGrp="1"/>
          </p:cNvSpPr>
          <p:nvPr>
            <p:ph type="body" idx="4" hasCustomPrompt="1"/>
            <p:custDataLst>
              <p:tags r:id="rId4"/>
            </p:custDataLst>
          </p:nvPr>
        </p:nvSpPr>
        <p:spPr>
          <a:xfrm>
            <a:off x="2718435" y="2567305"/>
            <a:ext cx="1952625" cy="1430655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1500" b="0" i="0" u="none" strike="noStrike" kern="1200" cap="none" spc="0" normalizeH="0" baseline="0" noProof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>
                        <a:alpha val="0"/>
                      </a:schemeClr>
                    </a:gs>
                  </a:gsLst>
                  <a:lin ang="0" scaled="1"/>
                  <a:tileRect/>
                </a:gra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编号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3" hasCustomPrompt="1"/>
            <p:custDataLst>
              <p:tags r:id="rId5"/>
            </p:custDataLst>
          </p:nvPr>
        </p:nvSpPr>
        <p:spPr>
          <a:xfrm>
            <a:off x="9610724" y="857250"/>
            <a:ext cx="1753961" cy="4400550"/>
          </a:xfrm>
          <a:prstGeom prst="rect">
            <a:avLst/>
          </a:prstGeom>
          <a:noFill/>
          <a:effectLst/>
        </p:spPr>
        <p:txBody>
          <a:bodyPr vert="eaVert" wrap="square" lIns="0" tIns="36195" rIns="36195" bIns="36195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5400" b="0" i="0" u="none" strike="noStrike" kern="1200" cap="none" spc="0" normalizeH="0" baseline="0" noProof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cxnSp>
        <p:nvCxnSpPr>
          <p:cNvPr id="97" name="直接连接符 96"/>
          <p:cNvCxnSpPr/>
          <p:nvPr>
            <p:custDataLst>
              <p:tags r:id="rId6"/>
            </p:custDataLst>
          </p:nvPr>
        </p:nvCxnSpPr>
        <p:spPr>
          <a:xfrm>
            <a:off x="9610828" y="857422"/>
            <a:ext cx="0" cy="436880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alpha val="2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916035" y="981710"/>
            <a:ext cx="342900" cy="34988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 descr="ͼƬ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4939030"/>
            <a:ext cx="12192000" cy="1918970"/>
          </a:xfrm>
          <a:prstGeom prst="rect">
            <a:avLst/>
          </a:prstGeom>
        </p:spPr>
      </p:pic>
      <p:sp>
        <p:nvSpPr>
          <p:cNvPr id="12" name="正文"/>
          <p:cNvSpPr txBox="1">
            <a:spLocks noGrp="1"/>
          </p:cNvSpPr>
          <p:nvPr>
            <p:ph idx="5"/>
            <p:custDataLst>
              <p:tags r:id="rId6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" name="正文"/>
          <p:cNvSpPr txBox="1">
            <a:spLocks noGrp="1"/>
          </p:cNvSpPr>
          <p:nvPr>
            <p:ph idx="4"/>
            <p:custDataLst>
              <p:tags r:id="rId7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cxnSp>
        <p:nvCxnSpPr>
          <p:cNvPr id="9" name="直接连接符 8"/>
          <p:cNvCxnSpPr/>
          <p:nvPr>
            <p:custDataLst>
              <p:tags r:id="rId8"/>
            </p:custDataLst>
          </p:nvPr>
        </p:nvCxnSpPr>
        <p:spPr>
          <a:xfrm rot="16200000">
            <a:off x="3932419" y="-2325645"/>
            <a:ext cx="0" cy="6561438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alpha val="25000"/>
                  </a:schemeClr>
                </a:gs>
                <a:gs pos="8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"/>
          <p:cNvSpPr txBox="1">
            <a:spLocks noGrp="1"/>
          </p:cNvSpPr>
          <p:nvPr>
            <p:ph type="title" idx="2"/>
            <p:custDataLst>
              <p:tags r:id="rId9"/>
            </p:custDataLst>
          </p:nvPr>
        </p:nvSpPr>
        <p:spPr>
          <a:xfrm>
            <a:off x="1120140" y="379095"/>
            <a:ext cx="10457180" cy="627380"/>
          </a:xfrm>
          <a:prstGeom prst="rect">
            <a:avLst/>
          </a:prstGeom>
          <a:noFill/>
        </p:spPr>
        <p:txBody>
          <a:bodyPr vert="horz" wrap="square" t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0"/>
                </a:gra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pic>
        <p:nvPicPr>
          <p:cNvPr id="11" name="图片 10" descr="图片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77240" y="488315"/>
            <a:ext cx="328295" cy="335280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图片 18" descr="ͼƬ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4939030"/>
            <a:ext cx="12192000" cy="1918970"/>
          </a:xfrm>
          <a:prstGeom prst="rect">
            <a:avLst/>
          </a:prstGeom>
        </p:spPr>
      </p:pic>
      <p:sp>
        <p:nvSpPr>
          <p:cNvPr id="16" name="正文"/>
          <p:cNvSpPr txBox="1">
            <a:spLocks noGrp="1"/>
          </p:cNvSpPr>
          <p:nvPr>
            <p:ph idx="7"/>
            <p:custDataLst>
              <p:tags r:id="rId6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5" name="标题"/>
          <p:cNvSpPr txBox="1">
            <a:spLocks noGrp="1"/>
          </p:cNvSpPr>
          <p:nvPr>
            <p:ph type="title" idx="6"/>
            <p:custDataLst>
              <p:tags r:id="rId7"/>
            </p:custDataLst>
          </p:nvPr>
        </p:nvSpPr>
        <p:spPr>
          <a:xfrm>
            <a:off x="6235065" y="1395730"/>
            <a:ext cx="5342255" cy="43370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4" name="正文"/>
          <p:cNvSpPr txBox="1">
            <a:spLocks noGrp="1"/>
          </p:cNvSpPr>
          <p:nvPr>
            <p:ph idx="5"/>
            <p:custDataLst>
              <p:tags r:id="rId8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2" name="标题"/>
          <p:cNvSpPr txBox="1">
            <a:spLocks noGrp="1"/>
          </p:cNvSpPr>
          <p:nvPr>
            <p:ph type="title" idx="4"/>
            <p:custDataLst>
              <p:tags r:id="rId9"/>
            </p:custDataLst>
          </p:nvPr>
        </p:nvSpPr>
        <p:spPr>
          <a:xfrm>
            <a:off x="608330" y="1395730"/>
            <a:ext cx="5342255" cy="43370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10"/>
            </p:custDataLst>
          </p:nvPr>
        </p:nvCxnSpPr>
        <p:spPr>
          <a:xfrm rot="16200000">
            <a:off x="3932419" y="-2325645"/>
            <a:ext cx="0" cy="6561438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alpha val="25000"/>
                  </a:schemeClr>
                </a:gs>
                <a:gs pos="8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"/>
          <p:cNvSpPr txBox="1">
            <a:spLocks noGrp="1"/>
          </p:cNvSpPr>
          <p:nvPr>
            <p:ph type="title" idx="2"/>
            <p:custDataLst>
              <p:tags r:id="rId11"/>
            </p:custDataLst>
          </p:nvPr>
        </p:nvSpPr>
        <p:spPr>
          <a:xfrm>
            <a:off x="1120140" y="379095"/>
            <a:ext cx="10457180" cy="627380"/>
          </a:xfrm>
          <a:prstGeom prst="rect">
            <a:avLst/>
          </a:prstGeom>
          <a:noFill/>
        </p:spPr>
        <p:txBody>
          <a:bodyPr vert="horz" wrap="square" t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0"/>
                </a:gra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pic>
        <p:nvPicPr>
          <p:cNvPr id="13" name="图片 12" descr="图片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77240" y="488315"/>
            <a:ext cx="328295" cy="335280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 descr="ͼƬ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4939030"/>
            <a:ext cx="12192000" cy="1918970"/>
          </a:xfrm>
          <a:prstGeom prst="rect">
            <a:avLst/>
          </a:prstGeom>
        </p:spPr>
      </p:pic>
      <p:cxnSp>
        <p:nvCxnSpPr>
          <p:cNvPr id="8" name="直接连接符 7"/>
          <p:cNvCxnSpPr/>
          <p:nvPr>
            <p:custDataLst>
              <p:tags r:id="rId6"/>
            </p:custDataLst>
          </p:nvPr>
        </p:nvCxnSpPr>
        <p:spPr>
          <a:xfrm rot="16200000">
            <a:off x="3932419" y="-2325645"/>
            <a:ext cx="0" cy="6561438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alpha val="25000"/>
                  </a:schemeClr>
                </a:gs>
                <a:gs pos="8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"/>
          <p:cNvSpPr txBox="1">
            <a:spLocks noGrp="1"/>
          </p:cNvSpPr>
          <p:nvPr>
            <p:ph type="title" idx="2"/>
            <p:custDataLst>
              <p:tags r:id="rId7"/>
            </p:custDataLst>
          </p:nvPr>
        </p:nvSpPr>
        <p:spPr>
          <a:xfrm>
            <a:off x="1120140" y="379095"/>
            <a:ext cx="10457180" cy="627380"/>
          </a:xfrm>
          <a:prstGeom prst="rect">
            <a:avLst/>
          </a:prstGeom>
          <a:noFill/>
        </p:spPr>
        <p:txBody>
          <a:bodyPr vert="horz" wrap="square" t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0"/>
                </a:gra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77240" y="488315"/>
            <a:ext cx="328295" cy="33528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ͼƬ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4939030"/>
            <a:ext cx="12192000" cy="191897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ͼƬ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4939030"/>
            <a:ext cx="12192000" cy="1918970"/>
          </a:xfrm>
          <a:prstGeom prst="rect">
            <a:avLst/>
          </a:prstGeom>
        </p:spPr>
      </p:pic>
      <p:cxnSp>
        <p:nvCxnSpPr>
          <p:cNvPr id="38" name="直接连接符 37"/>
          <p:cNvCxnSpPr/>
          <p:nvPr>
            <p:custDataLst>
              <p:tags r:id="rId6"/>
            </p:custDataLst>
          </p:nvPr>
        </p:nvCxnSpPr>
        <p:spPr>
          <a:xfrm rot="16200000">
            <a:off x="3932419" y="-2325645"/>
            <a:ext cx="0" cy="6561438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alpha val="25000"/>
                  </a:schemeClr>
                </a:gs>
                <a:gs pos="8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71525" y="482600"/>
            <a:ext cx="340360" cy="347345"/>
          </a:xfrm>
          <a:prstGeom prst="rect">
            <a:avLst/>
          </a:prstGeom>
        </p:spPr>
      </p:pic>
      <p:sp>
        <p:nvSpPr>
          <p:cNvPr id="8" name="标题"/>
          <p:cNvSpPr txBox="1">
            <a:spLocks noGrp="1"/>
          </p:cNvSpPr>
          <p:nvPr>
            <p:ph type="title" idx="2"/>
            <p:custDataLst>
              <p:tags r:id="rId9"/>
            </p:custDataLst>
          </p:nvPr>
        </p:nvSpPr>
        <p:spPr>
          <a:xfrm>
            <a:off x="1120140" y="379095"/>
            <a:ext cx="10457180" cy="627380"/>
          </a:xfrm>
          <a:prstGeom prst="rect">
            <a:avLst/>
          </a:prstGeom>
          <a:noFill/>
        </p:spPr>
        <p:txBody>
          <a:bodyPr vert="horz" wrap="square" t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0"/>
                </a:gra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7" name="正文"/>
          <p:cNvSpPr txBox="1"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</a:pPr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</a:pPr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</a:pPr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</a:pPr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</a:pPr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ͼƬ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4939030"/>
            <a:ext cx="12192000" cy="1918970"/>
          </a:xfrm>
          <a:prstGeom prst="rect">
            <a:avLst/>
          </a:prstGeom>
        </p:spPr>
      </p:pic>
      <p:sp>
        <p:nvSpPr>
          <p:cNvPr id="7" name="正文"/>
          <p:cNvSpPr txBox="1"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08330" y="379730"/>
            <a:ext cx="10968990" cy="58769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ͼƬ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4939030"/>
            <a:ext cx="12192000" cy="1918970"/>
          </a:xfrm>
          <a:prstGeom prst="rect">
            <a:avLst/>
          </a:prstGeom>
        </p:spPr>
      </p:pic>
      <p:cxnSp>
        <p:nvCxnSpPr>
          <p:cNvPr id="38" name="直接连接符 37"/>
          <p:cNvCxnSpPr/>
          <p:nvPr>
            <p:custDataLst>
              <p:tags r:id="rId6"/>
            </p:custDataLst>
          </p:nvPr>
        </p:nvCxnSpPr>
        <p:spPr>
          <a:xfrm rot="16200000">
            <a:off x="3932419" y="-2325645"/>
            <a:ext cx="0" cy="6561438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alpha val="25000"/>
                  </a:schemeClr>
                </a:gs>
                <a:gs pos="8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副标题"/>
          <p:cNvSpPr txBox="1">
            <a:spLocks noGrp="1"/>
          </p:cNvSpPr>
          <p:nvPr>
            <p:ph type="body" idx="3" hasCustomPrompt="1"/>
            <p:custDataLst>
              <p:tags r:id="rId7"/>
            </p:custDataLst>
          </p:nvPr>
        </p:nvSpPr>
        <p:spPr>
          <a:xfrm>
            <a:off x="1120140" y="1015365"/>
            <a:ext cx="10457180" cy="49212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179705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8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/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2"/>
            <p:custDataLst>
              <p:tags r:id="rId8"/>
            </p:custDataLst>
          </p:nvPr>
        </p:nvSpPr>
        <p:spPr>
          <a:xfrm>
            <a:off x="1120140" y="379095"/>
            <a:ext cx="10457180" cy="627380"/>
          </a:xfrm>
          <a:prstGeom prst="rect">
            <a:avLst/>
          </a:prstGeom>
          <a:noFill/>
        </p:spPr>
        <p:txBody>
          <a:bodyPr vert="horz" wrap="square" t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0"/>
                </a:gra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pic>
        <p:nvPicPr>
          <p:cNvPr id="11" name="图片 10" descr="图片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77240" y="488315"/>
            <a:ext cx="328295" cy="33528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ͼƬ1-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6920" cy="6858000"/>
          </a:xfrm>
          <a:prstGeom prst="rect">
            <a:avLst/>
          </a:prstGeom>
        </p:spPr>
      </p:pic>
      <p:sp>
        <p:nvSpPr>
          <p:cNvPr id="9" name="标题"/>
          <p:cNvSpPr txBox="1">
            <a:spLocks noGrp="1"/>
          </p:cNvSpPr>
          <p:nvPr>
            <p:ph type="title" idx="3" hasCustomPrompt="1"/>
            <p:custDataLst>
              <p:tags r:id="rId4"/>
            </p:custDataLst>
          </p:nvPr>
        </p:nvSpPr>
        <p:spPr>
          <a:xfrm>
            <a:off x="8572499" y="971550"/>
            <a:ext cx="1435101" cy="4846955"/>
          </a:xfrm>
          <a:prstGeom prst="rect">
            <a:avLst/>
          </a:prstGeom>
          <a:noFill/>
        </p:spPr>
        <p:txBody>
          <a:bodyPr vert="eaVert" wrap="square" lIns="0" tIns="45720" rIns="0" bIns="0" rtlCol="0" anchor="t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8" name="署名"/>
          <p:cNvSpPr txBox="1">
            <a:spLocks noGrp="1"/>
          </p:cNvSpPr>
          <p:nvPr>
            <p:ph type="body" idx="2" hasCustomPrompt="1"/>
            <p:custDataLst>
              <p:tags r:id="rId5"/>
            </p:custDataLst>
          </p:nvPr>
        </p:nvSpPr>
        <p:spPr>
          <a:xfrm>
            <a:off x="10162931" y="3966057"/>
            <a:ext cx="774700" cy="1696994"/>
          </a:xfrm>
          <a:prstGeom prst="rect">
            <a:avLst/>
          </a:prstGeom>
          <a:noFill/>
        </p:spPr>
        <p:txBody>
          <a:bodyPr vert="eaVert"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75000"/>
                  </a:schemeClr>
                </a:soli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lnSpc>
                <a:spcPct val="150000"/>
              </a:lnSpc>
            </a:pPr>
            <a:r>
              <a:rPr>
                <a:sym typeface="+mn-ea"/>
              </a:rPr>
              <a:t>单击编辑文本</a:t>
            </a:r>
            <a:endParaRPr>
              <a:sym typeface="+mn-ea"/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21040" y="1077595"/>
            <a:ext cx="342900" cy="34988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ͼƬ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6920" cy="6858000"/>
          </a:xfrm>
          <a:prstGeom prst="rect">
            <a:avLst/>
          </a:prstGeom>
        </p:spPr>
      </p:pic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4"/>
            </p:custDataLst>
          </p:nvPr>
        </p:nvSpPr>
        <p:spPr>
          <a:xfrm>
            <a:off x="4632960" y="252730"/>
            <a:ext cx="2921000" cy="11163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600" b="0" i="0" u="none" strike="noStrike" kern="1200" cap="none" spc="0" normalizeH="0" baseline="0" noProof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ͼƬ1-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6920" cy="6858000"/>
          </a:xfrm>
          <a:prstGeom prst="rect">
            <a:avLst/>
          </a:prstGeom>
        </p:spPr>
      </p:pic>
      <p:sp>
        <p:nvSpPr>
          <p:cNvPr id="9" name="节编号"/>
          <p:cNvSpPr txBox="1">
            <a:spLocks noGrp="1"/>
          </p:cNvSpPr>
          <p:nvPr>
            <p:ph type="body" idx="4" hasCustomPrompt="1"/>
            <p:custDataLst>
              <p:tags r:id="rId4"/>
            </p:custDataLst>
          </p:nvPr>
        </p:nvSpPr>
        <p:spPr>
          <a:xfrm>
            <a:off x="2718435" y="2567305"/>
            <a:ext cx="1952625" cy="1430655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1500" b="0" i="0" u="none" strike="noStrike" kern="1200" cap="none" spc="0" normalizeH="0" baseline="0" noProof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>
                        <a:alpha val="0"/>
                      </a:schemeClr>
                    </a:gs>
                  </a:gsLst>
                  <a:lin ang="0" scaled="1"/>
                  <a:tileRect/>
                </a:gra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编号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3" hasCustomPrompt="1"/>
            <p:custDataLst>
              <p:tags r:id="rId5"/>
            </p:custDataLst>
          </p:nvPr>
        </p:nvSpPr>
        <p:spPr>
          <a:xfrm>
            <a:off x="9610724" y="857250"/>
            <a:ext cx="1753961" cy="4400550"/>
          </a:xfrm>
          <a:prstGeom prst="rect">
            <a:avLst/>
          </a:prstGeom>
          <a:noFill/>
          <a:effectLst/>
        </p:spPr>
        <p:txBody>
          <a:bodyPr vert="eaVert" wrap="square" lIns="0" tIns="36195" rIns="36195" bIns="36195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5400" b="0" i="0" u="none" strike="noStrike" kern="1200" cap="none" spc="0" normalizeH="0" baseline="0" noProof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cxnSp>
        <p:nvCxnSpPr>
          <p:cNvPr id="97" name="直接连接符 96"/>
          <p:cNvCxnSpPr/>
          <p:nvPr>
            <p:custDataLst>
              <p:tags r:id="rId6"/>
            </p:custDataLst>
          </p:nvPr>
        </p:nvCxnSpPr>
        <p:spPr>
          <a:xfrm>
            <a:off x="9610828" y="857422"/>
            <a:ext cx="0" cy="436880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alpha val="2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916035" y="981710"/>
            <a:ext cx="342900" cy="34988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 descr="ͼƬ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4939030"/>
            <a:ext cx="12192000" cy="1918970"/>
          </a:xfrm>
          <a:prstGeom prst="rect">
            <a:avLst/>
          </a:prstGeom>
        </p:spPr>
      </p:pic>
      <p:sp>
        <p:nvSpPr>
          <p:cNvPr id="12" name="正文"/>
          <p:cNvSpPr txBox="1">
            <a:spLocks noGrp="1"/>
          </p:cNvSpPr>
          <p:nvPr>
            <p:ph idx="5"/>
            <p:custDataLst>
              <p:tags r:id="rId6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" name="正文"/>
          <p:cNvSpPr txBox="1">
            <a:spLocks noGrp="1"/>
          </p:cNvSpPr>
          <p:nvPr>
            <p:ph idx="4"/>
            <p:custDataLst>
              <p:tags r:id="rId7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cxnSp>
        <p:nvCxnSpPr>
          <p:cNvPr id="9" name="直接连接符 8"/>
          <p:cNvCxnSpPr/>
          <p:nvPr>
            <p:custDataLst>
              <p:tags r:id="rId8"/>
            </p:custDataLst>
          </p:nvPr>
        </p:nvCxnSpPr>
        <p:spPr>
          <a:xfrm rot="16200000">
            <a:off x="3932419" y="-2325645"/>
            <a:ext cx="0" cy="6561438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alpha val="25000"/>
                  </a:schemeClr>
                </a:gs>
                <a:gs pos="8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"/>
          <p:cNvSpPr txBox="1">
            <a:spLocks noGrp="1"/>
          </p:cNvSpPr>
          <p:nvPr>
            <p:ph type="title" idx="2"/>
            <p:custDataLst>
              <p:tags r:id="rId9"/>
            </p:custDataLst>
          </p:nvPr>
        </p:nvSpPr>
        <p:spPr>
          <a:xfrm>
            <a:off x="1120140" y="379095"/>
            <a:ext cx="10457180" cy="627380"/>
          </a:xfrm>
          <a:prstGeom prst="rect">
            <a:avLst/>
          </a:prstGeom>
          <a:noFill/>
        </p:spPr>
        <p:txBody>
          <a:bodyPr vert="horz" wrap="square" t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0"/>
                </a:gra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pic>
        <p:nvPicPr>
          <p:cNvPr id="11" name="图片 10" descr="图片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77240" y="488315"/>
            <a:ext cx="328295" cy="335280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图片 18" descr="ͼƬ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4939030"/>
            <a:ext cx="12192000" cy="1918970"/>
          </a:xfrm>
          <a:prstGeom prst="rect">
            <a:avLst/>
          </a:prstGeom>
        </p:spPr>
      </p:pic>
      <p:sp>
        <p:nvSpPr>
          <p:cNvPr id="16" name="正文"/>
          <p:cNvSpPr txBox="1">
            <a:spLocks noGrp="1"/>
          </p:cNvSpPr>
          <p:nvPr>
            <p:ph idx="7"/>
            <p:custDataLst>
              <p:tags r:id="rId6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5" name="标题"/>
          <p:cNvSpPr txBox="1">
            <a:spLocks noGrp="1"/>
          </p:cNvSpPr>
          <p:nvPr>
            <p:ph type="title" idx="6"/>
            <p:custDataLst>
              <p:tags r:id="rId7"/>
            </p:custDataLst>
          </p:nvPr>
        </p:nvSpPr>
        <p:spPr>
          <a:xfrm>
            <a:off x="6235065" y="1395730"/>
            <a:ext cx="5342255" cy="43370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4" name="正文"/>
          <p:cNvSpPr txBox="1">
            <a:spLocks noGrp="1"/>
          </p:cNvSpPr>
          <p:nvPr>
            <p:ph idx="5"/>
            <p:custDataLst>
              <p:tags r:id="rId8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2" name="标题"/>
          <p:cNvSpPr txBox="1">
            <a:spLocks noGrp="1"/>
          </p:cNvSpPr>
          <p:nvPr>
            <p:ph type="title" idx="4"/>
            <p:custDataLst>
              <p:tags r:id="rId9"/>
            </p:custDataLst>
          </p:nvPr>
        </p:nvSpPr>
        <p:spPr>
          <a:xfrm>
            <a:off x="608330" y="1395730"/>
            <a:ext cx="5342255" cy="43370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10"/>
            </p:custDataLst>
          </p:nvPr>
        </p:nvCxnSpPr>
        <p:spPr>
          <a:xfrm rot="16200000">
            <a:off x="3932419" y="-2325645"/>
            <a:ext cx="0" cy="6561438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alpha val="25000"/>
                  </a:schemeClr>
                </a:gs>
                <a:gs pos="8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"/>
          <p:cNvSpPr txBox="1">
            <a:spLocks noGrp="1"/>
          </p:cNvSpPr>
          <p:nvPr>
            <p:ph type="title" idx="2"/>
            <p:custDataLst>
              <p:tags r:id="rId11"/>
            </p:custDataLst>
          </p:nvPr>
        </p:nvSpPr>
        <p:spPr>
          <a:xfrm>
            <a:off x="1120140" y="379095"/>
            <a:ext cx="10457180" cy="627380"/>
          </a:xfrm>
          <a:prstGeom prst="rect">
            <a:avLst/>
          </a:prstGeom>
          <a:noFill/>
        </p:spPr>
        <p:txBody>
          <a:bodyPr vert="horz" wrap="square" t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0"/>
                </a:gra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pic>
        <p:nvPicPr>
          <p:cNvPr id="13" name="图片 12" descr="图片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77240" y="488315"/>
            <a:ext cx="328295" cy="335280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 descr="ͼƬ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4939030"/>
            <a:ext cx="12192000" cy="1918970"/>
          </a:xfrm>
          <a:prstGeom prst="rect">
            <a:avLst/>
          </a:prstGeom>
        </p:spPr>
      </p:pic>
      <p:cxnSp>
        <p:nvCxnSpPr>
          <p:cNvPr id="8" name="直接连接符 7"/>
          <p:cNvCxnSpPr/>
          <p:nvPr>
            <p:custDataLst>
              <p:tags r:id="rId6"/>
            </p:custDataLst>
          </p:nvPr>
        </p:nvCxnSpPr>
        <p:spPr>
          <a:xfrm rot="16200000">
            <a:off x="3932419" y="-2325645"/>
            <a:ext cx="0" cy="6561438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alpha val="25000"/>
                  </a:schemeClr>
                </a:gs>
                <a:gs pos="8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"/>
          <p:cNvSpPr txBox="1">
            <a:spLocks noGrp="1"/>
          </p:cNvSpPr>
          <p:nvPr>
            <p:ph type="title" idx="2"/>
            <p:custDataLst>
              <p:tags r:id="rId7"/>
            </p:custDataLst>
          </p:nvPr>
        </p:nvSpPr>
        <p:spPr>
          <a:xfrm>
            <a:off x="1120140" y="379095"/>
            <a:ext cx="10457180" cy="627380"/>
          </a:xfrm>
          <a:prstGeom prst="rect">
            <a:avLst/>
          </a:prstGeom>
          <a:noFill/>
        </p:spPr>
        <p:txBody>
          <a:bodyPr vert="horz" wrap="square" t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0"/>
                </a:gradFill>
                <a:latin typeface="汉仪书宋二简" panose="02010600000101010101" charset="-122"/>
                <a:ea typeface="汉仪书宋二简" panose="02010600000101010101" charset="-122"/>
                <a:cs typeface="MiSans Normal" panose="00000500000000000000" charset="-122"/>
                <a:sym typeface="MiSans Normal" panose="000005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77240" y="488315"/>
            <a:ext cx="328295" cy="33528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ͼƬ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4939030"/>
            <a:ext cx="12192000" cy="191897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ͼƬ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4939030"/>
            <a:ext cx="12192000" cy="1918970"/>
          </a:xfrm>
          <a:prstGeom prst="rect">
            <a:avLst/>
          </a:prstGeom>
        </p:spPr>
      </p:pic>
      <p:sp>
        <p:nvSpPr>
          <p:cNvPr id="7" name="正文"/>
          <p:cNvSpPr txBox="1"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08330" y="379730"/>
            <a:ext cx="10968990" cy="58769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97.xml"/><Relationship Id="rId23" Type="http://schemas.openxmlformats.org/officeDocument/2006/relationships/tags" Target="../tags/tag96.xml"/><Relationship Id="rId22" Type="http://schemas.openxmlformats.org/officeDocument/2006/relationships/tags" Target="../tags/tag95.xml"/><Relationship Id="rId21" Type="http://schemas.openxmlformats.org/officeDocument/2006/relationships/tags" Target="../tags/tag94.xml"/><Relationship Id="rId20" Type="http://schemas.openxmlformats.org/officeDocument/2006/relationships/tags" Target="../tags/tag93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92.xml"/><Relationship Id="rId18" Type="http://schemas.openxmlformats.org/officeDocument/2006/relationships/image" Target="../media/image2.png"/><Relationship Id="rId17" Type="http://schemas.openxmlformats.org/officeDocument/2006/relationships/tags" Target="../tags/tag91.xml"/><Relationship Id="rId16" Type="http://schemas.openxmlformats.org/officeDocument/2006/relationships/tags" Target="../tags/tag90.xml"/><Relationship Id="rId15" Type="http://schemas.openxmlformats.org/officeDocument/2006/relationships/image" Target="../media/image4.png"/><Relationship Id="rId14" Type="http://schemas.openxmlformats.org/officeDocument/2006/relationships/tags" Target="../tags/tag89.xml"/><Relationship Id="rId13" Type="http://schemas.openxmlformats.org/officeDocument/2006/relationships/image" Target="../media/image3.png"/><Relationship Id="rId12" Type="http://schemas.openxmlformats.org/officeDocument/2006/relationships/tags" Target="../tags/tag8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94.xml"/><Relationship Id="rId23" Type="http://schemas.openxmlformats.org/officeDocument/2006/relationships/tags" Target="../tags/tag193.xml"/><Relationship Id="rId22" Type="http://schemas.openxmlformats.org/officeDocument/2006/relationships/tags" Target="../tags/tag192.xml"/><Relationship Id="rId21" Type="http://schemas.openxmlformats.org/officeDocument/2006/relationships/tags" Target="../tags/tag191.xml"/><Relationship Id="rId20" Type="http://schemas.openxmlformats.org/officeDocument/2006/relationships/tags" Target="../tags/tag190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89.xml"/><Relationship Id="rId18" Type="http://schemas.openxmlformats.org/officeDocument/2006/relationships/image" Target="../media/image2.png"/><Relationship Id="rId17" Type="http://schemas.openxmlformats.org/officeDocument/2006/relationships/tags" Target="../tags/tag188.xml"/><Relationship Id="rId16" Type="http://schemas.openxmlformats.org/officeDocument/2006/relationships/tags" Target="../tags/tag187.xml"/><Relationship Id="rId15" Type="http://schemas.openxmlformats.org/officeDocument/2006/relationships/image" Target="../media/image4.png"/><Relationship Id="rId14" Type="http://schemas.openxmlformats.org/officeDocument/2006/relationships/tags" Target="../tags/tag186.xml"/><Relationship Id="rId13" Type="http://schemas.openxmlformats.org/officeDocument/2006/relationships/image" Target="../media/image3.png"/><Relationship Id="rId12" Type="http://schemas.openxmlformats.org/officeDocument/2006/relationships/tags" Target="../tags/tag18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 descr="ͼƬ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0" y="4939030"/>
            <a:ext cx="12192000" cy="1918970"/>
          </a:xfrm>
          <a:prstGeom prst="rect">
            <a:avLst/>
          </a:prstGeom>
        </p:spPr>
      </p:pic>
      <p:cxnSp>
        <p:nvCxnSpPr>
          <p:cNvPr id="8" name="直接连接符 7"/>
          <p:cNvCxnSpPr/>
          <p:nvPr>
            <p:custDataLst>
              <p:tags r:id="rId16"/>
            </p:custDataLst>
          </p:nvPr>
        </p:nvCxnSpPr>
        <p:spPr>
          <a:xfrm rot="16200000">
            <a:off x="3932419" y="-2325645"/>
            <a:ext cx="0" cy="6561438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alpha val="25000"/>
                  </a:schemeClr>
                </a:gs>
                <a:gs pos="8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图片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77240" y="488315"/>
            <a:ext cx="328295" cy="335280"/>
          </a:xfrm>
          <a:prstGeom prst="rect">
            <a:avLst/>
          </a:prstGeom>
        </p:spPr>
      </p:pic>
      <p:sp>
        <p:nvSpPr>
          <p:cNvPr id="13" name="日期占位符 12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cs typeface="MiSans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cs typeface="MiSans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cs typeface="MiSans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1036614" y="365125"/>
            <a:ext cx="10317186" cy="589943"/>
          </a:xfrm>
          <a:prstGeom prst="rect">
            <a:avLst/>
          </a:prstGeom>
          <a:noFill/>
        </p:spPr>
        <p:txBody>
          <a:bodyPr vert="horz" wrap="square" lIns="91440" tIns="0" rIns="91440" bIns="0" rtlCol="0" anchor="t" anchorCtr="0">
            <a:normAutofit/>
          </a:bodyPr>
          <a:lstStyle/>
          <a:p>
            <a:pPr marL="0" marR="0" lvl="0" fontAlgn="auto">
              <a:lnSpc>
                <a:spcPct val="10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838200" y="1078258"/>
            <a:ext cx="10515600" cy="509870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Char char="●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R="0" lvl="1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Char char="●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marR="0" lvl="2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Char char="●"/>
            </a:pPr>
            <a:r>
              <a:rPr lang="zh-CN" altLang="en-US"/>
              <a:t>三级</a:t>
            </a:r>
            <a:endParaRPr lang="zh-CN" altLang="en-US"/>
          </a:p>
          <a:p>
            <a:pPr marR="0" lvl="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charset="0"/>
              <a:buChar char=""/>
            </a:pPr>
            <a:r>
              <a:rPr lang="zh-CN" altLang="en-US"/>
              <a:t>四级</a:t>
            </a:r>
            <a:endParaRPr lang="zh-CN" altLang="en-US"/>
          </a:p>
          <a:p>
            <a:pPr marR="0" lvl="4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600" b="0" i="0" u="none" strike="noStrike" kern="1200" cap="none" spc="0" normalizeH="0" baseline="0" dirty="0" smtClean="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atin typeface="汉仪书宋二简" panose="02010600000101010101" charset="-122"/>
          <a:ea typeface="汉仪书宋二简" panose="02010600000101010101" charset="-122"/>
          <a:cs typeface="MiSans Normal" panose="00000500000000000000" charset="-122"/>
          <a:sym typeface="汉仪书宋二简" panose="0201060000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/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50000"/>
              <a:lumOff val="50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50000"/>
              <a:lumOff val="50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50000"/>
              <a:lumOff val="50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50000"/>
              <a:lumOff val="50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 descr="ͼƬ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0" y="4939030"/>
            <a:ext cx="12192000" cy="1918970"/>
          </a:xfrm>
          <a:prstGeom prst="rect">
            <a:avLst/>
          </a:prstGeom>
        </p:spPr>
      </p:pic>
      <p:cxnSp>
        <p:nvCxnSpPr>
          <p:cNvPr id="8" name="直接连接符 7"/>
          <p:cNvCxnSpPr/>
          <p:nvPr>
            <p:custDataLst>
              <p:tags r:id="rId16"/>
            </p:custDataLst>
          </p:nvPr>
        </p:nvCxnSpPr>
        <p:spPr>
          <a:xfrm rot="16200000">
            <a:off x="3932419" y="-2325645"/>
            <a:ext cx="0" cy="6561438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alpha val="25000"/>
                  </a:schemeClr>
                </a:gs>
                <a:gs pos="8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图片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77240" y="488315"/>
            <a:ext cx="328295" cy="335280"/>
          </a:xfrm>
          <a:prstGeom prst="rect">
            <a:avLst/>
          </a:prstGeom>
        </p:spPr>
      </p:pic>
      <p:sp>
        <p:nvSpPr>
          <p:cNvPr id="13" name="日期占位符 12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cs typeface="MiSans" panose="00000500000000000000" charset="-122"/>
                <a:sym typeface="MiSans Normal" panose="00000500000000000000" charset="-122"/>
              </a:defRPr>
            </a:lvl1pPr>
          </a:lstStyle>
          <a:p>
            <a:fld id="{55A9EEB6-0A46-46E6-ADE6-B831179C2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cs typeface="MiSans" panose="00000500000000000000" charset="-122"/>
                <a:sym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MiSans Normal" panose="00000500000000000000" charset="-122"/>
                <a:ea typeface="MiSans Normal" panose="00000500000000000000" charset="-122"/>
                <a:cs typeface="MiSans" panose="00000500000000000000" charset="-122"/>
                <a:sym typeface="MiSans Normal" panose="00000500000000000000" charset="-122"/>
              </a:defRPr>
            </a:lvl1pPr>
          </a:lstStyle>
          <a:p>
            <a:fld id="{78190B35-BC72-4945-B51B-EDD58CA7A6EF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1036614" y="365125"/>
            <a:ext cx="10317186" cy="589943"/>
          </a:xfrm>
          <a:prstGeom prst="rect">
            <a:avLst/>
          </a:prstGeom>
          <a:noFill/>
        </p:spPr>
        <p:txBody>
          <a:bodyPr vert="horz" wrap="square" lIns="91440" tIns="0" rIns="91440" bIns="0" rtlCol="0" anchor="t" anchorCtr="0">
            <a:normAutofit/>
          </a:bodyPr>
          <a:lstStyle/>
          <a:p>
            <a:pPr marL="0" marR="0" lvl="0" fontAlgn="auto">
              <a:lnSpc>
                <a:spcPct val="10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838200" y="1078258"/>
            <a:ext cx="10515600" cy="509870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Char char="●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R="0" lvl="1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Char char="●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marR="0" lvl="2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Char char="●"/>
            </a:pPr>
            <a:r>
              <a:rPr lang="zh-CN" altLang="en-US"/>
              <a:t>三级</a:t>
            </a:r>
            <a:endParaRPr lang="zh-CN" altLang="en-US"/>
          </a:p>
          <a:p>
            <a:pPr marR="0" lvl="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charset="0"/>
              <a:buChar char=""/>
            </a:pPr>
            <a:r>
              <a:rPr lang="zh-CN" altLang="en-US"/>
              <a:t>四级</a:t>
            </a:r>
            <a:endParaRPr lang="zh-CN" altLang="en-US"/>
          </a:p>
          <a:p>
            <a:pPr marR="0" lvl="4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600" b="0" i="0" u="none" strike="noStrike" kern="1200" cap="none" spc="0" normalizeH="0" baseline="0" dirty="0" smtClean="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atin typeface="汉仪书宋二简" panose="02010600000101010101" charset="-122"/>
          <a:ea typeface="汉仪书宋二简" panose="02010600000101010101" charset="-122"/>
          <a:cs typeface="MiSans Normal" panose="00000500000000000000" charset="-122"/>
          <a:sym typeface="汉仪书宋二简" panose="0201060000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/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50000"/>
              <a:lumOff val="50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smtClean="0">
          <a:solidFill>
            <a:schemeClr val="tx1">
              <a:lumMod val="50000"/>
              <a:lumOff val="50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50000"/>
              <a:lumOff val="50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smtClean="0">
          <a:solidFill>
            <a:schemeClr val="tx1">
              <a:lumMod val="50000"/>
              <a:lumOff val="50000"/>
            </a:schemeClr>
          </a:solidFill>
          <a:uFillTx/>
          <a:latin typeface="MiSans Normal" panose="00000500000000000000" charset="-122"/>
          <a:ea typeface="MiSans Normal" panose="00000500000000000000" charset="-122"/>
          <a:cs typeface="MiSans Normal" panose="00000500000000000000" charset="-122"/>
          <a:sym typeface="MiSans Normal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0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206.xml"/><Relationship Id="rId5" Type="http://schemas.openxmlformats.org/officeDocument/2006/relationships/image" Target="../media/image9.jpeg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14.xml"/><Relationship Id="rId8" Type="http://schemas.openxmlformats.org/officeDocument/2006/relationships/tags" Target="../tags/tag213.xml"/><Relationship Id="rId7" Type="http://schemas.openxmlformats.org/officeDocument/2006/relationships/tags" Target="../tags/tag212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0" Type="http://schemas.openxmlformats.org/officeDocument/2006/relationships/slideLayout" Target="../slideLayouts/slideLayout18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2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3"/>
            <p:custDataLst>
              <p:tags r:id="rId1"/>
            </p:custDataLst>
          </p:nvPr>
        </p:nvSpPr>
        <p:spPr>
          <a:xfrm>
            <a:off x="1662430" y="2319655"/>
            <a:ext cx="8866505" cy="635000"/>
          </a:xfrm>
        </p:spPr>
        <p:txBody>
          <a:bodyPr vert="horz"/>
          <a:lstStyle/>
          <a:p>
            <a:pPr algn="r"/>
            <a:r>
              <a:rPr lang="en-US" altLang="zh-CN" sz="1600" b="1"/>
              <a:t>Traditional Charm and Cultural Depth</a:t>
            </a:r>
            <a:endParaRPr lang="en-US" altLang="zh-CN" sz="1600" b="1"/>
          </a:p>
        </p:txBody>
      </p:sp>
      <p:sp>
        <p:nvSpPr>
          <p:cNvPr id="6" name="标题 5"/>
          <p:cNvSpPr>
            <a:spLocks noGrp="1"/>
          </p:cNvSpPr>
          <p:nvPr>
            <p:ph type="title" idx="2"/>
            <p:custDataLst>
              <p:tags r:id="rId2"/>
            </p:custDataLst>
          </p:nvPr>
        </p:nvSpPr>
        <p:spPr>
          <a:xfrm>
            <a:off x="1276350" y="1051560"/>
            <a:ext cx="9639300" cy="1268095"/>
          </a:xfrm>
        </p:spPr>
        <p:txBody>
          <a:bodyPr vert="horz">
            <a:normAutofit/>
          </a:bodyPr>
          <a:lstStyle/>
          <a:p>
            <a:pPr algn="ctr"/>
            <a:r>
              <a:rPr lang="en-US" altLang="zh-CN"/>
              <a:t>Chinese Courtyard H</a:t>
            </a:r>
            <a:r>
              <a:rPr lang="en-US" altLang="zh-CN"/>
              <a:t>ouses</a:t>
            </a:r>
            <a:endParaRPr lang="en-US" altLang="zh-CN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690610" y="3147695"/>
            <a:ext cx="2225040" cy="563245"/>
          </a:xfrm>
        </p:spPr>
        <p:txBody>
          <a:bodyPr vert="horz">
            <a:noAutofit/>
          </a:bodyPr>
          <a:lstStyle/>
          <a:p>
            <a:pPr algn="r"/>
            <a:r>
              <a:rPr lang="en-US" altLang="zh-CN" sz="2400"/>
              <a:t>Guo Cili</a:t>
            </a:r>
            <a:endParaRPr lang="en-US" altLang="zh-CN" sz="2400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2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Architectural Features of Chinese Courtyard Houses</a:t>
            </a:r>
            <a:endParaRPr lang="en-US" altLang="zh-CN"/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03860" y="4815205"/>
            <a:ext cx="3650615" cy="18110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CN" sz="2000" b="1"/>
              <a:t>Symmetry and Layout</a:t>
            </a:r>
            <a:endParaRPr lang="en-US" altLang="zh-CN" sz="2000" b="1"/>
          </a:p>
          <a:p>
            <a:pPr marL="0" indent="0" algn="ctr">
              <a:buNone/>
            </a:pPr>
            <a:r>
              <a:rPr lang="en-US" altLang="zh-CN"/>
              <a:t>Central courtyard</a:t>
            </a:r>
            <a:endParaRPr lang="en-US" altLang="zh-CN"/>
          </a:p>
          <a:p>
            <a:pPr marL="0" indent="0" algn="ctr">
              <a:buNone/>
            </a:pPr>
            <a:r>
              <a:rPr lang="en-US" altLang="zh-CN"/>
              <a:t>Four-sided buildings</a:t>
            </a:r>
            <a:endParaRPr lang="en-US" altLang="zh-CN"/>
          </a:p>
          <a:p>
            <a:pPr marL="0" indent="0" algn="ctr">
              <a:buNone/>
            </a:pP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3896360" y="4815205"/>
            <a:ext cx="4064000" cy="2072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None/>
            </a:pPr>
            <a:r>
              <a:rPr lang="en-US" altLang="zh-CN" sz="2000" b="1" spc="150" smtClean="0">
                <a:ln>
                  <a:noFill/>
                  <a:prstDash val="sysDot"/>
                </a:ln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+mn-ea"/>
              </a:rPr>
              <a:t>Craftsmanship</a:t>
            </a:r>
            <a:endParaRPr lang="en-US" altLang="zh-CN" sz="2000" b="1" spc="150" smtClean="0">
              <a:ln>
                <a:noFill/>
                <a:prstDash val="sysDot"/>
              </a:ln>
              <a:uFillTx/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</a:endParaRPr>
          </a:p>
          <a:p>
            <a:pPr marL="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None/>
            </a:pPr>
            <a:r>
              <a:rPr lang="en-US" altLang="zh-CN" sz="1800" spc="150" smtClean="0">
                <a:ln>
                  <a:noFill/>
                  <a:prstDash val="sysDot"/>
                </a:ln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+mn-ea"/>
              </a:rPr>
              <a:t>Wooden carvings</a:t>
            </a:r>
            <a:endParaRPr lang="en-US" altLang="zh-CN" sz="1800" spc="150" smtClean="0">
              <a:ln>
                <a:noFill/>
                <a:prstDash val="sysDot"/>
              </a:ln>
              <a:uFillTx/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</a:endParaRPr>
          </a:p>
          <a:p>
            <a:pPr marL="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None/>
            </a:pPr>
            <a:r>
              <a:rPr lang="en-US" altLang="zh-CN" sz="1800" spc="150" smtClean="0">
                <a:ln>
                  <a:noFill/>
                  <a:prstDash val="sysDot"/>
                </a:ln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+mn-ea"/>
              </a:rPr>
              <a:t>Roof design</a:t>
            </a:r>
            <a:endParaRPr lang="en-US" altLang="zh-CN" sz="1800" spc="150" smtClean="0">
              <a:ln>
                <a:noFill/>
                <a:prstDash val="sysDot"/>
              </a:ln>
              <a:uFillTx/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</a:endParaRPr>
          </a:p>
          <a:p>
            <a:pPr marL="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None/>
            </a:pPr>
            <a:endParaRPr lang="en-US" altLang="zh-CN" sz="2000" b="1" spc="150" smtClean="0">
              <a:ln>
                <a:noFill/>
                <a:prstDash val="sysDot"/>
              </a:ln>
              <a:uFillTx/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20025" y="4815205"/>
            <a:ext cx="3506470" cy="203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None/>
            </a:pPr>
            <a:r>
              <a:rPr lang="en-US" altLang="zh-CN" sz="2000" b="1" spc="150" smtClean="0">
                <a:ln>
                  <a:noFill/>
                  <a:prstDash val="sysDot"/>
                </a:ln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+mn-ea"/>
              </a:rPr>
              <a:t>Privacy and Unity</a:t>
            </a:r>
            <a:endParaRPr lang="en-US" altLang="zh-CN" sz="2000" b="1" spc="150" smtClean="0">
              <a:ln>
                <a:noFill/>
                <a:prstDash val="sysDot"/>
              </a:ln>
              <a:uFillTx/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</a:endParaRPr>
          </a:p>
          <a:p>
            <a:pPr marL="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None/>
            </a:pPr>
            <a:r>
              <a:rPr lang="en-US" altLang="zh-CN" sz="1800" spc="150" smtClean="0">
                <a:ln>
                  <a:noFill/>
                  <a:prstDash val="sysDot"/>
                </a:ln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+mn-ea"/>
              </a:rPr>
              <a:t>Enclosed structure</a:t>
            </a:r>
            <a:endParaRPr lang="en-US" altLang="zh-CN" sz="1800" spc="150" smtClean="0">
              <a:ln>
                <a:noFill/>
                <a:prstDash val="sysDot"/>
              </a:ln>
              <a:uFillTx/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</a:endParaRPr>
          </a:p>
          <a:p>
            <a:pPr marL="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None/>
            </a:pPr>
            <a:r>
              <a:rPr lang="en-US" altLang="zh-CN" sz="1800" spc="150" smtClean="0">
                <a:ln>
                  <a:noFill/>
                  <a:prstDash val="sysDot"/>
                </a:ln>
                <a:uFillTx/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+mn-ea"/>
              </a:rPr>
              <a:t>Family bonds</a:t>
            </a:r>
            <a:endParaRPr lang="en-US" altLang="zh-CN" sz="1800" spc="150" smtClean="0">
              <a:ln>
                <a:noFill/>
                <a:prstDash val="sysDot"/>
              </a:ln>
              <a:uFillTx/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</a:endParaRPr>
          </a:p>
          <a:p>
            <a:pPr marL="0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None/>
            </a:pPr>
            <a:endParaRPr lang="zh-CN" altLang="en-US"/>
          </a:p>
        </p:txBody>
      </p:sp>
      <p:pic>
        <p:nvPicPr>
          <p:cNvPr id="10" name="图片 9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35" y="1367790"/>
            <a:ext cx="3086100" cy="3086100"/>
          </a:xfrm>
          <a:prstGeom prst="rect">
            <a:avLst/>
          </a:prstGeom>
        </p:spPr>
      </p:pic>
      <p:pic>
        <p:nvPicPr>
          <p:cNvPr id="11" name="图片 10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895" y="1370330"/>
            <a:ext cx="2869565" cy="3081655"/>
          </a:xfrm>
          <a:prstGeom prst="rect">
            <a:avLst/>
          </a:prstGeom>
        </p:spPr>
      </p:pic>
      <p:pic>
        <p:nvPicPr>
          <p:cNvPr id="12" name="图片 11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820" y="1362710"/>
            <a:ext cx="3148330" cy="30962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Cultural Significance</a:t>
            </a:r>
            <a:endParaRPr lang="en-US" altLang="zh-CN"/>
          </a:p>
        </p:txBody>
      </p:sp>
      <p:sp>
        <p:nvSpPr>
          <p:cNvPr id="24" name="矩形 23"/>
          <p:cNvSpPr/>
          <p:nvPr>
            <p:custDataLst>
              <p:tags r:id="rId2"/>
            </p:custDataLst>
          </p:nvPr>
        </p:nvSpPr>
        <p:spPr>
          <a:xfrm>
            <a:off x="0" y="5452110"/>
            <a:ext cx="12192000" cy="1405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3"/>
            </p:custDataLst>
          </p:nvPr>
        </p:nvSpPr>
        <p:spPr>
          <a:xfrm>
            <a:off x="694690" y="2062480"/>
            <a:ext cx="5950585" cy="3827780"/>
          </a:xfrm>
          <a:prstGeom prst="roundRect">
            <a:avLst>
              <a:gd name="adj" fmla="val 5275"/>
            </a:avLst>
          </a:prstGeom>
          <a:solidFill>
            <a:srgbClr val="FFFFFF"/>
          </a:solidFill>
          <a:ln w="6350">
            <a:solidFill>
              <a:schemeClr val="accent1">
                <a:lumMod val="75000"/>
                <a:alpha val="9000"/>
              </a:schemeClr>
            </a:solidFill>
          </a:ln>
          <a:effectLst>
            <a:outerShdw blurRad="127000" dir="2640000" algn="ctr" rotWithShape="0">
              <a:schemeClr val="accent1">
                <a:alpha val="11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21" name="正文"/>
          <p:cNvSpPr txBox="1"/>
          <p:nvPr>
            <p:custDataLst>
              <p:tags r:id="rId4"/>
            </p:custDataLst>
          </p:nvPr>
        </p:nvSpPr>
        <p:spPr>
          <a:xfrm>
            <a:off x="7368540" y="911225"/>
            <a:ext cx="4208780" cy="4251325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lstStyle/>
          <a:p>
            <a:pPr indent="0" algn="just" fontAlgn="auto">
              <a:lnSpc>
                <a:spcPct val="130000"/>
              </a:lnSpc>
            </a:pP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rPr>
              <a:t>Family Hierarchy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rPr>
              <a:t>Respect for elders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rPr>
              <a:t>Harmonious living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  <a:p>
            <a:pPr indent="0" algn="just" fontAlgn="auto">
              <a:lnSpc>
                <a:spcPct val="130000"/>
              </a:lnSpc>
            </a:pP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rPr>
              <a:t>Social Interactions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rPr>
              <a:t>Gathering space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rPr>
              <a:t>Confucian values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  <a:p>
            <a:pPr indent="0" algn="just" fontAlgn="auto">
              <a:lnSpc>
                <a:spcPct val="130000"/>
              </a:lnSpc>
            </a:pP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rPr>
              <a:t>Symbol of Prosperity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rPr>
              <a:t>Wealth and status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sym typeface="MiSans Normal" panose="00000500000000000000" charset="-122"/>
              </a:rPr>
              <a:t>Intricate details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pic>
        <p:nvPicPr>
          <p:cNvPr id="2" name="图片 1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90" y="2062480"/>
            <a:ext cx="5951220" cy="382778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"/>
          <p:cNvPicPr>
            <a:picLocks noChangeAspect="1"/>
          </p:cNvPicPr>
          <p:nvPr/>
        </p:nvPicPr>
        <p:blipFill>
          <a:blip r:embed="rId1">
            <a:alphaModFix amt="22000"/>
          </a:blip>
          <a:stretch>
            <a:fillRect/>
          </a:stretch>
        </p:blipFill>
        <p:spPr>
          <a:xfrm>
            <a:off x="1542415" y="1006475"/>
            <a:ext cx="9106535" cy="5851525"/>
          </a:xfrm>
          <a:prstGeom prst="rect">
            <a:avLst/>
          </a:prstGeom>
        </p:spPr>
      </p:pic>
      <p:sp>
        <p:nvSpPr>
          <p:cNvPr id="17" name="标题 1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Modern Chinese Courtyard Houses</a:t>
            </a:r>
            <a:endParaRPr lang="en-US" altLang="zh-CN"/>
          </a:p>
        </p:txBody>
      </p:sp>
      <p:sp>
        <p:nvSpPr>
          <p:cNvPr id="22" name="圆角矩形 1"/>
          <p:cNvSpPr/>
          <p:nvPr>
            <p:custDataLst>
              <p:tags r:id="rId3"/>
            </p:custDataLst>
          </p:nvPr>
        </p:nvSpPr>
        <p:spPr>
          <a:xfrm>
            <a:off x="2032000" y="1677035"/>
            <a:ext cx="2510155" cy="493268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  <a:alpha val="25000"/>
            </a:schemeClr>
          </a:solidFill>
          <a:ln w="254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2308225" y="3204210"/>
            <a:ext cx="1957705" cy="27343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rPr>
              <a:t>Preservation Efforts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rPr>
              <a:t>Government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rPr>
              <a:t>support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rPr>
              <a:t>Community involvement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25" name="圆角矩形 1"/>
          <p:cNvSpPr/>
          <p:nvPr>
            <p:custDataLst>
              <p:tags r:id="rId5"/>
            </p:custDataLst>
          </p:nvPr>
        </p:nvSpPr>
        <p:spPr>
          <a:xfrm>
            <a:off x="4795520" y="1677035"/>
            <a:ext cx="2510155" cy="49326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5071745" y="3204210"/>
            <a:ext cx="1957705" cy="27343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FFFFFF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rPr>
              <a:t>New Uses</a:t>
            </a:r>
            <a:endParaRPr lang="en-US" altLang="zh-CN" sz="1600" b="1" dirty="0">
              <a:solidFill>
                <a:srgbClr val="FFFFFF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srgbClr val="FFFFFF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FFFFFF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rPr>
              <a:t>Cultural</a:t>
            </a:r>
            <a:endParaRPr lang="en-US" altLang="zh-CN" sz="1400" dirty="0">
              <a:solidFill>
                <a:srgbClr val="FFFFFF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FFFFFF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rPr>
              <a:t>centers</a:t>
            </a:r>
            <a:endParaRPr lang="en-US" altLang="zh-CN" sz="1400" dirty="0">
              <a:solidFill>
                <a:srgbClr val="FFFFFF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srgbClr val="FFFFFF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FFFFFF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rPr>
              <a:t>Tourist</a:t>
            </a:r>
            <a:endParaRPr lang="en-US" altLang="zh-CN" sz="1400" dirty="0">
              <a:solidFill>
                <a:srgbClr val="FFFFFF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FFFFFF"/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rPr>
              <a:t>attractions</a:t>
            </a:r>
            <a:endParaRPr lang="en-US" altLang="zh-CN" sz="1400" dirty="0">
              <a:solidFill>
                <a:srgbClr val="FFFFFF"/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28" name="圆角矩形 1"/>
          <p:cNvSpPr/>
          <p:nvPr>
            <p:custDataLst>
              <p:tags r:id="rId7"/>
            </p:custDataLst>
          </p:nvPr>
        </p:nvSpPr>
        <p:spPr>
          <a:xfrm>
            <a:off x="7559040" y="1677035"/>
            <a:ext cx="2510155" cy="493268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  <a:alpha val="25000"/>
            </a:schemeClr>
          </a:solidFill>
          <a:ln w="254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  <a:sym typeface="MiSans Normal" panose="00000500000000000000" charset="-122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7835265" y="3204210"/>
            <a:ext cx="1957705" cy="27343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rPr>
              <a:t>Cultural Exchange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rPr>
              <a:t>Global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rPr>
              <a:t>interest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rPr>
              <a:t>Modern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  <a:sym typeface="MiSans Normal" panose="00000500000000000000" charset="-122"/>
              </a:rPr>
              <a:t>inspiration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  <a:sym typeface="MiSans Normal" panose="00000500000000000000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3"/>
            <p:custDataLst>
              <p:tags r:id="rId1"/>
            </p:custDataLst>
          </p:nvPr>
        </p:nvSpPr>
        <p:spPr>
          <a:xfrm>
            <a:off x="1659255" y="2259330"/>
            <a:ext cx="9526270" cy="1111250"/>
          </a:xfrm>
        </p:spPr>
        <p:txBody>
          <a:bodyPr vert="horz">
            <a:normAutofit/>
          </a:bodyPr>
          <a:lstStyle/>
          <a:p>
            <a:pPr algn="ctr"/>
            <a:r>
              <a:rPr lang="en-US" altLang="zh-CN"/>
              <a:t>Thanks for your attention</a:t>
            </a:r>
            <a:r>
              <a:t>！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8836660" y="3850640"/>
            <a:ext cx="2348865" cy="479425"/>
          </a:xfrm>
        </p:spPr>
        <p:txBody>
          <a:bodyPr vert="horz">
            <a:noAutofit/>
          </a:bodyPr>
          <a:lstStyle/>
          <a:p>
            <a:pPr algn="r"/>
            <a:r>
              <a:rPr lang="en-US" altLang="zh-CN" sz="2400" b="1"/>
              <a:t>Guo Cili</a:t>
            </a:r>
            <a:endParaRPr lang="en-US" altLang="zh-CN" sz="2400" b="1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</p:tagLst>
</file>

<file path=ppt/tags/tag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UNIT_TYPE" val="i"/>
  <p:tag name="KSO_WM_UNIT_INDEX" val="1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1.0"/>
  <p:tag name="KSO_WM_BEAUTIFY_FLAG" val="#wm#"/>
  <p:tag name="KSO_WM_UNIT_TEXT_FILL_FORE_SCHEMECOLOR_INDEX_BRIGHTNESS" val="-0.25"/>
  <p:tag name="KSO_WM_UNIT_TEXT_FILL_FORE_SCHEMECOLOR_INDEX" val="14"/>
  <p:tag name="KSO_WM_UNIT_TEXT_FILL_TYPE" val="1"/>
  <p:tag name="KSO_WM_UNIT_CONTENT_GROUP_TYPE" val="contentchip"/>
</p:tagLst>
</file>

<file path=ppt/tags/tag101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1.0"/>
  <p:tag name="KSO_WM_BEAUTIFY_FLAG" val="#wm#"/>
  <p:tag name="KSO_WM_UNIT_CONTENT_GROUP_TYPE" val="contentchip"/>
</p:tagLst>
</file>

<file path=ppt/tags/tag102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1.0"/>
  <p:tag name="KSO_WM_BEAUTIFY_FLAG" val="#wm#"/>
  <p:tag name="KSO_WM_UNIT_CONTENT_GROUP_TYPE" val="contentchip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3"/>
  <p:tag name="KSO_WM_UNIT_LAYERLEVEL" val="1"/>
  <p:tag name="KSO_WM_TAG_VERSION" val="1.0"/>
  <p:tag name="KSO_WM_UNIT_TYPE" val="i"/>
  <p:tag name="KSO_WM_UNIT_INDEX" val="3"/>
</p:tagLst>
</file>

<file path=ppt/tags/tag10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UNIT_TYPE" val="i"/>
  <p:tag name="KSO_WM_UNIT_INDEX" val="1"/>
</p:tagLst>
</file>

<file path=ppt/tags/tag10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10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4"/>
  <p:tag name="KSO_WM_UNIT_LAYERLEVEL" val="1"/>
  <p:tag name="KSO_WM_TAG_VERSION" val="1.0"/>
  <p:tag name="KSO_WM_UNIT_TYPE" val="i"/>
  <p:tag name="KSO_WM_UNIT_INDEX" val="4"/>
</p:tagLst>
</file>

<file path=ppt/tags/tag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11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UNIT_TYPE" val="i"/>
  <p:tag name="KSO_WM_UNIT_INDEX" val="1"/>
</p:tagLst>
</file>

<file path=ppt/tags/tag116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4"/>
  <p:tag name="KSO_WM_UNIT_LAYERLEVEL" val="1"/>
  <p:tag name="KSO_WM_TAG_VERSION" val="1.0"/>
  <p:tag name="KSO_WM_UNIT_TYPE" val="i"/>
  <p:tag name="KSO_WM_UNIT_INDEX" val="4"/>
</p:tagLst>
</file>

<file path=ppt/tags/tag1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UNIT_TYPE" val="i"/>
  <p:tag name="KSO_WM_UNIT_INDEX" val="1"/>
</p:tagLst>
</file>

<file path=ppt/tags/tag121.xml><?xml version="1.0" encoding="utf-8"?>
<p:tagLst xmlns:p="http://schemas.openxmlformats.org/presentationml/2006/main">
  <p:tag name="KSO_WM_UNIT_PRESET_TEXT" val="壹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1.0"/>
  <p:tag name="KSO_WM_BEAUTIFY_FLAG" val="#wm#"/>
  <p:tag name="KSO_WM_UNIT_CONTENT_GROUP_TYPE" val="contentchip"/>
</p:tagLst>
</file>

<file path=ppt/tags/tag12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1.0"/>
  <p:tag name="KSO_WM_BEAUTIFY_FLAG" val="#wm#"/>
  <p:tag name="KSO_WM_UNIT_CONTENT_GROUP_TYPE" val="contentchip"/>
</p:tagLst>
</file>

<file path=ppt/tags/tag1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UNIT_CONTENT_GROUP_TYPE" val="contentchip"/>
  <p:tag name="KSO_WM_UNIT_TYPE" val="i"/>
  <p:tag name="KSO_WM_UNIT_INDEX" val="2"/>
</p:tagLst>
</file>

<file path=ppt/tags/tag1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UNIT_TYPE" val="i"/>
  <p:tag name="KSO_WM_UNIT_INDEX" val="3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</p:tagLst>
</file>

<file path=ppt/tags/tag1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UNIT_TYPE" val="i"/>
  <p:tag name="KSO_WM_UNIT_INDEX" val="1"/>
</p:tagLst>
</file>

<file path=ppt/tags/tag1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13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3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133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1.0"/>
  <p:tag name="KSO_WM_BEAUTIFY_FLAG" val="#wm#"/>
  <p:tag name="KSO_WM_UNIT_CONTENT_GROUP_TYPE" val="titlestyle"/>
</p:tagLst>
</file>

<file path=ppt/tags/tag1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UNIT_TYPE" val="i"/>
  <p:tag name="KSO_WM_UNIT_INDEX" val="1"/>
</p:tagLst>
</file>

<file path=ppt/tags/tag1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4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41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43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145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1.0"/>
  <p:tag name="KSO_WM_BEAUTIFY_FLAG" val="#wm#"/>
  <p:tag name="KSO_WM_UNIT_CONTENT_GROUP_TYPE" val="titlestyle"/>
</p:tagLst>
</file>

<file path=ppt/tags/tag1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3"/>
  <p:tag name="KSO_WM_UNIT_LAYERLEVEL" val="1"/>
  <p:tag name="KSO_WM_TAG_VERSION" val="1.0"/>
  <p:tag name="KSO_WM_UNIT_TYPE" val="i"/>
  <p:tag name="KSO_WM_UNIT_INDEX" val="3"/>
</p:tagLst>
</file>

<file path=ppt/tags/tag1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UNIT_TYPE" val="i"/>
  <p:tag name="KSO_WM_UNIT_INDEX" val="1"/>
</p:tagLst>
</file>

<file path=ppt/tags/tag1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153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1.0"/>
  <p:tag name="KSO_WM_BEAUTIFY_FLAG" val="#wm#"/>
  <p:tag name="KSO_WM_UNIT_CONTENT_GROUP_TYPE" val="titlestyle"/>
</p:tagLst>
</file>

<file path=ppt/tags/tag1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4"/>
  <p:tag name="KSO_WM_UNIT_LAYERLEVEL" val="1"/>
  <p:tag name="KSO_WM_TAG_VERSION" val="1.0"/>
  <p:tag name="KSO_WM_UNIT_TYPE" val="i"/>
  <p:tag name="KSO_WM_UNIT_INDEX" val="4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1.0"/>
  <p:tag name="KSO_WM_UNIT_TYPE" val="i"/>
  <p:tag name="KSO_WM_UNIT_INDEX" val="2"/>
</p:tagLst>
</file>

<file path=ppt/tags/tag1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UNIT_TYPE" val="i"/>
  <p:tag name="KSO_WM_UNIT_INDEX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1.0"/>
  <p:tag name="KSO_WM_UNIT_TYPE" val="i"/>
  <p:tag name="KSO_WM_UNIT_INDEX" val="2"/>
</p:tagLst>
</file>

<file path=ppt/tags/tag1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UNIT_TYPE" val="i"/>
  <p:tag name="KSO_WM_UNIT_INDEX" val="1"/>
</p:tagLst>
</file>

<file path=ppt/tags/tag16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3"/>
  <p:tag name="KSO_WM_UNIT_LAYERLEVEL" val="1"/>
  <p:tag name="KSO_WM_TAG_VERSION" val="1.0"/>
  <p:tag name="KSO_WM_UNIT_TYPE" val="i"/>
  <p:tag name="KSO_WM_UNIT_INDEX" val="3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UNIT_TYPE" val="i"/>
  <p:tag name="KSO_WM_UNIT_INDEX" val="1"/>
</p:tagLst>
</file>

<file path=ppt/tags/tag1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1.0"/>
  <p:tag name="KSO_WM_BEAUTIFY_FLAG" val="#wm#"/>
  <p:tag name="KSO_WM_UNIT_CONTENT_GROUP_TYPE" val="titlestyle"/>
</p:tagLst>
</file>

<file path=ppt/tags/tag173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1.0"/>
  <p:tag name="KSO_WM_BEAUTIFY_FLAG" val="#wm#"/>
  <p:tag name="KSO_WM_UNIT_CONTENT_GROUP_TYPE" val="titlestyle"/>
</p:tagLst>
</file>

<file path=ppt/tags/tag1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4"/>
  <p:tag name="KSO_WM_UNIT_LAYERLEVEL" val="1"/>
  <p:tag name="KSO_WM_TAG_VERSION" val="1.0"/>
  <p:tag name="KSO_WM_UNIT_TYPE" val="i"/>
  <p:tag name="KSO_WM_UNIT_INDEX" val="4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UNIT_TYPE" val="i"/>
  <p:tag name="KSO_WM_UNIT_INDEX" val="1"/>
</p:tagLst>
</file>

<file path=ppt/tags/tag179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1.0"/>
  <p:tag name="KSO_WM_BEAUTIFY_FLAG" val="#wm#"/>
  <p:tag name="KSO_WM_UNIT_CONTENT_GROUP_TYPE" val="contentchip"/>
</p:tagLst>
</file>

<file path=ppt/tags/tag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UNIT_TYPE" val="i"/>
  <p:tag name="KSO_WM_UNIT_INDEX" val="1"/>
</p:tagLst>
</file>

<file path=ppt/tags/tag180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1.0"/>
  <p:tag name="KSO_WM_BEAUTIFY_FLAG" val="#wm#"/>
  <p:tag name="KSO_WM_UNIT_CONTENT_GROUP_TYPE" val="contentchip"/>
</p:tagLst>
</file>

<file path=ppt/tags/tag1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UNIT_TYPE" val="i"/>
  <p:tag name="KSO_WM_UNIT_INDEX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UNIT_TYPE" val="i"/>
  <p:tag name="KSO_WM_UNIT_INDEX" val="1"/>
</p:tagLst>
</file>

<file path=ppt/tags/tag1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UNIT_TYPE" val="i"/>
  <p:tag name="KSO_WM_UNIT_INDEX" val="2"/>
</p:tagLst>
</file>

<file path=ppt/tags/tag1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1.0"/>
  <p:tag name="KSO_WM_UNIT_CONTENT_GROUP_TYPE" val="titlestyle"/>
  <p:tag name="KSO_WM_UNIT_TYPE" val="i"/>
  <p:tag name="KSO_WM_UNIT_INDEX" val="3"/>
</p:tagLst>
</file>

<file path=ppt/tags/tag1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1.0"/>
  <p:tag name="KSO_WM_UNIT_TYPE" val="i"/>
  <p:tag name="KSO_WM_UNIT_INDEX" val="4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30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302"/>
</p:tagLst>
</file>

<file path=ppt/tags/tag194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302"/>
  <p:tag name="KSO_WM_SPECIAL_SOURCE" val="bdnull"/>
  <p:tag name="KSO_WM_TEMPLATE_THUMBS_INDEX" val="1、11"/>
</p:tagLst>
</file>

<file path=ppt/tags/tag1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0302_1*b*1"/>
  <p:tag name="KSO_WM_TEMPLATE_CATEGORY" val="custom"/>
  <p:tag name="KSO_WM_TEMPLATE_INDEX" val="20230302"/>
  <p:tag name="KSO_WM_UNIT_LAYERLEVEL" val="1"/>
  <p:tag name="KSO_WM_TAG_VERSION" val="1.0"/>
  <p:tag name="KSO_WM_BEAUTIFY_FLAG" val="#wm#"/>
  <p:tag name="KSO_WM_UNIT_TEXT_FILL_FORE_SCHEMECOLOR_INDEX_BRIGHTNESS" val="-0.25"/>
  <p:tag name="KSO_WM_UNIT_TEXT_FILL_FORE_SCHEMECOLOR_INDEX" val="14"/>
  <p:tag name="KSO_WM_UNIT_TEXT_FILL_TYPE" val="1"/>
  <p:tag name="KSO_WM_UNIT_CONTENT_GROUP_TYPE" val="contentchip"/>
  <p:tag name="KSO_WM_UNIT_PRESET_TEXT" val="单击此处添加副标题"/>
  <p:tag name="KSO_WM_UNIT_TEXT_TYPE" val="1"/>
</p:tagLst>
</file>

<file path=ppt/tags/tag1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02_1*a*1"/>
  <p:tag name="KSO_WM_TEMPLATE_CATEGORY" val="custom"/>
  <p:tag name="KSO_WM_TEMPLATE_INDEX" val="20230302"/>
  <p:tag name="KSO_WM_UNIT_LAYERLEVEL" val="1"/>
  <p:tag name="KSO_WM_TAG_VERSION" val="1.0"/>
  <p:tag name="KSO_WM_BEAUTIFY_FLAG" val="#wm#"/>
  <p:tag name="KSO_WM_UNIT_CONTENT_GROUP_TYPE" val="contentchip"/>
  <p:tag name="KSO_WM_UNIT_PRESET_TEXT" val="添加文档标题"/>
  <p:tag name="KSO_WM_UNIT_TEXT_TYPE" val="1"/>
</p:tagLst>
</file>

<file path=ppt/tags/tag197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302_1*f*1"/>
  <p:tag name="KSO_WM_TEMPLATE_CATEGORY" val="custom"/>
  <p:tag name="KSO_WM_TEMPLATE_INDEX" val="20230302"/>
  <p:tag name="KSO_WM_UNIT_LAYERLEVEL" val="1"/>
  <p:tag name="KSO_WM_TAG_VERSION" val="1.0"/>
  <p:tag name="KSO_WM_BEAUTIFY_FLAG" val="#wm#"/>
  <p:tag name="KSO_WM_UNIT_CONTENT_GROUP_TYPE" val="contentchip"/>
</p:tagLst>
</file>

<file path=ppt/tags/tag198.xml><?xml version="1.0" encoding="utf-8"?>
<p:tagLst xmlns:p="http://schemas.openxmlformats.org/presentationml/2006/main">
  <p:tag name="KSO_WM_SLIDE_ID" val="custom20230302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30302"/>
  <p:tag name="KSO_WM_SLIDE_TYPE" val="title"/>
  <p:tag name="KSO_WM_SLIDE_SUBTYPE" val="pureTxt"/>
  <p:tag name="KSO_WM_SLIDE_LAYOUT" val="a_b_f"/>
  <p:tag name="KSO_WM_SLIDE_LAYOUT_CNT" val="1_1_1"/>
  <p:tag name="KSO_WM_SPECIAL_SOURCE" val="bdnull"/>
  <p:tag name="KSO_WM_TEMPLATE_THUMBS_INDEX" val="1、11"/>
  <p:tag name="KSO_WM_SLIDE_CONTENT_AREA" val="{&quot;left&quot;:&quot;569.55&quot;,&quot;top&quot;:&quot;26.45&quot;,&quot;width&quot;:&quot;319.6&quot;,&quot;height&quot;:&quot;483.15&quot;}"/>
</p:tagLst>
</file>

<file path=ppt/tags/tag1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02_10*a*1"/>
  <p:tag name="KSO_WM_TEMPLATE_CATEGORY" val="custom"/>
  <p:tag name="KSO_WM_TEMPLATE_INDEX" val="20230302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  <p:tag name="KSO_WM_UNIT_TEXT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302_10*f*1"/>
  <p:tag name="KSO_WM_TEMPLATE_CATEGORY" val="custom"/>
  <p:tag name="KSO_WM_TEMPLATE_INDEX" val="20230302"/>
  <p:tag name="KSO_WM_UNIT_LAYERLEVEL" val="1"/>
  <p:tag name="KSO_WM_TAG_VERSION" val="1.0"/>
  <p:tag name="KSO_WM_BEAUTIFY_FLAG" val="#wm#"/>
  <p:tag name="KSO_WM_UNIT_PRESET_TEXT" val="单击此处添加文本"/>
  <p:tag name="KSO_WM_UNIT_TEXT_TYPE" val="1"/>
</p:tagLst>
</file>

<file path=ppt/tags/tag201.xml><?xml version="1.0" encoding="utf-8"?>
<p:tagLst xmlns:p="http://schemas.openxmlformats.org/presentationml/2006/main">
  <p:tag name="KSO_WM_SLIDE_ID" val="custom20230302_10"/>
  <p:tag name="KSO_WM_TEMPLATE_SUBCATEGORY" val="29"/>
  <p:tag name="KSO_WM_TEMPLATE_MASTER_TYPE" val="0"/>
  <p:tag name="KSO_WM_TEMPLATE_COLOR_TYPE" val="0"/>
  <p:tag name="KSO_WM_SLIDE_ITEM_CNT" val="0"/>
  <p:tag name="KSO_WM_SLIDE_INDEX" val="10"/>
  <p:tag name="KSO_WM_TAG_VERSION" val="1.0"/>
  <p:tag name="KSO_WM_BEAUTIFY_FLAG" val="#wm#"/>
  <p:tag name="KSO_WM_TEMPLATE_CATEGORY" val="custom"/>
  <p:tag name="KSO_WM_TEMPLATE_INDEX" val="20230302"/>
  <p:tag name="KSO_WM_SLIDE_TYPE" val="text"/>
  <p:tag name="KSO_WM_SLIDE_SUBTYPE" val="pureTxt"/>
  <p:tag name="KSO_WM_SLIDE_SIZE" val="864*462"/>
  <p:tag name="KSO_WM_SLIDE_POSITION" val="47*29"/>
  <p:tag name="KSO_WM_SLIDE_LAYOUT" val="a_f"/>
  <p:tag name="KSO_WM_SLIDE_LAYOUT_CNT" val="1_1"/>
  <p:tag name="KSO_WM_SPECIAL_SOURCE" val="bdnull"/>
  <p:tag name="KSO_WM_SLIDE_LAYOUT_NAME" val="标题和内容"/>
</p:tagLst>
</file>

<file path=ppt/tags/tag2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183_1*a*1"/>
  <p:tag name="KSO_WM_TEMPLATE_CATEGORY" val="custom"/>
  <p:tag name="KSO_WM_TEMPLATE_INDEX" val="20231183"/>
  <p:tag name="KSO_WM_UNIT_LAYERLEVEL" val="1"/>
  <p:tag name="KSO_WM_TAG_VERSION" val="3.0"/>
  <p:tag name="KSO_WM_BEAUTIFY_FLAG" val="#wm#"/>
  <p:tag name="KSO_WM_UNIT_PRESET_TEXT" val="单击此处添加标题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1183_1*i*1"/>
  <p:tag name="KSO_WM_TEMPLATE_CATEGORY" val="custom"/>
  <p:tag name="KSO_WM_TEMPLATE_INDEX" val="20231183"/>
  <p:tag name="KSO_WM_UNIT_LAYERLEVEL" val="1"/>
  <p:tag name="KSO_WM_TAG_VERSION" val="3.0"/>
  <p:tag name="KSO_WM_BEAUTIFY_FLAG" val="#wm#"/>
</p:tagLst>
</file>

<file path=ppt/tags/tag20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1183_1*i*2"/>
  <p:tag name="KSO_WM_TEMPLATE_CATEGORY" val="custom"/>
  <p:tag name="KSO_WM_TEMPLATE_INDEX" val="20231183"/>
  <p:tag name="KSO_WM_UNIT_LAYERLEVEL" val="1"/>
  <p:tag name="KSO_WM_TAG_VERSION" val="3.0"/>
</p:tagLst>
</file>

<file path=ppt/tags/tag20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custom20231183_1*h_f*1_1"/>
  <p:tag name="KSO_WM_TEMPLATE_CATEGORY" val="custom"/>
  <p:tag name="KSO_WM_TEMPLATE_INDEX" val="20231183"/>
  <p:tag name="KSO_WM_UNIT_LAYERLEVEL" val="1_1"/>
  <p:tag name="KSO_WM_TAG_VERSION" val="3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UNIT_PRESET_TEXT" val="单击此处添加文本具体内容，简明扼要地阐述您的观点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"/>
</p:tagLst>
</file>

<file path=ppt/tags/tag206.xml><?xml version="1.0" encoding="utf-8"?>
<p:tagLst xmlns:p="http://schemas.openxmlformats.org/presentationml/2006/main">
  <p:tag name="KSO_WM_SLIDE_ID" val="custom20231183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183"/>
  <p:tag name="KSO_WM_SLIDE_TYPE" val="text"/>
  <p:tag name="KSO_WM_SLIDE_SUBTYPE" val="diag"/>
  <p:tag name="KSO_WM_SLIDE_SIZE" val="331.4*206.081"/>
  <p:tag name="KSO_WM_SLIDE_POSITION" val="580.2*200.4"/>
  <p:tag name="KSO_WM_SLIDE_LAYOUT" val="a_α_h"/>
  <p:tag name="KSO_WM_SLIDE_LAYOUT_CNT" val="1_1_1"/>
  <p:tag name="KSO_WM_SPECIAL_SOURCE" val="bdnull"/>
</p:tagLst>
</file>

<file path=ppt/tags/tag2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870_3*a*1"/>
  <p:tag name="KSO_WM_TEMPLATE_CATEGORY" val="diagram"/>
  <p:tag name="KSO_WM_TEMPLATE_INDEX" val="20231870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870_3*l_h_i*1_1_1"/>
  <p:tag name="KSO_WM_TEMPLATE_CATEGORY" val="diagram"/>
  <p:tag name="KSO_WM_TEMPLATE_INDEX" val="2023187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9.04998779296875,&quot;left&quot;:159.99999389648437,&quot;top&quot;:131.72500610351562,&quot;width&quot;:649.0500122070313}"/>
  <p:tag name="KSO_WM_DIAGRAM_COLOR_MATCH_VALUE" val="{&quot;shape&quot;:{&quot;fill&quot;:{&quot;solid&quot;:{&quot;brightness&quot;:0.6000000238418579,&quot;colorType&quot;:1,&quot;foreColorIndex&quot;:5,&quot;transparency&quot;:0.7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</p:tagLst>
</file>

<file path=ppt/tags/tag20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870_3*l_h_f*1_1_1"/>
  <p:tag name="KSO_WM_TEMPLATE_CATEGORY" val="diagram"/>
  <p:tag name="KSO_WM_TEMPLATE_INDEX" val="20231870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9.04998779296875,&quot;left&quot;:159.99999389648437,&quot;top&quot;:131.72500610351562,&quot;width&quot;:649.05001220703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观点。根据需要可酌情增减文字，以便观者准确地理解您传达的思想。简明扼要地阐述您的观点。"/>
  <p:tag name="KSO_WM_UNIT_TEXT_FILL_FORE_SCHEMECOLOR_INDEX" val="1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870_3*l_h_i*1_2_1"/>
  <p:tag name="KSO_WM_TEMPLATE_CATEGORY" val="diagram"/>
  <p:tag name="KSO_WM_TEMPLATE_INDEX" val="2023187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9.04998779296875,&quot;left&quot;:159.99999389648437,&quot;top&quot;:131.72500610351562,&quot;width&quot;:649.050012207031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</p:tagLst>
</file>

<file path=ppt/tags/tag21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870_3*l_h_f*1_2_1"/>
  <p:tag name="KSO_WM_TEMPLATE_CATEGORY" val="diagram"/>
  <p:tag name="KSO_WM_TEMPLATE_INDEX" val="20231870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9.04998779296875,&quot;left&quot;:159.99999389648437,&quot;top&quot;:131.72500610351562,&quot;width&quot;:649.05001220703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TEXT_LAYER_COUNT" val="1"/>
  <p:tag name="KSO_WM_BEAUTIFY_FLAG" val="#wm#"/>
  <p:tag name="KSO_WM_UNIT_PRESET_TEXT" val="单击此处添加文本具体内容，简明扼要地阐述您的观点。以便观者准确地理解您传达的思想。简明扼要地阐述您的观点。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870_3*l_h_i*1_3_1"/>
  <p:tag name="KSO_WM_TEMPLATE_CATEGORY" val="diagram"/>
  <p:tag name="KSO_WM_TEMPLATE_INDEX" val="2023187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9.04998779296875,&quot;left&quot;:159.99999389648437,&quot;top&quot;:131.72500610351562,&quot;width&quot;:649.0500122070313}"/>
  <p:tag name="KSO_WM_DIAGRAM_COLOR_MATCH_VALUE" val="{&quot;shape&quot;:{&quot;fill&quot;:{&quot;solid&quot;:{&quot;brightness&quot;:0.6000000238418579,&quot;colorType&quot;:1,&quot;foreColorIndex&quot;:5,&quot;transparency&quot;:0.7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</p:tagLst>
</file>

<file path=ppt/tags/tag21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870_3*l_h_f*1_3_1"/>
  <p:tag name="KSO_WM_TEMPLATE_CATEGORY" val="diagram"/>
  <p:tag name="KSO_WM_TEMPLATE_INDEX" val="20231870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9.04998779296875,&quot;left&quot;:159.99999389648437,&quot;top&quot;:131.72500610351562,&quot;width&quot;:649.05001220703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观点。根据需要可酌情增减文字，以便观者准确地理解您传达的思想。简明扼要地阐述您的观点。"/>
  <p:tag name="KSO_WM_UNIT_TEXT_FILL_FORE_SCHEMECOLOR_INDEX" val="1"/>
  <p:tag name="KSO_WM_UNIT_TEXT_FILL_TYPE" val="1"/>
</p:tagLst>
</file>

<file path=ppt/tags/tag214.xml><?xml version="1.0" encoding="utf-8"?>
<p:tagLst xmlns:p="http://schemas.openxmlformats.org/presentationml/2006/main">
  <p:tag name="KSO_WM_SLIDE_ID" val="diagram20231870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diagram"/>
  <p:tag name="KSO_WM_TEMPLATE_INDEX" val="20231870"/>
  <p:tag name="KSO_WM_SLIDE_TYPE" val="text"/>
  <p:tag name="KSO_WM_SLIDE_SUBTYPE" val="diag"/>
  <p:tag name="KSO_WM_SLIDE_SIZE" val="850.45*388.4"/>
  <p:tag name="KSO_WM_SLIDE_POSITION" val="54.8*113.3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02_11*a*1"/>
  <p:tag name="KSO_WM_TEMPLATE_CATEGORY" val="custom"/>
  <p:tag name="KSO_WM_TEMPLATE_INDEX" val="20230302"/>
  <p:tag name="KSO_WM_UNIT_LAYERLEVEL" val="1"/>
  <p:tag name="KSO_WM_TAG_VERSION" val="1.0"/>
  <p:tag name="KSO_WM_BEAUTIFY_FLAG" val="#wm#"/>
  <p:tag name="KSO_WM_UNIT_CONTENT_GROUP_TYPE" val="contentchip"/>
</p:tagLst>
</file>

<file path=ppt/tags/tag216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302_11*f*1"/>
  <p:tag name="KSO_WM_TEMPLATE_CATEGORY" val="custom"/>
  <p:tag name="KSO_WM_TEMPLATE_INDEX" val="20230302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ID" val="custom20230302_11"/>
  <p:tag name="KSO_WM_TEMPLATE_SUBCATEGORY" val="29"/>
  <p:tag name="KSO_WM_TEMPLATE_MASTER_TYPE" val="0"/>
  <p:tag name="KSO_WM_TEMPLATE_COLOR_TYPE" val="0"/>
  <p:tag name="KSO_WM_SLIDE_ITEM_CNT" val="0"/>
  <p:tag name="KSO_WM_SLIDE_INDEX" val="11"/>
  <p:tag name="KSO_WM_TAG_VERSION" val="1.0"/>
  <p:tag name="KSO_WM_BEAUTIFY_FLAG" val="#wm#"/>
  <p:tag name="KSO_WM_TEMPLATE_CATEGORY" val="custom"/>
  <p:tag name="KSO_WM_TEMPLATE_INDEX" val="20230302"/>
  <p:tag name="KSO_WM_SLIDE_TYPE" val="endPage"/>
  <p:tag name="KSO_WM_SLIDE_SUBTYPE" val="pureTxt"/>
  <p:tag name="KSO_WM_SLIDE_LAYOUT" val="a_f"/>
  <p:tag name="KSO_WM_SLIDE_LAYOUT_CNT" val="1_1"/>
  <p:tag name="KSO_WM_SPECIAL_SOURCE" val="bdnull"/>
  <p:tag name="KSO_WM_SLIDE_CONTENT_AREA" val="{&quot;left&quot;:&quot;569.55&quot;,&quot;top&quot;:&quot;26.45&quot;,&quot;width&quot;:&quot;319.6&quot;,&quot;height&quot;:&quot;483.15&quot;}"/>
</p:tagLst>
</file>

<file path=ppt/tags/tag218.xml><?xml version="1.0" encoding="utf-8"?>
<p:tagLst xmlns:p="http://schemas.openxmlformats.org/presentationml/2006/main">
  <p:tag name="resource_record_key" val="{&quot;65&quot;:[20230302],&quot;71&quot;:[76235680067]}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UNIT_TYPE" val="i"/>
  <p:tag name="KSO_WM_UNIT_INDEX" val="1"/>
</p:tagLst>
</file>

<file path=ppt/tags/tag24.xml><?xml version="1.0" encoding="utf-8"?>
<p:tagLst xmlns:p="http://schemas.openxmlformats.org/presentationml/2006/main">
  <p:tag name="KSO_WM_UNIT_PRESET_TEXT" val="壹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1.0"/>
  <p:tag name="KSO_WM_BEAUTIFY_FLAG" val="#wm#"/>
  <p:tag name="KSO_WM_UNIT_CONTENT_GROUP_TYPE" val="contentchip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1.0"/>
  <p:tag name="KSO_WM_BEAUTIFY_FLAG" val="#wm#"/>
  <p:tag name="KSO_WM_UNIT_CONTENT_GROUP_TYPE" val="contentchip"/>
</p:tagLst>
</file>

<file path=ppt/tags/tag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UNIT_CONTENT_GROUP_TYPE" val="contentchip"/>
  <p:tag name="KSO_WM_UNIT_TYPE" val="i"/>
  <p:tag name="KSO_WM_UNIT_INDEX" val="2"/>
</p:tagLst>
</file>

<file path=ppt/tags/tag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UNIT_TYPE" val="i"/>
  <p:tag name="KSO_WM_UNIT_INDEX" val="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1.0"/>
  <p:tag name="KSO_WM_BEAUTIFY_FLAG" val="#wm#"/>
  <p:tag name="KSO_WM_UNIT_TEXT_FILL_FORE_SCHEMECOLOR_INDEX_BRIGHTNESS" val="-0.25"/>
  <p:tag name="KSO_WM_UNIT_TEXT_FILL_FORE_SCHEMECOLOR_INDEX" val="14"/>
  <p:tag name="KSO_WM_UNIT_TEXT_FILL_TYPE" val="1"/>
  <p:tag name="KSO_WM_UNIT_CONTENT_GROUP_TYPE" val="contentchip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</p:tagLst>
</file>

<file path=ppt/tags/tag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UNIT_TYPE" val="i"/>
  <p:tag name="KSO_WM_UNIT_INDEX" val="1"/>
</p:tagLst>
</file>

<file path=ppt/tags/tag3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3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36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1.0"/>
  <p:tag name="KSO_WM_BEAUTIFY_FLAG" val="#wm#"/>
  <p:tag name="KSO_WM_UNIT_CONTENT_GROUP_TYPE" val="titlestyle"/>
</p:tagLst>
</file>

<file path=ppt/tags/tag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1.0"/>
  <p:tag name="KSO_WM_BEAUTIFY_FLAG" val="#wm#"/>
  <p:tag name="KSO_WM_UNIT_CONTENT_GROUP_TYPE" val="contentchip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UNIT_TYPE" val="i"/>
  <p:tag name="KSO_WM_UNIT_INDEX" val="1"/>
</p:tagLst>
</file>

<file path=ppt/tags/tag4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44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4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48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1.0"/>
  <p:tag name="KSO_WM_BEAUTIFY_FLAG" val="#wm#"/>
  <p:tag name="KSO_WM_UNIT_CONTENT_GROUP_TYPE" val="titlestyle"/>
</p:tagLst>
</file>

<file path=ppt/tags/tag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5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1.0"/>
  <p:tag name="KSO_WM_BEAUTIFY_FLAG" val="#wm#"/>
  <p:tag name="KSO_WM_UNIT_CONTENT_GROUP_TYPE" val="contentchip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3"/>
  <p:tag name="KSO_WM_UNIT_LAYERLEVEL" val="1"/>
  <p:tag name="KSO_WM_TAG_VERSION" val="1.0"/>
  <p:tag name="KSO_WM_UNIT_TYPE" val="i"/>
  <p:tag name="KSO_WM_UNIT_INDEX" val="3"/>
</p:tagLst>
</file>

<file path=ppt/tags/tag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UNIT_TYPE" val="i"/>
  <p:tag name="KSO_WM_UNIT_INDEX" val="1"/>
</p:tagLst>
</file>

<file path=ppt/tags/tag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56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1.0"/>
  <p:tag name="KSO_WM_BEAUTIFY_FLAG" val="#wm#"/>
  <p:tag name="KSO_WM_UNIT_CONTENT_GROUP_TYPE" val="titlestyle"/>
</p:tagLst>
</file>

<file path=ppt/tags/tag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4"/>
  <p:tag name="KSO_WM_UNIT_LAYERLEVEL" val="1"/>
  <p:tag name="KSO_WM_TAG_VERSION" val="1.0"/>
  <p:tag name="KSO_WM_UNIT_TYPE" val="i"/>
  <p:tag name="KSO_WM_UNIT_INDEX" val="4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1.0"/>
  <p:tag name="KSO_WM_UNIT_TYPE" val="i"/>
  <p:tag name="KSO_WM_UNIT_INDEX" val="2"/>
</p:tagLst>
</file>

<file path=ppt/tags/tag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UNIT_TYPE" val="i"/>
  <p:tag name="KSO_WM_UNIT_INDEX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1.0"/>
  <p:tag name="KSO_WM_UNIT_TYPE" val="i"/>
  <p:tag name="KSO_WM_UNIT_INDEX" val="2"/>
</p:tagLst>
</file>

<file path=ppt/tags/tag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UNIT_TYPE" val="i"/>
  <p:tag name="KSO_WM_UNIT_INDEX" val="1"/>
</p:tagLst>
</file>

<file path=ppt/tags/tag6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3"/>
  <p:tag name="KSO_WM_UNIT_LAYERLEVEL" val="1"/>
  <p:tag name="KSO_WM_TAG_VERSION" val="1.0"/>
  <p:tag name="KSO_WM_UNIT_TYPE" val="i"/>
  <p:tag name="KSO_WM_UNIT_INDEX" val="3"/>
</p:tagLst>
</file>

<file path=ppt/tags/tag7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UNIT_TYPE" val="i"/>
  <p:tag name="KSO_WM_UNIT_INDEX" val="1"/>
</p:tagLst>
</file>

<file path=ppt/tags/tag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1.0"/>
  <p:tag name="KSO_WM_UNIT_CONTENT_GROUP_TYPE" val="titlestyle"/>
  <p:tag name="KSO_WM_UNIT_TYPE" val="i"/>
  <p:tag name="KSO_WM_UNIT_INDEX" val="2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1.0"/>
  <p:tag name="KSO_WM_BEAUTIFY_FLAG" val="#wm#"/>
  <p:tag name="KSO_WM_UNIT_CONTENT_GROUP_TYPE" val="titlestyle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1.0"/>
  <p:tag name="KSO_WM_BEAUTIFY_FLAG" val="#wm#"/>
  <p:tag name="KSO_WM_UNIT_CONTENT_GROUP_TYPE" val="titlestyle"/>
</p:tagLst>
</file>

<file path=ppt/tags/tag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4"/>
  <p:tag name="KSO_WM_UNIT_LAYERLEVEL" val="1"/>
  <p:tag name="KSO_WM_TAG_VERSION" val="1.0"/>
  <p:tag name="KSO_WM_UNIT_TYPE" val="i"/>
  <p:tag name="KSO_WM_UNIT_INDEX" val="4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UNIT_TYPE" val="i"/>
  <p:tag name="KSO_WM_UNIT_INDEX" val="1"/>
</p:tagLst>
</file>

<file path=ppt/tags/tag82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1.0"/>
  <p:tag name="KSO_WM_BEAUTIFY_FLAG" val="#wm#"/>
  <p:tag name="KSO_WM_UNIT_CONTENT_GROUP_TYPE" val="contentchip"/>
</p:tagLst>
</file>

<file path=ppt/tags/tag83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1.0"/>
  <p:tag name="KSO_WM_BEAUTIFY_FLAG" val="#wm#"/>
  <p:tag name="KSO_WM_UNIT_CONTENT_GROUP_TYPE" val="contentchip"/>
</p:tagLst>
</file>

<file path=ppt/tags/tag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UNIT_TYPE" val="i"/>
  <p:tag name="KSO_WM_UNIT_INDEX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UNIT_TYPE" val="i"/>
  <p:tag name="KSO_WM_UNIT_INDEX" val="1"/>
</p:tagLst>
</file>

<file path=ppt/tags/tag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UNIT_TYPE" val="i"/>
  <p:tag name="KSO_WM_UNIT_INDEX" val="2"/>
</p:tagLst>
</file>

<file path=ppt/tags/tag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3"/>
  <p:tag name="KSO_WM_UNIT_LAYERLEVEL" val="1"/>
  <p:tag name="KSO_WM_TAG_VERSION" val="1.0"/>
  <p:tag name="KSO_WM_UNIT_TYPE" val="i"/>
  <p:tag name="KSO_WM_UNIT_INDEX" val="3"/>
</p:tagLst>
</file>

<file path=ppt/tags/tag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1.0"/>
  <p:tag name="KSO_WM_UNIT_CONTENT_GROUP_TYPE" val="titlestyle"/>
  <p:tag name="KSO_WM_UNIT_TYPE" val="i"/>
  <p:tag name="KSO_WM_UNIT_INDEX" val="3"/>
</p:tagLst>
</file>

<file path=ppt/tags/tag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1.0"/>
  <p:tag name="KSO_WM_UNIT_TYPE" val="i"/>
  <p:tag name="KSO_WM_UNIT_INDEX" val="4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30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302"/>
</p:tagLst>
</file>

<file path=ppt/tags/tag97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302"/>
  <p:tag name="KSO_WM_SPECIAL_SOURCE" val="bdnull"/>
  <p:tag name="KSO_WM_TEMPLATE_THUMBS_INDEX" val="1、11"/>
</p:tagLst>
</file>

<file path=ppt/tags/tag9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25404B"/>
      </a:dk2>
      <a:lt2>
        <a:srgbClr val="F2F2F2"/>
      </a:lt2>
      <a:accent1>
        <a:srgbClr val="183B47"/>
      </a:accent1>
      <a:accent2>
        <a:srgbClr val="465E6C"/>
      </a:accent2>
      <a:accent3>
        <a:srgbClr val="647684"/>
      </a:accent3>
      <a:accent4>
        <a:srgbClr val="B49964"/>
      </a:accent4>
      <a:accent5>
        <a:srgbClr val="8B5C47"/>
      </a:accent5>
      <a:accent6>
        <a:srgbClr val="703434"/>
      </a:accent6>
      <a:hlink>
        <a:srgbClr val="FF0000"/>
      </a:hlink>
      <a:folHlink>
        <a:srgbClr val="00B0F0"/>
      </a:folHlink>
    </a:clrScheme>
    <a:fontScheme name="自定义 27">
      <a:majorFont>
        <a:latin typeface="汉仪书宋二简"/>
        <a:ea typeface="汉仪书宋二简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31F1F"/>
      </a:dk2>
      <a:lt2>
        <a:srgbClr val="EFF1F5"/>
      </a:lt2>
      <a:accent1>
        <a:srgbClr val="465A5A"/>
      </a:accent1>
      <a:accent2>
        <a:srgbClr val="634954"/>
      </a:accent2>
      <a:accent3>
        <a:srgbClr val="6E5652"/>
      </a:accent3>
      <a:accent4>
        <a:srgbClr val="786054"/>
      </a:accent4>
      <a:accent5>
        <a:srgbClr val="7A6761"/>
      </a:accent5>
      <a:accent6>
        <a:srgbClr val="736967"/>
      </a:accent6>
      <a:hlink>
        <a:srgbClr val="304FFE"/>
      </a:hlink>
      <a:folHlink>
        <a:srgbClr val="492067"/>
      </a:folHlink>
    </a:clrScheme>
    <a:fontScheme name="自定义 27">
      <a:majorFont>
        <a:latin typeface="汉仪书宋二简"/>
        <a:ea typeface="汉仪书宋二简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WPS 演示</Application>
  <PresentationFormat>宽屏</PresentationFormat>
  <Paragraphs>66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Arial</vt:lpstr>
      <vt:lpstr>宋体</vt:lpstr>
      <vt:lpstr>Wingdings</vt:lpstr>
      <vt:lpstr>MiSans</vt:lpstr>
      <vt:lpstr>Wingdings</vt:lpstr>
      <vt:lpstr>MiSans Normal</vt:lpstr>
      <vt:lpstr>汉仪书宋二简</vt:lpstr>
      <vt:lpstr>思源宋体 CN Heavy</vt:lpstr>
      <vt:lpstr>微软雅黑</vt:lpstr>
      <vt:lpstr>Arial Unicode MS</vt:lpstr>
      <vt:lpstr>Calibri</vt:lpstr>
      <vt:lpstr>Office 主题</vt:lpstr>
      <vt:lpstr>1_Office 主题</vt:lpstr>
      <vt:lpstr>添加文档标题</vt:lpstr>
      <vt:lpstr>单击此处添加标题</vt:lpstr>
      <vt:lpstr>单击此处添加标题</vt:lpstr>
      <vt:lpstr>单击此处添加标题</vt:lpstr>
      <vt:lpstr>感谢您的观看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Cyan</cp:lastModifiedBy>
  <cp:revision>5</cp:revision>
  <dcterms:created xsi:type="dcterms:W3CDTF">2025-05-26T12:44:00Z</dcterms:created>
  <dcterms:modified xsi:type="dcterms:W3CDTF">2025-05-26T13:57:25Z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DF86B8F285B14A07B34181DEF46C2D28_11</vt:lpwstr>
  </property>
</Properties>
</file>