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7F22D0-C7F8-4B57-8367-F60C503C241A}" type="datetimeFigureOut">
              <a:rPr lang="en-US" smtClean="0"/>
              <a:t>10/9/2012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13E748-7600-4BD7-91FE-E12455F558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7827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Everyone name a few things you can think</a:t>
            </a:r>
            <a:r>
              <a:rPr lang="en-US" baseline="0" dirty="0" smtClean="0"/>
              <a:t> of that are manufactured in China.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3E748-7600-4BD7-91FE-E12455F5586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443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12887E97-D6A4-41AB-B9E5-51A0CCDD60C7}" type="datetimeFigureOut">
              <a:rPr lang="en-US" smtClean="0"/>
              <a:t>10/8/2012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CAA32030-CA23-4FAF-9902-1CDB80C8969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://www.youtube.com/watch?v=Y7_p79ywS7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://www.youtube.com/watch?v=2uuaVXpFwI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news.nationalgeographic.com/news/2005/05/0516_050516_chinaeco.html" TargetMode="External"/><Relationship Id="rId2" Type="http://schemas.openxmlformats.org/officeDocument/2006/relationships/hyperlink" Target="http://www.theodoreroosevelt.org/life/NobelStickessay.ht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33801" y="2895600"/>
            <a:ext cx="4312920" cy="1515036"/>
          </a:xfrm>
        </p:spPr>
        <p:txBody>
          <a:bodyPr>
            <a:noAutofit/>
          </a:bodyPr>
          <a:lstStyle/>
          <a:p>
            <a:pPr algn="ctr"/>
            <a:r>
              <a:rPr lang="en-US" sz="4400" dirty="0" smtClean="0"/>
              <a:t> The Economy and Society of China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China is changing every day.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87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Early Chinese Trade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5562600" cy="3429000"/>
          </a:xfrm>
        </p:spPr>
        <p:txBody>
          <a:bodyPr/>
          <a:lstStyle/>
          <a:p>
            <a:r>
              <a:rPr lang="en-US" dirty="0" smtClean="0"/>
              <a:t>China limited their trade during the Ming Dynasty. </a:t>
            </a:r>
          </a:p>
          <a:p>
            <a:r>
              <a:rPr lang="en-US" dirty="0" smtClean="0"/>
              <a:t>Theodore Roosevelt, </a:t>
            </a:r>
            <a:r>
              <a:rPr lang="en-US" dirty="0"/>
              <a:t>in 1903, </a:t>
            </a:r>
            <a:r>
              <a:rPr lang="en-US" dirty="0" smtClean="0"/>
              <a:t>helped with negotiations with </a:t>
            </a:r>
            <a:r>
              <a:rPr lang="en-US" dirty="0"/>
              <a:t>China to open up Manchurian cities to trade</a:t>
            </a:r>
            <a:r>
              <a:rPr lang="en-US" dirty="0" smtClean="0"/>
              <a:t>.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8400" y="1600201"/>
            <a:ext cx="2680490" cy="35147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412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5257800"/>
            <a:ext cx="6781800" cy="914400"/>
          </a:xfrm>
        </p:spPr>
        <p:txBody>
          <a:bodyPr>
            <a:normAutofit/>
          </a:bodyPr>
          <a:lstStyle/>
          <a:p>
            <a:r>
              <a:rPr lang="en-US" dirty="0" smtClean="0"/>
              <a:t>China’s Society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685800"/>
            <a:ext cx="7543800" cy="3886200"/>
          </a:xfrm>
        </p:spPr>
        <p:txBody>
          <a:bodyPr/>
          <a:lstStyle/>
          <a:p>
            <a:r>
              <a:rPr lang="en-US" dirty="0" smtClean="0"/>
              <a:t>China’s approximate population, as of July 2012, is 1,343,239,923</a:t>
            </a:r>
          </a:p>
          <a:p>
            <a:r>
              <a:rPr lang="en-US" dirty="0" smtClean="0"/>
              <a:t>China’s large and growing population has a lot to do with it’s economy.</a:t>
            </a:r>
          </a:p>
          <a:p>
            <a:r>
              <a:rPr lang="en-US" dirty="0" smtClean="0"/>
              <a:t>The ethnic groups in China are: Han </a:t>
            </a:r>
            <a:r>
              <a:rPr lang="en-US" dirty="0"/>
              <a:t>Chinese 91.5%, </a:t>
            </a:r>
            <a:r>
              <a:rPr lang="en-US" dirty="0" err="1"/>
              <a:t>Zhuang</a:t>
            </a:r>
            <a:r>
              <a:rPr lang="en-US" dirty="0"/>
              <a:t>, Manchu, </a:t>
            </a:r>
            <a:r>
              <a:rPr lang="en-US" dirty="0" err="1"/>
              <a:t>Hui</a:t>
            </a:r>
            <a:r>
              <a:rPr lang="en-US" dirty="0"/>
              <a:t>, Miao, Uighur, </a:t>
            </a:r>
            <a:r>
              <a:rPr lang="en-US" dirty="0" err="1"/>
              <a:t>Tujia</a:t>
            </a:r>
            <a:r>
              <a:rPr lang="en-US" dirty="0"/>
              <a:t>, Yi, Mongol, Tibetan, </a:t>
            </a:r>
            <a:r>
              <a:rPr lang="en-US" dirty="0" err="1"/>
              <a:t>Buyi</a:t>
            </a:r>
            <a:r>
              <a:rPr lang="en-US" dirty="0"/>
              <a:t>, Dong, Yao, Korean, and other nationalities 8.5</a:t>
            </a:r>
            <a:r>
              <a:rPr lang="en-US" dirty="0" smtClean="0"/>
              <a:t>% according to the 2000 census.</a:t>
            </a:r>
          </a:p>
          <a:p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www.youtube.com/watch?v=Y7_p79ywS7E</a:t>
            </a:r>
            <a:r>
              <a:rPr lang="en-US" dirty="0" smtClean="0"/>
              <a:t>  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6400" y="4582824"/>
            <a:ext cx="3075456" cy="20465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5607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Chinese Economy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62000"/>
            <a:ext cx="4953000" cy="4572000"/>
          </a:xfrm>
        </p:spPr>
        <p:txBody>
          <a:bodyPr/>
          <a:lstStyle/>
          <a:p>
            <a:r>
              <a:rPr lang="en-US" dirty="0"/>
              <a:t>The wealth and resources of a country or region, </a:t>
            </a:r>
            <a:r>
              <a:rPr lang="en-US" dirty="0" smtClean="0"/>
              <a:t>especially </a:t>
            </a:r>
            <a:r>
              <a:rPr lang="en-US" dirty="0"/>
              <a:t>in terms of the production and consumption of goods and </a:t>
            </a:r>
            <a:r>
              <a:rPr lang="en-US" dirty="0" smtClean="0"/>
              <a:t>services.</a:t>
            </a:r>
          </a:p>
          <a:p>
            <a:r>
              <a:rPr lang="en-US" dirty="0" smtClean="0"/>
              <a:t>In 2004, China’s economy grew by 9%</a:t>
            </a:r>
          </a:p>
          <a:p>
            <a:r>
              <a:rPr lang="en-US" dirty="0"/>
              <a:t>Video: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www.youtube.com/watch?v=2uuaVXpFwIs</a:t>
            </a:r>
            <a:r>
              <a:rPr lang="en-US" dirty="0" smtClean="0"/>
              <a:t> 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708" y="849022"/>
            <a:ext cx="3086642" cy="20465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456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655046"/>
            <a:ext cx="6781800" cy="1600200"/>
          </a:xfrm>
        </p:spPr>
        <p:txBody>
          <a:bodyPr>
            <a:normAutofit/>
          </a:bodyPr>
          <a:lstStyle/>
          <a:p>
            <a:r>
              <a:rPr lang="en-US" sz="2000" dirty="0" smtClean="0"/>
              <a:t>In 2010, China became the world’s largest exporter. It also became the second largest economy, after the U.S., passing Japan in 2001.</a:t>
            </a:r>
            <a:endParaRPr lang="en-US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852055"/>
            <a:ext cx="4267200" cy="22721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9255" y="2133600"/>
            <a:ext cx="3276600" cy="2521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62000" y="3429000"/>
            <a:ext cx="365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$1.904 trillion (2011 est.) in Exports</a:t>
            </a:r>
          </a:p>
          <a:p>
            <a:endParaRPr lang="en-US" dirty="0"/>
          </a:p>
          <a:p>
            <a:r>
              <a:rPr lang="en-US" dirty="0" smtClean="0"/>
              <a:t>$1.743 trillion (2011 est.) in Imports</a:t>
            </a:r>
          </a:p>
        </p:txBody>
      </p:sp>
    </p:spTree>
    <p:extLst>
      <p:ext uri="{BB962C8B-B14F-4D97-AF65-F5344CB8AC3E}">
        <p14:creationId xmlns:p14="http://schemas.microsoft.com/office/powerpoint/2010/main" val="1638803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685800"/>
            <a:ext cx="7696200" cy="3886200"/>
          </a:xfrm>
        </p:spPr>
        <p:txBody>
          <a:bodyPr/>
          <a:lstStyle/>
          <a:p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www.theodoreroosevelt.org/life/NobelStickessay.htm</a:t>
            </a:r>
            <a:endParaRPr lang="en-US" dirty="0" smtClean="0"/>
          </a:p>
          <a:p>
            <a:r>
              <a:rPr lang="en-US" dirty="0">
                <a:hlinkClick r:id="rId3"/>
              </a:rPr>
              <a:t>http://</a:t>
            </a:r>
            <a:r>
              <a:rPr lang="en-US" dirty="0" smtClean="0">
                <a:hlinkClick r:id="rId3"/>
              </a:rPr>
              <a:t>news.nationalgeographic.com/news/2005/05/0516_050516_chinaeco.html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667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Composite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319</TotalTime>
  <Words>229</Words>
  <Application>Microsoft Office PowerPoint</Application>
  <PresentationFormat>On-screen Show (4:3)</PresentationFormat>
  <Paragraphs>23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NewsPrint</vt:lpstr>
      <vt:lpstr> The Economy and Society of China</vt:lpstr>
      <vt:lpstr>Early Chinese Trade</vt:lpstr>
      <vt:lpstr>China’s Society</vt:lpstr>
      <vt:lpstr>Chinese Economy</vt:lpstr>
      <vt:lpstr>In 2010, China became the world’s largest exporter. It also became the second largest economy, after the U.S., passing Japan in 2001.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JEZZAKU</dc:creator>
  <cp:lastModifiedBy>JEZZAKU</cp:lastModifiedBy>
  <cp:revision>14</cp:revision>
  <dcterms:created xsi:type="dcterms:W3CDTF">2012-10-09T01:49:59Z</dcterms:created>
  <dcterms:modified xsi:type="dcterms:W3CDTF">2012-10-09T07:09:56Z</dcterms:modified>
</cp:coreProperties>
</file>