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58" r:id="rId4"/>
    <p:sldId id="259" r:id="rId5"/>
    <p:sldId id="260" r:id="rId6"/>
    <p:sldId id="262" r:id="rId7"/>
    <p:sldId id="269" r:id="rId8"/>
    <p:sldId id="265" r:id="rId9"/>
    <p:sldId id="271" r:id="rId11"/>
    <p:sldId id="272" r:id="rId12"/>
    <p:sldId id="270" r:id="rId13"/>
    <p:sldId id="273" r:id="rId14"/>
    <p:sldId id="264" r:id="rId15"/>
    <p:sldId id="275" r:id="rId16"/>
    <p:sldId id="276" r:id="rId17"/>
    <p:sldId id="266" r:id="rId18"/>
    <p:sldId id="277" r:id="rId19"/>
    <p:sldId id="267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5"/>
        <p:guide pos="37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74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65.xml"/><Relationship Id="rId7" Type="http://schemas.openxmlformats.org/officeDocument/2006/relationships/image" Target="file:///C:\Program%20Files%20(x86)\Tencent\TIM\Bin\Lets_Create/pic_temp/0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64.xml"/><Relationship Id="rId4" Type="http://schemas.openxmlformats.org/officeDocument/2006/relationships/image" Target="file:///D:\Users\Desktop\&#32032;&#26448;&#20998;&#31867;\&#20013;&#22269;&#39118;&#32032;&#26448;&#22270;\&#20027;&#39064;\&#22270;&#29255;49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image" Target="../media/image4.png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Program%20Files%20(x86)\Tencent\TIM\Bin\Lets_Create/pic_temp/1_pic_quater_left_down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../media/image7.png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image" Target="file:///D:\Users\Desktop\&#32032;&#26448;&#20998;&#31867;\&#20013;&#22269;&#39118;&#32032;&#26448;&#22270;\&#20027;&#39064;\&#22270;&#29255;49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80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image" Target="../media/image4.png"/><Relationship Id="rId11" Type="http://schemas.openxmlformats.org/officeDocument/2006/relationships/tags" Target="../tags/tag85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image" Target="file:///C:\Program%20Files%20(x86)\Tencent\TIM\Bin\Lets_Create/pic_temp/1_pic_quater_left_down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91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image" Target="file:///C:\Program%20Files%20(x86)\Tencent\TIM\Bin\Lets_Create/pic_temp/1_pic_quater_left_down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98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image" Target="file:///C:\Program%20Files%20(x86)\Tencent\TIM\Bin\Lets_Create/pic_temp/pic_half_down.png" TargetMode="External"/><Relationship Id="rId6" Type="http://schemas.openxmlformats.org/officeDocument/2006/relationships/image" Target="../media/image10.png"/><Relationship Id="rId5" Type="http://schemas.openxmlformats.org/officeDocument/2006/relationships/tags" Target="../tags/tag108.xml"/><Relationship Id="rId4" Type="http://schemas.openxmlformats.org/officeDocument/2006/relationships/image" Target="file:///C:\Program%20Files%20(x86)\Tencent\TIM\Bin\Lets_Create/pic_temp/pic_half_top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107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image" Target="file:///C:\Program%20Files%20(x86)\Tencent\TIM\Bin\Lets_Create/pic_temp/1_pic_quater_left_down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16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image" Target="file:///C:\Program%20Files%20(x86)\Tencent\TIM\Bin\Lets_Create/pic_temp/1_pic_quater_left_down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125.xml"/><Relationship Id="rId5" Type="http://schemas.openxmlformats.org/officeDocument/2006/relationships/image" Target="file:///C:\Program%20Files%20(x86)\Tencent\TIM\Bin\Lets_Create/pic_temp/0_pic_quater_right_down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file:///C:\Program%20Files%20(x86)\Tencent\TIM\Bin\Lets_Create/pic_temp/1_pic_quater_left_down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133.xml"/><Relationship Id="rId5" Type="http://schemas.openxmlformats.org/officeDocument/2006/relationships/image" Target="file:///C:\Program%20Files%20(x86)\Tencent\TIM\Bin\Lets_Create/pic_temp/0_pic_quater_right_down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40.xml"/><Relationship Id="rId7" Type="http://schemas.openxmlformats.org/officeDocument/2006/relationships/image" Target="file:///C:\Program%20Files%20(x86)\Tencent\TIM\Bin\Lets_Create/pic_temp/0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139.xml"/><Relationship Id="rId4" Type="http://schemas.openxmlformats.org/officeDocument/2006/relationships/image" Target="file:///D:\Users\Desktop\&#32032;&#26448;&#20998;&#31867;\&#20013;&#22269;&#39118;&#32032;&#26448;&#22270;\&#20027;&#39064;\&#22270;&#29255;49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38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image" Target="../media/image4.png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image" Target="file:///C:\Program%20Files%20(x86)\Tencent\TIM\Bin\Lets_Create/pic_temp/1_pic_quater_left_down.png" TargetMode="External"/><Relationship Id="rId6" Type="http://schemas.openxmlformats.org/officeDocument/2006/relationships/image" Target="../media/image12.png"/><Relationship Id="rId5" Type="http://schemas.openxmlformats.org/officeDocument/2006/relationships/tags" Target="../tags/tag148.xml"/><Relationship Id="rId4" Type="http://schemas.openxmlformats.org/officeDocument/2006/relationships/image" Target="file:///C:\Program%20Files%20(x86)\Tencent\TIM\Bin\Lets_Create/pic_temp/0_pic_quater_right_down.png" TargetMode="External"/><Relationship Id="rId3" Type="http://schemas.openxmlformats.org/officeDocument/2006/relationships/image" Target="../media/image11.png"/><Relationship Id="rId2" Type="http://schemas.openxmlformats.org/officeDocument/2006/relationships/tags" Target="../tags/tag147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image" Target="file:///C:\Program%20Files%20(x86)\Tencent\TIM\Bin\Lets_Create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55.xml"/><Relationship Id="rId5" Type="http://schemas.openxmlformats.org/officeDocument/2006/relationships/image" Target="file:///C:\Program%20Files%20(x86)\Tencent\TIM\Bin\Lets_Create/pic_temp/0_pic_quater_right_down.png" TargetMode="External"/><Relationship Id="rId4" Type="http://schemas.openxmlformats.org/officeDocument/2006/relationships/image" Target="../media/image13.png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image" Target="file:///C:\Program%20Files%20(x86)\Tencent\TIM\Bin\Lets_Create/pic_temp/1_pic_quater_left_down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63.xml"/><Relationship Id="rId5" Type="http://schemas.openxmlformats.org/officeDocument/2006/relationships/image" Target="file:///C:\Program%20Files%20(x86)\Tencent\TIM\Bin\Lets_Create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image" Target="file:///C:\Program%20Files%20(x86)\Tencent\TIM\Bin\Lets_Create/pic_temp/1_pic_quater_left_down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72.xml"/><Relationship Id="rId5" Type="http://schemas.openxmlformats.org/officeDocument/2006/relationships/image" Target="file:///C:\Program%20Files%20(x86)\Tencent\TIM\Bin\Lets_Create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image" Target="file:///C:\Program%20Files%20(x86)\Tencent\TIM\Bin\Lets_Create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80.xml"/><Relationship Id="rId4" Type="http://schemas.openxmlformats.org/officeDocument/2006/relationships/image" Target="file:///C:\Program%20Files%20(x86)\Tencent\TIM\Bin\Lets_Create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79.xml"/><Relationship Id="rId14" Type="http://schemas.openxmlformats.org/officeDocument/2006/relationships/tags" Target="../tags/tag187.xml"/><Relationship Id="rId13" Type="http://schemas.openxmlformats.org/officeDocument/2006/relationships/tags" Target="../tags/tag186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image" Target="file:///C:\Program%20Files%20(x86)\Tencent\TIM\Bin\Lets_Create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89.xml"/><Relationship Id="rId4" Type="http://schemas.openxmlformats.org/officeDocument/2006/relationships/image" Target="file:///C:\Program%20Files%20(x86)\Tencent\TIM\Bin\Lets_Create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8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image" Target="file:///C:\Program%20Files%20(x86)\Tencent\TIM\Bin\Lets_Create/pic_temp/1_pic_quater_left_down.png" TargetMode="External"/><Relationship Id="rId7" Type="http://schemas.openxmlformats.org/officeDocument/2006/relationships/image" Target="../media/image15.png"/><Relationship Id="rId6" Type="http://schemas.openxmlformats.org/officeDocument/2006/relationships/tags" Target="../tags/tag201.xml"/><Relationship Id="rId5" Type="http://schemas.openxmlformats.org/officeDocument/2006/relationships/image" Target="file:///C:\Program%20Files%20(x86)\Tencent\TIM\Bin\Lets_Create/pic_temp/0_pic_quater_right_down.png" TargetMode="External"/><Relationship Id="rId4" Type="http://schemas.openxmlformats.org/officeDocument/2006/relationships/image" Target="../media/image14.png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2353"/>
            <a:ext cx="5486400" cy="433329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8886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471036" y="4009570"/>
            <a:ext cx="1833185" cy="12694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6949" y="1391959"/>
            <a:ext cx="2105260" cy="14123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1764000" y="1875600"/>
            <a:ext cx="5090400" cy="1772741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b="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1764000" y="3754800"/>
            <a:ext cx="4258800" cy="493200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1767600" y="4629600"/>
            <a:ext cx="3391200" cy="406800"/>
          </a:xfrm>
        </p:spPr>
        <p:txBody>
          <a:bodyPr/>
          <a:lstStyle>
            <a:lvl1pPr marL="0" indent="0" eaLnBrk="1" fontAlgn="auto" latinLnBrk="0" hangingPunct="1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  <p:custDataLst>
              <p:tags r:id="rId18"/>
            </p:custDataLst>
          </p:nvPr>
        </p:nvSpPr>
        <p:spPr>
          <a:xfrm>
            <a:off x="1767600" y="5036400"/>
            <a:ext cx="2534400" cy="406800"/>
          </a:xfrm>
        </p:spPr>
        <p:txBody>
          <a:bodyPr/>
          <a:lstStyle>
            <a:lvl1pPr marL="0" indent="0" eaLnBrk="1" fontAlgn="auto" latinLnBrk="0" hangingPunct="1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95" y="68580"/>
            <a:ext cx="1143000" cy="87297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7215" y="1262380"/>
            <a:ext cx="2724150" cy="433324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270" y="1262380"/>
            <a:ext cx="2724150" cy="433324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608076" y="457200"/>
            <a:ext cx="10975848" cy="5943600"/>
          </a:xfrm>
          <a:prstGeom prst="rect">
            <a:avLst/>
          </a:prstGeom>
          <a:solidFill>
            <a:schemeClr val="bg2">
              <a:alpha val="23000"/>
            </a:scheme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52" y="972749"/>
            <a:ext cx="4588327" cy="49125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12026" y="4128950"/>
            <a:ext cx="1833185" cy="1269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567097" y="1671359"/>
            <a:ext cx="2105260" cy="14123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431600" y="3430800"/>
            <a:ext cx="3513600" cy="827811"/>
          </a:xfrm>
        </p:spPr>
        <p:txBody>
          <a:bodyPr lIns="90000" tIns="46800" rIns="90000" bIns="46800" anchor="t" anchorCtr="0">
            <a:normAutofit/>
          </a:bodyPr>
          <a:lstStyle>
            <a:lvl1pPr algn="ctr" eaLnBrk="1" fontAlgn="auto" latinLnBrk="0" hangingPunct="1">
              <a:defRPr sz="24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4060800" y="4287600"/>
            <a:ext cx="4248000" cy="403200"/>
          </a:xfrm>
        </p:spPr>
        <p:txBody>
          <a:bodyPr/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95" y="68580"/>
            <a:ext cx="1143000" cy="87297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5" y="5771515"/>
            <a:ext cx="1346835" cy="10280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251381"/>
            <a:ext cx="4064000" cy="1606619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16066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1059815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5" y="5771515"/>
            <a:ext cx="1346835" cy="10280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58420" y="5760085"/>
            <a:ext cx="12017375" cy="981075"/>
            <a:chOff x="58420" y="5760085"/>
            <a:chExt cx="12017375" cy="981075"/>
          </a:xfrm>
        </p:grpSpPr>
        <p:pic>
          <p:nvPicPr>
            <p:cNvPr id="8" name="图片 7"/>
            <p:cNvPicPr/>
            <p:nvPr>
              <p:custDataLst>
                <p:tags r:id="rId3"/>
              </p:custDataLst>
            </p:nvPr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7065" y="5760085"/>
              <a:ext cx="1268730" cy="981075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>
              <p:custDataLst>
                <p:tags r:id="rId6"/>
              </p:custDataLst>
            </p:nvPr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" y="5760720"/>
              <a:ext cx="1249680" cy="980440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58420" y="5760085"/>
            <a:ext cx="12017375" cy="981075"/>
            <a:chOff x="58420" y="5760085"/>
            <a:chExt cx="12017375" cy="981075"/>
          </a:xfrm>
        </p:grpSpPr>
        <p:pic>
          <p:nvPicPr>
            <p:cNvPr id="8" name="图片 7"/>
            <p:cNvPicPr/>
            <p:nvPr>
              <p:custDataLst>
                <p:tags r:id="rId3"/>
              </p:custDataLst>
            </p:nvPr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7065" y="5760085"/>
              <a:ext cx="1268730" cy="981075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>
              <p:custDataLst>
                <p:tags r:id="rId6"/>
              </p:custDataLst>
            </p:nvPr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" y="5760720"/>
              <a:ext cx="1249680" cy="98044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62353"/>
            <a:ext cx="5486400" cy="4333295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8886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838085" y="4098290"/>
            <a:ext cx="1833185" cy="1269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25751" y="1933133"/>
            <a:ext cx="2105260" cy="14123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7632114" y="1760583"/>
            <a:ext cx="3596400" cy="2041200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2400" b="0" i="0" u="none" strike="noStrike" kern="1200" cap="none" spc="6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7778568" y="3877574"/>
            <a:ext cx="3231606" cy="435538"/>
          </a:xfrm>
        </p:spPr>
        <p:txBody>
          <a:bodyPr>
            <a:normAutofit/>
          </a:bodyPr>
          <a:lstStyle>
            <a:lvl1pPr marL="0" indent="0" algn="dist">
              <a:buNone/>
              <a:defRPr sz="1800"/>
            </a:lvl1pPr>
          </a:lstStyle>
          <a:p>
            <a:pPr lvl="0"/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65" y="5760085"/>
            <a:ext cx="1268730" cy="98107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" y="5760720"/>
            <a:ext cx="1249680" cy="980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>
          <a:xfrm>
            <a:off x="8553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ea typeface="隶书" panose="02010509060101010101" pitchFamily="49" charset="-122"/>
              <a:cs typeface="Viner Hand ITC" panose="03070502030502020203" charset="0"/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" y="87630"/>
            <a:ext cx="1386205" cy="995045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5" y="5771515"/>
            <a:ext cx="1346835" cy="10280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" y="5857875"/>
            <a:ext cx="1143000" cy="88836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70" y="5873115"/>
            <a:ext cx="1143000" cy="8731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>
            <a:normAutofit/>
          </a:bodyPr>
          <a:lstStyle>
            <a:lvl1pPr>
              <a:defRPr sz="4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5" name="图片 14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" y="78105"/>
            <a:ext cx="1143000" cy="888365"/>
          </a:xfrm>
          <a:prstGeom prst="rect">
            <a:avLst/>
          </a:prstGeom>
        </p:spPr>
      </p:pic>
      <p:pic>
        <p:nvPicPr>
          <p:cNvPr id="16" name="图片 15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55" y="78105"/>
            <a:ext cx="1143000" cy="8731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" y="68580"/>
            <a:ext cx="1143000" cy="88836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95" y="68580"/>
            <a:ext cx="1143000" cy="87312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8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>
            <a:no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20" y="5887085"/>
            <a:ext cx="1143000" cy="888365"/>
          </a:xfrm>
          <a:prstGeom prst="rect">
            <a:avLst/>
          </a:prstGeom>
        </p:spPr>
      </p:pic>
      <p:pic>
        <p:nvPicPr>
          <p:cNvPr id="15" name="图片 14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" y="5887085"/>
            <a:ext cx="1143000" cy="87312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97790"/>
            <a:ext cx="1727835" cy="1163955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60" y="5579110"/>
            <a:ext cx="1788795" cy="12103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12.xml"/><Relationship Id="rId23" Type="http://schemas.openxmlformats.org/officeDocument/2006/relationships/tags" Target="../tags/tag211.xml"/><Relationship Id="rId22" Type="http://schemas.openxmlformats.org/officeDocument/2006/relationships/tags" Target="../tags/tag210.xml"/><Relationship Id="rId21" Type="http://schemas.openxmlformats.org/officeDocument/2006/relationships/tags" Target="../tags/tag209.xml"/><Relationship Id="rId20" Type="http://schemas.openxmlformats.org/officeDocument/2006/relationships/tags" Target="../tags/tag208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07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17.xml"/><Relationship Id="rId5" Type="http://schemas.openxmlformats.org/officeDocument/2006/relationships/image" Target="../media/image16.jpeg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hemeOverride" Target="../theme/themeOverride9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7.xml"/><Relationship Id="rId6" Type="http://schemas.openxmlformats.org/officeDocument/2006/relationships/themeOverride" Target="../theme/themeOverride10.xml"/><Relationship Id="rId5" Type="http://schemas.openxmlformats.org/officeDocument/2006/relationships/tags" Target="../tags/tag25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11.xml"/><Relationship Id="rId8" Type="http://schemas.openxmlformats.org/officeDocument/2006/relationships/tags" Target="../tags/tag262.xml"/><Relationship Id="rId7" Type="http://schemas.openxmlformats.org/officeDocument/2006/relationships/image" Target="../media/image31.png"/><Relationship Id="rId6" Type="http://schemas.openxmlformats.org/officeDocument/2006/relationships/tags" Target="../tags/tag261.xml"/><Relationship Id="rId5" Type="http://schemas.openxmlformats.org/officeDocument/2006/relationships/image" Target="../media/image30.jpeg"/><Relationship Id="rId4" Type="http://schemas.openxmlformats.org/officeDocument/2006/relationships/tags" Target="../tags/tag260.xml"/><Relationship Id="rId3" Type="http://schemas.openxmlformats.org/officeDocument/2006/relationships/image" Target="../media/image29.png"/><Relationship Id="rId2" Type="http://schemas.openxmlformats.org/officeDocument/2006/relationships/tags" Target="../tags/tag259.xml"/><Relationship Id="rId10" Type="http://schemas.openxmlformats.org/officeDocument/2006/relationships/slideLayout" Target="../slideLayouts/slideLayout27.xml"/><Relationship Id="rId1" Type="http://schemas.openxmlformats.org/officeDocument/2006/relationships/tags" Target="../tags/tag25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hemeOverride" Target="../theme/themeOverride12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hemeOverride" Target="../theme/themeOverride13.xml"/><Relationship Id="rId4" Type="http://schemas.openxmlformats.org/officeDocument/2006/relationships/tags" Target="../tags/tag268.xml"/><Relationship Id="rId3" Type="http://schemas.openxmlformats.org/officeDocument/2006/relationships/image" Target="../media/image32.png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hemeOverride" Target="../theme/themeOverride14.xml"/><Relationship Id="rId4" Type="http://schemas.openxmlformats.org/officeDocument/2006/relationships/tags" Target="../tags/tag271.xml"/><Relationship Id="rId3" Type="http://schemas.openxmlformats.org/officeDocument/2006/relationships/image" Target="../media/image33.png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hemeOverride" Target="../theme/themeOverride15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hemeOverride" Target="../theme/themeOverride1.xml"/><Relationship Id="rId1" Type="http://schemas.openxmlformats.org/officeDocument/2006/relationships/tags" Target="../tags/tag21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hemeOverride" Target="../theme/themeOverride3.xml"/><Relationship Id="rId1" Type="http://schemas.openxmlformats.org/officeDocument/2006/relationships/tags" Target="../tags/tag22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hemeOverride" Target="../theme/themeOverride4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image" Target="../media/image18.jpeg"/><Relationship Id="rId3" Type="http://schemas.openxmlformats.org/officeDocument/2006/relationships/tags" Target="../tags/tag227.xml"/><Relationship Id="rId2" Type="http://schemas.openxmlformats.org/officeDocument/2006/relationships/image" Target="../media/image17.jpe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8.xml"/><Relationship Id="rId13" Type="http://schemas.openxmlformats.org/officeDocument/2006/relationships/themeOverride" Target="../theme/themeOverride5.xml"/><Relationship Id="rId12" Type="http://schemas.openxmlformats.org/officeDocument/2006/relationships/tags" Target="../tags/tag233.xml"/><Relationship Id="rId11" Type="http://schemas.openxmlformats.org/officeDocument/2006/relationships/image" Target="../media/image20.jpeg"/><Relationship Id="rId10" Type="http://schemas.openxmlformats.org/officeDocument/2006/relationships/tags" Target="../tags/tag232.xml"/><Relationship Id="rId1" Type="http://schemas.openxmlformats.org/officeDocument/2006/relationships/tags" Target="../tags/tag22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hemeOverride" Target="../theme/themeOverride6.xml"/><Relationship Id="rId7" Type="http://schemas.openxmlformats.org/officeDocument/2006/relationships/tags" Target="../tags/tag238.xml"/><Relationship Id="rId6" Type="http://schemas.openxmlformats.org/officeDocument/2006/relationships/image" Target="../media/image22.png"/><Relationship Id="rId5" Type="http://schemas.openxmlformats.org/officeDocument/2006/relationships/tags" Target="../tags/tag237.xml"/><Relationship Id="rId4" Type="http://schemas.openxmlformats.org/officeDocument/2006/relationships/image" Target="../media/image21.pn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3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hemeOverride" Target="../theme/themeOverride7.xml"/><Relationship Id="rId7" Type="http://schemas.openxmlformats.org/officeDocument/2006/relationships/tags" Target="../tags/tag243.xml"/><Relationship Id="rId6" Type="http://schemas.openxmlformats.org/officeDocument/2006/relationships/image" Target="../media/image24.png"/><Relationship Id="rId5" Type="http://schemas.openxmlformats.org/officeDocument/2006/relationships/tags" Target="../tags/tag242.xml"/><Relationship Id="rId4" Type="http://schemas.openxmlformats.org/officeDocument/2006/relationships/image" Target="../media/image23.png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23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image" Target="../media/image18.jpeg"/><Relationship Id="rId3" Type="http://schemas.openxmlformats.org/officeDocument/2006/relationships/tags" Target="../tags/tag245.xml"/><Relationship Id="rId2" Type="http://schemas.openxmlformats.org/officeDocument/2006/relationships/image" Target="../media/image17.jpe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28.xml"/><Relationship Id="rId13" Type="http://schemas.openxmlformats.org/officeDocument/2006/relationships/themeOverride" Target="../theme/themeOverride8.xml"/><Relationship Id="rId12" Type="http://schemas.openxmlformats.org/officeDocument/2006/relationships/tags" Target="../tags/tag251.xml"/><Relationship Id="rId11" Type="http://schemas.openxmlformats.org/officeDocument/2006/relationships/image" Target="../media/image26.jpeg"/><Relationship Id="rId10" Type="http://schemas.openxmlformats.org/officeDocument/2006/relationships/tags" Target="../tags/tag250.xml"/><Relationship Id="rId1" Type="http://schemas.openxmlformats.org/officeDocument/2006/relationships/tags" Target="../tags/tag2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4685" y="2365820"/>
            <a:ext cx="5090400" cy="1772741"/>
          </a:xfrm>
        </p:spPr>
        <p:txBody>
          <a:bodyPr>
            <a:noAutofit/>
          </a:bodyPr>
          <a:lstStyle/>
          <a:p>
            <a:pPr lvl="0"/>
            <a:r>
              <a:rPr lang="en-US" altLang="zh-CN" sz="7200" dirty="0">
                <a:solidFill>
                  <a:schemeClr val="accent1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  <a:sym typeface="+mn-ea"/>
              </a:rPr>
              <a:t>Crosstalk</a:t>
            </a:r>
            <a:endParaRPr lang="en-US" altLang="zh-CN" sz="7200" dirty="0">
              <a:solidFill>
                <a:schemeClr val="accent1"/>
              </a:solidFill>
              <a:latin typeface="Times New Roman" panose="02020603050405020304" charset="0"/>
              <a:ea typeface="仿宋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095375" y="4138930"/>
            <a:ext cx="3390900" cy="601980"/>
          </a:xfrm>
        </p:spPr>
        <p:txBody>
          <a:bodyPr>
            <a:noAutofit/>
          </a:bodyPr>
          <a:lstStyle/>
          <a:p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presenter:</a:t>
            </a:r>
            <a:r>
              <a:rPr lang="zh-CN" altLang="en-US" sz="3600">
                <a:latin typeface="隶书" panose="02010509060101010101" pitchFamily="49" charset="-122"/>
                <a:cs typeface="Times New Roman" panose="02020603050405020304" charset="0"/>
                <a:sym typeface="+mn-ea"/>
              </a:rPr>
              <a:t>陈倩</a:t>
            </a:r>
            <a:endParaRPr lang="zh-CN" altLang="en-US" sz="3600">
              <a:latin typeface="隶书" panose="020105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2024.03.29</a:t>
            </a:r>
            <a:endParaRPr lang="en-US" altLang="zh-CN" sz="240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78685" y="701040"/>
            <a:ext cx="3806190" cy="23342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377815" y="1918970"/>
            <a:ext cx="1483360" cy="1445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8800" i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</a:rPr>
              <a:t>3</a:t>
            </a:r>
            <a:endParaRPr kumimoji="0" lang="en-US" altLang="zh-CN" sz="8800" i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0" name="标题 1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65295" y="3364230"/>
            <a:ext cx="4726305" cy="144399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lvl="0" algn="l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Present situation and development trend </a:t>
            </a:r>
            <a:endParaRPr lang="en-US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charset="0"/>
              <a:ea typeface="汉仪尚巍手书W" panose="00020600040101010101" pitchFamily="18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1. The audience is younger         the fan culture</a:t>
            </a:r>
            <a:endParaRPr lang="en-US" altLang="zh-CN" spc="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5982970" y="1016635"/>
            <a:ext cx="939165" cy="1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0525" y="1502410"/>
            <a:ext cx="5705475" cy="4366895"/>
          </a:xfrm>
          <a:prstGeom prst="rect">
            <a:avLst/>
          </a:prstGeom>
        </p:spPr>
      </p:pic>
      <p:pic>
        <p:nvPicPr>
          <p:cNvPr id="7" name="内容占位符 6"/>
          <p:cNvPicPr>
            <a:picLocks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824980" y="1503045"/>
            <a:ext cx="4687570" cy="43656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2. Use the mass media to spread</a:t>
            </a:r>
            <a:endParaRPr lang="en-US" altLang="zh-CN" spc="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quarter" idx="13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3055" y="1468120"/>
            <a:ext cx="4516120" cy="4245610"/>
          </a:xfrm>
          <a:prstGeom prst="rect">
            <a:avLst/>
          </a:prstGeom>
        </p:spPr>
      </p:pic>
      <p:pic>
        <p:nvPicPr>
          <p:cNvPr id="105" name="图片 104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0805" y="1467485"/>
            <a:ext cx="3427095" cy="4246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858885" y="1467485"/>
            <a:ext cx="3179445" cy="42456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377815" y="1918970"/>
            <a:ext cx="1483360" cy="1445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8800" i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</a:rPr>
              <a:t>4</a:t>
            </a:r>
            <a:endParaRPr kumimoji="0" lang="en-US" altLang="zh-CN" sz="8800" i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0" name="标题 1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8825" y="3227070"/>
            <a:ext cx="4726305" cy="144399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lvl="0" algn="l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Problems and measures </a:t>
            </a:r>
            <a:endParaRPr lang="en-US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charset="0"/>
              <a:ea typeface="汉仪尚巍手书W" panose="00020600040101010101" pitchFamily="18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720725" y="1335405"/>
            <a:ext cx="10140950" cy="417893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zh-CN" altLang="en-US" sz="32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1. Insufficient driving force for innovative development</a:t>
            </a:r>
            <a:endParaRPr lang="zh-CN" altLang="en-US" sz="32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32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2. Overcatering to the consumer market</a:t>
            </a:r>
            <a:endParaRPr lang="zh-CN" altLang="en-US" sz="32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32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3. Uneven regional development</a:t>
            </a:r>
            <a:endParaRPr lang="zh-CN" altLang="en-US" sz="32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32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4. Lack of young inheritors</a:t>
            </a:r>
            <a:endParaRPr lang="zh-CN" altLang="en-US" sz="32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7515" y="39052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Problems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15580" y="2065655"/>
            <a:ext cx="2675890" cy="38246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720725" y="1335405"/>
            <a:ext cx="9661525" cy="38163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zh-CN" altLang="en-US" sz="28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8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1. Mass media participation is crucial</a:t>
            </a:r>
            <a:endParaRPr lang="zh-CN" altLang="en-US" sz="28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8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2. Educational resource utilization</a:t>
            </a:r>
            <a:endParaRPr lang="zh-CN" altLang="en-US" sz="28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8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3. Talent training plan and creative incentive mechanism</a:t>
            </a:r>
            <a:endParaRPr lang="zh-CN" altLang="en-US" sz="28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>
              <a:buNone/>
            </a:pPr>
            <a:r>
              <a:rPr lang="zh-CN" altLang="en-US" sz="28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4. Relying on professional knowledge to spread overseas, promoting cultural exchange and innovation</a:t>
            </a:r>
            <a:endParaRPr lang="zh-CN" altLang="en-US" sz="28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07515" y="39052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Measures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155" y="474345"/>
            <a:ext cx="5744845" cy="23901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02805" y="1630045"/>
            <a:ext cx="4739640" cy="2726690"/>
          </a:xfrm>
        </p:spPr>
        <p:txBody>
          <a:bodyPr>
            <a:normAutofit/>
          </a:bodyPr>
          <a:lstStyle/>
          <a:p>
            <a:r>
              <a:rPr lang="en-US" altLang="zh-CN" sz="8600" dirty="0"/>
              <a:t>Thanks</a:t>
            </a:r>
            <a:r>
              <a:rPr lang="zh-CN" altLang="en-US" dirty="0"/>
              <a:t> 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506595" y="1378585"/>
            <a:ext cx="3408680" cy="92646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6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contents</a:t>
            </a:r>
            <a:endParaRPr lang="en-US" altLang="zh-CN" sz="6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11985" y="2484755"/>
            <a:ext cx="8231505" cy="277939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algn="l"/>
            <a:r>
              <a:rPr lang="en-US" altLang="zh-CN" sz="32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1.The summary of text</a:t>
            </a:r>
            <a:endParaRPr lang="en-US" altLang="zh-CN" sz="32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2.Commonly used props </a:t>
            </a:r>
            <a:endParaRPr lang="en-US" altLang="zh-CN" sz="32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3.Present situation and development trend </a:t>
            </a:r>
            <a:endParaRPr lang="en-US" altLang="zh-CN" sz="32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4. Problems and measur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es </a:t>
            </a:r>
            <a:endParaRPr lang="en-US" altLang="zh-CN" sz="3200"/>
          </a:p>
          <a:p>
            <a:pPr algn="l"/>
            <a:endParaRPr lang="en-US" altLang="zh-CN" sz="32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377815" y="1918970"/>
            <a:ext cx="1483360" cy="1445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8800" i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</a:rPr>
              <a:t>1</a:t>
            </a:r>
            <a:endParaRPr kumimoji="0" lang="en-US" altLang="zh-CN" sz="8800" i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0" name="标题 1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summary of text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Times New Roman" panose="02020603050405020304" charset="0"/>
              <a:ea typeface="汉仪尚巍手书W" panose="00020600040101010101" pitchFamily="18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94460" y="1110615"/>
            <a:ext cx="90430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1.The development  of crosstalk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Qing dynasty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In the early years of republic of china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Since the founding of the people’s Republic of China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2.Four basic skills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Speaking, Imitating, Teasing, Sing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3.Characteristics of crosstalk (contrast it with comedy)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art of “Speaking”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art of “laughter”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4.Famous artists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Zhu Shaowen,Hou Baolin,Man Sanli...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377815" y="1918970"/>
            <a:ext cx="1483360" cy="1445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8800" i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</a:rPr>
              <a:t>2</a:t>
            </a:r>
            <a:endParaRPr kumimoji="0" lang="en-US" altLang="zh-CN" sz="8800" i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0" name="标题 1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31665" y="3364230"/>
            <a:ext cx="4159250" cy="144399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lvl="0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Commonly used props of crosstalk</a:t>
            </a:r>
            <a:endParaRPr lang="en-US" altLang="zh-CN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charset="0"/>
              <a:ea typeface="汉仪尚巍手书W" panose="00020600040101010101" pitchFamily="18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内容占位符 24"/>
          <p:cNvPicPr>
            <a:picLocks noGrp="1" noChangeAspect="1"/>
          </p:cNvPicPr>
          <p:nvPr>
            <p:ph sz="quarter" idx="13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27" name="内容占位符 26"/>
          <p:cNvPicPr>
            <a:picLocks noGrp="1" noChangeAspect="1"/>
          </p:cNvPicPr>
          <p:nvPr>
            <p:ph sz="quarter" idx="14"/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12" name="文本占位符 11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405765" y="4631690"/>
            <a:ext cx="5516245" cy="1397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Creat</a:t>
            </a:r>
            <a:r>
              <a:rPr lang="en-US" altLang="zh-CN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a certain performance atmosphere and remind</a:t>
            </a:r>
            <a:r>
              <a:rPr lang="en-US" altLang="zh-CN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ing</a:t>
            </a: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the audience </a:t>
            </a:r>
            <a:r>
              <a:rPr lang="en-US" altLang="zh-CN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that the artists are going </a:t>
            </a: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to talk about the important points</a:t>
            </a:r>
            <a:endParaRPr lang="zh-CN" altLang="en-US" sz="24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6242050" y="4715510"/>
            <a:ext cx="5582920" cy="122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The first</a:t>
            </a: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is to depict the scene of hitting the performer, and th</a:t>
            </a:r>
            <a:r>
              <a:rPr lang="en-US" altLang="zh-CN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e second</a:t>
            </a: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is to simulate props such as knives, guns, pens, etc</a:t>
            </a:r>
            <a:endParaRPr lang="zh-CN" altLang="en-US" sz="24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285" y="259080"/>
            <a:ext cx="11048365" cy="441960"/>
          </a:xfrm>
        </p:spPr>
        <p:txBody>
          <a:bodyPr>
            <a:normAutofit fontScale="90000"/>
          </a:bodyPr>
          <a:lstStyle/>
          <a:p>
            <a:r>
              <a:rPr lang="en-US" altLang="zh-CN" sz="36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1.Attention-catching block </a:t>
            </a:r>
            <a:r>
              <a:rPr lang="zh-CN" altLang="en-US" sz="36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（醒木）</a:t>
            </a:r>
            <a:r>
              <a:rPr lang="en-US" altLang="zh-CN" sz="31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          </a:t>
            </a:r>
            <a:r>
              <a:rPr lang="en-US" altLang="zh-CN" sz="31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2.Folding fan   </a:t>
            </a:r>
            <a:r>
              <a:rPr lang="en-US" altLang="zh-CN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 </a:t>
            </a:r>
            <a:endParaRPr lang="en-US" altLang="zh-CN" spc="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pic>
        <p:nvPicPr>
          <p:cNvPr id="101" name="图片 100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02285" y="1212215"/>
            <a:ext cx="5412740" cy="3345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42685" y="1212215"/>
            <a:ext cx="5308600" cy="36010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5"/>
            <p:custDataLst>
              <p:tags r:id="rId1"/>
            </p:custDataLst>
          </p:nvPr>
        </p:nvSpPr>
        <p:spPr>
          <a:xfrm>
            <a:off x="572135" y="4748530"/>
            <a:ext cx="10634345" cy="781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A simple way of makeup, wrapping a handkerchief around the head to play female roles</a:t>
            </a:r>
            <a:endParaRPr lang="zh-CN" altLang="en-US" sz="28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5125" y="258445"/>
            <a:ext cx="11048365" cy="441960"/>
          </a:xfrm>
        </p:spPr>
        <p:txBody>
          <a:bodyPr>
            <a:normAutofit fontScale="90000"/>
          </a:bodyPr>
          <a:lstStyle/>
          <a:p>
            <a:r>
              <a:rPr lang="en-US" altLang="zh-CN" sz="40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3.Handkerchief    </a:t>
            </a:r>
            <a:r>
              <a:rPr lang="en-US" altLang="zh-CN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                                       </a:t>
            </a:r>
            <a:endParaRPr lang="en-US" altLang="zh-CN" spc="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sz="quarter" idx="13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2135" y="1046480"/>
            <a:ext cx="4710430" cy="3510915"/>
          </a:xfrm>
          <a:prstGeom prst="rect">
            <a:avLst/>
          </a:prstGeom>
        </p:spPr>
      </p:pic>
      <p:pic>
        <p:nvPicPr>
          <p:cNvPr id="10" name="内容占位符 9"/>
          <p:cNvPicPr>
            <a:picLocks noChangeAspect="1"/>
          </p:cNvPicPr>
          <p:nvPr>
            <p:ph sz="quarter" idx="14"/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99275" y="1046480"/>
            <a:ext cx="4380230" cy="35109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6253480" y="4813300"/>
            <a:ext cx="5367655" cy="1196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zh-CN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To s</a:t>
            </a: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hift the audience's attention to the </a:t>
            </a:r>
            <a:r>
              <a:rPr lang="en-US" altLang="zh-CN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performer</a:t>
            </a: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（逗哏）</a:t>
            </a:r>
            <a:endParaRPr lang="zh-CN" altLang="en-US" sz="24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6870" y="315595"/>
            <a:ext cx="11048365" cy="441960"/>
          </a:xfrm>
        </p:spPr>
        <p:txBody>
          <a:bodyPr>
            <a:noAutofit/>
          </a:bodyPr>
          <a:lstStyle/>
          <a:p>
            <a:r>
              <a:rPr lang="en-US" altLang="zh-CN" sz="32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4.Desk    </a:t>
            </a:r>
            <a:endParaRPr lang="en-US" altLang="zh-CN" sz="3200" spc="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quarter" idx="14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53480" y="1218565"/>
            <a:ext cx="5612130" cy="3338830"/>
          </a:xfrm>
          <a:prstGeom prst="rect">
            <a:avLst/>
          </a:prstGeom>
        </p:spPr>
      </p:pic>
      <p:pic>
        <p:nvPicPr>
          <p:cNvPr id="3" name="内容占位符 2"/>
          <p:cNvPicPr>
            <a:picLocks noChangeAspect="1"/>
          </p:cNvPicPr>
          <p:nvPr>
            <p:ph sz="quarter" idx="13"/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8450" y="1218565"/>
            <a:ext cx="5029835" cy="328041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ph type="body" sz="quarter" idx="15"/>
          </p:nvPr>
        </p:nvSpPr>
        <p:spPr>
          <a:xfrm>
            <a:off x="357135" y="4748220"/>
            <a:ext cx="5342400" cy="781200"/>
          </a:xfrm>
        </p:spPr>
        <p:txBody>
          <a:bodyPr/>
          <a:p>
            <a:r>
              <a:rPr lang="zh-CN" altLang="en-US" sz="2400" spc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</a:t>
            </a:r>
            <a:r>
              <a:rPr lang="en-US" altLang="zh-CN" sz="2400" spc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u</a:t>
            </a:r>
            <a:r>
              <a:rPr lang="zh-CN" altLang="en-US" sz="2400" spc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sed to place props</a:t>
            </a:r>
            <a:endParaRPr lang="zh-CN" altLang="en-US" sz="24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内容占位符 24"/>
          <p:cNvPicPr>
            <a:picLocks noGrp="1" noChangeAspect="1"/>
          </p:cNvPicPr>
          <p:nvPr>
            <p:ph sz="quarter" idx="13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27" name="内容占位符 26"/>
          <p:cNvPicPr>
            <a:picLocks noGrp="1" noChangeAspect="1"/>
          </p:cNvPicPr>
          <p:nvPr>
            <p:ph sz="quarter" idx="14"/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12" name="文本占位符 11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572135" y="4638675"/>
            <a:ext cx="5586095" cy="153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御子板</a:t>
            </a:r>
            <a:r>
              <a:rPr lang="en-US" altLang="zh-CN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:</a:t>
            </a: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The accompaniment tool used by cross-talk performers to sing the lyrics of Taiping Song</a:t>
            </a:r>
            <a:endParaRPr lang="zh-CN" altLang="en-US" sz="2400" spc="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快板</a:t>
            </a:r>
            <a:endParaRPr lang="zh-CN" altLang="en-US" sz="2400" spc="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2135" y="960755"/>
            <a:ext cx="11048365" cy="441960"/>
          </a:xfrm>
        </p:spPr>
        <p:txBody>
          <a:bodyPr>
            <a:normAutofit/>
          </a:bodyPr>
          <a:lstStyle/>
          <a:p>
            <a:r>
              <a:rPr lang="en-US" altLang="zh-CN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   5.</a:t>
            </a:r>
            <a:r>
              <a:rPr lang="zh-CN" altLang="en-US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御</a:t>
            </a:r>
            <a:r>
              <a:rPr lang="en-US" altLang="zh-CN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(</a:t>
            </a:r>
            <a:r>
              <a:rPr lang="zh-CN" altLang="en-US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玉</a:t>
            </a:r>
            <a:r>
              <a:rPr lang="en-US" altLang="zh-CN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)</a:t>
            </a:r>
            <a:r>
              <a:rPr lang="zh-CN" altLang="en-US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子板（</a:t>
            </a:r>
            <a:r>
              <a:rPr lang="en-US" altLang="zh-CN" spc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</a:rPr>
              <a:t>A folk music instrument made of bamboo similar to allegro)</a:t>
            </a:r>
            <a:endParaRPr lang="en-US" altLang="zh-CN" spc="0" dirty="0">
              <a:solidFill>
                <a:schemeClr val="tx1">
                  <a:lumMod val="85000"/>
                  <a:lumOff val="15000"/>
                </a:schemeClr>
              </a:solidFill>
              <a:uFillTx/>
            </a:endParaRPr>
          </a:p>
        </p:txBody>
      </p:sp>
      <p:pic>
        <p:nvPicPr>
          <p:cNvPr id="103" name="图片 102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0405" y="1581150"/>
            <a:ext cx="5140960" cy="305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42050" y="1487170"/>
            <a:ext cx="5378450" cy="32181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14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14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TEMPLATE_SUBCATEGORY" val="17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614"/>
  <p:tag name="KSO_WM_TEMPLATE_MASTER_THUMB_INDEX" val="12"/>
  <p:tag name="KSO_WM_TEMPLATE_THUMBS_INDEX" val="1、5、9、10、11、12、13、14、15、17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PRESET_TEXT" val="中国古韵文化通用模板"/>
  <p:tag name="KSO_WM_UNIT_NOCLEAR" val="0"/>
  <p:tag name="KSO_WM_UNIT_VALUE" val="12"/>
  <p:tag name="KSO_WM_UNIT_TYPE" val="a"/>
  <p:tag name="KSO_WM_UNIT_INDEX" val="1"/>
  <p:tag name="KSO_WM_UNIT_ISNUMDGMTITLE" val="0"/>
</p:tagLst>
</file>

<file path=ppt/tags/tag214.xml><?xml version="1.0" encoding="utf-8"?>
<p:tagLst xmlns:p="http://schemas.openxmlformats.org/presentationml/2006/main">
  <p:tag name="KSO_WM_UNIT_ISCONTENTSTITLE" val="0"/>
  <p:tag name="KSO_WM_UNIT_PRESET_TEXT" val="汇报人姓名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3614_1*b*2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NUMDGMTITLE" val="0"/>
</p:tagLst>
</file>

<file path=ppt/tags/tag215.xml><?xml version="1.0" encoding="utf-8"?>
<p:tagLst xmlns:p="http://schemas.openxmlformats.org/presentationml/2006/main">
  <p:tag name="KSO_WM_UNIT_ISCONTENTSTITLE" val="0"/>
  <p:tag name="KSO_WM_UNIT_PRESET_TEXT" val="汇报日期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3614_1*b*3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NUMDGMTITLE" val="0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SLIDE_ID" val="custom20203614_1"/>
  <p:tag name="KSO_WM_TEMPLATE_SUBCATEGORY" val="17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14"/>
  <p:tag name="KSO_WM_SLIDE_TYPE" val="title"/>
  <p:tag name="KSO_WM_SLIDE_SUBTYPE" val="pureTxt"/>
  <p:tag name="KSO_WM_SLIDE_LAYOUT" val="a_b"/>
  <p:tag name="KSO_WM_SLIDE_LAYOUT_CNT" val="1_3"/>
  <p:tag name="KSO_WM_TEMPLATE_MASTER_THUMB_INDEX" val="12"/>
  <p:tag name="KSO_WM_TEMPLATE_THUMBS_INDEX" val="1、5、9、10、11、12、13、14、15、17"/>
</p:tagLst>
</file>

<file path=ppt/tags/tag218.xml><?xml version="1.0" encoding="utf-8"?>
<p:tagLst xmlns:p="http://schemas.openxmlformats.org/presentationml/2006/main">
  <p:tag name="KSO_WM_SLIDE_ID" val="custom20203614_5"/>
  <p:tag name="KSO_WM_TEMPLATE_SUBCATEGORY" val="17"/>
  <p:tag name="KSO_WM_TEMPLATE_MASTER_TYPE" val="1"/>
  <p:tag name="KSO_WM_TEMPLATE_COLOR_TYPE" val="1"/>
  <p:tag name="KSO_WM_SLIDE_ITEM_CNT" val="5"/>
  <p:tag name="KSO_WM_SLIDE_INDEX" val="5"/>
  <p:tag name="KSO_WM_TAG_VERSION" val="1.0"/>
  <p:tag name="KSO_WM_BEAUTIFY_FLAG" val="#wm#"/>
  <p:tag name="KSO_WM_TEMPLATE_CATEGORY" val="custom"/>
  <p:tag name="KSO_WM_TEMPLATE_INDEX" val="20203614"/>
  <p:tag name="KSO_WM_DIAGRAM_GROUP_CODE" val="l1-1"/>
  <p:tag name="KSO_WM_SLIDE_DIAGTYPE" val="l"/>
  <p:tag name="KSO_WM_SLIDE_LAYOUT" val="a_l"/>
  <p:tag name="KSO_WM_SLIDE_LAYOUT_CNT" val="1_1"/>
  <p:tag name="KSO_WM_SLIDE_TYPE" val="contents"/>
  <p:tag name="KSO_WM_SLIDE_SUBTYPE" val="diag"/>
</p:tagLst>
</file>

<file path=ppt/tags/tag21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3614_9*e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壹"/>
  <p:tag name="KSO_WM_UNIT_NOCLEAR" val="0"/>
  <p:tag name="KSO_WM_UNIT_VALUE" val="1"/>
  <p:tag name="KSO_WM_UNIT_TYPE" val="e"/>
  <p:tag name="KSO_WM_UNIT_INDEX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9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PRESET_TEXT" val="单击此处添加文本具体内容"/>
  <p:tag name="KSO_WM_UNIT_NOCLEAR" val="0"/>
  <p:tag name="KSO_WM_UNIT_VALUE" val="20"/>
  <p:tag name="KSO_WM_UNIT_TYPE" val="a"/>
  <p:tag name="KSO_WM_UNIT_INDEX" val="1"/>
  <p:tag name="KSO_WM_UNIT_ISNUMDGMTITLE" val="0"/>
</p:tagLst>
</file>

<file path=ppt/tags/tag221.xml><?xml version="1.0" encoding="utf-8"?>
<p:tagLst xmlns:p="http://schemas.openxmlformats.org/presentationml/2006/main">
  <p:tag name="KSO_WM_SLIDE_ID" val="custom20203614_9"/>
  <p:tag name="KSO_WM_TEMPLATE_SUBCATEGORY" val="17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614"/>
  <p:tag name="KSO_WM_SLIDE_TYPE" val="sectionTitle"/>
  <p:tag name="KSO_WM_SLIDE_SUBTYPE" val="pureTxt"/>
  <p:tag name="KSO_WM_SLIDE_LAYOUT" val="a_b_e"/>
  <p:tag name="KSO_WM_SLIDE_LAYOUT_CNT" val="1_1_1"/>
</p:tagLst>
</file>

<file path=ppt/tags/tag222.xml><?xml version="1.0" encoding="utf-8"?>
<p:tagLst xmlns:p="http://schemas.openxmlformats.org/presentationml/2006/main">
  <p:tag name="KSO_WM_SLIDE_ID" val="custom20203614_11"/>
  <p:tag name="KSO_WM_TEMPLATE_SUBCATEGORY" val="17"/>
  <p:tag name="KSO_WM_TEMPLATE_MASTER_TYPE" val="1"/>
  <p:tag name="KSO_WM_TEMPLATE_COLOR_TYPE" val="1"/>
  <p:tag name="KSO_WM_SLIDE_ITEM_CNT" val="0"/>
  <p:tag name="KSO_WM_SLIDE_INDEX" val="11"/>
  <p:tag name="KSO_WM_TAG_VERSION" val="1.0"/>
  <p:tag name="KSO_WM_BEAUTIFY_FLAG" val="#wm#"/>
  <p:tag name="KSO_WM_TEMPLATE_CATEGORY" val="custom"/>
  <p:tag name="KSO_WM_TEMPLATE_INDEX" val="2020361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22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3614_9*e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壹"/>
  <p:tag name="KSO_WM_UNIT_NOCLEAR" val="0"/>
  <p:tag name="KSO_WM_UNIT_VALUE" val="1"/>
  <p:tag name="KSO_WM_UNIT_TYPE" val="e"/>
  <p:tag name="KSO_WM_UNIT_INDEX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9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PRESET_TEXT" val="单击此处添加文本具体内容"/>
  <p:tag name="KSO_WM_UNIT_NOCLEAR" val="0"/>
  <p:tag name="KSO_WM_UNIT_VALUE" val="20"/>
  <p:tag name="KSO_WM_UNIT_TYPE" val="a"/>
  <p:tag name="KSO_WM_UNIT_INDEX" val="1"/>
  <p:tag name="KSO_WM_UNIT_ISNUMDGMTITLE" val="0"/>
</p:tagLst>
</file>

<file path=ppt/tags/tag225.xml><?xml version="1.0" encoding="utf-8"?>
<p:tagLst xmlns:p="http://schemas.openxmlformats.org/presentationml/2006/main">
  <p:tag name="KSO_WM_SLIDE_ID" val="custom20203614_9"/>
  <p:tag name="KSO_WM_TEMPLATE_SUBCATEGORY" val="17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614"/>
  <p:tag name="KSO_WM_SLIDE_TYPE" val="sectionTitle"/>
  <p:tag name="KSO_WM_SLIDE_SUBTYPE" val="pureTxt"/>
  <p:tag name="KSO_WM_SLIDE_LAYOUT" val="a_b_e"/>
  <p:tag name="KSO_WM_SLIDE_LAYOUT_CNT" val="1_1_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d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VALUE" val="803*1483"/>
  <p:tag name="KSO_WM_UNIT_TYPE" val="d"/>
  <p:tag name="KSO_WM_UNIT_INDEX" val="1"/>
  <p:tag name="KSO_WM_UNIT_SUPPORT_UNIT_TYPE" val="[&quot;all&quot;]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d*2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VALUE" val="803*1490"/>
  <p:tag name="KSO_WM_UNIT_TYPE" val="d"/>
  <p:tag name="KSO_WM_UNIT_INDEX" val="2"/>
  <p:tag name="KSO_WM_UNIT_SUPPORT_UNIT_TYPE" val="[&quot;all&quot;]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f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TYPE" val="f"/>
  <p:tag name="KSO_WM_UNIT_INDEX" val="1"/>
  <p:tag name="KSO_WM_UNIT_SUBTYPE" val="a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f*2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TYPE" val="f"/>
  <p:tag name="KSO_WM_UNIT_INDEX" val="2"/>
  <p:tag name="KSO_WM_UNIT_SUBTYPE" val="a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UNIT_ISNUMDGMTITLE" val="0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SLIDE_ID" val="custom20203614_15"/>
  <p:tag name="KSO_WM_TEMPLATE_SUBCATEGORY" val="17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3614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f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TYPE" val="f"/>
  <p:tag name="KSO_WM_UNIT_INDEX" val="1"/>
  <p:tag name="KSO_WM_UNIT_SUBTYPE" val="a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UNIT_ISNUMDGMTITLE" val="0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SLIDE_ID" val="custom20203614_15"/>
  <p:tag name="KSO_WM_TEMPLATE_SUBCATEGORY" val="17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3614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f*2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TYPE" val="f"/>
  <p:tag name="KSO_WM_UNIT_INDEX" val="2"/>
  <p:tag name="KSO_WM_UNIT_SUBTYPE" val="a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UNIT_ISNUMDGMTITLE" val="0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SLIDE_ID" val="custom20203614_15"/>
  <p:tag name="KSO_WM_TEMPLATE_SUBCATEGORY" val="17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3614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d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VALUE" val="803*1483"/>
  <p:tag name="KSO_WM_UNIT_TYPE" val="d"/>
  <p:tag name="KSO_WM_UNIT_INDEX" val="1"/>
  <p:tag name="KSO_WM_UNIT_SUPPORT_UNIT_TYPE" val="[&quot;all&quot;]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d*2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VALUE" val="803*1490"/>
  <p:tag name="KSO_WM_UNIT_TYPE" val="d"/>
  <p:tag name="KSO_WM_UNIT_INDEX" val="2"/>
  <p:tag name="KSO_WM_UNIT_SUPPORT_UNIT_TYPE" val="[&quot;all&quot;]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f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TYPE" val="f"/>
  <p:tag name="KSO_WM_UNIT_INDEX" val="1"/>
  <p:tag name="KSO_WM_UNIT_SUBTYPE" val="a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f*2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TYPE" val="f"/>
  <p:tag name="KSO_WM_UNIT_INDEX" val="2"/>
  <p:tag name="KSO_WM_UNIT_SUBTYPE" val="a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5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42"/>
  <p:tag name="KSO_WM_UNIT_TYPE" val="a"/>
  <p:tag name="KSO_WM_UNIT_INDEX" val="1"/>
  <p:tag name="KSO_WM_UNIT_ISNUMDGMTITLE" val="0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SLIDE_ID" val="custom20203614_15"/>
  <p:tag name="KSO_WM_TEMPLATE_SUBCATEGORY" val="17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3614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25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3614_9*e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壹"/>
  <p:tag name="KSO_WM_UNIT_NOCLEAR" val="0"/>
  <p:tag name="KSO_WM_UNIT_VALUE" val="1"/>
  <p:tag name="KSO_WM_UNIT_TYPE" val="e"/>
  <p:tag name="KSO_WM_UNIT_INDEX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9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PRESET_TEXT" val="单击此处添加文本具体内容"/>
  <p:tag name="KSO_WM_UNIT_NOCLEAR" val="0"/>
  <p:tag name="KSO_WM_UNIT_VALUE" val="20"/>
  <p:tag name="KSO_WM_UNIT_TYPE" val="a"/>
  <p:tag name="KSO_WM_UNIT_INDEX" val="1"/>
  <p:tag name="KSO_WM_UNIT_ISNUMDGMTITLE" val="0"/>
</p:tagLst>
</file>

<file path=ppt/tags/tag254.xml><?xml version="1.0" encoding="utf-8"?>
<p:tagLst xmlns:p="http://schemas.openxmlformats.org/presentationml/2006/main">
  <p:tag name="KSO_WM_SLIDE_ID" val="custom20203614_9"/>
  <p:tag name="KSO_WM_TEMPLATE_SUBCATEGORY" val="17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614"/>
  <p:tag name="KSO_WM_SLIDE_TYPE" val="sectionTitle"/>
  <p:tag name="KSO_WM_SLIDE_SUBTYPE" val="pureTxt"/>
  <p:tag name="KSO_WM_SLIDE_LAYOUT" val="a_b_e"/>
  <p:tag name="KSO_WM_SLIDE_LAYOUT_CNT" val="1_1_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4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SLIDE_ID" val="custom20203614_14"/>
  <p:tag name="KSO_WM_TEMPLATE_SUBCATEGORY" val="17"/>
  <p:tag name="KSO_WM_TEMPLATE_MASTER_TYPE" val="1"/>
  <p:tag name="KSO_WM_TEMPLATE_COLOR_TYPE" val="1"/>
  <p:tag name="KSO_WM_SLIDE_ITEM_CNT" val="0"/>
  <p:tag name="KSO_WM_SLIDE_INDEX" val="14"/>
  <p:tag name="KSO_WM_TAG_VERSION" val="1.0"/>
  <p:tag name="KSO_WM_BEAUTIFY_FLAG" val="#wm#"/>
  <p:tag name="KSO_WM_TEMPLATE_CATEGORY" val="custom"/>
  <p:tag name="KSO_WM_TEMPLATE_INDEX" val="20203614"/>
  <p:tag name="KSO_WM_SLIDE_TYPE" val="text"/>
  <p:tag name="KSO_WM_SLIDE_SUBTYPE" val="picTxt"/>
  <p:tag name="KSO_WM_SLIDE_SIZE" val="866*434"/>
  <p:tag name="KSO_WM_SLIDE_POSITION" val="46*52"/>
  <p:tag name="KSO_WM_SLIDE_LAYOUT" val="a_d_f"/>
  <p:tag name="KSO_WM_SLIDE_LAYOUT_CNT" val="1_1_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4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SLIDE_ID" val="custom20203614_14"/>
  <p:tag name="KSO_WM_TEMPLATE_SUBCATEGORY" val="17"/>
  <p:tag name="KSO_WM_TEMPLATE_MASTER_TYPE" val="1"/>
  <p:tag name="KSO_WM_TEMPLATE_COLOR_TYPE" val="1"/>
  <p:tag name="KSO_WM_SLIDE_ITEM_CNT" val="0"/>
  <p:tag name="KSO_WM_SLIDE_INDEX" val="14"/>
  <p:tag name="KSO_WM_TAG_VERSION" val="1.0"/>
  <p:tag name="KSO_WM_BEAUTIFY_FLAG" val="#wm#"/>
  <p:tag name="KSO_WM_TEMPLATE_CATEGORY" val="custom"/>
  <p:tag name="KSO_WM_TEMPLATE_INDEX" val="20203614"/>
  <p:tag name="KSO_WM_SLIDE_TYPE" val="text"/>
  <p:tag name="KSO_WM_SLIDE_SUBTYPE" val="picTxt"/>
  <p:tag name="KSO_WM_SLIDE_SIZE" val="866*434"/>
  <p:tag name="KSO_WM_SLIDE_POSITION" val="46*52"/>
  <p:tag name="KSO_WM_SLIDE_LAYOUT" val="a_d_f"/>
  <p:tag name="KSO_WM_SLIDE_LAYOUT_CNT" val="1_1_1"/>
</p:tagLst>
</file>

<file path=ppt/tags/tag26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3614_9*e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壹"/>
  <p:tag name="KSO_WM_UNIT_NOCLEAR" val="0"/>
  <p:tag name="KSO_WM_UNIT_VALUE" val="1"/>
  <p:tag name="KSO_WM_UNIT_TYPE" val="e"/>
  <p:tag name="KSO_WM_UNIT_INDEX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9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PRESET_TEXT" val="单击此处添加文本具体内容"/>
  <p:tag name="KSO_WM_UNIT_NOCLEAR" val="0"/>
  <p:tag name="KSO_WM_UNIT_VALUE" val="20"/>
  <p:tag name="KSO_WM_UNIT_TYPE" val="a"/>
  <p:tag name="KSO_WM_UNIT_INDEX" val="1"/>
  <p:tag name="KSO_WM_UNIT_ISNUMDGMTITLE" val="0"/>
</p:tagLst>
</file>

<file path=ppt/tags/tag265.xml><?xml version="1.0" encoding="utf-8"?>
<p:tagLst xmlns:p="http://schemas.openxmlformats.org/presentationml/2006/main">
  <p:tag name="KSO_WM_SLIDE_ID" val="custom20203614_9"/>
  <p:tag name="KSO_WM_TEMPLATE_SUBCATEGORY" val="17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614"/>
  <p:tag name="KSO_WM_SLIDE_TYPE" val="sectionTitle"/>
  <p:tag name="KSO_WM_SLIDE_SUBTYPE" val="pureTxt"/>
  <p:tag name="KSO_WM_SLIDE_LAYOUT" val="a_b_e"/>
  <p:tag name="KSO_WM_SLIDE_LAYOUT_CNT" val="1_1_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6*f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20"/>
  <p:tag name="KSO_WM_UNIT_TYPE" val="f"/>
  <p:tag name="KSO_WM_UNIT_INDEX" val="1"/>
  <p:tag name="KSO_WM_UNIT_SUBTYPE" val="a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SLIDE_ID" val="custom20203614_16"/>
  <p:tag name="KSO_WM_TEMPLATE_SUBCATEGORY" val="17"/>
  <p:tag name="KSO_WM_TEMPLATE_MASTER_TYPE" val="1"/>
  <p:tag name="KSO_WM_TEMPLATE_COLOR_TYPE" val="1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3614"/>
  <p:tag name="KSO_WM_SLIDE_TYPE" val="text"/>
  <p:tag name="KSO_WM_SLIDE_SUBTYPE" val="pureTxt"/>
  <p:tag name="KSO_WM_SLIDE_SIZE" val="720*276"/>
  <p:tag name="KSO_WM_SLIDE_POSITION" val="119*81"/>
  <p:tag name="KSO_WM_SLIDE_LAYOUT" val="a_f"/>
  <p:tag name="KSO_WM_SLIDE_LAYOUT_CNT" val="1_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6*f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20"/>
  <p:tag name="KSO_WM_UNIT_TYPE" val="f"/>
  <p:tag name="KSO_WM_UNIT_INDEX" val="1"/>
  <p:tag name="KSO_WM_UNIT_SUBTYPE" val="a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SLIDE_ID" val="custom20203614_16"/>
  <p:tag name="KSO_WM_TEMPLATE_SUBCATEGORY" val="17"/>
  <p:tag name="KSO_WM_TEMPLATE_MASTER_TYPE" val="1"/>
  <p:tag name="KSO_WM_TEMPLATE_COLOR_TYPE" val="1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3614"/>
  <p:tag name="KSO_WM_SLIDE_TYPE" val="text"/>
  <p:tag name="KSO_WM_SLIDE_SUBTYPE" val="pureTxt"/>
  <p:tag name="KSO_WM_SLIDE_SIZE" val="720*276"/>
  <p:tag name="KSO_WM_SLIDE_POSITION" val="119*81"/>
  <p:tag name="KSO_WM_SLIDE_LAYOUT" val="a_f"/>
  <p:tag name="KSO_WM_SLIDE_LAYOUT_CNT" val="1_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14_17*a*1"/>
  <p:tag name="KSO_WM_TEMPLATE_CATEGORY" val="custom"/>
  <p:tag name="KSO_WM_TEMPLATE_INDEX" val="20203614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再会 "/>
  <p:tag name="KSO_WM_UNIT_ISNUMDGMTITLE" val="0"/>
</p:tagLst>
</file>

<file path=ppt/tags/tag273.xml><?xml version="1.0" encoding="utf-8"?>
<p:tagLst xmlns:p="http://schemas.openxmlformats.org/presentationml/2006/main">
  <p:tag name="KSO_WM_SLIDE_ID" val="custom20203614_17"/>
  <p:tag name="KSO_WM_TEMPLATE_SUBCATEGORY" val="17"/>
  <p:tag name="KSO_WM_TEMPLATE_MASTER_TYPE" val="1"/>
  <p:tag name="KSO_WM_TEMPLATE_COLOR_TYPE" val="1"/>
  <p:tag name="KSO_WM_SLIDE_ITEM_CNT" val="0"/>
  <p:tag name="KSO_WM_SLIDE_INDEX" val="17"/>
  <p:tag name="KSO_WM_TAG_VERSION" val="1.0"/>
  <p:tag name="KSO_WM_BEAUTIFY_FLAG" val="#wm#"/>
  <p:tag name="KSO_WM_TEMPLATE_CATEGORY" val="custom"/>
  <p:tag name="KSO_WM_TEMPLATE_INDEX" val="20203614"/>
  <p:tag name="KSO_WM_SLIDE_TYPE" val="endPage"/>
  <p:tag name="KSO_WM_SLIDE_SUBTYPE" val="pureTxt"/>
  <p:tag name="KSO_WM_SLIDE_LAYOUT" val="a_b"/>
  <p:tag name="KSO_WM_SLIDE_LAYOUT_CNT" val="1_1"/>
</p:tagLst>
</file>

<file path=ppt/tags/tag274.xml><?xml version="1.0" encoding="utf-8"?>
<p:tagLst xmlns:p="http://schemas.openxmlformats.org/presentationml/2006/main">
  <p:tag name="commondata" val="eyJoZGlkIjoiYWViZmNiMTAzNzczYzI5ZDFkMDEzMDI2OTkzYzkxMGYifQ=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1">
      <a:dk1>
        <a:srgbClr val="000000"/>
      </a:dk1>
      <a:lt1>
        <a:srgbClr val="FFFFFF"/>
      </a:lt1>
      <a:dk2>
        <a:srgbClr val="ECF5FA"/>
      </a:dk2>
      <a:lt2>
        <a:srgbClr val="FFFFFF"/>
      </a:lt2>
      <a:accent1>
        <a:srgbClr val="566991"/>
      </a:accent1>
      <a:accent2>
        <a:srgbClr val="6F798C"/>
      </a:accent2>
      <a:accent3>
        <a:srgbClr val="858785"/>
      </a:accent3>
      <a:accent4>
        <a:srgbClr val="9E9881"/>
      </a:accent4>
      <a:accent5>
        <a:srgbClr val="B4A77B"/>
      </a:accent5>
      <a:accent6>
        <a:srgbClr val="CDB574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10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11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12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13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14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15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2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3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4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5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6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7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8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ppt/theme/themeOverride9.xml><?xml version="1.0" encoding="utf-8"?>
<a:themeOverride xmlns:a="http://schemas.openxmlformats.org/drawingml/2006/main">
  <a:clrScheme name="自定义 11">
    <a:dk1>
      <a:srgbClr val="000000"/>
    </a:dk1>
    <a:lt1>
      <a:srgbClr val="FFFFFF"/>
    </a:lt1>
    <a:dk2>
      <a:srgbClr val="ECF5FA"/>
    </a:dk2>
    <a:lt2>
      <a:srgbClr val="FFFFFF"/>
    </a:lt2>
    <a:accent1>
      <a:srgbClr val="566991"/>
    </a:accent1>
    <a:accent2>
      <a:srgbClr val="6F798C"/>
    </a:accent2>
    <a:accent3>
      <a:srgbClr val="858785"/>
    </a:accent3>
    <a:accent4>
      <a:srgbClr val="9E9881"/>
    </a:accent4>
    <a:accent5>
      <a:srgbClr val="B4A77B"/>
    </a:accent5>
    <a:accent6>
      <a:srgbClr val="CDB574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1802</Words>
  <Application>WPS 演示</Application>
  <PresentationFormat>宽屏</PresentationFormat>
  <Paragraphs>87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隶书</vt:lpstr>
      <vt:lpstr>汉仪尚巍手书W</vt:lpstr>
      <vt:lpstr>Viner Hand ITC</vt:lpstr>
      <vt:lpstr>Times New Roman</vt:lpstr>
      <vt:lpstr>仿宋</vt:lpstr>
      <vt:lpstr>微软雅黑</vt:lpstr>
      <vt:lpstr>Arial Unicode MS</vt:lpstr>
      <vt:lpstr>Calibri</vt:lpstr>
      <vt:lpstr>WPS</vt:lpstr>
      <vt:lpstr>1_Office 主题​​</vt:lpstr>
      <vt:lpstr>Crosstalk</vt:lpstr>
      <vt:lpstr>PowerPoint 演示文稿</vt:lpstr>
      <vt:lpstr>The summary of text</vt:lpstr>
      <vt:lpstr>PowerPoint 演示文稿</vt:lpstr>
      <vt:lpstr>Commonly used props of crosstalk</vt:lpstr>
      <vt:lpstr>1.Attention-catching block （醒木）          2.Folding fan    </vt:lpstr>
      <vt:lpstr>3.Handkerchief                                           </vt:lpstr>
      <vt:lpstr>4.Desk    </vt:lpstr>
      <vt:lpstr>   5.御(玉)子板（A folk music instrument made of bamboo similar to allegro)</vt:lpstr>
      <vt:lpstr>Present situation and development trend </vt:lpstr>
      <vt:lpstr>1. The audience is younger         the fan culture</vt:lpstr>
      <vt:lpstr>2. Use the mass media to spread</vt:lpstr>
      <vt:lpstr>Problems and measures </vt:lpstr>
      <vt:lpstr>PowerPoint 演示文稿</vt:lpstr>
      <vt:lpstr>PowerPoint 演示文稿</vt:lpstr>
      <vt:lpstr>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cq</cp:lastModifiedBy>
  <cp:revision>157</cp:revision>
  <dcterms:created xsi:type="dcterms:W3CDTF">2019-06-19T02:08:00Z</dcterms:created>
  <dcterms:modified xsi:type="dcterms:W3CDTF">2024-03-28T10:24:09Z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2714BC2042754196817988410A36725A</vt:lpwstr>
  </property>
</Properties>
</file>