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7" r:id="rId2"/>
  </p:sldMasterIdLst>
  <p:notesMasterIdLst>
    <p:notesMasterId r:id="rId9"/>
  </p:notesMasterIdLst>
  <p:sldIdLst>
    <p:sldId id="288" r:id="rId3"/>
    <p:sldId id="300" r:id="rId4"/>
    <p:sldId id="301" r:id="rId5"/>
    <p:sldId id="292" r:id="rId6"/>
    <p:sldId id="289" r:id="rId7"/>
    <p:sldId id="278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06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3525"/>
    <a:srgbClr val="AFA395"/>
    <a:srgbClr val="262626"/>
    <a:srgbClr val="E8CCA4"/>
    <a:srgbClr val="DFC092"/>
    <a:srgbClr val="FF3333"/>
    <a:srgbClr val="72352A"/>
    <a:srgbClr val="FDE491"/>
    <a:srgbClr val="BD2E26"/>
    <a:srgbClr val="DCC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850B0-1657-4A59-AC98-15ECABF68EC6}" v="14" dt="2022-12-30T10:40:45.709"/>
    <p1510:client id="{F2C73F6C-635E-4C5D-B91A-5E916ADC5266}" v="286" dt="2022-12-30T09:08:29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274" y="48"/>
      </p:cViewPr>
      <p:guideLst>
        <p:guide pos="506"/>
        <p:guide pos="7401"/>
        <p:guide orient="horz" pos="4065"/>
        <p:guide orient="horz" pos="100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75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蔡 思" userId="c0a494cf0c646ea4" providerId="LiveId" clId="{1B3850B0-1657-4A59-AC98-15ECABF68EC6}"/>
    <pc:docChg chg="undo custSel modSld">
      <pc:chgData name="蔡 思" userId="c0a494cf0c646ea4" providerId="LiveId" clId="{1B3850B0-1657-4A59-AC98-15ECABF68EC6}" dt="2022-12-30T10:40:45.709" v="65" actId="20577"/>
      <pc:docMkLst>
        <pc:docMk/>
      </pc:docMkLst>
      <pc:sldChg chg="addSp delSp modSp mod">
        <pc:chgData name="蔡 思" userId="c0a494cf0c646ea4" providerId="LiveId" clId="{1B3850B0-1657-4A59-AC98-15ECABF68EC6}" dt="2022-12-30T10:40:45.709" v="65" actId="20577"/>
        <pc:sldMkLst>
          <pc:docMk/>
          <pc:sldMk cId="3291174991" sldId="289"/>
        </pc:sldMkLst>
        <pc:spChg chg="add del mod">
          <ac:chgData name="蔡 思" userId="c0a494cf0c646ea4" providerId="LiveId" clId="{1B3850B0-1657-4A59-AC98-15ECABF68EC6}" dt="2022-12-30T10:40:27.047" v="55" actId="478"/>
          <ac:spMkLst>
            <pc:docMk/>
            <pc:sldMk cId="3291174991" sldId="289"/>
            <ac:spMk id="2" creationId="{ED262A10-0B2C-42E7-581A-E9F42733466E}"/>
          </ac:spMkLst>
        </pc:spChg>
        <pc:spChg chg="mod">
          <ac:chgData name="蔡 思" userId="c0a494cf0c646ea4" providerId="LiveId" clId="{1B3850B0-1657-4A59-AC98-15ECABF68EC6}" dt="2022-12-30T10:40:45.709" v="65" actId="20577"/>
          <ac:spMkLst>
            <pc:docMk/>
            <pc:sldMk cId="3291174991" sldId="289"/>
            <ac:spMk id="5" creationId="{1C2828EA-DBBF-85D1-708D-0BD12DF06A0D}"/>
          </ac:spMkLst>
        </pc:spChg>
      </pc:sldChg>
      <pc:sldChg chg="delSp modSp mod delAnim">
        <pc:chgData name="蔡 思" userId="c0a494cf0c646ea4" providerId="LiveId" clId="{1B3850B0-1657-4A59-AC98-15ECABF68EC6}" dt="2022-12-30T10:38:57" v="45" actId="14100"/>
        <pc:sldMkLst>
          <pc:docMk/>
          <pc:sldMk cId="367987771" sldId="292"/>
        </pc:sldMkLst>
        <pc:picChg chg="mod">
          <ac:chgData name="蔡 思" userId="c0a494cf0c646ea4" providerId="LiveId" clId="{1B3850B0-1657-4A59-AC98-15ECABF68EC6}" dt="2022-12-30T10:38:33.722" v="34" actId="14100"/>
          <ac:picMkLst>
            <pc:docMk/>
            <pc:sldMk cId="367987771" sldId="292"/>
            <ac:picMk id="2" creationId="{5CB63F7F-BDB4-581D-ADD3-5F227C9C3170}"/>
          </ac:picMkLst>
        </pc:picChg>
        <pc:picChg chg="mod">
          <ac:chgData name="蔡 思" userId="c0a494cf0c646ea4" providerId="LiveId" clId="{1B3850B0-1657-4A59-AC98-15ECABF68EC6}" dt="2022-12-30T10:38:57" v="45" actId="14100"/>
          <ac:picMkLst>
            <pc:docMk/>
            <pc:sldMk cId="367987771" sldId="292"/>
            <ac:picMk id="3" creationId="{BC29DFE8-50B8-1EB3-8494-870B44C10C7C}"/>
          </ac:picMkLst>
        </pc:picChg>
        <pc:picChg chg="del mod">
          <ac:chgData name="蔡 思" userId="c0a494cf0c646ea4" providerId="LiveId" clId="{1B3850B0-1657-4A59-AC98-15ECABF68EC6}" dt="2022-12-30T10:38:27.702" v="32" actId="478"/>
          <ac:picMkLst>
            <pc:docMk/>
            <pc:sldMk cId="367987771" sldId="292"/>
            <ac:picMk id="5" creationId="{D9079033-C258-4A43-053E-26B08D336DB0}"/>
          </ac:picMkLst>
        </pc:picChg>
        <pc:picChg chg="mod">
          <ac:chgData name="蔡 思" userId="c0a494cf0c646ea4" providerId="LiveId" clId="{1B3850B0-1657-4A59-AC98-15ECABF68EC6}" dt="2022-12-30T10:38:41.876" v="38" actId="14100"/>
          <ac:picMkLst>
            <pc:docMk/>
            <pc:sldMk cId="367987771" sldId="292"/>
            <ac:picMk id="9" creationId="{7482DFE1-62A6-5956-A613-93BA6F3D817D}"/>
          </ac:picMkLst>
        </pc:picChg>
        <pc:picChg chg="mod">
          <ac:chgData name="蔡 思" userId="c0a494cf0c646ea4" providerId="LiveId" clId="{1B3850B0-1657-4A59-AC98-15ECABF68EC6}" dt="2022-12-30T10:38:49.350" v="42" actId="14100"/>
          <ac:picMkLst>
            <pc:docMk/>
            <pc:sldMk cId="367987771" sldId="292"/>
            <ac:picMk id="10" creationId="{40C12ECB-5151-DEB4-EED5-80B18F275926}"/>
          </ac:picMkLst>
        </pc:picChg>
        <pc:picChg chg="del">
          <ac:chgData name="蔡 思" userId="c0a494cf0c646ea4" providerId="LiveId" clId="{1B3850B0-1657-4A59-AC98-15ECABF68EC6}" dt="2022-12-30T10:37:31.322" v="26" actId="478"/>
          <ac:picMkLst>
            <pc:docMk/>
            <pc:sldMk cId="367987771" sldId="292"/>
            <ac:picMk id="17" creationId="{C90D3CA0-E3FA-9515-EF8C-F16528256D3F}"/>
          </ac:picMkLst>
        </pc:picChg>
      </pc:sldChg>
      <pc:sldChg chg="addSp delSp modSp mod addAnim delAnim">
        <pc:chgData name="蔡 思" userId="c0a494cf0c646ea4" providerId="LiveId" clId="{1B3850B0-1657-4A59-AC98-15ECABF68EC6}" dt="2022-12-30T10:39:18.934" v="46" actId="1076"/>
        <pc:sldMkLst>
          <pc:docMk/>
          <pc:sldMk cId="4674746" sldId="300"/>
        </pc:sldMkLst>
        <pc:picChg chg="add mod">
          <ac:chgData name="蔡 思" userId="c0a494cf0c646ea4" providerId="LiveId" clId="{1B3850B0-1657-4A59-AC98-15ECABF68EC6}" dt="2022-12-30T10:39:18.934" v="46" actId="1076"/>
          <ac:picMkLst>
            <pc:docMk/>
            <pc:sldMk cId="4674746" sldId="300"/>
            <ac:picMk id="3" creationId="{6A660C2F-3739-ED98-477B-F0DE0F9EA982}"/>
          </ac:picMkLst>
        </pc:picChg>
        <pc:picChg chg="add del mod">
          <ac:chgData name="蔡 思" userId="c0a494cf0c646ea4" providerId="LiveId" clId="{1B3850B0-1657-4A59-AC98-15ECABF68EC6}" dt="2022-12-30T10:37:59.251" v="27" actId="478"/>
          <ac:picMkLst>
            <pc:docMk/>
            <pc:sldMk cId="4674746" sldId="300"/>
            <ac:picMk id="5" creationId="{76778E77-FDDD-4F1A-6857-A57B28E81E7F}"/>
          </ac:picMkLst>
        </pc:picChg>
        <pc:picChg chg="add mod">
          <ac:chgData name="蔡 思" userId="c0a494cf0c646ea4" providerId="LiveId" clId="{1B3850B0-1657-4A59-AC98-15ECABF68EC6}" dt="2022-12-30T10:39:18.934" v="46" actId="1076"/>
          <ac:picMkLst>
            <pc:docMk/>
            <pc:sldMk cId="4674746" sldId="300"/>
            <ac:picMk id="7" creationId="{B45EC586-7672-A829-060C-13095D93CB27}"/>
          </ac:picMkLst>
        </pc:picChg>
        <pc:picChg chg="mod">
          <ac:chgData name="蔡 思" userId="c0a494cf0c646ea4" providerId="LiveId" clId="{1B3850B0-1657-4A59-AC98-15ECABF68EC6}" dt="2022-12-30T10:39:18.934" v="46" actId="1076"/>
          <ac:picMkLst>
            <pc:docMk/>
            <pc:sldMk cId="4674746" sldId="300"/>
            <ac:picMk id="8" creationId="{5195A0F1-AF35-0B5A-5C93-DECB9747A162}"/>
          </ac:picMkLst>
        </pc:picChg>
        <pc:picChg chg="mod">
          <ac:chgData name="蔡 思" userId="c0a494cf0c646ea4" providerId="LiveId" clId="{1B3850B0-1657-4A59-AC98-15ECABF68EC6}" dt="2022-12-30T10:39:18.934" v="46" actId="1076"/>
          <ac:picMkLst>
            <pc:docMk/>
            <pc:sldMk cId="4674746" sldId="300"/>
            <ac:picMk id="9" creationId="{D5B3C8CD-3134-9610-C928-9E71837F9715}"/>
          </ac:picMkLst>
        </pc:picChg>
        <pc:picChg chg="del">
          <ac:chgData name="蔡 思" userId="c0a494cf0c646ea4" providerId="LiveId" clId="{1B3850B0-1657-4A59-AC98-15ECABF68EC6}" dt="2022-12-30T10:35:41.152" v="5" actId="478"/>
          <ac:picMkLst>
            <pc:docMk/>
            <pc:sldMk cId="4674746" sldId="300"/>
            <ac:picMk id="11" creationId="{5F5B5AF9-E9D5-FE5F-8D5C-19E4EC5647B5}"/>
          </ac:picMkLst>
        </pc:picChg>
        <pc:picChg chg="add del">
          <ac:chgData name="蔡 思" userId="c0a494cf0c646ea4" providerId="LiveId" clId="{1B3850B0-1657-4A59-AC98-15ECABF68EC6}" dt="2022-12-30T10:36:58.410" v="20" actId="478"/>
          <ac:picMkLst>
            <pc:docMk/>
            <pc:sldMk cId="4674746" sldId="300"/>
            <ac:picMk id="12" creationId="{CBED1F7C-3DA2-8054-CBA6-A18CCA99043E}"/>
          </ac:picMkLst>
        </pc:picChg>
        <pc:picChg chg="del">
          <ac:chgData name="蔡 思" userId="c0a494cf0c646ea4" providerId="LiveId" clId="{1B3850B0-1657-4A59-AC98-15ECABF68EC6}" dt="2022-12-30T10:36:11.860" v="9" actId="478"/>
          <ac:picMkLst>
            <pc:docMk/>
            <pc:sldMk cId="4674746" sldId="300"/>
            <ac:picMk id="14" creationId="{C8A882D2-B4BB-6FA9-A24E-05628CA53A05}"/>
          </ac:picMkLst>
        </pc:picChg>
        <pc:picChg chg="mod">
          <ac:chgData name="蔡 思" userId="c0a494cf0c646ea4" providerId="LiveId" clId="{1B3850B0-1657-4A59-AC98-15ECABF68EC6}" dt="2022-12-30T10:39:18.934" v="46" actId="1076"/>
          <ac:picMkLst>
            <pc:docMk/>
            <pc:sldMk cId="4674746" sldId="300"/>
            <ac:picMk id="16" creationId="{610C718F-C828-C805-26CC-B949BCA4F64A}"/>
          </ac:picMkLst>
        </pc:picChg>
        <pc:picChg chg="mod">
          <ac:chgData name="蔡 思" userId="c0a494cf0c646ea4" providerId="LiveId" clId="{1B3850B0-1657-4A59-AC98-15ECABF68EC6}" dt="2022-12-30T10:39:18.934" v="46" actId="1076"/>
          <ac:picMkLst>
            <pc:docMk/>
            <pc:sldMk cId="4674746" sldId="300"/>
            <ac:picMk id="18" creationId="{B09CD5D0-22BE-FA5B-AF0E-F04088FFAEBA}"/>
          </ac:picMkLst>
        </pc:picChg>
        <pc:picChg chg="del">
          <ac:chgData name="蔡 思" userId="c0a494cf0c646ea4" providerId="LiveId" clId="{1B3850B0-1657-4A59-AC98-15ECABF68EC6}" dt="2022-12-30T10:35:17.395" v="0" actId="478"/>
          <ac:picMkLst>
            <pc:docMk/>
            <pc:sldMk cId="4674746" sldId="300"/>
            <ac:picMk id="20" creationId="{18C5269A-2C2D-C812-69ED-809CBBAB80D7}"/>
          </ac:picMkLst>
        </pc:picChg>
        <pc:picChg chg="add del mod">
          <ac:chgData name="蔡 思" userId="c0a494cf0c646ea4" providerId="LiveId" clId="{1B3850B0-1657-4A59-AC98-15ECABF68EC6}" dt="2022-12-30T10:38:00.751" v="28" actId="478"/>
          <ac:picMkLst>
            <pc:docMk/>
            <pc:sldMk cId="4674746" sldId="300"/>
            <ac:picMk id="22" creationId="{BFF60615-30CF-933F-F8CF-681FB9377BBB}"/>
          </ac:picMkLst>
        </pc:picChg>
        <pc:picChg chg="del mod">
          <ac:chgData name="蔡 思" userId="c0a494cf0c646ea4" providerId="LiveId" clId="{1B3850B0-1657-4A59-AC98-15ECABF68EC6}" dt="2022-12-30T10:38:02.359" v="29" actId="478"/>
          <ac:picMkLst>
            <pc:docMk/>
            <pc:sldMk cId="4674746" sldId="300"/>
            <ac:picMk id="24" creationId="{4987F6FB-64FA-698D-9092-C9787D147AF8}"/>
          </ac:picMkLst>
        </pc:picChg>
        <pc:picChg chg="del mod">
          <ac:chgData name="蔡 思" userId="c0a494cf0c646ea4" providerId="LiveId" clId="{1B3850B0-1657-4A59-AC98-15ECABF68EC6}" dt="2022-12-30T10:38:03.870" v="30" actId="478"/>
          <ac:picMkLst>
            <pc:docMk/>
            <pc:sldMk cId="4674746" sldId="300"/>
            <ac:picMk id="26" creationId="{8CF175AB-F36F-90DC-0464-D664A9260FC8}"/>
          </ac:picMkLst>
        </pc:picChg>
        <pc:picChg chg="del">
          <ac:chgData name="蔡 思" userId="c0a494cf0c646ea4" providerId="LiveId" clId="{1B3850B0-1657-4A59-AC98-15ECABF68EC6}" dt="2022-12-30T10:37:01.957" v="21" actId="478"/>
          <ac:picMkLst>
            <pc:docMk/>
            <pc:sldMk cId="4674746" sldId="300"/>
            <ac:picMk id="28" creationId="{FB6B9ACC-6A9C-5904-3336-AF04C5F90761}"/>
          </ac:picMkLst>
        </pc:picChg>
      </pc:sldChg>
    </pc:docChg>
  </pc:docChgLst>
  <pc:docChgLst>
    <pc:chgData name="蔡 思" userId="c0a494cf0c646ea4" providerId="LiveId" clId="{F2C73F6C-635E-4C5D-B91A-5E916ADC5266}"/>
    <pc:docChg chg="undo custSel addSld delSld modSld sldOrd addMainMaster delMainMaster">
      <pc:chgData name="蔡 思" userId="c0a494cf0c646ea4" providerId="LiveId" clId="{F2C73F6C-635E-4C5D-B91A-5E916ADC5266}" dt="2022-12-30T10:11:59.783" v="1104" actId="20577"/>
      <pc:docMkLst>
        <pc:docMk/>
      </pc:docMkLst>
      <pc:sldChg chg="del">
        <pc:chgData name="蔡 思" userId="c0a494cf0c646ea4" providerId="LiveId" clId="{F2C73F6C-635E-4C5D-B91A-5E916ADC5266}" dt="2022-12-27T11:40:14.530" v="92" actId="2696"/>
        <pc:sldMkLst>
          <pc:docMk/>
          <pc:sldMk cId="1730008191" sldId="269"/>
        </pc:sldMkLst>
      </pc:sldChg>
      <pc:sldChg chg="del">
        <pc:chgData name="蔡 思" userId="c0a494cf0c646ea4" providerId="LiveId" clId="{F2C73F6C-635E-4C5D-B91A-5E916ADC5266}" dt="2022-12-27T12:37:25.135" v="221" actId="47"/>
        <pc:sldMkLst>
          <pc:docMk/>
          <pc:sldMk cId="3071823968" sldId="272"/>
        </pc:sldMkLst>
      </pc:sldChg>
      <pc:sldChg chg="del">
        <pc:chgData name="蔡 思" userId="c0a494cf0c646ea4" providerId="LiveId" clId="{F2C73F6C-635E-4C5D-B91A-5E916ADC5266}" dt="2022-12-27T12:37:23.176" v="219" actId="47"/>
        <pc:sldMkLst>
          <pc:docMk/>
          <pc:sldMk cId="1827179745" sldId="275"/>
        </pc:sldMkLst>
      </pc:sldChg>
      <pc:sldChg chg="del">
        <pc:chgData name="蔡 思" userId="c0a494cf0c646ea4" providerId="LiveId" clId="{F2C73F6C-635E-4C5D-B91A-5E916ADC5266}" dt="2022-12-27T12:37:24.248" v="220" actId="47"/>
        <pc:sldMkLst>
          <pc:docMk/>
          <pc:sldMk cId="1481234134" sldId="276"/>
        </pc:sldMkLst>
      </pc:sldChg>
      <pc:sldChg chg="del">
        <pc:chgData name="蔡 思" userId="c0a494cf0c646ea4" providerId="LiveId" clId="{F2C73F6C-635E-4C5D-B91A-5E916ADC5266}" dt="2022-12-27T12:37:22.270" v="218" actId="47"/>
        <pc:sldMkLst>
          <pc:docMk/>
          <pc:sldMk cId="2178229627" sldId="277"/>
        </pc:sldMkLst>
      </pc:sldChg>
      <pc:sldChg chg="addSp delSp modSp add del mod">
        <pc:chgData name="蔡 思" userId="c0a494cf0c646ea4" providerId="LiveId" clId="{F2C73F6C-635E-4C5D-B91A-5E916ADC5266}" dt="2022-12-30T08:14:55.252" v="1009" actId="113"/>
        <pc:sldMkLst>
          <pc:docMk/>
          <pc:sldMk cId="2360636136" sldId="278"/>
        </pc:sldMkLst>
        <pc:spChg chg="del">
          <ac:chgData name="蔡 思" userId="c0a494cf0c646ea4" providerId="LiveId" clId="{F2C73F6C-635E-4C5D-B91A-5E916ADC5266}" dt="2022-12-30T08:10:11.596" v="939" actId="478"/>
          <ac:spMkLst>
            <pc:docMk/>
            <pc:sldMk cId="2360636136" sldId="278"/>
            <ac:spMk id="3" creationId="{E93B9D83-3C40-4AC3-93BB-933810FABFC3}"/>
          </ac:spMkLst>
        </pc:spChg>
        <pc:spChg chg="add del mod">
          <ac:chgData name="蔡 思" userId="c0a494cf0c646ea4" providerId="LiveId" clId="{F2C73F6C-635E-4C5D-B91A-5E916ADC5266}" dt="2022-12-30T08:13:33.201" v="980" actId="478"/>
          <ac:spMkLst>
            <pc:docMk/>
            <pc:sldMk cId="2360636136" sldId="278"/>
            <ac:spMk id="4" creationId="{8D8B2E4B-EB8D-62D1-D9A0-73E5A086A138}"/>
          </ac:spMkLst>
        </pc:spChg>
        <pc:spChg chg="add mod">
          <ac:chgData name="蔡 思" userId="c0a494cf0c646ea4" providerId="LiveId" clId="{F2C73F6C-635E-4C5D-B91A-5E916ADC5266}" dt="2022-12-30T08:14:55.252" v="1009" actId="113"/>
          <ac:spMkLst>
            <pc:docMk/>
            <pc:sldMk cId="2360636136" sldId="278"/>
            <ac:spMk id="5" creationId="{3DA4FE41-9FBC-2F0B-5ABC-BBDBEC777A89}"/>
          </ac:spMkLst>
        </pc:spChg>
        <pc:spChg chg="del">
          <ac:chgData name="蔡 思" userId="c0a494cf0c646ea4" providerId="LiveId" clId="{F2C73F6C-635E-4C5D-B91A-5E916ADC5266}" dt="2022-12-30T08:09:57.139" v="933" actId="478"/>
          <ac:spMkLst>
            <pc:docMk/>
            <pc:sldMk cId="2360636136" sldId="278"/>
            <ac:spMk id="6" creationId="{8C91A5C3-8C50-4E3B-9814-6AC25276836D}"/>
          </ac:spMkLst>
        </pc:spChg>
        <pc:spChg chg="del">
          <ac:chgData name="蔡 思" userId="c0a494cf0c646ea4" providerId="LiveId" clId="{F2C73F6C-635E-4C5D-B91A-5E916ADC5266}" dt="2022-12-30T08:10:02.511" v="935" actId="478"/>
          <ac:spMkLst>
            <pc:docMk/>
            <pc:sldMk cId="2360636136" sldId="278"/>
            <ac:spMk id="23" creationId="{CED8E74C-9956-45A0-8D77-FBA280806FA4}"/>
          </ac:spMkLst>
        </pc:spChg>
        <pc:spChg chg="del">
          <ac:chgData name="蔡 思" userId="c0a494cf0c646ea4" providerId="LiveId" clId="{F2C73F6C-635E-4C5D-B91A-5E916ADC5266}" dt="2022-12-30T08:10:09.648" v="938" actId="478"/>
          <ac:spMkLst>
            <pc:docMk/>
            <pc:sldMk cId="2360636136" sldId="278"/>
            <ac:spMk id="24" creationId="{15DD1250-3D30-4AD9-8C0F-A13E181FD7E2}"/>
          </ac:spMkLst>
        </pc:spChg>
        <pc:spChg chg="del">
          <ac:chgData name="蔡 思" userId="c0a494cf0c646ea4" providerId="LiveId" clId="{F2C73F6C-635E-4C5D-B91A-5E916ADC5266}" dt="2022-12-30T08:10:05.987" v="936" actId="478"/>
          <ac:spMkLst>
            <pc:docMk/>
            <pc:sldMk cId="2360636136" sldId="278"/>
            <ac:spMk id="25" creationId="{4430405F-BF2B-4A38-B423-9A3EA266E2B8}"/>
          </ac:spMkLst>
        </pc:spChg>
        <pc:grpChg chg="del">
          <ac:chgData name="蔡 思" userId="c0a494cf0c646ea4" providerId="LiveId" clId="{F2C73F6C-635E-4C5D-B91A-5E916ADC5266}" dt="2022-12-30T08:09:59.261" v="934" actId="478"/>
          <ac:grpSpMkLst>
            <pc:docMk/>
            <pc:sldMk cId="2360636136" sldId="278"/>
            <ac:grpSpMk id="10" creationId="{2E2BF716-4E90-4BC3-A242-9350674880D1}"/>
          </ac:grpSpMkLst>
        </pc:grpChg>
        <pc:grpChg chg="del">
          <ac:chgData name="蔡 思" userId="c0a494cf0c646ea4" providerId="LiveId" clId="{F2C73F6C-635E-4C5D-B91A-5E916ADC5266}" dt="2022-12-30T08:10:06.969" v="937" actId="478"/>
          <ac:grpSpMkLst>
            <pc:docMk/>
            <pc:sldMk cId="2360636136" sldId="278"/>
            <ac:grpSpMk id="26" creationId="{AA325DF3-6ACE-4080-B066-5ACA0D73D6C0}"/>
          </ac:grpSpMkLst>
        </pc:grpChg>
        <pc:picChg chg="mod modCrop">
          <ac:chgData name="蔡 思" userId="c0a494cf0c646ea4" providerId="LiveId" clId="{F2C73F6C-635E-4C5D-B91A-5E916ADC5266}" dt="2022-12-30T08:14:18.940" v="1004" actId="1076"/>
          <ac:picMkLst>
            <pc:docMk/>
            <pc:sldMk cId="2360636136" sldId="278"/>
            <ac:picMk id="2" creationId="{2FFCAF18-A93B-41E5-98BD-A5DC66998540}"/>
          </ac:picMkLst>
        </pc:picChg>
      </pc:sldChg>
      <pc:sldChg chg="addSp delSp modSp add del mod">
        <pc:chgData name="蔡 思" userId="c0a494cf0c646ea4" providerId="LiveId" clId="{F2C73F6C-635E-4C5D-B91A-5E916ADC5266}" dt="2022-12-30T08:09:45.265" v="931" actId="47"/>
        <pc:sldMkLst>
          <pc:docMk/>
          <pc:sldMk cId="1588161153" sldId="280"/>
        </pc:sldMkLst>
        <pc:spChg chg="add mod">
          <ac:chgData name="蔡 思" userId="c0a494cf0c646ea4" providerId="LiveId" clId="{F2C73F6C-635E-4C5D-B91A-5E916ADC5266}" dt="2022-12-30T08:09:20.270" v="930" actId="1076"/>
          <ac:spMkLst>
            <pc:docMk/>
            <pc:sldMk cId="1588161153" sldId="280"/>
            <ac:spMk id="2" creationId="{2138EE9C-1908-D295-DA93-5874CE0ADD4C}"/>
          </ac:spMkLst>
        </pc:spChg>
        <pc:spChg chg="del">
          <ac:chgData name="蔡 思" userId="c0a494cf0c646ea4" providerId="LiveId" clId="{F2C73F6C-635E-4C5D-B91A-5E916ADC5266}" dt="2022-12-30T08:08:13.374" v="905" actId="478"/>
          <ac:spMkLst>
            <pc:docMk/>
            <pc:sldMk cId="1588161153" sldId="280"/>
            <ac:spMk id="14" creationId="{EA92DD0D-7E52-40E5-93E7-0734941292C6}"/>
          </ac:spMkLst>
        </pc:spChg>
        <pc:spChg chg="del">
          <ac:chgData name="蔡 思" userId="c0a494cf0c646ea4" providerId="LiveId" clId="{F2C73F6C-635E-4C5D-B91A-5E916ADC5266}" dt="2022-12-30T08:08:16.263" v="907" actId="478"/>
          <ac:spMkLst>
            <pc:docMk/>
            <pc:sldMk cId="1588161153" sldId="280"/>
            <ac:spMk id="15" creationId="{71802E02-B5B0-4310-AB72-350977F548C3}"/>
          </ac:spMkLst>
        </pc:spChg>
        <pc:spChg chg="del">
          <ac:chgData name="蔡 思" userId="c0a494cf0c646ea4" providerId="LiveId" clId="{F2C73F6C-635E-4C5D-B91A-5E916ADC5266}" dt="2022-12-30T08:08:17.382" v="908" actId="478"/>
          <ac:spMkLst>
            <pc:docMk/>
            <pc:sldMk cId="1588161153" sldId="280"/>
            <ac:spMk id="16" creationId="{6882D7E4-681A-453A-8F36-EEC66C4FE93B}"/>
          </ac:spMkLst>
        </pc:spChg>
        <pc:spChg chg="del">
          <ac:chgData name="蔡 思" userId="c0a494cf0c646ea4" providerId="LiveId" clId="{F2C73F6C-635E-4C5D-B91A-5E916ADC5266}" dt="2022-12-30T08:08:08.320" v="902" actId="478"/>
          <ac:spMkLst>
            <pc:docMk/>
            <pc:sldMk cId="1588161153" sldId="280"/>
            <ac:spMk id="33" creationId="{1B9D1ADC-474B-438F-BEB4-09517E82ABE0}"/>
          </ac:spMkLst>
        </pc:spChg>
        <pc:spChg chg="del">
          <ac:chgData name="蔡 思" userId="c0a494cf0c646ea4" providerId="LiveId" clId="{F2C73F6C-635E-4C5D-B91A-5E916ADC5266}" dt="2022-12-30T08:08:12.304" v="904" actId="478"/>
          <ac:spMkLst>
            <pc:docMk/>
            <pc:sldMk cId="1588161153" sldId="280"/>
            <ac:spMk id="35" creationId="{CEF8FD8F-73D8-4157-A50D-91B36D2F2D85}"/>
          </ac:spMkLst>
        </pc:spChg>
        <pc:grpChg chg="del">
          <ac:chgData name="蔡 思" userId="c0a494cf0c646ea4" providerId="LiveId" clId="{F2C73F6C-635E-4C5D-B91A-5E916ADC5266}" dt="2022-12-30T08:08:14.746" v="906" actId="478"/>
          <ac:grpSpMkLst>
            <pc:docMk/>
            <pc:sldMk cId="1588161153" sldId="280"/>
            <ac:grpSpMk id="6" creationId="{C64A872D-EFB4-4DD6-9E45-91396F0DBABA}"/>
          </ac:grpSpMkLst>
        </pc:grpChg>
        <pc:grpChg chg="del">
          <ac:chgData name="蔡 思" userId="c0a494cf0c646ea4" providerId="LiveId" clId="{F2C73F6C-635E-4C5D-B91A-5E916ADC5266}" dt="2022-12-30T08:08:10.582" v="903" actId="478"/>
          <ac:grpSpMkLst>
            <pc:docMk/>
            <pc:sldMk cId="1588161153" sldId="280"/>
            <ac:grpSpMk id="31" creationId="{A730F6C8-6374-4AEB-BD9E-B850C5496943}"/>
          </ac:grpSpMkLst>
        </pc:grpChg>
      </pc:sldChg>
      <pc:sldChg chg="del">
        <pc:chgData name="蔡 思" userId="c0a494cf0c646ea4" providerId="LiveId" clId="{F2C73F6C-635E-4C5D-B91A-5E916ADC5266}" dt="2022-12-27T12:37:21.278" v="217" actId="47"/>
        <pc:sldMkLst>
          <pc:docMk/>
          <pc:sldMk cId="348079399" sldId="281"/>
        </pc:sldMkLst>
      </pc:sldChg>
      <pc:sldChg chg="del">
        <pc:chgData name="蔡 思" userId="c0a494cf0c646ea4" providerId="LiveId" clId="{F2C73F6C-635E-4C5D-B91A-5E916ADC5266}" dt="2022-12-27T12:37:19.585" v="215" actId="47"/>
        <pc:sldMkLst>
          <pc:docMk/>
          <pc:sldMk cId="766819328" sldId="282"/>
        </pc:sldMkLst>
      </pc:sldChg>
      <pc:sldChg chg="del">
        <pc:chgData name="蔡 思" userId="c0a494cf0c646ea4" providerId="LiveId" clId="{F2C73F6C-635E-4C5D-B91A-5E916ADC5266}" dt="2022-12-27T12:37:18.371" v="214" actId="47"/>
        <pc:sldMkLst>
          <pc:docMk/>
          <pc:sldMk cId="1324040670" sldId="283"/>
        </pc:sldMkLst>
      </pc:sldChg>
      <pc:sldChg chg="del">
        <pc:chgData name="蔡 思" userId="c0a494cf0c646ea4" providerId="LiveId" clId="{F2C73F6C-635E-4C5D-B91A-5E916ADC5266}" dt="2022-12-27T12:37:20.440" v="216" actId="47"/>
        <pc:sldMkLst>
          <pc:docMk/>
          <pc:sldMk cId="2185949369" sldId="284"/>
        </pc:sldMkLst>
      </pc:sldChg>
      <pc:sldChg chg="del">
        <pc:chgData name="蔡 思" userId="c0a494cf0c646ea4" providerId="LiveId" clId="{F2C73F6C-635E-4C5D-B91A-5E916ADC5266}" dt="2022-12-27T12:37:17.439" v="213" actId="47"/>
        <pc:sldMkLst>
          <pc:docMk/>
          <pc:sldMk cId="3929165136" sldId="286"/>
        </pc:sldMkLst>
      </pc:sldChg>
      <pc:sldChg chg="addSp delSp modSp mod">
        <pc:chgData name="蔡 思" userId="c0a494cf0c646ea4" providerId="LiveId" clId="{F2C73F6C-635E-4C5D-B91A-5E916ADC5266}" dt="2022-12-30T10:11:59.783" v="1104" actId="20577"/>
        <pc:sldMkLst>
          <pc:docMk/>
          <pc:sldMk cId="1150240165" sldId="288"/>
        </pc:sldMkLst>
        <pc:spChg chg="mod">
          <ac:chgData name="蔡 思" userId="c0a494cf0c646ea4" providerId="LiveId" clId="{F2C73F6C-635E-4C5D-B91A-5E916ADC5266}" dt="2022-12-30T10:11:59.783" v="1104" actId="20577"/>
          <ac:spMkLst>
            <pc:docMk/>
            <pc:sldMk cId="1150240165" sldId="288"/>
            <ac:spMk id="32" creationId="{733ED6BA-EE7A-4B25-9D08-E14ABFAF13B0}"/>
          </ac:spMkLst>
        </pc:spChg>
        <pc:spChg chg="del mod">
          <ac:chgData name="蔡 思" userId="c0a494cf0c646ea4" providerId="LiveId" clId="{F2C73F6C-635E-4C5D-B91A-5E916ADC5266}" dt="2022-12-27T11:34:32.900" v="4"/>
          <ac:spMkLst>
            <pc:docMk/>
            <pc:sldMk cId="1150240165" sldId="288"/>
            <ac:spMk id="33" creationId="{166038F8-33C0-4658-9903-E68732866516}"/>
          </ac:spMkLst>
        </pc:spChg>
        <pc:spChg chg="del">
          <ac:chgData name="蔡 思" userId="c0a494cf0c646ea4" providerId="LiveId" clId="{F2C73F6C-635E-4C5D-B91A-5E916ADC5266}" dt="2022-12-27T11:34:32.899" v="2" actId="478"/>
          <ac:spMkLst>
            <pc:docMk/>
            <pc:sldMk cId="1150240165" sldId="288"/>
            <ac:spMk id="34" creationId="{7905A90B-C77E-471B-86E9-E333EE2ECF35}"/>
          </ac:spMkLst>
        </pc:spChg>
        <pc:spChg chg="add del mod">
          <ac:chgData name="蔡 思" userId="c0a494cf0c646ea4" providerId="LiveId" clId="{F2C73F6C-635E-4C5D-B91A-5E916ADC5266}" dt="2022-12-30T07:22:22.389" v="666" actId="1076"/>
          <ac:spMkLst>
            <pc:docMk/>
            <pc:sldMk cId="1150240165" sldId="288"/>
            <ac:spMk id="35" creationId="{40B91B57-7B2E-427D-8E9A-94FC96BBC2C8}"/>
          </ac:spMkLst>
        </pc:spChg>
        <pc:spChg chg="del">
          <ac:chgData name="蔡 思" userId="c0a494cf0c646ea4" providerId="LiveId" clId="{F2C73F6C-635E-4C5D-B91A-5E916ADC5266}" dt="2022-12-27T11:34:40.921" v="9" actId="478"/>
          <ac:spMkLst>
            <pc:docMk/>
            <pc:sldMk cId="1150240165" sldId="288"/>
            <ac:spMk id="36" creationId="{478AC730-3B75-4E40-81EA-723AD2A0A8A6}"/>
          </ac:spMkLst>
        </pc:spChg>
        <pc:spChg chg="del">
          <ac:chgData name="蔡 思" userId="c0a494cf0c646ea4" providerId="LiveId" clId="{F2C73F6C-635E-4C5D-B91A-5E916ADC5266}" dt="2022-12-27T11:34:37.491" v="6" actId="478"/>
          <ac:spMkLst>
            <pc:docMk/>
            <pc:sldMk cId="1150240165" sldId="288"/>
            <ac:spMk id="37" creationId="{9697ECCE-F77F-4C96-ADAF-0345A479F9C9}"/>
          </ac:spMkLst>
        </pc:spChg>
        <pc:spChg chg="del mod">
          <ac:chgData name="蔡 思" userId="c0a494cf0c646ea4" providerId="LiveId" clId="{F2C73F6C-635E-4C5D-B91A-5E916ADC5266}" dt="2022-12-27T11:34:37.492" v="8"/>
          <ac:spMkLst>
            <pc:docMk/>
            <pc:sldMk cId="1150240165" sldId="288"/>
            <ac:spMk id="38" creationId="{8DE41D03-391D-4823-8F95-EE517D799ABD}"/>
          </ac:spMkLst>
        </pc:spChg>
        <pc:spChg chg="del">
          <ac:chgData name="蔡 思" userId="c0a494cf0c646ea4" providerId="LiveId" clId="{F2C73F6C-635E-4C5D-B91A-5E916ADC5266}" dt="2022-12-27T11:35:51.491" v="25" actId="478"/>
          <ac:spMkLst>
            <pc:docMk/>
            <pc:sldMk cId="1150240165" sldId="288"/>
            <ac:spMk id="39" creationId="{7FFA6E77-F66B-4BC7-BB97-C70D7784BD53}"/>
          </ac:spMkLst>
        </pc:spChg>
        <pc:spChg chg="del">
          <ac:chgData name="蔡 思" userId="c0a494cf0c646ea4" providerId="LiveId" clId="{F2C73F6C-635E-4C5D-B91A-5E916ADC5266}" dt="2022-12-27T11:34:29.349" v="0" actId="478"/>
          <ac:spMkLst>
            <pc:docMk/>
            <pc:sldMk cId="1150240165" sldId="288"/>
            <ac:spMk id="40" creationId="{1FB02A6B-5947-4E63-99AE-3165F998A918}"/>
          </ac:spMkLst>
        </pc:spChg>
        <pc:picChg chg="del">
          <ac:chgData name="蔡 思" userId="c0a494cf0c646ea4" providerId="LiveId" clId="{F2C73F6C-635E-4C5D-B91A-5E916ADC5266}" dt="2022-12-27T11:35:26.496" v="24" actId="478"/>
          <ac:picMkLst>
            <pc:docMk/>
            <pc:sldMk cId="1150240165" sldId="288"/>
            <ac:picMk id="42" creationId="{EB788EC3-1C7C-4C7E-960A-4A8791AB4B67}"/>
          </ac:picMkLst>
        </pc:picChg>
      </pc:sldChg>
      <pc:sldChg chg="addSp delSp modSp mod setBg modAnim">
        <pc:chgData name="蔡 思" userId="c0a494cf0c646ea4" providerId="LiveId" clId="{F2C73F6C-635E-4C5D-B91A-5E916ADC5266}" dt="2022-12-30T09:08:29.735" v="1103" actId="20577"/>
        <pc:sldMkLst>
          <pc:docMk/>
          <pc:sldMk cId="3291174991" sldId="289"/>
        </pc:sldMkLst>
        <pc:spChg chg="add mod">
          <ac:chgData name="蔡 思" userId="c0a494cf0c646ea4" providerId="LiveId" clId="{F2C73F6C-635E-4C5D-B91A-5E916ADC5266}" dt="2022-12-30T07:51:57.615" v="898" actId="14100"/>
          <ac:spMkLst>
            <pc:docMk/>
            <pc:sldMk cId="3291174991" sldId="289"/>
            <ac:spMk id="3" creationId="{498AB9C0-9E47-86E1-6B6A-D88CB99C674E}"/>
          </ac:spMkLst>
        </pc:spChg>
        <pc:spChg chg="add mod">
          <ac:chgData name="蔡 思" userId="c0a494cf0c646ea4" providerId="LiveId" clId="{F2C73F6C-635E-4C5D-B91A-5E916ADC5266}" dt="2022-12-30T09:08:29.735" v="1103" actId="20577"/>
          <ac:spMkLst>
            <pc:docMk/>
            <pc:sldMk cId="3291174991" sldId="289"/>
            <ac:spMk id="5" creationId="{1C2828EA-DBBF-85D1-708D-0BD12DF06A0D}"/>
          </ac:spMkLst>
        </pc:spChg>
        <pc:spChg chg="add del mod">
          <ac:chgData name="蔡 思" userId="c0a494cf0c646ea4" providerId="LiveId" clId="{F2C73F6C-635E-4C5D-B91A-5E916ADC5266}" dt="2022-12-27T12:38:57.235" v="246" actId="20577"/>
          <ac:spMkLst>
            <pc:docMk/>
            <pc:sldMk cId="3291174991" sldId="289"/>
            <ac:spMk id="13" creationId="{7E818ADA-7CA6-4D8C-AC22-733F2E052E37}"/>
          </ac:spMkLst>
        </pc:spChg>
        <pc:spChg chg="add del mod">
          <ac:chgData name="蔡 思" userId="c0a494cf0c646ea4" providerId="LiveId" clId="{F2C73F6C-635E-4C5D-B91A-5E916ADC5266}" dt="2022-12-27T12:38:58.587" v="251" actId="1076"/>
          <ac:spMkLst>
            <pc:docMk/>
            <pc:sldMk cId="3291174991" sldId="289"/>
            <ac:spMk id="14" creationId="{48CA2543-32C5-4CB9-8A78-80EB63F3388E}"/>
          </ac:spMkLst>
        </pc:spChg>
        <pc:spChg chg="add del">
          <ac:chgData name="蔡 思" userId="c0a494cf0c646ea4" providerId="LiveId" clId="{F2C73F6C-635E-4C5D-B91A-5E916ADC5266}" dt="2022-12-27T12:38:58.123" v="249" actId="478"/>
          <ac:spMkLst>
            <pc:docMk/>
            <pc:sldMk cId="3291174991" sldId="289"/>
            <ac:spMk id="21" creationId="{D81AC983-4089-4741-8BF3-71A4675CEAE7}"/>
          </ac:spMkLst>
        </pc:spChg>
        <pc:spChg chg="add del">
          <ac:chgData name="蔡 思" userId="c0a494cf0c646ea4" providerId="LiveId" clId="{F2C73F6C-635E-4C5D-B91A-5E916ADC5266}" dt="2022-12-27T12:38:57.562" v="247" actId="478"/>
          <ac:spMkLst>
            <pc:docMk/>
            <pc:sldMk cId="3291174991" sldId="289"/>
            <ac:spMk id="26" creationId="{B3CB8CAB-6BD9-4C46-81F9-19F3DE15EE99}"/>
          </ac:spMkLst>
        </pc:spChg>
        <pc:grpChg chg="add del">
          <ac:chgData name="蔡 思" userId="c0a494cf0c646ea4" providerId="LiveId" clId="{F2C73F6C-635E-4C5D-B91A-5E916ADC5266}" dt="2022-12-27T12:38:56.519" v="244" actId="478"/>
          <ac:grpSpMkLst>
            <pc:docMk/>
            <pc:sldMk cId="3291174991" sldId="289"/>
            <ac:grpSpMk id="27" creationId="{D77D0583-52D2-41E0-9C3C-DF9FBEB84CAE}"/>
          </ac:grpSpMkLst>
        </pc:grpChg>
        <pc:picChg chg="del mod">
          <ac:chgData name="蔡 思" userId="c0a494cf0c646ea4" providerId="LiveId" clId="{F2C73F6C-635E-4C5D-B91A-5E916ADC5266}" dt="2022-12-30T04:52:11.074" v="333" actId="21"/>
          <ac:picMkLst>
            <pc:docMk/>
            <pc:sldMk cId="3291174991" sldId="289"/>
            <ac:picMk id="2" creationId="{1A07E1FB-44B8-312E-DDE4-AC4DC72B7F80}"/>
          </ac:picMkLst>
        </pc:picChg>
        <pc:picChg chg="add del">
          <ac:chgData name="蔡 思" userId="c0a494cf0c646ea4" providerId="LiveId" clId="{F2C73F6C-635E-4C5D-B91A-5E916ADC5266}" dt="2022-12-30T08:07:56.848" v="900"/>
          <ac:picMkLst>
            <pc:docMk/>
            <pc:sldMk cId="3291174991" sldId="289"/>
            <ac:picMk id="2" creationId="{42634A7D-1328-A573-6274-72903C209E62}"/>
          </ac:picMkLst>
        </pc:picChg>
        <pc:picChg chg="add del mod">
          <ac:chgData name="蔡 思" userId="c0a494cf0c646ea4" providerId="LiveId" clId="{F2C73F6C-635E-4C5D-B91A-5E916ADC5266}" dt="2022-12-27T12:38:55.993" v="243"/>
          <ac:picMkLst>
            <pc:docMk/>
            <pc:sldMk cId="3291174991" sldId="289"/>
            <ac:picMk id="2" creationId="{FEE920FE-8C22-466A-DD3C-F48CA0BEB41A}"/>
          </ac:picMkLst>
        </pc:picChg>
        <pc:cxnChg chg="add del">
          <ac:chgData name="蔡 思" userId="c0a494cf0c646ea4" providerId="LiveId" clId="{F2C73F6C-635E-4C5D-B91A-5E916ADC5266}" dt="2022-12-27T12:38:57.851" v="248" actId="478"/>
          <ac:cxnSpMkLst>
            <pc:docMk/>
            <pc:sldMk cId="3291174991" sldId="289"/>
            <ac:cxnSpMk id="22" creationId="{C2DF60B9-ADA9-4DC7-82C3-2D99BB05126D}"/>
          </ac:cxnSpMkLst>
        </pc:cxnChg>
      </pc:sldChg>
      <pc:sldChg chg="delSp modSp add del mod">
        <pc:chgData name="蔡 思" userId="c0a494cf0c646ea4" providerId="LiveId" clId="{F2C73F6C-635E-4C5D-B91A-5E916ADC5266}" dt="2022-12-27T12:40:09.668" v="269" actId="47"/>
        <pc:sldMkLst>
          <pc:docMk/>
          <pc:sldMk cId="1471483941" sldId="290"/>
        </pc:sldMkLst>
        <pc:spChg chg="del">
          <ac:chgData name="蔡 思" userId="c0a494cf0c646ea4" providerId="LiveId" clId="{F2C73F6C-635E-4C5D-B91A-5E916ADC5266}" dt="2022-12-27T12:39:18.265" v="255" actId="478"/>
          <ac:spMkLst>
            <pc:docMk/>
            <pc:sldMk cId="1471483941" sldId="290"/>
            <ac:spMk id="5" creationId="{98542F00-C55E-48BC-A06B-E792C42385CF}"/>
          </ac:spMkLst>
        </pc:spChg>
        <pc:spChg chg="del mod">
          <ac:chgData name="蔡 思" userId="c0a494cf0c646ea4" providerId="LiveId" clId="{F2C73F6C-635E-4C5D-B91A-5E916ADC5266}" dt="2022-12-27T12:39:25.139" v="260" actId="478"/>
          <ac:spMkLst>
            <pc:docMk/>
            <pc:sldMk cId="1471483941" sldId="290"/>
            <ac:spMk id="13" creationId="{A254B24A-12C8-40FC-A62A-E2901726ABE7}"/>
          </ac:spMkLst>
        </pc:spChg>
        <pc:spChg chg="del">
          <ac:chgData name="蔡 思" userId="c0a494cf0c646ea4" providerId="LiveId" clId="{F2C73F6C-635E-4C5D-B91A-5E916ADC5266}" dt="2022-12-27T12:39:26.789" v="261" actId="478"/>
          <ac:spMkLst>
            <pc:docMk/>
            <pc:sldMk cId="1471483941" sldId="290"/>
            <ac:spMk id="14" creationId="{7FBFD53C-4F04-45BF-A41C-B82F547503B0}"/>
          </ac:spMkLst>
        </pc:spChg>
        <pc:spChg chg="del">
          <ac:chgData name="蔡 思" userId="c0a494cf0c646ea4" providerId="LiveId" clId="{F2C73F6C-635E-4C5D-B91A-5E916ADC5266}" dt="2022-12-27T12:39:28.479" v="262" actId="478"/>
          <ac:spMkLst>
            <pc:docMk/>
            <pc:sldMk cId="1471483941" sldId="290"/>
            <ac:spMk id="15" creationId="{CF8624B1-24A4-4E07-9BDD-2A58A9CD3AA9}"/>
          </ac:spMkLst>
        </pc:spChg>
        <pc:spChg chg="del">
          <ac:chgData name="蔡 思" userId="c0a494cf0c646ea4" providerId="LiveId" clId="{F2C73F6C-635E-4C5D-B91A-5E916ADC5266}" dt="2022-12-27T12:39:30.580" v="263" actId="478"/>
          <ac:spMkLst>
            <pc:docMk/>
            <pc:sldMk cId="1471483941" sldId="290"/>
            <ac:spMk id="16" creationId="{25E074A1-3E05-43E5-B928-1CE464CB51B1}"/>
          </ac:spMkLst>
        </pc:spChg>
        <pc:spChg chg="del">
          <ac:chgData name="蔡 思" userId="c0a494cf0c646ea4" providerId="LiveId" clId="{F2C73F6C-635E-4C5D-B91A-5E916ADC5266}" dt="2022-12-27T12:39:22.067" v="257" actId="478"/>
          <ac:spMkLst>
            <pc:docMk/>
            <pc:sldMk cId="1471483941" sldId="290"/>
            <ac:spMk id="29" creationId="{4719FE24-9AF7-4C96-99B3-791703F51BF2}"/>
          </ac:spMkLst>
        </pc:spChg>
        <pc:spChg chg="del">
          <ac:chgData name="蔡 思" userId="c0a494cf0c646ea4" providerId="LiveId" clId="{F2C73F6C-635E-4C5D-B91A-5E916ADC5266}" dt="2022-12-27T12:39:19.672" v="256" actId="478"/>
          <ac:spMkLst>
            <pc:docMk/>
            <pc:sldMk cId="1471483941" sldId="290"/>
            <ac:spMk id="30" creationId="{7761D53B-DB2A-4EBB-B982-FA573D124406}"/>
          </ac:spMkLst>
        </pc:spChg>
        <pc:grpChg chg="del">
          <ac:chgData name="蔡 思" userId="c0a494cf0c646ea4" providerId="LiveId" clId="{F2C73F6C-635E-4C5D-B91A-5E916ADC5266}" dt="2022-12-27T12:39:23.114" v="258" actId="478"/>
          <ac:grpSpMkLst>
            <pc:docMk/>
            <pc:sldMk cId="1471483941" sldId="290"/>
            <ac:grpSpMk id="54" creationId="{06D4FF83-B43E-4477-8BCD-0AA7869A52F9}"/>
          </ac:grpSpMkLst>
        </pc:grpChg>
        <pc:picChg chg="mod">
          <ac:chgData name="蔡 思" userId="c0a494cf0c646ea4" providerId="LiveId" clId="{F2C73F6C-635E-4C5D-B91A-5E916ADC5266}" dt="2022-12-27T12:39:06.201" v="254" actId="1076"/>
          <ac:picMkLst>
            <pc:docMk/>
            <pc:sldMk cId="1471483941" sldId="290"/>
            <ac:picMk id="3" creationId="{A9158088-12AA-4C50-B23D-B12AB6B3CE42}"/>
          </ac:picMkLst>
        </pc:picChg>
        <pc:picChg chg="del">
          <ac:chgData name="蔡 思" userId="c0a494cf0c646ea4" providerId="LiveId" clId="{F2C73F6C-635E-4C5D-B91A-5E916ADC5266}" dt="2022-12-27T12:39:34.169" v="264" actId="21"/>
          <ac:picMkLst>
            <pc:docMk/>
            <pc:sldMk cId="1471483941" sldId="290"/>
            <ac:picMk id="33" creationId="{58AEF9B1-58CD-46B8-90F9-1C8DF0BF9C86}"/>
          </ac:picMkLst>
        </pc:picChg>
      </pc:sldChg>
      <pc:sldChg chg="del">
        <pc:chgData name="蔡 思" userId="c0a494cf0c646ea4" providerId="LiveId" clId="{F2C73F6C-635E-4C5D-B91A-5E916ADC5266}" dt="2022-12-27T12:37:37.663" v="223" actId="47"/>
        <pc:sldMkLst>
          <pc:docMk/>
          <pc:sldMk cId="2953671643" sldId="291"/>
        </pc:sldMkLst>
      </pc:sldChg>
      <pc:sldChg chg="addSp delSp modSp mod ord delAnim modAnim">
        <pc:chgData name="蔡 思" userId="c0a494cf0c646ea4" providerId="LiveId" clId="{F2C73F6C-635E-4C5D-B91A-5E916ADC5266}" dt="2022-12-30T07:21:46.481" v="659"/>
        <pc:sldMkLst>
          <pc:docMk/>
          <pc:sldMk cId="367987771" sldId="292"/>
        </pc:sldMkLst>
        <pc:spChg chg="add mod">
          <ac:chgData name="蔡 思" userId="c0a494cf0c646ea4" providerId="LiveId" clId="{F2C73F6C-635E-4C5D-B91A-5E916ADC5266}" dt="2022-12-30T04:33:58.818" v="295" actId="14100"/>
          <ac:spMkLst>
            <pc:docMk/>
            <pc:sldMk cId="367987771" sldId="292"/>
            <ac:spMk id="6" creationId="{E2A83632-CC20-F946-126A-FFA738C1AC85}"/>
          </ac:spMkLst>
        </pc:spChg>
        <pc:spChg chg="add del mod">
          <ac:chgData name="蔡 思" userId="c0a494cf0c646ea4" providerId="LiveId" clId="{F2C73F6C-635E-4C5D-B91A-5E916ADC5266}" dt="2022-12-30T04:34:08.843" v="299" actId="478"/>
          <ac:spMkLst>
            <pc:docMk/>
            <pc:sldMk cId="367987771" sldId="292"/>
            <ac:spMk id="15" creationId="{55172759-AA55-EFCC-5C31-A7EF4E5F5204}"/>
          </ac:spMkLst>
        </pc:spChg>
        <pc:grpChg chg="del">
          <ac:chgData name="蔡 思" userId="c0a494cf0c646ea4" providerId="LiveId" clId="{F2C73F6C-635E-4C5D-B91A-5E916ADC5266}" dt="2022-12-27T11:49:26.837" v="101" actId="478"/>
          <ac:grpSpMkLst>
            <pc:docMk/>
            <pc:sldMk cId="367987771" sldId="292"/>
            <ac:grpSpMk id="35" creationId="{DE5D05C3-E096-4808-95C0-2F7BD7D089BB}"/>
          </ac:grpSpMkLst>
        </pc:grpChg>
        <pc:grpChg chg="del">
          <ac:chgData name="蔡 思" userId="c0a494cf0c646ea4" providerId="LiveId" clId="{F2C73F6C-635E-4C5D-B91A-5E916ADC5266}" dt="2022-12-27T11:49:24.378" v="100" actId="478"/>
          <ac:grpSpMkLst>
            <pc:docMk/>
            <pc:sldMk cId="367987771" sldId="292"/>
            <ac:grpSpMk id="39" creationId="{2B71D043-2475-4350-B51B-B67F006746C8}"/>
          </ac:grpSpMkLst>
        </pc:grpChg>
        <pc:grpChg chg="del">
          <ac:chgData name="蔡 思" userId="c0a494cf0c646ea4" providerId="LiveId" clId="{F2C73F6C-635E-4C5D-B91A-5E916ADC5266}" dt="2022-12-27T11:49:20.963" v="99" actId="478"/>
          <ac:grpSpMkLst>
            <pc:docMk/>
            <pc:sldMk cId="367987771" sldId="292"/>
            <ac:grpSpMk id="40" creationId="{690BADC3-6966-450C-9085-CEC4D575ADDA}"/>
          </ac:grpSpMkLst>
        </pc:grpChg>
        <pc:picChg chg="add mod">
          <ac:chgData name="蔡 思" userId="c0a494cf0c646ea4" providerId="LiveId" clId="{F2C73F6C-635E-4C5D-B91A-5E916ADC5266}" dt="2022-12-27T12:32:51.905" v="196" actId="1076"/>
          <ac:picMkLst>
            <pc:docMk/>
            <pc:sldMk cId="367987771" sldId="292"/>
            <ac:picMk id="2" creationId="{0E458EF6-70CF-92F6-1C66-3AC5E2AEAE22}"/>
          </ac:picMkLst>
        </pc:picChg>
        <pc:picChg chg="add mod modCrop">
          <ac:chgData name="蔡 思" userId="c0a494cf0c646ea4" providerId="LiveId" clId="{F2C73F6C-635E-4C5D-B91A-5E916ADC5266}" dt="2022-12-30T07:15:12.100" v="629" actId="1076"/>
          <ac:picMkLst>
            <pc:docMk/>
            <pc:sldMk cId="367987771" sldId="292"/>
            <ac:picMk id="2" creationId="{5CB63F7F-BDB4-581D-ADD3-5F227C9C3170}"/>
          </ac:picMkLst>
        </pc:picChg>
        <pc:picChg chg="add mod">
          <ac:chgData name="蔡 思" userId="c0a494cf0c646ea4" providerId="LiveId" clId="{F2C73F6C-635E-4C5D-B91A-5E916ADC5266}" dt="2022-12-27T11:55:44.532" v="132" actId="1076"/>
          <ac:picMkLst>
            <pc:docMk/>
            <pc:sldMk cId="367987771" sldId="292"/>
            <ac:picMk id="3" creationId="{7755630F-DFD0-61F1-0650-501725AE0549}"/>
          </ac:picMkLst>
        </pc:picChg>
        <pc:picChg chg="add mod">
          <ac:chgData name="蔡 思" userId="c0a494cf0c646ea4" providerId="LiveId" clId="{F2C73F6C-635E-4C5D-B91A-5E916ADC5266}" dt="2022-12-30T07:15:21.582" v="633" actId="14100"/>
          <ac:picMkLst>
            <pc:docMk/>
            <pc:sldMk cId="367987771" sldId="292"/>
            <ac:picMk id="3" creationId="{BC29DFE8-50B8-1EB3-8494-870B44C10C7C}"/>
          </ac:picMkLst>
        </pc:picChg>
        <pc:picChg chg="add mod modCrop">
          <ac:chgData name="蔡 思" userId="c0a494cf0c646ea4" providerId="LiveId" clId="{F2C73F6C-635E-4C5D-B91A-5E916ADC5266}" dt="2022-12-30T07:20:58.612" v="647" actId="1076"/>
          <ac:picMkLst>
            <pc:docMk/>
            <pc:sldMk cId="367987771" sldId="292"/>
            <ac:picMk id="5" creationId="{D9079033-C258-4A43-053E-26B08D336DB0}"/>
          </ac:picMkLst>
        </pc:picChg>
        <pc:picChg chg="add del mod">
          <ac:chgData name="蔡 思" userId="c0a494cf0c646ea4" providerId="LiveId" clId="{F2C73F6C-635E-4C5D-B91A-5E916ADC5266}" dt="2022-12-30T07:15:15.611" v="631" actId="478"/>
          <ac:picMkLst>
            <pc:docMk/>
            <pc:sldMk cId="367987771" sldId="292"/>
            <ac:picMk id="7" creationId="{587E5554-B5F4-A4E5-5D21-44DE3BF54939}"/>
          </ac:picMkLst>
        </pc:picChg>
        <pc:picChg chg="add mod modCrop">
          <ac:chgData name="蔡 思" userId="c0a494cf0c646ea4" providerId="LiveId" clId="{F2C73F6C-635E-4C5D-B91A-5E916ADC5266}" dt="2022-12-30T07:14:53.618" v="626" actId="732"/>
          <ac:picMkLst>
            <pc:docMk/>
            <pc:sldMk cId="367987771" sldId="292"/>
            <ac:picMk id="9" creationId="{7482DFE1-62A6-5956-A613-93BA6F3D817D}"/>
          </ac:picMkLst>
        </pc:picChg>
        <pc:picChg chg="add mod modCrop">
          <ac:chgData name="蔡 思" userId="c0a494cf0c646ea4" providerId="LiveId" clId="{F2C73F6C-635E-4C5D-B91A-5E916ADC5266}" dt="2022-12-30T07:15:26.976" v="635" actId="1076"/>
          <ac:picMkLst>
            <pc:docMk/>
            <pc:sldMk cId="367987771" sldId="292"/>
            <ac:picMk id="10" creationId="{40C12ECB-5151-DEB4-EED5-80B18F275926}"/>
          </ac:picMkLst>
        </pc:picChg>
        <pc:picChg chg="add del mod">
          <ac:chgData name="蔡 思" userId="c0a494cf0c646ea4" providerId="LiveId" clId="{F2C73F6C-635E-4C5D-B91A-5E916ADC5266}" dt="2022-12-27T12:36:26.292" v="201" actId="478"/>
          <ac:picMkLst>
            <pc:docMk/>
            <pc:sldMk cId="367987771" sldId="292"/>
            <ac:picMk id="16" creationId="{06987121-18B9-AB1F-7B8B-D447AD2600F9}"/>
          </ac:picMkLst>
        </pc:picChg>
        <pc:picChg chg="add mod">
          <ac:chgData name="蔡 思" userId="c0a494cf0c646ea4" providerId="LiveId" clId="{F2C73F6C-635E-4C5D-B91A-5E916ADC5266}" dt="2022-12-30T07:15:32.197" v="637" actId="1076"/>
          <ac:picMkLst>
            <pc:docMk/>
            <pc:sldMk cId="367987771" sldId="292"/>
            <ac:picMk id="17" creationId="{C90D3CA0-E3FA-9515-EF8C-F16528256D3F}"/>
          </ac:picMkLst>
        </pc:picChg>
        <pc:picChg chg="del">
          <ac:chgData name="蔡 思" userId="c0a494cf0c646ea4" providerId="LiveId" clId="{F2C73F6C-635E-4C5D-B91A-5E916ADC5266}" dt="2022-12-27T11:49:39.925" v="105" actId="478"/>
          <ac:picMkLst>
            <pc:docMk/>
            <pc:sldMk cId="367987771" sldId="292"/>
            <ac:picMk id="21" creationId="{8C2B3DAE-B415-4B4B-80D2-8F5CE3F10C53}"/>
          </ac:picMkLst>
        </pc:picChg>
      </pc:sldChg>
      <pc:sldChg chg="del">
        <pc:chgData name="蔡 思" userId="c0a494cf0c646ea4" providerId="LiveId" clId="{F2C73F6C-635E-4C5D-B91A-5E916ADC5266}" dt="2022-12-27T12:37:13.102" v="209" actId="47"/>
        <pc:sldMkLst>
          <pc:docMk/>
          <pc:sldMk cId="3436093467" sldId="293"/>
        </pc:sldMkLst>
      </pc:sldChg>
      <pc:sldChg chg="del">
        <pc:chgData name="蔡 思" userId="c0a494cf0c646ea4" providerId="LiveId" clId="{F2C73F6C-635E-4C5D-B91A-5E916ADC5266}" dt="2022-12-27T12:37:10.234" v="208" actId="47"/>
        <pc:sldMkLst>
          <pc:docMk/>
          <pc:sldMk cId="1809951133" sldId="295"/>
        </pc:sldMkLst>
      </pc:sldChg>
      <pc:sldChg chg="del">
        <pc:chgData name="蔡 思" userId="c0a494cf0c646ea4" providerId="LiveId" clId="{F2C73F6C-635E-4C5D-B91A-5E916ADC5266}" dt="2022-12-27T12:37:15.803" v="211" actId="47"/>
        <pc:sldMkLst>
          <pc:docMk/>
          <pc:sldMk cId="4091981818" sldId="296"/>
        </pc:sldMkLst>
      </pc:sldChg>
      <pc:sldChg chg="del">
        <pc:chgData name="蔡 思" userId="c0a494cf0c646ea4" providerId="LiveId" clId="{F2C73F6C-635E-4C5D-B91A-5E916ADC5266}" dt="2022-12-27T12:37:15.176" v="210" actId="47"/>
        <pc:sldMkLst>
          <pc:docMk/>
          <pc:sldMk cId="3167502079" sldId="297"/>
        </pc:sldMkLst>
      </pc:sldChg>
      <pc:sldChg chg="del">
        <pc:chgData name="蔡 思" userId="c0a494cf0c646ea4" providerId="LiveId" clId="{F2C73F6C-635E-4C5D-B91A-5E916ADC5266}" dt="2022-12-27T12:37:16.588" v="212" actId="47"/>
        <pc:sldMkLst>
          <pc:docMk/>
          <pc:sldMk cId="223210380" sldId="299"/>
        </pc:sldMkLst>
      </pc:sldChg>
      <pc:sldChg chg="addSp delSp modSp add mod delAnim modAnim">
        <pc:chgData name="蔡 思" userId="c0a494cf0c646ea4" providerId="LiveId" clId="{F2C73F6C-635E-4C5D-B91A-5E916ADC5266}" dt="2022-12-30T07:50:28.989" v="819"/>
        <pc:sldMkLst>
          <pc:docMk/>
          <pc:sldMk cId="4674746" sldId="300"/>
        </pc:sldMkLst>
        <pc:spChg chg="del">
          <ac:chgData name="蔡 思" userId="c0a494cf0c646ea4" providerId="LiveId" clId="{F2C73F6C-635E-4C5D-B91A-5E916ADC5266}" dt="2022-12-30T07:37:09.022" v="675" actId="478"/>
          <ac:spMkLst>
            <pc:docMk/>
            <pc:sldMk cId="4674746" sldId="300"/>
            <ac:spMk id="4" creationId="{4800CF90-686E-E9A6-FFCB-479A2A141B9A}"/>
          </ac:spMkLst>
        </pc:spChg>
        <pc:spChg chg="del mod">
          <ac:chgData name="蔡 思" userId="c0a494cf0c646ea4" providerId="LiveId" clId="{F2C73F6C-635E-4C5D-B91A-5E916ADC5266}" dt="2022-12-30T07:36:59.753" v="670" actId="478"/>
          <ac:spMkLst>
            <pc:docMk/>
            <pc:sldMk cId="4674746" sldId="300"/>
            <ac:spMk id="6" creationId="{E2A83632-CC20-F946-126A-FFA738C1AC85}"/>
          </ac:spMkLst>
        </pc:spChg>
        <pc:spChg chg="del">
          <ac:chgData name="蔡 思" userId="c0a494cf0c646ea4" providerId="LiveId" clId="{F2C73F6C-635E-4C5D-B91A-5E916ADC5266}" dt="2022-12-30T07:37:02.730" v="671" actId="478"/>
          <ac:spMkLst>
            <pc:docMk/>
            <pc:sldMk cId="4674746" sldId="300"/>
            <ac:spMk id="7" creationId="{A926C036-6E6F-F6D5-9C12-A13ADD7AB799}"/>
          </ac:spMkLst>
        </pc:spChg>
        <pc:spChg chg="del">
          <ac:chgData name="蔡 思" userId="c0a494cf0c646ea4" providerId="LiveId" clId="{F2C73F6C-635E-4C5D-B91A-5E916ADC5266}" dt="2022-12-30T07:36:58.059" v="669" actId="478"/>
          <ac:spMkLst>
            <pc:docMk/>
            <pc:sldMk cId="4674746" sldId="300"/>
            <ac:spMk id="13" creationId="{0480F16C-4E3C-E372-8161-A4439C9F96BE}"/>
          </ac:spMkLst>
        </pc:spChg>
        <pc:spChg chg="del">
          <ac:chgData name="蔡 思" userId="c0a494cf0c646ea4" providerId="LiveId" clId="{F2C73F6C-635E-4C5D-B91A-5E916ADC5266}" dt="2022-12-30T07:37:13.749" v="677" actId="478"/>
          <ac:spMkLst>
            <pc:docMk/>
            <pc:sldMk cId="4674746" sldId="300"/>
            <ac:spMk id="15" creationId="{087B9633-7118-CF42-AE76-C20A8FF5BD01}"/>
          </ac:spMkLst>
        </pc:spChg>
        <pc:spChg chg="del mod">
          <ac:chgData name="蔡 思" userId="c0a494cf0c646ea4" providerId="LiveId" clId="{F2C73F6C-635E-4C5D-B91A-5E916ADC5266}" dt="2022-12-30T07:37:07.573" v="674" actId="478"/>
          <ac:spMkLst>
            <pc:docMk/>
            <pc:sldMk cId="4674746" sldId="300"/>
            <ac:spMk id="17" creationId="{34AA8F72-B694-09FB-1743-30626A4FBEEF}"/>
          </ac:spMkLst>
        </pc:spChg>
        <pc:spChg chg="del">
          <ac:chgData name="蔡 思" userId="c0a494cf0c646ea4" providerId="LiveId" clId="{F2C73F6C-635E-4C5D-B91A-5E916ADC5266}" dt="2022-12-30T07:37:20.278" v="682" actId="478"/>
          <ac:spMkLst>
            <pc:docMk/>
            <pc:sldMk cId="4674746" sldId="300"/>
            <ac:spMk id="19" creationId="{F771ACEF-A13D-B061-652A-C6751A8D79C5}"/>
          </ac:spMkLst>
        </pc:spChg>
        <pc:spChg chg="del">
          <ac:chgData name="蔡 思" userId="c0a494cf0c646ea4" providerId="LiveId" clId="{F2C73F6C-635E-4C5D-B91A-5E916ADC5266}" dt="2022-12-30T07:37:12.594" v="676" actId="478"/>
          <ac:spMkLst>
            <pc:docMk/>
            <pc:sldMk cId="4674746" sldId="300"/>
            <ac:spMk id="21" creationId="{61B548FA-1E01-DA91-8DEF-2D112E432FE0}"/>
          </ac:spMkLst>
        </pc:spChg>
        <pc:spChg chg="del">
          <ac:chgData name="蔡 思" userId="c0a494cf0c646ea4" providerId="LiveId" clId="{F2C73F6C-635E-4C5D-B91A-5E916ADC5266}" dt="2022-12-30T07:37:18.257" v="681" actId="478"/>
          <ac:spMkLst>
            <pc:docMk/>
            <pc:sldMk cId="4674746" sldId="300"/>
            <ac:spMk id="23" creationId="{66F98E2D-DC59-96B5-58A7-54C727C78671}"/>
          </ac:spMkLst>
        </pc:spChg>
        <pc:spChg chg="del">
          <ac:chgData name="蔡 思" userId="c0a494cf0c646ea4" providerId="LiveId" clId="{F2C73F6C-635E-4C5D-B91A-5E916ADC5266}" dt="2022-12-30T07:37:04.356" v="672" actId="478"/>
          <ac:spMkLst>
            <pc:docMk/>
            <pc:sldMk cId="4674746" sldId="300"/>
            <ac:spMk id="25" creationId="{D14BD4AF-F04F-0562-5017-678BCB468F5F}"/>
          </ac:spMkLst>
        </pc:spChg>
        <pc:spChg chg="del mod">
          <ac:chgData name="蔡 思" userId="c0a494cf0c646ea4" providerId="LiveId" clId="{F2C73F6C-635E-4C5D-B91A-5E916ADC5266}" dt="2022-12-30T07:37:16.924" v="680" actId="478"/>
          <ac:spMkLst>
            <pc:docMk/>
            <pc:sldMk cId="4674746" sldId="300"/>
            <ac:spMk id="27" creationId="{1C698057-6FEB-F916-6D5B-E28032E55A92}"/>
          </ac:spMkLst>
        </pc:spChg>
        <pc:spChg chg="del">
          <ac:chgData name="蔡 思" userId="c0a494cf0c646ea4" providerId="LiveId" clId="{F2C73F6C-635E-4C5D-B91A-5E916ADC5266}" dt="2022-12-30T07:37:15.544" v="679" actId="478"/>
          <ac:spMkLst>
            <pc:docMk/>
            <pc:sldMk cId="4674746" sldId="300"/>
            <ac:spMk id="29" creationId="{64EF8911-791B-66A1-1B57-BC5C2BF553C8}"/>
          </ac:spMkLst>
        </pc:spChg>
        <pc:picChg chg="del">
          <ac:chgData name="蔡 思" userId="c0a494cf0c646ea4" providerId="LiveId" clId="{F2C73F6C-635E-4C5D-B91A-5E916ADC5266}" dt="2022-12-27T12:16:10.719" v="146" actId="478"/>
          <ac:picMkLst>
            <pc:docMk/>
            <pc:sldMk cId="4674746" sldId="300"/>
            <ac:picMk id="2" creationId="{0E458EF6-70CF-92F6-1C66-3AC5E2AEAE22}"/>
          </ac:picMkLst>
        </pc:picChg>
        <pc:picChg chg="add del">
          <ac:chgData name="蔡 思" userId="c0a494cf0c646ea4" providerId="LiveId" clId="{F2C73F6C-635E-4C5D-B91A-5E916ADC5266}" dt="2022-12-30T07:38:04.501" v="685" actId="478"/>
          <ac:picMkLst>
            <pc:docMk/>
            <pc:sldMk cId="4674746" sldId="300"/>
            <ac:picMk id="2" creationId="{5F4BBBBC-F2ED-7DC3-9F8D-0492B36689FF}"/>
          </ac:picMkLst>
        </pc:picChg>
        <pc:picChg chg="add del mod">
          <ac:chgData name="蔡 思" userId="c0a494cf0c646ea4" providerId="LiveId" clId="{F2C73F6C-635E-4C5D-B91A-5E916ADC5266}" dt="2022-12-30T07:13:15.963" v="621" actId="21"/>
          <ac:picMkLst>
            <pc:docMk/>
            <pc:sldMk cId="4674746" sldId="300"/>
            <ac:picMk id="2" creationId="{8E263BB9-4485-AC9C-D145-AE3E8D5E33BC}"/>
          </ac:picMkLst>
        </pc:picChg>
        <pc:picChg chg="del">
          <ac:chgData name="蔡 思" userId="c0a494cf0c646ea4" providerId="LiveId" clId="{F2C73F6C-635E-4C5D-B91A-5E916ADC5266}" dt="2022-12-27T12:16:15.090" v="148" actId="478"/>
          <ac:picMkLst>
            <pc:docMk/>
            <pc:sldMk cId="4674746" sldId="300"/>
            <ac:picMk id="3" creationId="{7755630F-DFD0-61F1-0650-501725AE0549}"/>
          </ac:picMkLst>
        </pc:picChg>
        <pc:picChg chg="add del mod modCrop">
          <ac:chgData name="蔡 思" userId="c0a494cf0c646ea4" providerId="LiveId" clId="{F2C73F6C-635E-4C5D-B91A-5E916ADC5266}" dt="2022-12-30T07:37:20.961" v="683" actId="478"/>
          <ac:picMkLst>
            <pc:docMk/>
            <pc:sldMk cId="4674746" sldId="300"/>
            <ac:picMk id="3" creationId="{79F7711F-F8C7-8D9B-E970-4C16370F339C}"/>
          </ac:picMkLst>
        </pc:picChg>
        <pc:picChg chg="del">
          <ac:chgData name="蔡 思" userId="c0a494cf0c646ea4" providerId="LiveId" clId="{F2C73F6C-635E-4C5D-B91A-5E916ADC5266}" dt="2022-12-27T12:39:44.919" v="266" actId="478"/>
          <ac:picMkLst>
            <pc:docMk/>
            <pc:sldMk cId="4674746" sldId="300"/>
            <ac:picMk id="4" creationId="{1F5442CD-7ECB-4462-80D1-B8BAD50C422E}"/>
          </ac:picMkLst>
        </pc:picChg>
        <pc:picChg chg="add del">
          <ac:chgData name="蔡 思" userId="c0a494cf0c646ea4" providerId="LiveId" clId="{F2C73F6C-635E-4C5D-B91A-5E916ADC5266}" dt="2022-12-30T07:38:15.828" v="687" actId="478"/>
          <ac:picMkLst>
            <pc:docMk/>
            <pc:sldMk cId="4674746" sldId="300"/>
            <ac:picMk id="5" creationId="{5E8E286B-6268-9FB2-02D0-018AFF88261A}"/>
          </ac:picMkLst>
        </pc:picChg>
        <pc:picChg chg="add del mod ord">
          <ac:chgData name="蔡 思" userId="c0a494cf0c646ea4" providerId="LiveId" clId="{F2C73F6C-635E-4C5D-B91A-5E916ADC5266}" dt="2022-12-30T04:52:02.651" v="332" actId="478"/>
          <ac:picMkLst>
            <pc:docMk/>
            <pc:sldMk cId="4674746" sldId="300"/>
            <ac:picMk id="5" creationId="{B50495B2-137A-CA7B-650E-324345C001FB}"/>
          </ac:picMkLst>
        </pc:picChg>
        <pc:picChg chg="del">
          <ac:chgData name="蔡 思" userId="c0a494cf0c646ea4" providerId="LiveId" clId="{F2C73F6C-635E-4C5D-B91A-5E916ADC5266}" dt="2022-12-27T12:16:12.567" v="147" actId="478"/>
          <ac:picMkLst>
            <pc:docMk/>
            <pc:sldMk cId="4674746" sldId="300"/>
            <ac:picMk id="7" creationId="{587E5554-B5F4-A4E5-5D21-44DE3BF54939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8" creationId="{5195A0F1-AF35-0B5A-5C93-DECB9747A162}"/>
          </ac:picMkLst>
        </pc:picChg>
        <pc:picChg chg="add del mod">
          <ac:chgData name="蔡 思" userId="c0a494cf0c646ea4" providerId="LiveId" clId="{F2C73F6C-635E-4C5D-B91A-5E916ADC5266}" dt="2022-12-30T04:52:01.591" v="331" actId="478"/>
          <ac:picMkLst>
            <pc:docMk/>
            <pc:sldMk cId="4674746" sldId="300"/>
            <ac:picMk id="8" creationId="{FC0E09CC-8A22-770F-63D3-B13C457994CE}"/>
          </ac:picMkLst>
        </pc:picChg>
        <pc:picChg chg="add mod">
          <ac:chgData name="蔡 思" userId="c0a494cf0c646ea4" providerId="LiveId" clId="{F2C73F6C-635E-4C5D-B91A-5E916ADC5266}" dt="2022-12-27T12:20:24.249" v="163" actId="1076"/>
          <ac:picMkLst>
            <pc:docMk/>
            <pc:sldMk cId="4674746" sldId="300"/>
            <ac:picMk id="9" creationId="{A90DDAF1-9875-4DFE-41ED-D2358AEFCD5E}"/>
          </ac:picMkLst>
        </pc:picChg>
        <pc:picChg chg="add mod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9" creationId="{D5B3C8CD-3134-9610-C928-9E71837F9715}"/>
          </ac:picMkLst>
        </pc:picChg>
        <pc:picChg chg="add del mod">
          <ac:chgData name="蔡 思" userId="c0a494cf0c646ea4" providerId="LiveId" clId="{F2C73F6C-635E-4C5D-B91A-5E916ADC5266}" dt="2022-12-30T07:36:56" v="668" actId="478"/>
          <ac:picMkLst>
            <pc:docMk/>
            <pc:sldMk cId="4674746" sldId="300"/>
            <ac:picMk id="10" creationId="{9458834A-3E54-DCD7-19F2-362390643C47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11" creationId="{5F5B5AF9-E9D5-FE5F-8D5C-19E4EC5647B5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12" creationId="{CBED1F7C-3DA2-8054-CBA6-A18CCA99043E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14" creationId="{C8A882D2-B4BB-6FA9-A24E-05628CA53A05}"/>
          </ac:picMkLst>
        </pc:picChg>
        <pc:picChg chg="add mod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16" creationId="{610C718F-C828-C805-26CC-B949BCA4F64A}"/>
          </ac:picMkLst>
        </pc:picChg>
        <pc:picChg chg="add mod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18" creationId="{B09CD5D0-22BE-FA5B-AF0E-F04088FFAEBA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20" creationId="{18C5269A-2C2D-C812-69ED-809CBBAB80D7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22" creationId="{BFF60615-30CF-933F-F8CF-681FB9377BBB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24" creationId="{4987F6FB-64FA-698D-9092-C9787D147AF8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26" creationId="{8CF175AB-F36F-90DC-0464-D664A9260FC8}"/>
          </ac:picMkLst>
        </pc:picChg>
        <pc:picChg chg="add mod modCrop">
          <ac:chgData name="蔡 思" userId="c0a494cf0c646ea4" providerId="LiveId" clId="{F2C73F6C-635E-4C5D-B91A-5E916ADC5266}" dt="2022-12-30T07:49:43.670" v="807" actId="1076"/>
          <ac:picMkLst>
            <pc:docMk/>
            <pc:sldMk cId="4674746" sldId="300"/>
            <ac:picMk id="28" creationId="{FB6B9ACC-6A9C-5904-3336-AF04C5F90761}"/>
          </ac:picMkLst>
        </pc:picChg>
      </pc:sldChg>
      <pc:sldChg chg="add">
        <pc:chgData name="蔡 思" userId="c0a494cf0c646ea4" providerId="LiveId" clId="{F2C73F6C-635E-4C5D-B91A-5E916ADC5266}" dt="2022-12-30T07:36:51.696" v="667" actId="2890"/>
        <pc:sldMkLst>
          <pc:docMk/>
          <pc:sldMk cId="1699191523" sldId="301"/>
        </pc:sldMkLst>
      </pc:sldChg>
      <pc:sldChg chg="addSp delSp modSp add del mod">
        <pc:chgData name="蔡 思" userId="c0a494cf0c646ea4" providerId="LiveId" clId="{F2C73F6C-635E-4C5D-B91A-5E916ADC5266}" dt="2022-12-27T12:40:21.852" v="273" actId="47"/>
        <pc:sldMkLst>
          <pc:docMk/>
          <pc:sldMk cId="2454695409" sldId="301"/>
        </pc:sldMkLst>
        <pc:spChg chg="add del mod">
          <ac:chgData name="蔡 思" userId="c0a494cf0c646ea4" providerId="LiveId" clId="{F2C73F6C-635E-4C5D-B91A-5E916ADC5266}" dt="2022-12-27T12:40:16.987" v="271" actId="21"/>
          <ac:spMkLst>
            <pc:docMk/>
            <pc:sldMk cId="2454695409" sldId="301"/>
            <ac:spMk id="6" creationId="{E2A83632-CC20-F946-126A-FFA738C1AC85}"/>
          </ac:spMkLst>
        </pc:spChg>
        <pc:picChg chg="del">
          <ac:chgData name="蔡 思" userId="c0a494cf0c646ea4" providerId="LiveId" clId="{F2C73F6C-635E-4C5D-B91A-5E916ADC5266}" dt="2022-12-27T12:24:39.553" v="179" actId="478"/>
          <ac:picMkLst>
            <pc:docMk/>
            <pc:sldMk cId="2454695409" sldId="301"/>
            <ac:picMk id="5" creationId="{B50495B2-137A-CA7B-650E-324345C001FB}"/>
          </ac:picMkLst>
        </pc:picChg>
        <pc:picChg chg="del">
          <ac:chgData name="蔡 思" userId="c0a494cf0c646ea4" providerId="LiveId" clId="{F2C73F6C-635E-4C5D-B91A-5E916ADC5266}" dt="2022-12-27T12:24:38.350" v="178" actId="478"/>
          <ac:picMkLst>
            <pc:docMk/>
            <pc:sldMk cId="2454695409" sldId="301"/>
            <ac:picMk id="8" creationId="{FC0E09CC-8A22-770F-63D3-B13C457994CE}"/>
          </ac:picMkLst>
        </pc:picChg>
        <pc:picChg chg="del">
          <ac:chgData name="蔡 思" userId="c0a494cf0c646ea4" providerId="LiveId" clId="{F2C73F6C-635E-4C5D-B91A-5E916ADC5266}" dt="2022-12-27T12:24:40.282" v="180" actId="478"/>
          <ac:picMkLst>
            <pc:docMk/>
            <pc:sldMk cId="2454695409" sldId="301"/>
            <ac:picMk id="9" creationId="{A90DDAF1-9875-4DFE-41ED-D2358AEFCD5E}"/>
          </ac:picMkLst>
        </pc:picChg>
      </pc:sldChg>
      <pc:sldChg chg="del">
        <pc:chgData name="蔡 思" userId="c0a494cf0c646ea4" providerId="LiveId" clId="{F2C73F6C-635E-4C5D-B91A-5E916ADC5266}" dt="2022-12-27T11:42:07.655" v="95" actId="47"/>
        <pc:sldMkLst>
          <pc:docMk/>
          <pc:sldMk cId="3117358484" sldId="301"/>
        </pc:sldMkLst>
      </pc:sldChg>
      <pc:sldChg chg="del">
        <pc:chgData name="蔡 思" userId="c0a494cf0c646ea4" providerId="LiveId" clId="{F2C73F6C-635E-4C5D-B91A-5E916ADC5266}" dt="2022-12-27T11:42:15.210" v="97" actId="47"/>
        <pc:sldMkLst>
          <pc:docMk/>
          <pc:sldMk cId="587978738" sldId="302"/>
        </pc:sldMkLst>
      </pc:sldChg>
      <pc:sldChg chg="del">
        <pc:chgData name="蔡 思" userId="c0a494cf0c646ea4" providerId="LiveId" clId="{F2C73F6C-635E-4C5D-B91A-5E916ADC5266}" dt="2022-12-27T11:42:12.134" v="96" actId="47"/>
        <pc:sldMkLst>
          <pc:docMk/>
          <pc:sldMk cId="2515288357" sldId="303"/>
        </pc:sldMkLst>
      </pc:sldChg>
      <pc:sldMasterChg chg="add del addSldLayout delSldLayout">
        <pc:chgData name="蔡 思" userId="c0a494cf0c646ea4" providerId="LiveId" clId="{F2C73F6C-635E-4C5D-B91A-5E916ADC5266}" dt="2022-12-27T12:40:11.237" v="270" actId="47"/>
        <pc:sldMasterMkLst>
          <pc:docMk/>
          <pc:sldMasterMk cId="170588881" sldId="2147483648"/>
        </pc:sldMasterMkLst>
        <pc:sldLayoutChg chg="add del">
          <pc:chgData name="蔡 思" userId="c0a494cf0c646ea4" providerId="LiveId" clId="{F2C73F6C-635E-4C5D-B91A-5E916ADC5266}" dt="2022-12-27T12:40:11.237" v="270" actId="47"/>
          <pc:sldLayoutMkLst>
            <pc:docMk/>
            <pc:sldMasterMk cId="170588881" sldId="2147483648"/>
            <pc:sldLayoutMk cId="3117377929" sldId="2147483655"/>
          </pc:sldLayoutMkLst>
        </pc:sldLayoutChg>
        <pc:sldLayoutChg chg="del">
          <pc:chgData name="蔡 思" userId="c0a494cf0c646ea4" providerId="LiveId" clId="{F2C73F6C-635E-4C5D-B91A-5E916ADC5266}" dt="2022-12-27T12:37:32.704" v="222" actId="47"/>
          <pc:sldLayoutMkLst>
            <pc:docMk/>
            <pc:sldMasterMk cId="170588881" sldId="2147483648"/>
            <pc:sldLayoutMk cId="3301129261" sldId="2147483660"/>
          </pc:sldLayoutMkLst>
        </pc:sldLayoutChg>
      </pc:sldMasterChg>
      <pc:sldMasterChg chg="del delSldLayout">
        <pc:chgData name="蔡 思" userId="c0a494cf0c646ea4" providerId="LiveId" clId="{F2C73F6C-635E-4C5D-B91A-5E916ADC5266}" dt="2022-12-30T08:09:45.265" v="931" actId="47"/>
        <pc:sldMasterMkLst>
          <pc:docMk/>
          <pc:sldMasterMk cId="3626606314" sldId="2147483667"/>
        </pc:sldMasterMkLst>
        <pc:sldLayoutChg chg="del">
          <pc:chgData name="蔡 思" userId="c0a494cf0c646ea4" providerId="LiveId" clId="{F2C73F6C-635E-4C5D-B91A-5E916ADC5266}" dt="2022-12-30T08:09:45.265" v="931" actId="47"/>
          <pc:sldLayoutMkLst>
            <pc:docMk/>
            <pc:sldMasterMk cId="3626606314" sldId="2147483667"/>
            <pc:sldLayoutMk cId="593673440" sldId="2147483668"/>
          </pc:sldLayoutMkLst>
        </pc:sldLayoutChg>
        <pc:sldLayoutChg chg="del">
          <pc:chgData name="蔡 思" userId="c0a494cf0c646ea4" providerId="LiveId" clId="{F2C73F6C-635E-4C5D-B91A-5E916ADC5266}" dt="2022-12-30T08:09:45.265" v="931" actId="47"/>
          <pc:sldLayoutMkLst>
            <pc:docMk/>
            <pc:sldMasterMk cId="3626606314" sldId="2147483667"/>
            <pc:sldLayoutMk cId="3900974641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90FB5-011B-4D46-8A04-5BC7C44D48E1}" type="datetimeFigureOut">
              <a:rPr lang="zh-CN" altLang="en-US" smtClean="0"/>
              <a:t>2022/12/30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F6A7F-5306-4505-8893-557BA34793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3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A6B9-231C-45B1-B259-E179AE7F12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2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A6B9-231C-45B1-B259-E179AE7F12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5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A6B9-231C-45B1-B259-E179AE7F12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86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A6B9-231C-45B1-B259-E179AE7F12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54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A6B9-231C-45B1-B259-E179AE7F12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4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F6A7F-5306-4505-8893-557BA34793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E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91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C0C0F7-1DCB-4E64-8CBF-E2C14B63E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5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273CCA-7716-4A9B-8890-A592AD92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F48CA34-8F31-460A-B3D2-B0A09ED7B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13279" r="27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0004997-E8FA-451B-B3E5-6E27B005B75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E6B58A6-1179-4500-9F87-94BFA5BD0E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1524" b="1524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886EE5B-26A0-46B8-A2A8-261C07F3CD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1524" b="1524"/>
            <a:stretch/>
          </p:blipFill>
          <p:spPr>
            <a:xfrm flipH="1">
              <a:off x="0" y="0"/>
              <a:ext cx="6096000" cy="6858000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7D18C5F-18C3-4C11-8BF0-40B0F193B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59" t="9459" r="9459" b="945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BCFD97A-32E3-484E-8CF8-B7AF58E952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1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F2776E-647D-46B0-9FE8-134DFC53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2CCE-9D00-4C69-8552-28203B24F8FD}" type="datetimeFigureOut">
              <a:rPr lang="zh-CN" altLang="en-US" smtClean="0"/>
              <a:t>2022/12/30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4DC09C-79F3-4B3C-B4C9-0A676F98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D6EDEC-1DD6-4FFE-83E3-8BE28001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A4DE-6318-4C84-96FF-C5A5E75581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3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B21BDFE-29E6-4AAB-A7FB-F362CD8CB9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2218" r="9063" b="221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06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4F2106-6DB4-4A79-A4BA-9225335C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619576-2A8E-4134-AE2F-C7434243B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C325E3-E17A-4C4E-88DD-D893E4F14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2CCE-9D00-4C69-8552-28203B24F8FD}" type="datetimeFigureOut">
              <a:rPr lang="zh-CN" altLang="en-US" smtClean="0"/>
              <a:t>2022/12/30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ECECE4-92AD-42BC-AFDD-8F998CE39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7C9F36-2770-4DB0-859B-1CED9C7CD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9A4DE-6318-4C84-96FF-C5A5E75581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32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叶根友唐楷简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id="{733ED6BA-EE7A-4B25-9D08-E14ABFAF13B0}"/>
              </a:ext>
            </a:extLst>
          </p:cNvPr>
          <p:cNvSpPr txBox="1"/>
          <p:nvPr/>
        </p:nvSpPr>
        <p:spPr>
          <a:xfrm>
            <a:off x="7601697" y="5247134"/>
            <a:ext cx="4492452" cy="12113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Guan Na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关娜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English translation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Cai Si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蔡思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Japanese translation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2022.12.30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id="{40B91B57-7B2E-427D-8E9A-94FC96BBC2C8}"/>
              </a:ext>
            </a:extLst>
          </p:cNvPr>
          <p:cNvSpPr txBox="1"/>
          <p:nvPr/>
        </p:nvSpPr>
        <p:spPr>
          <a:xfrm>
            <a:off x="324305" y="1994740"/>
            <a:ext cx="11390169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唐楷简" panose="02010601030101010101" pitchFamily="2" charset="-122"/>
                <a:ea typeface="叶根友唐楷简" panose="02010601030101010101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唐楷简" panose="02010601030101010101" pitchFamily="2" charset="-122"/>
                <a:ea typeface="叶根友唐楷简" panose="02010601030101010101" pitchFamily="2" charset="-122"/>
                <a:cs typeface="+mn-cs"/>
              </a:rPr>
              <a:t>Chinese Panda Diplomacy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叶根友唐楷简" panose="02010601030101010101" pitchFamily="2" charset="-122"/>
              <a:ea typeface="叶根友唐楷简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4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195A0F1-AF35-0B5A-5C93-DECB9747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1" b="11905"/>
          <a:stretch/>
        </p:blipFill>
        <p:spPr>
          <a:xfrm>
            <a:off x="535225" y="1019173"/>
            <a:ext cx="3522663" cy="22320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B3C8CD-3134-9610-C928-9E71837F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949" y="1019172"/>
            <a:ext cx="3586373" cy="22320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10C718F-C828-C805-26CC-B949BCA4F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061" y="1019173"/>
            <a:ext cx="3464715" cy="22320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09CD5D0-22BE-FA5B-AF0E-F04088FFA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25" y="3487738"/>
            <a:ext cx="3522663" cy="2558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660C2F-3739-ED98-477B-F0DE0F9EA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567" y="3487738"/>
            <a:ext cx="3477569" cy="25582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5EC586-7672-A829-060C-13095D93C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9014" y="3458404"/>
            <a:ext cx="3522662" cy="25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2A83632-CC20-F946-126A-FFA738C1AC85}"/>
              </a:ext>
            </a:extLst>
          </p:cNvPr>
          <p:cNvSpPr txBox="1"/>
          <p:nvPr/>
        </p:nvSpPr>
        <p:spPr>
          <a:xfrm>
            <a:off x="207380" y="139889"/>
            <a:ext cx="8685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叶根友唐楷简" panose="02010601030101010101" pitchFamily="2" charset="-122"/>
              </a:rPr>
              <a:t>1.What comes to your mind when you think of pandas?</a:t>
            </a:r>
            <a:endParaRPr lang="zh-CN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叶根友唐楷简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58834A-3E54-DCD7-19F2-36239064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58" y="1502663"/>
            <a:ext cx="3176291" cy="585876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800CF90-686E-E9A6-FFCB-479A2A141B9A}"/>
              </a:ext>
            </a:extLst>
          </p:cNvPr>
          <p:cNvSpPr/>
          <p:nvPr/>
        </p:nvSpPr>
        <p:spPr>
          <a:xfrm>
            <a:off x="1485529" y="2747609"/>
            <a:ext cx="43909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i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national treasure</a:t>
            </a:r>
            <a:endParaRPr lang="zh-CN" altLang="en-US" sz="440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26C036-6E6F-F6D5-9C12-A13ADD7AB799}"/>
              </a:ext>
            </a:extLst>
          </p:cNvPr>
          <p:cNvSpPr/>
          <p:nvPr/>
        </p:nvSpPr>
        <p:spPr>
          <a:xfrm>
            <a:off x="3619877" y="1444046"/>
            <a:ext cx="2977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</a:t>
            </a:r>
            <a:r>
              <a:rPr lang="en-US" altLang="zh-CN" sz="3600" b="1" cap="none" spc="0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</a:t>
            </a:r>
            <a:r>
              <a:rPr lang="en-US" altLang="zh-CN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white</a:t>
            </a:r>
            <a:endParaRPr lang="zh-CN" altLang="en-US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80F16C-4E3C-E372-8161-A4439C9F96BE}"/>
              </a:ext>
            </a:extLst>
          </p:cNvPr>
          <p:cNvSpPr/>
          <p:nvPr/>
        </p:nvSpPr>
        <p:spPr>
          <a:xfrm>
            <a:off x="1222697" y="1593905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bamboo</a:t>
            </a:r>
            <a:endParaRPr lang="zh-CN" altLang="en-US" sz="3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87B9633-7118-CF42-AE76-C20A8FF5BD01}"/>
              </a:ext>
            </a:extLst>
          </p:cNvPr>
          <p:cNvSpPr txBox="1"/>
          <p:nvPr/>
        </p:nvSpPr>
        <p:spPr>
          <a:xfrm>
            <a:off x="2948144" y="4161466"/>
            <a:ext cx="380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3600" b="1" dirty="0">
                <a:solidFill>
                  <a:schemeClr val="accent1"/>
                </a:solidFill>
              </a:rPr>
              <a:t>Kung Fu Panda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AA8F72-B694-09FB-1743-30626A4FBEEF}"/>
              </a:ext>
            </a:extLst>
          </p:cNvPr>
          <p:cNvSpPr txBox="1"/>
          <p:nvPr/>
        </p:nvSpPr>
        <p:spPr>
          <a:xfrm>
            <a:off x="2322802" y="2155560"/>
            <a:ext cx="1250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accent4"/>
                </a:solidFill>
                <a:latin typeface="Arial Narrow" panose="020B0606020202030204" pitchFamily="34" charset="0"/>
              </a:rPr>
              <a:t>cute</a:t>
            </a:r>
            <a:endParaRPr lang="zh-CN" altLang="en-US" sz="3600" b="1" dirty="0">
              <a:solidFill>
                <a:schemeClr val="accent4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771ACEF-A13D-B061-652A-C6751A8D79C5}"/>
              </a:ext>
            </a:extLst>
          </p:cNvPr>
          <p:cNvSpPr txBox="1"/>
          <p:nvPr/>
        </p:nvSpPr>
        <p:spPr>
          <a:xfrm>
            <a:off x="5592914" y="1941905"/>
            <a:ext cx="3300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Bahnschrift" panose="020B0502040204020203" pitchFamily="34" charset="0"/>
              </a:rPr>
              <a:t>Sichuanese Mandarin</a:t>
            </a:r>
            <a:endParaRPr lang="zh-CN" altLang="en-US" sz="24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1B548FA-1E01-DA91-8DEF-2D112E432FE0}"/>
              </a:ext>
            </a:extLst>
          </p:cNvPr>
          <p:cNvSpPr txBox="1"/>
          <p:nvPr/>
        </p:nvSpPr>
        <p:spPr>
          <a:xfrm>
            <a:off x="2121733" y="3516679"/>
            <a:ext cx="3972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endangered species</a:t>
            </a:r>
            <a:endParaRPr lang="zh-CN" alt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6F98E2D-DC59-96B5-58A7-54C727C78671}"/>
              </a:ext>
            </a:extLst>
          </p:cNvPr>
          <p:cNvSpPr txBox="1"/>
          <p:nvPr/>
        </p:nvSpPr>
        <p:spPr>
          <a:xfrm>
            <a:off x="5965047" y="2635687"/>
            <a:ext cx="3599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92D050"/>
                </a:solidFill>
                <a:latin typeface="Bahnschrift" panose="020B0502040204020203" pitchFamily="34" charset="0"/>
              </a:rPr>
              <a:t>Panda Diplomacy</a:t>
            </a:r>
            <a:endParaRPr lang="zh-CN" altLang="en-US" sz="3200" dirty="0">
              <a:solidFill>
                <a:srgbClr val="92D050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14BD4AF-F04F-0562-5017-678BCB468F5F}"/>
              </a:ext>
            </a:extLst>
          </p:cNvPr>
          <p:cNvSpPr txBox="1"/>
          <p:nvPr/>
        </p:nvSpPr>
        <p:spPr>
          <a:xfrm>
            <a:off x="3619877" y="2254458"/>
            <a:ext cx="2024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accent2"/>
                </a:solidFill>
                <a:latin typeface="Arial Black" panose="020B0A04020102020204" pitchFamily="34" charset="0"/>
              </a:rPr>
              <a:t>China</a:t>
            </a:r>
            <a:endParaRPr lang="zh-CN" altLang="en-US" sz="44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C698057-6FEB-F916-6D5B-E28032E55A92}"/>
              </a:ext>
            </a:extLst>
          </p:cNvPr>
          <p:cNvSpPr txBox="1"/>
          <p:nvPr/>
        </p:nvSpPr>
        <p:spPr>
          <a:xfrm>
            <a:off x="5919074" y="3819621"/>
            <a:ext cx="34354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Panda head meme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4EF8911-791B-66A1-1B57-BC5C2BF553C8}"/>
              </a:ext>
            </a:extLst>
          </p:cNvPr>
          <p:cNvSpPr txBox="1"/>
          <p:nvPr/>
        </p:nvSpPr>
        <p:spPr>
          <a:xfrm>
            <a:off x="6432790" y="3274984"/>
            <a:ext cx="1203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cuddly</a:t>
            </a:r>
            <a:endParaRPr lang="zh-CN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F7711F-F8C7-8D9B-E970-4C16370F3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61" r="17750"/>
          <a:stretch/>
        </p:blipFill>
        <p:spPr>
          <a:xfrm>
            <a:off x="9272565" y="0"/>
            <a:ext cx="2867811" cy="6687645"/>
          </a:xfrm>
          <a:prstGeom prst="rect">
            <a:avLst/>
          </a:prstGeom>
          <a:ln>
            <a:noFill/>
          </a:ln>
          <a:effectLst>
            <a:outerShdw blurRad="495300" dist="50800" dir="5400000" algn="ctr" rotWithShape="0">
              <a:srgbClr val="000000"/>
            </a:outerShdw>
            <a:reflection endPos="0" dist="508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91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5442CD-7ECB-4462-80D1-B8BAD50C4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8" r="-1658"/>
          <a:stretch/>
        </p:blipFill>
        <p:spPr>
          <a:xfrm>
            <a:off x="0" y="0"/>
            <a:ext cx="3557897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2A83632-CC20-F946-126A-FFA738C1AC85}"/>
              </a:ext>
            </a:extLst>
          </p:cNvPr>
          <p:cNvSpPr txBox="1"/>
          <p:nvPr/>
        </p:nvSpPr>
        <p:spPr>
          <a:xfrm>
            <a:off x="133558" y="197534"/>
            <a:ext cx="9658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叶根友唐楷简" panose="02010601030101010101" pitchFamily="2" charset="-122"/>
              </a:rPr>
              <a:t>2.Why are people so fascinated with pandas?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82DFE1-62A6-5956-A613-93BA6F3D8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97"/>
          <a:stretch/>
        </p:blipFill>
        <p:spPr>
          <a:xfrm>
            <a:off x="2386857" y="1225266"/>
            <a:ext cx="3605356" cy="231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C12ECB-5151-DEB4-EED5-80B18F275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64" t="3800" r="5909" b="10894"/>
          <a:stretch/>
        </p:blipFill>
        <p:spPr>
          <a:xfrm>
            <a:off x="2337071" y="3829449"/>
            <a:ext cx="3640373" cy="2711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CB63F7F-BDB4-581D-ADD3-5F227C9C31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78" r="9514"/>
          <a:stretch/>
        </p:blipFill>
        <p:spPr>
          <a:xfrm>
            <a:off x="6814704" y="1118007"/>
            <a:ext cx="3281796" cy="24786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C29DFE8-50B8-1EB3-8494-870B44C10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603" y="3829449"/>
            <a:ext cx="3480196" cy="27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AF8F667-2876-4ECA-B44E-BE085B394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9"/>
          <a:stretch/>
        </p:blipFill>
        <p:spPr>
          <a:xfrm>
            <a:off x="6553200" y="5297848"/>
            <a:ext cx="5638800" cy="1560152"/>
          </a:xfrm>
          <a:prstGeom prst="rect">
            <a:avLst/>
          </a:prstGeom>
        </p:spPr>
      </p:pic>
      <p:sp>
        <p:nvSpPr>
          <p:cNvPr id="12" name="Freeform 2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id="{89E6FCBF-E13B-466A-B871-F853D398037F}"/>
              </a:ext>
            </a:extLst>
          </p:cNvPr>
          <p:cNvSpPr>
            <a:spLocks/>
          </p:cNvSpPr>
          <p:nvPr/>
        </p:nvSpPr>
        <p:spPr bwMode="auto">
          <a:xfrm rot="12124247">
            <a:off x="10291981" y="4462896"/>
            <a:ext cx="748820" cy="319809"/>
          </a:xfrm>
          <a:custGeom>
            <a:avLst/>
            <a:gdLst>
              <a:gd name="T0" fmla="*/ 94 w 105"/>
              <a:gd name="T1" fmla="*/ 2 h 43"/>
              <a:gd name="T2" fmla="*/ 83 w 105"/>
              <a:gd name="T3" fmla="*/ 6 h 43"/>
              <a:gd name="T4" fmla="*/ 58 w 105"/>
              <a:gd name="T5" fmla="*/ 15 h 43"/>
              <a:gd name="T6" fmla="*/ 47 w 105"/>
              <a:gd name="T7" fmla="*/ 20 h 43"/>
              <a:gd name="T8" fmla="*/ 26 w 105"/>
              <a:gd name="T9" fmla="*/ 29 h 43"/>
              <a:gd name="T10" fmla="*/ 12 w 105"/>
              <a:gd name="T11" fmla="*/ 35 h 43"/>
              <a:gd name="T12" fmla="*/ 0 w 105"/>
              <a:gd name="T13" fmla="*/ 43 h 43"/>
              <a:gd name="T14" fmla="*/ 44 w 105"/>
              <a:gd name="T15" fmla="*/ 35 h 43"/>
              <a:gd name="T16" fmla="*/ 50 w 105"/>
              <a:gd name="T17" fmla="*/ 32 h 43"/>
              <a:gd name="T18" fmla="*/ 51 w 105"/>
              <a:gd name="T19" fmla="*/ 32 h 43"/>
              <a:gd name="T20" fmla="*/ 48 w 105"/>
              <a:gd name="T21" fmla="*/ 37 h 43"/>
              <a:gd name="T22" fmla="*/ 55 w 105"/>
              <a:gd name="T23" fmla="*/ 35 h 43"/>
              <a:gd name="T24" fmla="*/ 55 w 105"/>
              <a:gd name="T25" fmla="*/ 32 h 43"/>
              <a:gd name="T26" fmla="*/ 59 w 105"/>
              <a:gd name="T27" fmla="*/ 30 h 43"/>
              <a:gd name="T28" fmla="*/ 70 w 105"/>
              <a:gd name="T29" fmla="*/ 27 h 43"/>
              <a:gd name="T30" fmla="*/ 68 w 105"/>
              <a:gd name="T31" fmla="*/ 25 h 43"/>
              <a:gd name="T32" fmla="*/ 69 w 105"/>
              <a:gd name="T33" fmla="*/ 23 h 43"/>
              <a:gd name="T34" fmla="*/ 73 w 105"/>
              <a:gd name="T35" fmla="*/ 20 h 43"/>
              <a:gd name="T36" fmla="*/ 75 w 105"/>
              <a:gd name="T37" fmla="*/ 19 h 43"/>
              <a:gd name="T38" fmla="*/ 82 w 105"/>
              <a:gd name="T39" fmla="*/ 14 h 43"/>
              <a:gd name="T40" fmla="*/ 83 w 105"/>
              <a:gd name="T41" fmla="*/ 14 h 43"/>
              <a:gd name="T42" fmla="*/ 88 w 105"/>
              <a:gd name="T43" fmla="*/ 12 h 43"/>
              <a:gd name="T44" fmla="*/ 92 w 105"/>
              <a:gd name="T45" fmla="*/ 9 h 43"/>
              <a:gd name="T46" fmla="*/ 95 w 105"/>
              <a:gd name="T47" fmla="*/ 8 h 43"/>
              <a:gd name="T48" fmla="*/ 96 w 105"/>
              <a:gd name="T49" fmla="*/ 8 h 43"/>
              <a:gd name="T50" fmla="*/ 101 w 105"/>
              <a:gd name="T51" fmla="*/ 6 h 43"/>
              <a:gd name="T52" fmla="*/ 103 w 105"/>
              <a:gd name="T53" fmla="*/ 0 h 43"/>
              <a:gd name="T54" fmla="*/ 94 w 105"/>
              <a:gd name="T55" fmla="*/ 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5" h="43">
                <a:moveTo>
                  <a:pt x="94" y="2"/>
                </a:moveTo>
                <a:cubicBezTo>
                  <a:pt x="91" y="1"/>
                  <a:pt x="86" y="6"/>
                  <a:pt x="83" y="6"/>
                </a:cubicBezTo>
                <a:cubicBezTo>
                  <a:pt x="74" y="10"/>
                  <a:pt x="66" y="13"/>
                  <a:pt x="58" y="15"/>
                </a:cubicBezTo>
                <a:cubicBezTo>
                  <a:pt x="54" y="17"/>
                  <a:pt x="51" y="19"/>
                  <a:pt x="47" y="20"/>
                </a:cubicBezTo>
                <a:cubicBezTo>
                  <a:pt x="42" y="20"/>
                  <a:pt x="34" y="28"/>
                  <a:pt x="26" y="29"/>
                </a:cubicBezTo>
                <a:cubicBezTo>
                  <a:pt x="19" y="30"/>
                  <a:pt x="16" y="35"/>
                  <a:pt x="12" y="35"/>
                </a:cubicBezTo>
                <a:cubicBezTo>
                  <a:pt x="5" y="39"/>
                  <a:pt x="0" y="38"/>
                  <a:pt x="0" y="43"/>
                </a:cubicBezTo>
                <a:cubicBezTo>
                  <a:pt x="17" y="42"/>
                  <a:pt x="28" y="33"/>
                  <a:pt x="44" y="35"/>
                </a:cubicBezTo>
                <a:cubicBezTo>
                  <a:pt x="47" y="37"/>
                  <a:pt x="48" y="32"/>
                  <a:pt x="50" y="32"/>
                </a:cubicBezTo>
                <a:cubicBezTo>
                  <a:pt x="50" y="32"/>
                  <a:pt x="50" y="32"/>
                  <a:pt x="51" y="32"/>
                </a:cubicBezTo>
                <a:cubicBezTo>
                  <a:pt x="52" y="34"/>
                  <a:pt x="46" y="34"/>
                  <a:pt x="48" y="37"/>
                </a:cubicBezTo>
                <a:cubicBezTo>
                  <a:pt x="51" y="36"/>
                  <a:pt x="52" y="37"/>
                  <a:pt x="55" y="35"/>
                </a:cubicBezTo>
                <a:cubicBezTo>
                  <a:pt x="55" y="34"/>
                  <a:pt x="54" y="33"/>
                  <a:pt x="55" y="32"/>
                </a:cubicBezTo>
                <a:cubicBezTo>
                  <a:pt x="57" y="32"/>
                  <a:pt x="58" y="31"/>
                  <a:pt x="59" y="30"/>
                </a:cubicBezTo>
                <a:cubicBezTo>
                  <a:pt x="62" y="32"/>
                  <a:pt x="66" y="27"/>
                  <a:pt x="70" y="27"/>
                </a:cubicBezTo>
                <a:cubicBezTo>
                  <a:pt x="69" y="26"/>
                  <a:pt x="68" y="26"/>
                  <a:pt x="68" y="25"/>
                </a:cubicBezTo>
                <a:cubicBezTo>
                  <a:pt x="67" y="24"/>
                  <a:pt x="68" y="23"/>
                  <a:pt x="69" y="23"/>
                </a:cubicBezTo>
                <a:cubicBezTo>
                  <a:pt x="70" y="25"/>
                  <a:pt x="73" y="21"/>
                  <a:pt x="73" y="20"/>
                </a:cubicBezTo>
                <a:cubicBezTo>
                  <a:pt x="74" y="20"/>
                  <a:pt x="75" y="19"/>
                  <a:pt x="75" y="19"/>
                </a:cubicBezTo>
                <a:cubicBezTo>
                  <a:pt x="78" y="17"/>
                  <a:pt x="79" y="15"/>
                  <a:pt x="82" y="14"/>
                </a:cubicBezTo>
                <a:cubicBezTo>
                  <a:pt x="83" y="14"/>
                  <a:pt x="83" y="14"/>
                  <a:pt x="83" y="14"/>
                </a:cubicBezTo>
                <a:cubicBezTo>
                  <a:pt x="85" y="13"/>
                  <a:pt x="86" y="13"/>
                  <a:pt x="88" y="12"/>
                </a:cubicBezTo>
                <a:cubicBezTo>
                  <a:pt x="87" y="10"/>
                  <a:pt x="90" y="10"/>
                  <a:pt x="92" y="9"/>
                </a:cubicBezTo>
                <a:cubicBezTo>
                  <a:pt x="92" y="10"/>
                  <a:pt x="94" y="9"/>
                  <a:pt x="95" y="8"/>
                </a:cubicBezTo>
                <a:cubicBezTo>
                  <a:pt x="96" y="8"/>
                  <a:pt x="96" y="8"/>
                  <a:pt x="96" y="8"/>
                </a:cubicBezTo>
                <a:cubicBezTo>
                  <a:pt x="98" y="7"/>
                  <a:pt x="99" y="7"/>
                  <a:pt x="101" y="6"/>
                </a:cubicBezTo>
                <a:cubicBezTo>
                  <a:pt x="101" y="4"/>
                  <a:pt x="105" y="3"/>
                  <a:pt x="103" y="0"/>
                </a:cubicBezTo>
                <a:cubicBezTo>
                  <a:pt x="100" y="0"/>
                  <a:pt x="97" y="0"/>
                  <a:pt x="94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/>
              <a:ea typeface="微软雅黑 Light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8AB9C0-9E47-86E1-6B6A-D88CB99C674E}"/>
              </a:ext>
            </a:extLst>
          </p:cNvPr>
          <p:cNvSpPr txBox="1"/>
          <p:nvPr/>
        </p:nvSpPr>
        <p:spPr>
          <a:xfrm>
            <a:off x="241076" y="133260"/>
            <a:ext cx="10344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叶根友唐楷简" panose="02010601030101010101" pitchFamily="2" charset="-122"/>
              </a:rPr>
              <a:t>3.The most unequal treaties in the world today: Panda lease treaty</a:t>
            </a:r>
            <a:endParaRPr lang="zh-CN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叶根友唐楷简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2828EA-DBBF-85D1-708D-0BD12DF06A0D}"/>
              </a:ext>
            </a:extLst>
          </p:cNvPr>
          <p:cNvSpPr txBox="1"/>
          <p:nvPr/>
        </p:nvSpPr>
        <p:spPr>
          <a:xfrm>
            <a:off x="396015" y="1544918"/>
            <a:ext cx="110733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If you want to rent a loan, you have to sign an unequal treaty.</a:t>
            </a:r>
          </a:p>
          <a:p>
            <a:endParaRPr lang="en-US" altLang="zh-CN" b="1" dirty="0">
              <a:solidFill>
                <a:schemeClr val="bg1"/>
              </a:solidFill>
            </a:endParaRPr>
          </a:p>
          <a:p>
            <a:r>
              <a:rPr lang="en-US" altLang="zh-CN" b="1" dirty="0">
                <a:solidFill>
                  <a:schemeClr val="bg1"/>
                </a:solidFill>
              </a:rPr>
              <a:t>1.Every panda needs to pay US $1 million a year. </a:t>
            </a:r>
          </a:p>
          <a:p>
            <a:endParaRPr lang="en-US" altLang="zh-CN" b="1" dirty="0">
              <a:solidFill>
                <a:schemeClr val="bg1"/>
              </a:solidFill>
            </a:endParaRPr>
          </a:p>
          <a:p>
            <a:r>
              <a:rPr lang="en-US" altLang="zh-CN" b="1" dirty="0">
                <a:solidFill>
                  <a:schemeClr val="bg1"/>
                </a:solidFill>
              </a:rPr>
              <a:t>2.Before  renting a panda, you should first formulate a research plan that can benefit wild pandas, and also help to get funding for China's panda protection project.</a:t>
            </a:r>
          </a:p>
          <a:p>
            <a:endParaRPr lang="en-US" altLang="zh-CN" b="1" dirty="0">
              <a:solidFill>
                <a:schemeClr val="bg1"/>
              </a:solidFill>
            </a:endParaRPr>
          </a:p>
          <a:p>
            <a:r>
              <a:rPr lang="en-US" altLang="zh-CN" b="1" dirty="0">
                <a:solidFill>
                  <a:schemeClr val="bg1"/>
                </a:solidFill>
              </a:rPr>
              <a:t>3.Prove the ability to raise  pandas by self certification.</a:t>
            </a:r>
          </a:p>
          <a:p>
            <a:endParaRPr lang="en-US" altLang="zh-CN" b="1" dirty="0">
              <a:solidFill>
                <a:schemeClr val="bg1"/>
              </a:solidFill>
            </a:endParaRPr>
          </a:p>
          <a:p>
            <a:r>
              <a:rPr lang="en-US" altLang="zh-CN" b="1" dirty="0">
                <a:solidFill>
                  <a:schemeClr val="bg1"/>
                </a:solidFill>
              </a:rPr>
              <a:t>4.Every panda gave birth to a baby cub, and the borrower need to pay  China $600 thousand, and must return to China after the age of 3.</a:t>
            </a:r>
          </a:p>
          <a:p>
            <a:endParaRPr lang="en-US" altLang="zh-CN" b="1" dirty="0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5.If </a:t>
            </a:r>
            <a:r>
              <a:rPr lang="en-US" altLang="zh-CN" b="1" dirty="0">
                <a:solidFill>
                  <a:schemeClr val="bg1"/>
                </a:solidFill>
              </a:rPr>
              <a:t>panda die because of human error, it will have to pay a compensation of $500 thousand.</a:t>
            </a:r>
          </a:p>
          <a:p>
            <a:endParaRPr lang="en-US" altLang="zh-C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FCAF18-A93B-41E5-98BD-A5DC66998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r="34358" b="4354"/>
          <a:stretch/>
        </p:blipFill>
        <p:spPr>
          <a:xfrm>
            <a:off x="0" y="0"/>
            <a:ext cx="12303833" cy="6858000"/>
          </a:xfrm>
          <a:prstGeom prst="rect">
            <a:avLst/>
          </a:prstGeom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DA4FE41-9FBC-2F0B-5ABC-BBDBEC777A89}"/>
              </a:ext>
            </a:extLst>
          </p:cNvPr>
          <p:cNvSpPr/>
          <p:nvPr/>
        </p:nvSpPr>
        <p:spPr>
          <a:xfrm>
            <a:off x="150345" y="2244127"/>
            <a:ext cx="69701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1500" dirty="0">
                <a:ln w="0"/>
                <a:latin typeface="Bauhaus 93" panose="04030905020B02020C02" pitchFamily="82" charset="0"/>
              </a:rPr>
              <a:t>Thank you</a:t>
            </a:r>
            <a:endParaRPr lang="zh-CN" altLang="en-US" sz="115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361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熊猫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40000"/>
      </a:accent1>
      <a:accent2>
        <a:srgbClr val="F00000"/>
      </a:accent2>
      <a:accent3>
        <a:srgbClr val="A35200"/>
      </a:accent3>
      <a:accent4>
        <a:srgbClr val="F07800"/>
      </a:accent4>
      <a:accent5>
        <a:srgbClr val="5C5C5C"/>
      </a:accent5>
      <a:accent6>
        <a:srgbClr val="A3A3A3"/>
      </a:accent6>
      <a:hlink>
        <a:srgbClr val="757070"/>
      </a:hlink>
      <a:folHlink>
        <a:srgbClr val="954F72"/>
      </a:folHlink>
    </a:clrScheme>
    <a:fontScheme name="Prisma">
      <a:majorFont>
        <a:latin typeface="Arial"/>
        <a:ea typeface="叶根友唐楷简08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25000"/>
          </a:lnSpc>
          <a:defRPr sz="2000" dirty="0" smtClean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叶根友唐楷简08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213</Words>
  <Application>Microsoft Office PowerPoint</Application>
  <PresentationFormat>宽屏</PresentationFormat>
  <Paragraphs>36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等线</vt:lpstr>
      <vt:lpstr>微软雅黑</vt:lpstr>
      <vt:lpstr>微软雅黑 Light</vt:lpstr>
      <vt:lpstr>叶根友唐楷简</vt:lpstr>
      <vt:lpstr>Arial</vt:lpstr>
      <vt:lpstr>Arial Black</vt:lpstr>
      <vt:lpstr>Arial Narrow</vt:lpstr>
      <vt:lpstr>Bahnschrift</vt:lpstr>
      <vt:lpstr>Bahnschrift Light</vt:lpstr>
      <vt:lpstr>Bauhaus 93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Iris Liu</dc:creator>
  <cp:lastModifiedBy>蔡 思</cp:lastModifiedBy>
  <cp:revision>136</cp:revision>
  <dcterms:created xsi:type="dcterms:W3CDTF">2017-12-27T06:37:44Z</dcterms:created>
  <dcterms:modified xsi:type="dcterms:W3CDTF">2022-12-30T10:40:46Z</dcterms:modified>
</cp:coreProperties>
</file>