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5"/>
  </p:notesMasterIdLst>
  <p:sldIdLst>
    <p:sldId id="258" r:id="rId4"/>
    <p:sldId id="257" r:id="rId6"/>
    <p:sldId id="709" r:id="rId7"/>
    <p:sldId id="687" r:id="rId8"/>
    <p:sldId id="697" r:id="rId9"/>
    <p:sldId id="530" r:id="rId10"/>
    <p:sldId id="686" r:id="rId11"/>
    <p:sldId id="543" r:id="rId12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2" userDrawn="1">
          <p15:clr>
            <a:srgbClr val="A4A3A4"/>
          </p15:clr>
        </p15:guide>
        <p15:guide id="2" pos="39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993"/>
    <a:srgbClr val="A19E7C"/>
    <a:srgbClr val="EEE7B2"/>
    <a:srgbClr val="B59D61"/>
    <a:srgbClr val="E0AE5C"/>
    <a:srgbClr val="F1DA68"/>
    <a:srgbClr val="968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78" autoAdjust="0"/>
    <p:restoredTop sz="95380" autoAdjust="0"/>
  </p:normalViewPr>
  <p:slideViewPr>
    <p:cSldViewPr snapToGrid="0" showGuides="1">
      <p:cViewPr>
        <p:scale>
          <a:sx n="90" d="100"/>
          <a:sy n="90" d="100"/>
        </p:scale>
        <p:origin x="-1332" y="-660"/>
      </p:cViewPr>
      <p:guideLst>
        <p:guide orient="horz" pos="2192"/>
        <p:guide pos="39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gs" Target="tags/tag38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fld id="{CFE389D3-105E-4DE5-B001-7D7682F1D94C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fld id="{1DA91AB4-8C8A-44F5-A971-5EA143FCD29A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华文新魏" panose="02010800040101010101" pitchFamily="2" charset="-122"/>
        <a:ea typeface="华文新魏" panose="02010800040101010101" pitchFamily="2" charset="-122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9681-1F86-474F-BAD3-C2EAFC0DE5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21B03-8D42-417D-82BA-1AD060AD8C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16E176B7-A332-4A08-82B4-828C5341E5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zh-CN" altLang="en-US" smtClean="0"/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65031" y="3367444"/>
            <a:ext cx="45365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7509627" y="2215277"/>
            <a:ext cx="54006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4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  <a:sym typeface="Wingdings" panose="05000000000000000000"/>
              </a:defRPr>
            </a:lvl1pPr>
            <a:lvl2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90204"/>
                <a:ea typeface="Arial" panose="020B0604020202090204"/>
                <a:cs typeface="Arial" panose="020B0604020202090204"/>
                <a:sym typeface="Wingdings" panose="05000000000000000000"/>
              </a:defRPr>
            </a:lvl2pPr>
            <a:lvl3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90204"/>
                <a:ea typeface="Arial" panose="020B0604020202090204"/>
                <a:cs typeface="Arial" panose="020B0604020202090204"/>
                <a:sym typeface="Wingdings" panose="05000000000000000000"/>
              </a:defRPr>
            </a:lvl3pPr>
            <a:lvl4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90204"/>
                <a:ea typeface="Arial" panose="020B0604020202090204"/>
                <a:cs typeface="Arial" panose="020B0604020202090204"/>
                <a:sym typeface="Wingdings" panose="05000000000000000000"/>
              </a:defRPr>
            </a:lvl4pPr>
            <a:lvl5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90204"/>
                <a:ea typeface="Arial" panose="020B0604020202090204"/>
                <a:cs typeface="Arial" panose="020B0604020202090204"/>
                <a:sym typeface="Wingdings" panose="05000000000000000000"/>
              </a:defRPr>
            </a:lvl5pPr>
            <a:lvl6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90204"/>
                <a:ea typeface="Arial" panose="020B0604020202090204"/>
                <a:cs typeface="Arial" panose="020B0604020202090204"/>
                <a:sym typeface="Wingdings" panose="05000000000000000000"/>
              </a:defRPr>
            </a:lvl6pPr>
            <a:lvl7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90204"/>
                <a:ea typeface="Arial" panose="020B0604020202090204"/>
                <a:cs typeface="Arial" panose="020B0604020202090204"/>
                <a:sym typeface="Wingdings" panose="05000000000000000000"/>
              </a:defRPr>
            </a:lvl7pPr>
            <a:lvl8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90204"/>
                <a:ea typeface="Arial" panose="020B0604020202090204"/>
                <a:cs typeface="Arial" panose="020B0604020202090204"/>
                <a:sym typeface="Wingdings" panose="05000000000000000000"/>
              </a:defRPr>
            </a:lvl8pPr>
            <a:lvl9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90204"/>
                <a:ea typeface="Arial" panose="020B0604020202090204"/>
                <a:cs typeface="Arial" panose="020B0604020202090204"/>
                <a:sym typeface="Wingdings" panose="05000000000000000000"/>
              </a:defRPr>
            </a:lvl9pPr>
          </a:lstStyle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单击此处编辑母版标题样式</a:t>
            </a:r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文本占位符 2"/>
          <p:cNvSpPr txBox="1"/>
          <p:nvPr/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 kumimoji="0" sz="24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 kumimoji="0" sz="20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 kumimoji="0" sz="18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5pPr>
            <a:lvl6pPr marL="22860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7pPr>
            <a:lvl8pPr marL="3200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8pPr>
            <a:lvl9pPr marL="3657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9pPr>
          </a:lstStyle>
          <a:p>
            <a:pPr lvl="0"/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单击此处编辑母版文本样式</a:t>
            </a:r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内容占位符 3"/>
          <p:cNvSpPr txBox="1"/>
          <p:nvPr/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 kumimoji="0" sz="2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 kumimoji="0" sz="24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 kumimoji="0" sz="20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8pPr>
            <a:lvl9pPr marL="3886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9pPr>
          </a:lstStyle>
          <a:p>
            <a:pPr lvl="0"/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单击此处编辑母版文本样式</a:t>
            </a:r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1"/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二级</a:t>
            </a:r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2"/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三级</a:t>
            </a:r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3"/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四级</a:t>
            </a:r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4"/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五级</a:t>
            </a:r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1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2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9B957CC-A438-4D82-B305-2291493474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microsoft.com/office/2007/relationships/hdphoto" Target="../media/image2.wdp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fld id="{174A9681-1F86-474F-BAD3-C2EAFC0DE56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fld id="{5E621B03-8D42-417D-82BA-1AD060AD8CD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5023" b="5023"/>
          <a:stretch>
            <a:fillRect/>
          </a:stretch>
        </p:blipFill>
        <p:spPr>
          <a:xfrm>
            <a:off x="2" y="0"/>
            <a:ext cx="1219199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28263" y="358815"/>
            <a:ext cx="11435788" cy="6123008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华文新魏" panose="02010800040101010101" pitchFamily="2" charset="-122"/>
          <a:ea typeface="华文新魏" panose="0201080004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华文新魏" panose="02010800040101010101" pitchFamily="2" charset="-122"/>
          <a:ea typeface="华文新魏" panose="020108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华文新魏" panose="02010800040101010101" pitchFamily="2" charset="-122"/>
          <a:ea typeface="华文新魏" panose="020108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华文新魏" panose="02010800040101010101" pitchFamily="2" charset="-122"/>
          <a:ea typeface="华文新魏" panose="020108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华文新魏" panose="02010800040101010101" pitchFamily="2" charset="-122"/>
          <a:ea typeface="华文新魏" panose="020108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华文新魏" panose="02010800040101010101" pitchFamily="2" charset="-122"/>
          <a:ea typeface="华文新魏" panose="020108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openxmlformats.org/officeDocument/2006/relationships/tags" Target="../tags/tag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3.xml"/><Relationship Id="rId11" Type="http://schemas.openxmlformats.org/officeDocument/2006/relationships/tags" Target="../tags/tag2.xml"/><Relationship Id="rId10" Type="http://schemas.openxmlformats.org/officeDocument/2006/relationships/image" Target="../media/image7.sv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microsoft.com/office/2007/relationships/hdphoto" Target="../media/image2.wdp"/><Relationship Id="rId6" Type="http://schemas.openxmlformats.org/officeDocument/2006/relationships/image" Target="../media/image1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5.png"/><Relationship Id="rId2" Type="http://schemas.microsoft.com/office/2007/relationships/media" Target="../media/media2.mp3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microsoft.com/office/2007/relationships/hdphoto" Target="../media/image10.wdp"/><Relationship Id="rId1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image" Target="../media/image19.png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image" Target="../media/image20.png"/><Relationship Id="rId4" Type="http://schemas.openxmlformats.org/officeDocument/2006/relationships/tags" Target="../tags/tag21.xml"/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23.jpeg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image" Target="../media/image24.jpe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37.xml"/><Relationship Id="rId2" Type="http://schemas.openxmlformats.org/officeDocument/2006/relationships/image" Target="../media/image25.png"/><Relationship Id="rId1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solidFill>
                <a:srgbClr val="F7E993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5023" b="5023"/>
          <a:stretch>
            <a:fillRect/>
          </a:stretch>
        </p:blipFill>
        <p:spPr>
          <a:xfrm>
            <a:off x="0" y="0"/>
            <a:ext cx="1234122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200" y="5158259"/>
            <a:ext cx="12192000" cy="25023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7750"/>
            <a:ext cx="12192000" cy="1181715"/>
          </a:xfrm>
          <a:prstGeom prst="rect">
            <a:avLst/>
          </a:prstGeom>
        </p:spPr>
      </p:pic>
      <p:sp>
        <p:nvSpPr>
          <p:cNvPr id="51" name="卷形: 垂直 50"/>
          <p:cNvSpPr/>
          <p:nvPr/>
        </p:nvSpPr>
        <p:spPr>
          <a:xfrm rot="16200000" flipH="1">
            <a:off x="1040130" y="-621665"/>
            <a:ext cx="847090" cy="2406650"/>
          </a:xfrm>
          <a:prstGeom prst="verticalScroll">
            <a:avLst/>
          </a:prstGeom>
          <a:noFill/>
          <a:ln w="19050">
            <a:solidFill>
              <a:srgbClr val="F7E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l"/>
            <a:r>
              <a:rPr lang="en-US" altLang="zh-CN" sz="2800" b="1" dirty="0">
                <a:solidFill>
                  <a:srgbClr val="F7E993"/>
                </a:solidFill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Question 1</a:t>
            </a:r>
            <a:endParaRPr lang="en-US" altLang="zh-CN" sz="2800" b="1" dirty="0">
              <a:solidFill>
                <a:srgbClr val="F7E993"/>
              </a:solidFill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557655" y="2212340"/>
            <a:ext cx="10783570" cy="173863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ct val="160000"/>
              </a:lnSpc>
            </a:pPr>
            <a:r>
              <a:rPr lang="en-US" altLang="zh-CN" sz="8000">
                <a:ln>
                  <a:solidFill>
                    <a:srgbClr val="968968">
                      <a:alpha val="10000"/>
                    </a:srgbClr>
                  </a:solidFill>
                </a:ln>
                <a:solidFill>
                  <a:schemeClr val="tx1">
                    <a:alpha val="10000"/>
                  </a:schemeClr>
                </a:solidFill>
                <a:effectLst/>
                <a:latin typeface="Phosphate Inline" panose="02000506050000020004" charset="0"/>
                <a:cs typeface="Phosphate Inline" panose="02000506050000020004" charset="0"/>
              </a:rPr>
              <a:t>Zhong YUAN FESTIVAL</a:t>
            </a:r>
            <a:endParaRPr lang="en-US" altLang="zh-CN" sz="8000">
              <a:ln>
                <a:solidFill>
                  <a:srgbClr val="968968">
                    <a:alpha val="10000"/>
                  </a:srgbClr>
                </a:solidFill>
              </a:ln>
              <a:solidFill>
                <a:schemeClr val="tx1">
                  <a:alpha val="10000"/>
                </a:schemeClr>
              </a:solidFill>
              <a:effectLst/>
              <a:latin typeface="Phosphate Inline" panose="02000506050000020004" charset="0"/>
              <a:cs typeface="Phosphate Inline" panose="02000506050000020004" charset="0"/>
            </a:endParaRPr>
          </a:p>
        </p:txBody>
      </p:sp>
      <p:pic>
        <p:nvPicPr>
          <p:cNvPr id="18" name="Remember M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39255.000000"/>
                  <p14:fade out="3000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345" y="2744470"/>
            <a:ext cx="313055" cy="424815"/>
          </a:xfrm>
          <a:prstGeom prst="rect">
            <a:avLst/>
          </a:prstGeom>
        </p:spPr>
      </p:pic>
      <p:pic>
        <p:nvPicPr>
          <p:cNvPr id="15" name="图片 14" descr="音乐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1295" y="2395220"/>
            <a:ext cx="1503045" cy="150304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3242945" y="1428115"/>
            <a:ext cx="72136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i="1" spc="300">
                <a:solidFill>
                  <a:srgbClr val="F7E993"/>
                </a:solidFill>
                <a:uFillTx/>
                <a:latin typeface="Phosphate Inline" panose="02000506050000020004" charset="0"/>
                <a:cs typeface="Phosphate Inline" panose="02000506050000020004" charset="0"/>
                <a:sym typeface="+mn-ea"/>
              </a:rPr>
              <a:t>REMEMBER ME</a:t>
            </a:r>
            <a:endParaRPr lang="en-US" altLang="zh-CN" sz="5400" i="1" spc="300">
              <a:solidFill>
                <a:srgbClr val="F7E993"/>
              </a:solidFill>
              <a:uFillTx/>
              <a:latin typeface="Phosphate Inline" panose="02000506050000020004" charset="0"/>
              <a:cs typeface="Phosphate Inline" panose="02000506050000020004" charset="0"/>
            </a:endParaRPr>
          </a:p>
          <a:p>
            <a:r>
              <a:rPr lang="en-US" altLang="zh-CN" sz="5400" i="1" spc="300">
                <a:solidFill>
                  <a:srgbClr val="F7E993"/>
                </a:solidFill>
                <a:uFillTx/>
                <a:latin typeface="Phosphate Inline" panose="02000506050000020004" charset="0"/>
                <a:cs typeface="Phosphate Inline" panose="02000506050000020004" charset="0"/>
                <a:sym typeface="+mn-ea"/>
              </a:rPr>
              <a:t>Coco </a:t>
            </a:r>
            <a:r>
              <a:rPr lang="zh-CN" altLang="en-US" sz="5400" spc="300">
                <a:solidFill>
                  <a:srgbClr val="F7E993"/>
                </a:solidFill>
                <a:uFillTx/>
                <a:latin typeface="方正楷体简体" panose="03000509000000000000" charset="-122"/>
                <a:ea typeface="方正楷体简体" panose="03000509000000000000" charset="-122"/>
                <a:cs typeface="Phosphate Inline" panose="02000506050000020004" charset="0"/>
                <a:sym typeface="+mn-ea"/>
              </a:rPr>
              <a:t>《寻梦环游记》</a:t>
            </a:r>
            <a:endParaRPr lang="en-US" altLang="zh-CN" sz="5400" i="1" spc="300">
              <a:solidFill>
                <a:srgbClr val="F7E993"/>
              </a:solidFill>
              <a:uFillTx/>
              <a:latin typeface="Phosphate Inline" panose="02000506050000020004" charset="0"/>
              <a:cs typeface="Phosphate Inline" panose="0200050605000002000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3242310" y="3693795"/>
            <a:ext cx="62344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spc="300">
                <a:solidFill>
                  <a:srgbClr val="F7E993"/>
                </a:solidFill>
                <a:uFillTx/>
                <a:latin typeface="Phosphate Inline" panose="02000506050000020004" charset="0"/>
                <a:cs typeface="Phosphate Inline" panose="02000506050000020004" charset="0"/>
              </a:rPr>
              <a:t>DAY OF THE DEAD</a:t>
            </a:r>
            <a:endParaRPr lang="en-US" altLang="zh-CN" sz="5400" spc="300">
              <a:solidFill>
                <a:srgbClr val="F7E993"/>
              </a:solidFill>
              <a:uFillTx/>
              <a:latin typeface="Phosphate Inline" panose="02000506050000020004" charset="0"/>
              <a:cs typeface="Phosphate Inline" panose="02000506050000020004" charset="0"/>
            </a:endParaRPr>
          </a:p>
        </p:txBody>
      </p:sp>
      <p:sp>
        <p:nvSpPr>
          <p:cNvPr id="20" name="卷形: 垂直 50"/>
          <p:cNvSpPr/>
          <p:nvPr/>
        </p:nvSpPr>
        <p:spPr>
          <a:xfrm rot="16200000" flipH="1">
            <a:off x="5061585" y="-4641215"/>
            <a:ext cx="852805" cy="10455275"/>
          </a:xfrm>
          <a:prstGeom prst="verticalScroll">
            <a:avLst/>
          </a:prstGeom>
          <a:noFill/>
          <a:ln w="19050">
            <a:solidFill>
              <a:srgbClr val="F7E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p>
            <a:pPr algn="l"/>
            <a:r>
              <a:rPr lang="en-US" altLang="zh-CN" sz="2800" b="1" dirty="0">
                <a:solidFill>
                  <a:srgbClr val="F7E993"/>
                </a:solidFill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Question 1:       Which festival is depicted in this film?</a:t>
            </a:r>
            <a:endParaRPr lang="en-US" altLang="zh-CN" sz="2800" b="1" dirty="0">
              <a:solidFill>
                <a:srgbClr val="F7E993"/>
              </a:solidFill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6467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>
                <p:cTn id="3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bldLvl="0" animBg="1"/>
      <p:bldP spid="16" grpId="0" bldLvl="0" animBg="1"/>
      <p:bldP spid="16" grpId="1"/>
      <p:bldP spid="17" grpId="0" bldLvl="0" animBg="1"/>
      <p:bldP spid="17" grpId="1"/>
      <p:bldP spid="51" grpId="1" animBg="1"/>
      <p:bldP spid="20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月14日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6032500"/>
            <a:ext cx="825500" cy="825500"/>
          </a:xfrm>
          <a:prstGeom prst="rect">
            <a:avLst/>
          </a:prstGeom>
        </p:spPr>
      </p:pic>
      <p:pic>
        <p:nvPicPr>
          <p:cNvPr id="12" name="Remember Me（bgm）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6115685"/>
            <a:ext cx="825500" cy="825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5023" b="5023"/>
          <a:stretch>
            <a:fillRect/>
          </a:stretch>
        </p:blipFill>
        <p:spPr>
          <a:xfrm>
            <a:off x="2" y="0"/>
            <a:ext cx="1219199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255520"/>
            <a:ext cx="12192000" cy="2692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63520"/>
            <a:ext cx="12192000" cy="40944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>
          <a:xfrm>
            <a:off x="9599494" y="0"/>
            <a:ext cx="2592506" cy="2387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2856912" y="764704"/>
            <a:ext cx="1409494" cy="6717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>
          <a:xfrm>
            <a:off x="9377680" y="2561863"/>
            <a:ext cx="3393440" cy="484958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0" y="1"/>
            <a:ext cx="3639386" cy="28244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6841711" y="142341"/>
            <a:ext cx="1832826" cy="1938464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5413375" y="5269865"/>
            <a:ext cx="1730375" cy="43561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2400" dirty="0">
                <a:ln w="1270">
                  <a:solidFill>
                    <a:srgbClr val="E0AE5C"/>
                  </a:solidFill>
                </a:ln>
                <a:solidFill>
                  <a:schemeClr val="tx1"/>
                </a:solidFill>
                <a:latin typeface="Phosphate Inline" panose="02000506050000020004" charset="0"/>
                <a:ea typeface="华文行楷" panose="02010800040101010101" pitchFamily="2" charset="-122"/>
                <a:cs typeface="Phosphate Inline" panose="02000506050000020004" charset="0"/>
                <a:sym typeface="+mn-lt"/>
              </a:rPr>
              <a:t>Ou Huang</a:t>
            </a:r>
            <a:endParaRPr lang="en-US" altLang="zh-CN" sz="2400" dirty="0">
              <a:ln w="1270">
                <a:solidFill>
                  <a:srgbClr val="E0AE5C"/>
                </a:solidFill>
              </a:ln>
              <a:solidFill>
                <a:schemeClr val="tx1"/>
              </a:solidFill>
              <a:latin typeface="Phosphate Inline" panose="02000506050000020004" charset="0"/>
              <a:ea typeface="华文行楷" panose="02010800040101010101" pitchFamily="2" charset="-122"/>
              <a:cs typeface="Phosphate Inline" panose="0200050605000002000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8728928" y="2304883"/>
            <a:ext cx="823456" cy="3924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1610" y="669290"/>
            <a:ext cx="5956935" cy="173863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ct val="150000"/>
              </a:lnSpc>
            </a:pPr>
            <a:r>
              <a:rPr lang="en-US" altLang="zh-CN" sz="11500">
                <a:ln w="12700">
                  <a:solidFill>
                    <a:srgbClr val="E0AE5C"/>
                  </a:solidFill>
                  <a:prstDash val="solid"/>
                </a:ln>
                <a:solidFill>
                  <a:srgbClr val="E0AE5C"/>
                </a:solidFill>
                <a:effectLst/>
                <a:latin typeface="Phosphate Inline" panose="02000506050000020004" charset="0"/>
                <a:cs typeface="Phosphate Inline" panose="02000506050000020004" charset="0"/>
              </a:rPr>
              <a:t>Zhong</a:t>
            </a:r>
            <a:endParaRPr lang="en-US" altLang="zh-CN" sz="11500">
              <a:ln w="12700">
                <a:solidFill>
                  <a:srgbClr val="E0AE5C"/>
                </a:solidFill>
                <a:prstDash val="solid"/>
              </a:ln>
              <a:solidFill>
                <a:srgbClr val="E0AE5C"/>
              </a:solidFill>
              <a:effectLst/>
              <a:latin typeface="Phosphate Inline" panose="02000506050000020004" charset="0"/>
              <a:cs typeface="Phosphate Inline" panose="020005060500000200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21455" y="2697480"/>
            <a:ext cx="4324985" cy="1566545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ct val="150000"/>
              </a:lnSpc>
            </a:pPr>
            <a:r>
              <a:rPr lang="en-US" altLang="zh-CN" sz="8000">
                <a:ln w="12700">
                  <a:solidFill>
                    <a:srgbClr val="E0AE5C"/>
                  </a:solidFill>
                  <a:prstDash val="solid"/>
                </a:ln>
                <a:solidFill>
                  <a:srgbClr val="E0AE5C"/>
                </a:solidFill>
                <a:effectLst/>
                <a:latin typeface="Phosphate Inline" panose="02000506050000020004" charset="0"/>
                <a:cs typeface="Phosphate Inline" panose="02000506050000020004" charset="0"/>
              </a:rPr>
              <a:t>Festival</a:t>
            </a:r>
            <a:endParaRPr lang="zh-CN" altLang="en-US">
              <a:ln w="12700">
                <a:solidFill>
                  <a:srgbClr val="E0AE5C"/>
                </a:solidFill>
                <a:prstDash val="solid"/>
              </a:ln>
              <a:solidFill>
                <a:srgbClr val="E0AE5C"/>
              </a:solidFill>
              <a:effectLst/>
            </a:endParaRPr>
          </a:p>
          <a:p>
            <a:pPr algn="ctr"/>
            <a:endParaRPr lang="zh-CN" altLang="en-US">
              <a:ln w="12700">
                <a:solidFill>
                  <a:srgbClr val="E0AE5C"/>
                </a:solidFill>
                <a:prstDash val="solid"/>
              </a:ln>
              <a:solidFill>
                <a:srgbClr val="E0AE5C"/>
              </a:soli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95620" y="669290"/>
            <a:ext cx="5591810" cy="173863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ct val="150000"/>
              </a:lnSpc>
            </a:pPr>
            <a:r>
              <a:rPr lang="en-US" altLang="zh-CN" sz="11500">
                <a:ln w="12700">
                  <a:solidFill>
                    <a:srgbClr val="E0AE5C"/>
                  </a:solidFill>
                  <a:prstDash val="solid"/>
                </a:ln>
                <a:solidFill>
                  <a:srgbClr val="E0AE5C"/>
                </a:solidFill>
                <a:effectLst/>
                <a:latin typeface="Phosphate Inline" panose="02000506050000020004" charset="0"/>
                <a:cs typeface="Phosphate Inline" panose="02000506050000020004" charset="0"/>
              </a:rPr>
              <a:t>Yuanz</a:t>
            </a:r>
            <a:endParaRPr lang="en-US" altLang="zh-CN" sz="11500">
              <a:ln w="12700">
                <a:solidFill>
                  <a:srgbClr val="E0AE5C"/>
                </a:solidFill>
                <a:prstDash val="solid"/>
              </a:ln>
              <a:solidFill>
                <a:srgbClr val="E0AE5C"/>
              </a:solidFill>
              <a:effectLst/>
              <a:latin typeface="Phosphate Inline" panose="02000506050000020004" charset="0"/>
              <a:cs typeface="Phosphate Inline" panose="020005060500000200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689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4">
                <p:cTn id="2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numSld="7">
                <p:cTn id="26" repeatCount="indefinite" fill="remove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4" grpId="0"/>
      <p:bldP spid="3" grpId="0" animBg="1"/>
      <p:bldP spid="10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04215" y="2527300"/>
            <a:ext cx="10783570" cy="136525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ct val="160000"/>
              </a:lnSpc>
            </a:pPr>
            <a:r>
              <a:rPr lang="en-US" altLang="zh-CN" sz="8000">
                <a:ln>
                  <a:solidFill>
                    <a:srgbClr val="968968">
                      <a:alpha val="10000"/>
                    </a:srgbClr>
                  </a:solidFill>
                </a:ln>
                <a:solidFill>
                  <a:schemeClr val="tx1">
                    <a:alpha val="10000"/>
                  </a:schemeClr>
                </a:solidFill>
                <a:effectLst/>
                <a:latin typeface="Phosphate Inline" panose="02000506050000020004" charset="0"/>
                <a:cs typeface="Phosphate Inline" panose="02000506050000020004" charset="0"/>
              </a:rPr>
              <a:t>Zhong YUAN FESTIVAL</a:t>
            </a:r>
            <a:endParaRPr lang="en-US" altLang="zh-CN" sz="8000">
              <a:ln>
                <a:solidFill>
                  <a:srgbClr val="968968">
                    <a:alpha val="10000"/>
                  </a:srgbClr>
                </a:solidFill>
              </a:ln>
              <a:solidFill>
                <a:schemeClr val="tx1">
                  <a:alpha val="10000"/>
                </a:schemeClr>
              </a:solidFill>
              <a:effectLst/>
              <a:latin typeface="Phosphate Inline" panose="02000506050000020004" charset="0"/>
              <a:cs typeface="Phosphate Inline" panose="020005060500000200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71345" y="2886075"/>
            <a:ext cx="3437890" cy="461645"/>
          </a:xfrm>
          <a:prstGeom prst="rect">
            <a:avLst/>
          </a:prstGeom>
          <a:solidFill>
            <a:srgbClr val="F7E993"/>
          </a:solidFill>
        </p:spPr>
        <p:txBody>
          <a:bodyPr wrap="none" rtlCol="0">
            <a:noAutofit/>
          </a:bodyPr>
          <a:lstStyle/>
          <a:p>
            <a:pPr algn="ctr"/>
            <a:r>
              <a:rPr lang="id-ID" sz="2400" b="1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Hungry Ghost Festival</a:t>
            </a:r>
            <a:endParaRPr lang="id-ID" sz="2400" b="1" dirty="0"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95780" y="1759585"/>
            <a:ext cx="442531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7E993"/>
                </a:solidFill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Zhongyuan Festival</a:t>
            </a:r>
            <a:endParaRPr lang="en-US" sz="3200" b="1" dirty="0">
              <a:solidFill>
                <a:srgbClr val="F7E993"/>
              </a:solidFill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5780" y="3790315"/>
            <a:ext cx="384746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7E993"/>
                </a:solidFill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on the 15th day of the seventh lunar month</a:t>
            </a:r>
            <a:endParaRPr lang="en-US" sz="3200" dirty="0">
              <a:solidFill>
                <a:srgbClr val="F7E993"/>
              </a:solidFill>
              <a:latin typeface="Times New Roman Regular" panose="02020603050405020304" charset="0"/>
              <a:ea typeface="华文新魏" panose="02010800040101010101" pitchFamily="2" charset="-122"/>
              <a:cs typeface="Times New Roman Regular" panose="02020603050405020304" charset="0"/>
              <a:sym typeface="+mn-lt"/>
            </a:endParaRPr>
          </a:p>
        </p:txBody>
      </p:sp>
      <p:pic>
        <p:nvPicPr>
          <p:cNvPr id="33" name="内容占位符 8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04215" y="1464945"/>
            <a:ext cx="1167130" cy="1267460"/>
          </a:xfrm>
          <a:prstGeom prst="rect">
            <a:avLst/>
          </a:prstGeom>
        </p:spPr>
      </p:pic>
      <p:pic>
        <p:nvPicPr>
          <p:cNvPr id="34" name="内容占位符 8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6358890" y="1259840"/>
            <a:ext cx="1275715" cy="147256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01345" y="434340"/>
            <a:ext cx="6065520" cy="70802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ko-KR" sz="4000" cap="none" dirty="0" err="1">
                <a:solidFill>
                  <a:srgbClr val="F7E993"/>
                </a:solidFill>
                <a:latin typeface="Phosphate Inline" panose="02000506050000020004" charset="0"/>
                <a:ea typeface="华文新魏" panose="02010800040101010101" pitchFamily="2" charset="-122"/>
                <a:cs typeface="Phosphate Inline" panose="02000506050000020004" charset="0"/>
                <a:sym typeface="+mn-lt"/>
              </a:rPr>
              <a:t>1. Dates of Observance</a:t>
            </a:r>
            <a:endParaRPr lang="en-US" altLang="ko-KR" sz="4000" cap="none" dirty="0" err="1">
              <a:solidFill>
                <a:srgbClr val="F7E993"/>
              </a:solidFill>
              <a:latin typeface="Phosphate Inline" panose="02000506050000020004" charset="0"/>
              <a:ea typeface="华文新魏" panose="02010800040101010101" pitchFamily="2" charset="-122"/>
              <a:cs typeface="Phosphate Inline" panose="02000506050000020004" charset="0"/>
              <a:sym typeface="+mn-lt"/>
            </a:endParaRPr>
          </a:p>
        </p:txBody>
      </p:sp>
      <p:sp>
        <p:nvSpPr>
          <p:cNvPr id="2" name="Rectangle 15"/>
          <p:cNvSpPr/>
          <p:nvPr>
            <p:custDataLst>
              <p:tags r:id="rId4"/>
            </p:custDataLst>
          </p:nvPr>
        </p:nvSpPr>
        <p:spPr>
          <a:xfrm>
            <a:off x="7524750" y="1802130"/>
            <a:ext cx="442531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b="1" dirty="0">
                <a:solidFill>
                  <a:srgbClr val="F7E993"/>
                </a:solidFill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Day of the Dead</a:t>
            </a:r>
            <a:endParaRPr lang="en-US" sz="3200" b="1" dirty="0">
              <a:solidFill>
                <a:srgbClr val="F7E993"/>
              </a:solidFill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  <p:sp>
        <p:nvSpPr>
          <p:cNvPr id="4" name="TextBox 14"/>
          <p:cNvSpPr txBox="1"/>
          <p:nvPr>
            <p:custDataLst>
              <p:tags r:id="rId5"/>
            </p:custDataLst>
          </p:nvPr>
        </p:nvSpPr>
        <p:spPr>
          <a:xfrm>
            <a:off x="6801485" y="3241675"/>
            <a:ext cx="2991485" cy="461645"/>
          </a:xfrm>
          <a:prstGeom prst="rect">
            <a:avLst/>
          </a:prstGeom>
          <a:solidFill>
            <a:srgbClr val="F7E993"/>
          </a:solidFill>
        </p:spPr>
        <p:txBody>
          <a:bodyPr wrap="none" rtlCol="0">
            <a:noAutofit/>
          </a:bodyPr>
          <a:p>
            <a:pPr algn="ctr"/>
            <a:r>
              <a:rPr lang="id-ID" sz="2400" b="1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Day of the little angels</a:t>
            </a:r>
            <a:endParaRPr lang="id-ID" sz="2400" b="1" dirty="0"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  <p:sp>
        <p:nvSpPr>
          <p:cNvPr id="6" name="TextBox 14"/>
          <p:cNvSpPr txBox="1"/>
          <p:nvPr>
            <p:custDataLst>
              <p:tags r:id="rId6"/>
            </p:custDataLst>
          </p:nvPr>
        </p:nvSpPr>
        <p:spPr>
          <a:xfrm>
            <a:off x="889635" y="5309870"/>
            <a:ext cx="1275715" cy="461645"/>
          </a:xfrm>
          <a:prstGeom prst="rect">
            <a:avLst/>
          </a:prstGeom>
          <a:solidFill>
            <a:srgbClr val="F7E993"/>
          </a:solidFill>
        </p:spPr>
        <p:txBody>
          <a:bodyPr wrap="none" rtlCol="0">
            <a:noAutofit/>
          </a:bodyPr>
          <a:p>
            <a:pPr algn="ctr"/>
            <a:r>
              <a:rPr lang="en-US" altLang="id-ID" sz="2400" b="1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Harvest</a:t>
            </a:r>
            <a:endParaRPr lang="en-US" altLang="id-ID" sz="2400" b="1" dirty="0"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  <p:sp>
        <p:nvSpPr>
          <p:cNvPr id="7" name="TextBox 14"/>
          <p:cNvSpPr txBox="1"/>
          <p:nvPr>
            <p:custDataLst>
              <p:tags r:id="rId7"/>
            </p:custDataLst>
          </p:nvPr>
        </p:nvSpPr>
        <p:spPr>
          <a:xfrm>
            <a:off x="2642870" y="5309870"/>
            <a:ext cx="1708785" cy="461645"/>
          </a:xfrm>
          <a:prstGeom prst="rect">
            <a:avLst/>
          </a:prstGeom>
          <a:solidFill>
            <a:srgbClr val="F7E993"/>
          </a:solidFill>
        </p:spPr>
        <p:txBody>
          <a:bodyPr wrap="none" rtlCol="0">
            <a:noAutofit/>
          </a:bodyPr>
          <a:p>
            <a:pPr algn="ctr"/>
            <a:r>
              <a:rPr lang="en-US" altLang="id-ID" sz="2400" b="1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Abundance</a:t>
            </a:r>
            <a:endParaRPr lang="en-US" altLang="id-ID" sz="2400" b="1" dirty="0"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  <p:sp>
        <p:nvSpPr>
          <p:cNvPr id="8" name="TextBox 14"/>
          <p:cNvSpPr txBox="1"/>
          <p:nvPr>
            <p:custDataLst>
              <p:tags r:id="rId8"/>
            </p:custDataLst>
          </p:nvPr>
        </p:nvSpPr>
        <p:spPr>
          <a:xfrm>
            <a:off x="4829175" y="5309870"/>
            <a:ext cx="1395095" cy="461645"/>
          </a:xfrm>
          <a:prstGeom prst="rect">
            <a:avLst/>
          </a:prstGeom>
          <a:solidFill>
            <a:srgbClr val="F7E993"/>
          </a:solidFill>
        </p:spPr>
        <p:txBody>
          <a:bodyPr wrap="none" rtlCol="0">
            <a:noAutofit/>
          </a:bodyPr>
          <a:p>
            <a:pPr algn="ctr"/>
            <a:r>
              <a:rPr lang="en-US" altLang="id-ID" sz="2400" b="1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Gratitude</a:t>
            </a:r>
            <a:endParaRPr lang="en-US" altLang="id-ID" sz="2400" b="1" dirty="0"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  <p:sp>
        <p:nvSpPr>
          <p:cNvPr id="9" name="TextBox 14"/>
          <p:cNvSpPr txBox="1"/>
          <p:nvPr>
            <p:custDataLst>
              <p:tags r:id="rId9"/>
            </p:custDataLst>
          </p:nvPr>
        </p:nvSpPr>
        <p:spPr>
          <a:xfrm>
            <a:off x="10092690" y="3241675"/>
            <a:ext cx="1395095" cy="461645"/>
          </a:xfrm>
          <a:prstGeom prst="rect">
            <a:avLst/>
          </a:prstGeom>
          <a:solidFill>
            <a:srgbClr val="F7E993"/>
          </a:solidFill>
        </p:spPr>
        <p:txBody>
          <a:bodyPr wrap="none" rtlCol="0">
            <a:noAutofit/>
          </a:bodyPr>
          <a:p>
            <a:pPr algn="ctr"/>
            <a:r>
              <a:rPr lang="en-US" altLang="id-ID" sz="2400" b="1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Nov. 1</a:t>
            </a:r>
            <a:r>
              <a:rPr lang="en-US" altLang="id-ID" sz="2400" b="1" baseline="30000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st</a:t>
            </a:r>
            <a:endParaRPr lang="en-US" altLang="id-ID" sz="2400" b="1" baseline="30000" dirty="0"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  <p:sp>
        <p:nvSpPr>
          <p:cNvPr id="10" name="TextBox 14"/>
          <p:cNvSpPr txBox="1"/>
          <p:nvPr>
            <p:custDataLst>
              <p:tags r:id="rId10"/>
            </p:custDataLst>
          </p:nvPr>
        </p:nvSpPr>
        <p:spPr>
          <a:xfrm>
            <a:off x="6801485" y="4558665"/>
            <a:ext cx="2991485" cy="461645"/>
          </a:xfrm>
          <a:prstGeom prst="rect">
            <a:avLst/>
          </a:prstGeom>
          <a:solidFill>
            <a:srgbClr val="F7E993"/>
          </a:solidFill>
        </p:spPr>
        <p:txBody>
          <a:bodyPr wrap="none" rtlCol="0">
            <a:noAutofit/>
          </a:bodyPr>
          <a:p>
            <a:pPr algn="ctr"/>
            <a:r>
              <a:rPr lang="id-ID" sz="2400" b="1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Day of the </a:t>
            </a:r>
            <a:r>
              <a:rPr lang="en-US" altLang="id-ID" sz="2400" b="1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adult</a:t>
            </a:r>
            <a:r>
              <a:rPr lang="id-ID" sz="2400" b="1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 angels</a:t>
            </a:r>
            <a:endParaRPr lang="id-ID" sz="2400" b="1" dirty="0"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  <p:sp>
        <p:nvSpPr>
          <p:cNvPr id="11" name="TextBox 14"/>
          <p:cNvSpPr txBox="1"/>
          <p:nvPr>
            <p:custDataLst>
              <p:tags r:id="rId11"/>
            </p:custDataLst>
          </p:nvPr>
        </p:nvSpPr>
        <p:spPr>
          <a:xfrm>
            <a:off x="10092690" y="4558665"/>
            <a:ext cx="1395095" cy="461645"/>
          </a:xfrm>
          <a:prstGeom prst="rect">
            <a:avLst/>
          </a:prstGeom>
          <a:solidFill>
            <a:srgbClr val="F7E993"/>
          </a:solidFill>
        </p:spPr>
        <p:txBody>
          <a:bodyPr wrap="none" rtlCol="0">
            <a:noAutofit/>
          </a:bodyPr>
          <a:p>
            <a:pPr algn="ctr"/>
            <a:r>
              <a:rPr lang="en-US" altLang="id-ID" sz="2400" b="1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Nov. 2</a:t>
            </a:r>
            <a:r>
              <a:rPr lang="en-US" altLang="id-ID" sz="2400" b="1" baseline="30000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nd</a:t>
            </a:r>
            <a:endParaRPr lang="en-US" altLang="id-ID" sz="2400" b="1" baseline="30000" dirty="0"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/>
      <p:bldP spid="18" grpId="0"/>
      <p:bldP spid="2" grpId="0"/>
      <p:bldP spid="4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04215" y="2153920"/>
            <a:ext cx="10783570" cy="173863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ct val="160000"/>
              </a:lnSpc>
            </a:pPr>
            <a:r>
              <a:rPr lang="en-US" altLang="zh-CN" sz="8000">
                <a:ln>
                  <a:solidFill>
                    <a:srgbClr val="968968">
                      <a:alpha val="10000"/>
                    </a:srgbClr>
                  </a:solidFill>
                </a:ln>
                <a:solidFill>
                  <a:schemeClr val="tx1">
                    <a:alpha val="10000"/>
                  </a:schemeClr>
                </a:solidFill>
                <a:effectLst/>
                <a:latin typeface="Phosphate Inline" panose="02000506050000020004" charset="0"/>
                <a:cs typeface="Phosphate Inline" panose="02000506050000020004" charset="0"/>
              </a:rPr>
              <a:t>Zhong YUAN FESTIVAL</a:t>
            </a:r>
            <a:endParaRPr lang="en-US" altLang="zh-CN" sz="8000">
              <a:ln>
                <a:solidFill>
                  <a:srgbClr val="968968">
                    <a:alpha val="10000"/>
                  </a:srgbClr>
                </a:solidFill>
              </a:ln>
              <a:solidFill>
                <a:schemeClr val="tx1">
                  <a:alpha val="10000"/>
                </a:schemeClr>
              </a:solidFill>
              <a:effectLst/>
              <a:latin typeface="Phosphate Inline" panose="02000506050000020004" charset="0"/>
              <a:cs typeface="Phosphate Inline" panose="020005060500000200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33925" y="1870710"/>
            <a:ext cx="2720340" cy="2527300"/>
          </a:xfrm>
          <a:prstGeom prst="rect">
            <a:avLst/>
          </a:prstGeom>
          <a:solidFill>
            <a:srgbClr val="F7E99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01377" y="1870585"/>
            <a:ext cx="38950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id-ID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P</a:t>
            </a:r>
            <a:r>
              <a:rPr lang="id-ID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repare </a:t>
            </a:r>
            <a:r>
              <a:rPr lang="en-US" altLang="id-ID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O</a:t>
            </a:r>
            <a:r>
              <a:rPr lang="id-ID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fferings</a:t>
            </a:r>
            <a:endParaRPr lang="id-ID" sz="40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>
            <p:custDataLst>
              <p:tags r:id="rId2"/>
            </p:custDataLst>
          </p:nvPr>
        </p:nvSpPr>
        <p:spPr>
          <a:xfrm>
            <a:off x="601345" y="434340"/>
            <a:ext cx="7600950" cy="70802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p>
            <a:pPr marL="0" indent="0" algn="l" defTabSz="508000" eaLnBrk="0" fontAlgn="auto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ko-KR" sz="4000" cap="none" dirty="0" err="1">
                <a:solidFill>
                  <a:srgbClr val="F7E993"/>
                </a:solidFill>
                <a:latin typeface="Phosphate Inline" panose="02000506050000020004" charset="0"/>
                <a:ea typeface="华文新魏" panose="02010800040101010101" pitchFamily="2" charset="-122"/>
                <a:cs typeface="Phosphate Inline" panose="02000506050000020004" charset="0"/>
                <a:sym typeface="+mn-lt"/>
              </a:rPr>
              <a:t>2.1 Ceremonies and Traditions</a:t>
            </a:r>
            <a:endParaRPr lang="en-US" altLang="ko-KR" sz="4000" cap="none" dirty="0" err="1">
              <a:solidFill>
                <a:srgbClr val="F7E993"/>
              </a:solidFill>
              <a:latin typeface="Phosphate Inline" panose="02000506050000020004" charset="0"/>
              <a:ea typeface="华文新魏" panose="02010800040101010101" pitchFamily="2" charset="-122"/>
              <a:cs typeface="Phosphate Inline" panose="02000506050000020004" charset="0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4733925" y="2925445"/>
            <a:ext cx="2720340" cy="2527300"/>
          </a:xfrm>
          <a:prstGeom prst="rect">
            <a:avLst/>
          </a:prstGeom>
          <a:solidFill>
            <a:srgbClr val="F7E99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dirty="0">
              <a:solidFill>
                <a:schemeClr val="tx1"/>
              </a:solidFill>
              <a:latin typeface="Phosphate Inline" panose="02000506050000020004" charset="0"/>
              <a:ea typeface="华文新魏" panose="02010800040101010101" pitchFamily="2" charset="-122"/>
              <a:cs typeface="Phosphate Inline" panose="02000506050000020004" charset="0"/>
              <a:sym typeface="+mn-lt"/>
            </a:endParaRPr>
          </a:p>
          <a:p>
            <a:pPr algn="ctr"/>
            <a:endParaRPr lang="zh-CN" altLang="en-US" sz="2400" dirty="0">
              <a:solidFill>
                <a:schemeClr val="tx1"/>
              </a:solidFill>
              <a:latin typeface="Phosphate Inline" panose="02000506050000020004" charset="0"/>
              <a:ea typeface="华文新魏" panose="02010800040101010101" pitchFamily="2" charset="-122"/>
              <a:cs typeface="Phosphate Inline" panose="02000506050000020004" charset="0"/>
              <a:sym typeface="+mn-lt"/>
            </a:endParaRPr>
          </a:p>
          <a:p>
            <a:pPr algn="ctr"/>
            <a:endParaRPr lang="zh-CN" altLang="en-US" sz="2400" dirty="0">
              <a:solidFill>
                <a:schemeClr val="tx1"/>
              </a:solidFill>
              <a:latin typeface="Phosphate Inline" panose="02000506050000020004" charset="0"/>
              <a:ea typeface="华文新魏" panose="02010800040101010101" pitchFamily="2" charset="-122"/>
              <a:cs typeface="Phosphate Inline" panose="02000506050000020004" charset="0"/>
              <a:sym typeface="+mn-lt"/>
            </a:endParaRPr>
          </a:p>
          <a:p>
            <a:pPr algn="ctr"/>
            <a:endParaRPr lang="zh-CN" altLang="en-US" sz="2400" dirty="0">
              <a:solidFill>
                <a:schemeClr val="tx1"/>
              </a:solidFill>
              <a:latin typeface="Phosphate Inline" panose="02000506050000020004" charset="0"/>
              <a:ea typeface="华文新魏" panose="02010800040101010101" pitchFamily="2" charset="-122"/>
              <a:cs typeface="Phosphate Inline" panose="02000506050000020004" charset="0"/>
              <a:sym typeface="+mn-lt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Phosphate Inline" panose="02000506050000020004" charset="0"/>
                <a:ea typeface="华文新魏" panose="02010800040101010101" pitchFamily="2" charset="-122"/>
                <a:cs typeface="Phosphate Inline" panose="02000506050000020004" charset="0"/>
                <a:sym typeface="+mn-lt"/>
              </a:rPr>
              <a:t>ancestor worship</a:t>
            </a:r>
            <a:endParaRPr lang="zh-CN" altLang="en-US" sz="2400" dirty="0">
              <a:solidFill>
                <a:schemeClr val="tx1"/>
              </a:solidFill>
              <a:latin typeface="Phosphate Inline" panose="02000506050000020004" charset="0"/>
              <a:ea typeface="华文新魏" panose="02010800040101010101" pitchFamily="2" charset="-122"/>
              <a:cs typeface="Phosphate Inline" panose="02000506050000020004" charset="0"/>
              <a:sym typeface="+mn-lt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136515" y="1751330"/>
            <a:ext cx="2239645" cy="2724785"/>
          </a:xfrm>
          <a:prstGeom prst="rect">
            <a:avLst/>
          </a:prstGeom>
        </p:spPr>
      </p:pic>
      <p:sp>
        <p:nvSpPr>
          <p:cNvPr id="5" name="TextBox 114"/>
          <p:cNvSpPr txBox="1"/>
          <p:nvPr>
            <p:custDataLst>
              <p:tags r:id="rId5"/>
            </p:custDataLst>
          </p:nvPr>
        </p:nvSpPr>
        <p:spPr>
          <a:xfrm>
            <a:off x="586137" y="4745865"/>
            <a:ext cx="40373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B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urn </a:t>
            </a:r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S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pirit </a:t>
            </a:r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M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oney</a:t>
            </a:r>
            <a:endParaRPr sz="40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6" name="TextBox 114"/>
          <p:cNvSpPr txBox="1"/>
          <p:nvPr>
            <p:custDataLst>
              <p:tags r:id="rId6"/>
            </p:custDataLst>
          </p:nvPr>
        </p:nvSpPr>
        <p:spPr>
          <a:xfrm>
            <a:off x="7597172" y="1870585"/>
            <a:ext cx="41821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K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neel in </a:t>
            </a:r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R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everence</a:t>
            </a:r>
            <a:endParaRPr sz="40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7" name="TextBox 114"/>
          <p:cNvSpPr txBox="1"/>
          <p:nvPr>
            <p:custDataLst>
              <p:tags r:id="rId7"/>
            </p:custDataLst>
          </p:nvPr>
        </p:nvSpPr>
        <p:spPr>
          <a:xfrm>
            <a:off x="7710837" y="4745865"/>
            <a:ext cx="346075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P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aying </a:t>
            </a:r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H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omage</a:t>
            </a:r>
            <a:endParaRPr sz="40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8" name="TextBox 14"/>
          <p:cNvSpPr txBox="1"/>
          <p:nvPr>
            <p:custDataLst>
              <p:tags r:id="rId8"/>
            </p:custDataLst>
          </p:nvPr>
        </p:nvSpPr>
        <p:spPr>
          <a:xfrm>
            <a:off x="2310765" y="3430905"/>
            <a:ext cx="1275715" cy="461645"/>
          </a:xfrm>
          <a:prstGeom prst="rect">
            <a:avLst/>
          </a:prstGeom>
          <a:solidFill>
            <a:srgbClr val="F7E993"/>
          </a:solidFill>
        </p:spPr>
        <p:txBody>
          <a:bodyPr wrap="none" rtlCol="0">
            <a:noAutofit/>
          </a:bodyPr>
          <a:p>
            <a:pPr algn="ctr"/>
            <a:r>
              <a:rPr lang="en-US" altLang="id-ID" sz="2800" b="1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Solemn</a:t>
            </a:r>
            <a:endParaRPr lang="en-US" altLang="id-ID" sz="2800" b="1" dirty="0"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  <p:sp>
        <p:nvSpPr>
          <p:cNvPr id="9" name="TextBox 14"/>
          <p:cNvSpPr txBox="1"/>
          <p:nvPr>
            <p:custDataLst>
              <p:tags r:id="rId9"/>
            </p:custDataLst>
          </p:nvPr>
        </p:nvSpPr>
        <p:spPr>
          <a:xfrm>
            <a:off x="8202295" y="3437890"/>
            <a:ext cx="2334895" cy="461645"/>
          </a:xfrm>
          <a:prstGeom prst="rect">
            <a:avLst/>
          </a:prstGeom>
          <a:solidFill>
            <a:srgbClr val="F7E993"/>
          </a:solidFill>
        </p:spPr>
        <p:txBody>
          <a:bodyPr wrap="none" rtlCol="0">
            <a:noAutofit/>
          </a:bodyPr>
          <a:p>
            <a:pPr algn="ctr"/>
            <a:r>
              <a:rPr lang="en-US" altLang="id-ID" sz="2800" b="1" dirty="0">
                <a:latin typeface="Times New Roman Bold" panose="02020603050405020304" charset="0"/>
                <a:ea typeface="华文新魏" panose="02010800040101010101" pitchFamily="2" charset="-122"/>
                <a:cs typeface="Times New Roman Bold" panose="02020603050405020304" charset="0"/>
                <a:sym typeface="+mn-lt"/>
              </a:rPr>
              <a:t>Remembrance</a:t>
            </a:r>
            <a:endParaRPr lang="en-US" altLang="id-ID" sz="2800" b="1" dirty="0">
              <a:latin typeface="Times New Roman Bold" panose="02020603050405020304" charset="0"/>
              <a:ea typeface="华文新魏" panose="02010800040101010101" pitchFamily="2" charset="-122"/>
              <a:cs typeface="Times New Roman Bold" panose="020206030504050203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5" grpId="0"/>
      <p:bldP spid="6" grpId="0"/>
      <p:bldP spid="7" grpId="0"/>
      <p:bldP spid="8" grpId="0" bldLvl="0" animBg="1"/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Chart 54"/>
          <p:cNvGraphicFramePr/>
          <p:nvPr/>
        </p:nvGraphicFramePr>
        <p:xfrm>
          <a:off x="2111707" y="1647572"/>
          <a:ext cx="1994371" cy="1329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56" name="Chart 55"/>
          <p:cNvGraphicFramePr/>
          <p:nvPr/>
        </p:nvGraphicFramePr>
        <p:xfrm>
          <a:off x="7582537" y="1566653"/>
          <a:ext cx="1994371" cy="1329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6" name="Group 65"/>
          <p:cNvGrpSpPr/>
          <p:nvPr/>
        </p:nvGrpSpPr>
        <p:grpSpPr>
          <a:xfrm>
            <a:off x="6452822" y="2246908"/>
            <a:ext cx="1633903" cy="649325"/>
            <a:chOff x="5424282" y="1706910"/>
            <a:chExt cx="1915855" cy="761375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5424282" y="1706910"/>
              <a:ext cx="761375" cy="761375"/>
            </a:xfrm>
            <a:prstGeom prst="line">
              <a:avLst/>
            </a:prstGeom>
            <a:ln w="19050"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185657" y="1706910"/>
              <a:ext cx="11544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732270" y="4006215"/>
            <a:ext cx="850900" cy="687070"/>
            <a:chOff x="6914848" y="4475730"/>
            <a:chExt cx="1112135" cy="51178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6914848" y="4475730"/>
              <a:ext cx="511781" cy="511780"/>
            </a:xfrm>
            <a:prstGeom prst="line">
              <a:avLst/>
            </a:prstGeom>
            <a:ln w="19050">
              <a:solidFill>
                <a:schemeClr val="accent4"/>
              </a:solidFill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427561" y="4987510"/>
              <a:ext cx="59942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4194810" y="4199890"/>
            <a:ext cx="648335" cy="332105"/>
            <a:chOff x="3688606" y="4273686"/>
            <a:chExt cx="1800808" cy="332422"/>
          </a:xfrm>
        </p:grpSpPr>
        <p:cxnSp>
          <p:nvCxnSpPr>
            <p:cNvPr id="46" name="Straight Connector 45"/>
            <p:cNvCxnSpPr/>
            <p:nvPr/>
          </p:nvCxnSpPr>
          <p:spPr>
            <a:xfrm rot="10800000" flipV="1">
              <a:off x="5156990" y="4273686"/>
              <a:ext cx="332424" cy="332422"/>
            </a:xfrm>
            <a:prstGeom prst="line">
              <a:avLst/>
            </a:prstGeom>
            <a:ln w="19050">
              <a:solidFill>
                <a:schemeClr val="accent3"/>
              </a:solidFill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3688606" y="4604868"/>
              <a:ext cx="1478199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462780" y="2056765"/>
            <a:ext cx="1106170" cy="1045845"/>
            <a:chOff x="3594746" y="2513840"/>
            <a:chExt cx="1708166" cy="1045552"/>
          </a:xfrm>
        </p:grpSpPr>
        <p:cxnSp>
          <p:nvCxnSpPr>
            <p:cNvPr id="50" name="Straight Connector 49"/>
            <p:cNvCxnSpPr/>
            <p:nvPr/>
          </p:nvCxnSpPr>
          <p:spPr>
            <a:xfrm flipH="1" flipV="1">
              <a:off x="4257353" y="2513840"/>
              <a:ext cx="1045559" cy="1045552"/>
            </a:xfrm>
            <a:prstGeom prst="line">
              <a:avLst/>
            </a:prstGeom>
            <a:ln w="19050">
              <a:solidFill>
                <a:schemeClr val="accent2"/>
              </a:solidFill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594746" y="2518396"/>
              <a:ext cx="66937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1" name="图片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9387"/>
            <a:ext cx="12192000" cy="908613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601345" y="434340"/>
            <a:ext cx="7600950" cy="70802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p>
            <a:pPr marL="0" indent="0" algn="l" defTabSz="508000" eaLnBrk="0" fontAlgn="auto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ko-KR" sz="4000" cap="none" dirty="0" err="1">
                <a:solidFill>
                  <a:srgbClr val="F7E993"/>
                </a:solidFill>
                <a:latin typeface="Phosphate Inline" panose="02000506050000020004" charset="0"/>
                <a:ea typeface="华文新魏" panose="02010800040101010101" pitchFamily="2" charset="-122"/>
                <a:cs typeface="Phosphate Inline" panose="02000506050000020004" charset="0"/>
                <a:sym typeface="+mn-lt"/>
              </a:rPr>
              <a:t>2.2 Ceremonies and Traditions</a:t>
            </a:r>
            <a:endParaRPr lang="en-US" altLang="ko-KR" sz="4000" cap="none" dirty="0" err="1">
              <a:solidFill>
                <a:srgbClr val="F7E993"/>
              </a:solidFill>
              <a:latin typeface="Phosphate Inline" panose="02000506050000020004" charset="0"/>
              <a:ea typeface="华文新魏" panose="02010800040101010101" pitchFamily="2" charset="-122"/>
              <a:cs typeface="Phosphate Inline" panose="02000506050000020004" charset="0"/>
              <a:sym typeface="+mn-lt"/>
            </a:endParaRPr>
          </a:p>
        </p:txBody>
      </p:sp>
      <p:pic>
        <p:nvPicPr>
          <p:cNvPr id="2" name="图片 1" descr="截屏2025-04-10 16.40.25"/>
          <p:cNvPicPr>
            <a:picLocks noChangeAspect="1"/>
          </p:cNvPicPr>
          <p:nvPr/>
        </p:nvPicPr>
        <p:blipFill>
          <a:blip r:embed="rId5">
            <a:clrChange>
              <a:clrFrom>
                <a:srgbClr val="110C21">
                  <a:alpha val="100000"/>
                </a:srgbClr>
              </a:clrFrom>
              <a:clrTo>
                <a:srgbClr val="110C21">
                  <a:alpha val="100000"/>
                  <a:alpha val="0"/>
                </a:srgbClr>
              </a:clrTo>
            </a:clrChange>
          </a:blip>
          <a:srcRect l="15746" t="23584" r="18211" b="14134"/>
          <a:stretch>
            <a:fillRect/>
          </a:stretch>
        </p:blipFill>
        <p:spPr>
          <a:xfrm>
            <a:off x="4816475" y="2747645"/>
            <a:ext cx="2194560" cy="1452245"/>
          </a:xfrm>
          <a:prstGeom prst="rect">
            <a:avLst/>
          </a:prstGeom>
        </p:spPr>
      </p:pic>
      <p:sp>
        <p:nvSpPr>
          <p:cNvPr id="115" name="TextBox 114"/>
          <p:cNvSpPr txBox="1"/>
          <p:nvPr>
            <p:custDataLst>
              <p:tags r:id="rId6"/>
            </p:custDataLst>
          </p:nvPr>
        </p:nvSpPr>
        <p:spPr>
          <a:xfrm>
            <a:off x="601377" y="1741680"/>
            <a:ext cx="365950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E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laborate </a:t>
            </a:r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A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ltars</a:t>
            </a:r>
            <a:endParaRPr sz="40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5" name="TextBox 114"/>
          <p:cNvSpPr txBox="1"/>
          <p:nvPr>
            <p:custDataLst>
              <p:tags r:id="rId7"/>
            </p:custDataLst>
          </p:nvPr>
        </p:nvSpPr>
        <p:spPr>
          <a:xfrm>
            <a:off x="734060" y="4199890"/>
            <a:ext cx="34607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M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usic</a:t>
            </a:r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</a:t>
            </a:r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D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ance</a:t>
            </a:r>
            <a:endParaRPr sz="40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6" name="TextBox 114"/>
          <p:cNvSpPr txBox="1"/>
          <p:nvPr>
            <p:custDataLst>
              <p:tags r:id="rId8"/>
            </p:custDataLst>
          </p:nvPr>
        </p:nvSpPr>
        <p:spPr>
          <a:xfrm>
            <a:off x="8513477" y="1741680"/>
            <a:ext cx="22815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M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arigolds</a:t>
            </a:r>
            <a:endParaRPr sz="40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7" name="TextBox 114"/>
          <p:cNvSpPr txBox="1"/>
          <p:nvPr>
            <p:custDataLst>
              <p:tags r:id="rId9"/>
            </p:custDataLst>
          </p:nvPr>
        </p:nvSpPr>
        <p:spPr>
          <a:xfrm>
            <a:off x="7582567" y="4337560"/>
            <a:ext cx="401891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S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haring </a:t>
            </a:r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A</a:t>
            </a:r>
            <a:r>
              <a:rPr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necdotes</a:t>
            </a:r>
            <a:endParaRPr sz="40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</p:blipFill>
        <p:spPr>
          <a:xfrm>
            <a:off x="1551305" y="2599055"/>
            <a:ext cx="2160688" cy="144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1120000">
            <a:off x="1979295" y="2763520"/>
            <a:ext cx="180975" cy="180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marigol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59165" y="2599055"/>
            <a:ext cx="2159789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5" grpId="0">
        <p:bldAsOne/>
      </p:bldGraphic>
      <p:bldGraphic spid="56" grpId="0">
        <p:bldAsOne/>
      </p:bldGraphic>
      <p:bldP spid="115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473455" y="3052300"/>
            <a:ext cx="3145097" cy="3145097"/>
          </a:xfrm>
          <a:prstGeom prst="ellipse">
            <a:avLst/>
          </a:prstGeom>
          <a:solidFill>
            <a:srgbClr val="F7E993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8173531" y="3052300"/>
            <a:ext cx="3145097" cy="3145097"/>
          </a:xfrm>
          <a:prstGeom prst="ellipse">
            <a:avLst/>
          </a:prstGeom>
          <a:solidFill>
            <a:srgbClr val="F7E993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6823494" y="835754"/>
            <a:ext cx="3145097" cy="3145097"/>
          </a:xfrm>
          <a:prstGeom prst="ellipse">
            <a:avLst/>
          </a:prstGeom>
          <a:solidFill>
            <a:srgbClr val="F7E993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8195" y="1866265"/>
            <a:ext cx="2493645" cy="1186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B</a:t>
            </a:r>
            <a:r>
              <a:rPr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one-</a:t>
            </a:r>
            <a:r>
              <a:rPr lang="en-US"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S</a:t>
            </a:r>
            <a:r>
              <a:rPr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haped </a:t>
            </a:r>
            <a:r>
              <a:rPr lang="en-US"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D</a:t>
            </a:r>
            <a:r>
              <a:rPr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esigns</a:t>
            </a:r>
            <a:endParaRPr sz="3200" dirty="0">
              <a:latin typeface="Times New Roman Regular" panose="02020603050405020304" charset="0"/>
              <a:ea typeface="华文新魏" panose="02010800040101010101" pitchFamily="2" charset="-122"/>
              <a:cs typeface="Times New Roman Regular" panose="02020603050405020304" charset="0"/>
              <a:sym typeface="+mn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096962" y="1142407"/>
            <a:ext cx="585278" cy="481315"/>
            <a:chOff x="3573463" y="252413"/>
            <a:chExt cx="241300" cy="198438"/>
          </a:xfrm>
          <a:solidFill>
            <a:schemeClr val="bg1"/>
          </a:solidFill>
        </p:grpSpPr>
        <p:sp>
          <p:nvSpPr>
            <p:cNvPr id="32" name="Freeform 12"/>
            <p:cNvSpPr>
              <a:spLocks noEditPoints="1"/>
            </p:cNvSpPr>
            <p:nvPr/>
          </p:nvSpPr>
          <p:spPr bwMode="auto">
            <a:xfrm>
              <a:off x="3573463" y="252413"/>
              <a:ext cx="241300" cy="198438"/>
            </a:xfrm>
            <a:custGeom>
              <a:avLst/>
              <a:gdLst>
                <a:gd name="T0" fmla="*/ 0 w 64"/>
                <a:gd name="T1" fmla="*/ 23 h 53"/>
                <a:gd name="T2" fmla="*/ 0 w 64"/>
                <a:gd name="T3" fmla="*/ 25 h 53"/>
                <a:gd name="T4" fmla="*/ 64 w 64"/>
                <a:gd name="T5" fmla="*/ 30 h 53"/>
                <a:gd name="T6" fmla="*/ 64 w 64"/>
                <a:gd name="T7" fmla="*/ 28 h 53"/>
                <a:gd name="T8" fmla="*/ 0 w 64"/>
                <a:gd name="T9" fmla="*/ 23 h 53"/>
                <a:gd name="T10" fmla="*/ 32 w 64"/>
                <a:gd name="T11" fmla="*/ 41 h 53"/>
                <a:gd name="T12" fmla="*/ 18 w 64"/>
                <a:gd name="T13" fmla="*/ 25 h 53"/>
                <a:gd name="T14" fmla="*/ 34 w 64"/>
                <a:gd name="T15" fmla="*/ 12 h 53"/>
                <a:gd name="T16" fmla="*/ 47 w 64"/>
                <a:gd name="T17" fmla="*/ 28 h 53"/>
                <a:gd name="T18" fmla="*/ 32 w 64"/>
                <a:gd name="T1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52">
                  <a:moveTo>
                    <a:pt x="0" y="23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3" y="51"/>
                    <a:pt x="48" y="53"/>
                    <a:pt x="64" y="30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52" y="3"/>
                    <a:pt x="17" y="0"/>
                    <a:pt x="0" y="23"/>
                  </a:cubicBezTo>
                  <a:close/>
                  <a:moveTo>
                    <a:pt x="32" y="41"/>
                  </a:moveTo>
                  <a:cubicBezTo>
                    <a:pt x="24" y="40"/>
                    <a:pt x="18" y="33"/>
                    <a:pt x="18" y="25"/>
                  </a:cubicBezTo>
                  <a:cubicBezTo>
                    <a:pt x="19" y="17"/>
                    <a:pt x="26" y="11"/>
                    <a:pt x="34" y="12"/>
                  </a:cubicBezTo>
                  <a:cubicBezTo>
                    <a:pt x="42" y="13"/>
                    <a:pt x="48" y="20"/>
                    <a:pt x="47" y="28"/>
                  </a:cubicBezTo>
                  <a:cubicBezTo>
                    <a:pt x="47" y="36"/>
                    <a:pt x="40" y="42"/>
                    <a:pt x="3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Oval 13"/>
            <p:cNvSpPr>
              <a:spLocks noChangeArrowheads="1"/>
            </p:cNvSpPr>
            <p:nvPr/>
          </p:nvSpPr>
          <p:spPr bwMode="auto">
            <a:xfrm>
              <a:off x="3667126" y="323851"/>
              <a:ext cx="57150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729725" y="3532453"/>
            <a:ext cx="419284" cy="490237"/>
            <a:chOff x="4535488" y="1625601"/>
            <a:chExt cx="206376" cy="241300"/>
          </a:xfrm>
          <a:solidFill>
            <a:schemeClr val="bg1"/>
          </a:solidFill>
        </p:grpSpPr>
        <p:sp>
          <p:nvSpPr>
            <p:cNvPr id="35" name="Freeform 68"/>
            <p:cNvSpPr/>
            <p:nvPr/>
          </p:nvSpPr>
          <p:spPr bwMode="auto">
            <a:xfrm>
              <a:off x="4543426" y="1625601"/>
              <a:ext cx="198438" cy="188913"/>
            </a:xfrm>
            <a:custGeom>
              <a:avLst/>
              <a:gdLst>
                <a:gd name="T0" fmla="*/ 49 w 53"/>
                <a:gd name="T1" fmla="*/ 8 h 50"/>
                <a:gd name="T2" fmla="*/ 53 w 53"/>
                <a:gd name="T3" fmla="*/ 4 h 50"/>
                <a:gd name="T4" fmla="*/ 49 w 53"/>
                <a:gd name="T5" fmla="*/ 0 h 50"/>
                <a:gd name="T6" fmla="*/ 45 w 53"/>
                <a:gd name="T7" fmla="*/ 4 h 50"/>
                <a:gd name="T8" fmla="*/ 45 w 53"/>
                <a:gd name="T9" fmla="*/ 6 h 50"/>
                <a:gd name="T10" fmla="*/ 25 w 53"/>
                <a:gd name="T11" fmla="*/ 20 h 50"/>
                <a:gd name="T12" fmla="*/ 7 w 53"/>
                <a:gd name="T13" fmla="*/ 2 h 50"/>
                <a:gd name="T14" fmla="*/ 3 w 53"/>
                <a:gd name="T15" fmla="*/ 1 h 50"/>
                <a:gd name="T16" fmla="*/ 0 w 53"/>
                <a:gd name="T17" fmla="*/ 4 h 50"/>
                <a:gd name="T18" fmla="*/ 14 w 53"/>
                <a:gd name="T19" fmla="*/ 37 h 50"/>
                <a:gd name="T20" fmla="*/ 46 w 53"/>
                <a:gd name="T21" fmla="*/ 50 h 50"/>
                <a:gd name="T22" fmla="*/ 50 w 53"/>
                <a:gd name="T23" fmla="*/ 48 h 50"/>
                <a:gd name="T24" fmla="*/ 49 w 53"/>
                <a:gd name="T25" fmla="*/ 43 h 50"/>
                <a:gd name="T26" fmla="*/ 33 w 53"/>
                <a:gd name="T27" fmla="*/ 27 h 50"/>
                <a:gd name="T28" fmla="*/ 46 w 53"/>
                <a:gd name="T29" fmla="*/ 7 h 50"/>
                <a:gd name="T30" fmla="*/ 49 w 53"/>
                <a:gd name="T31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0">
                  <a:moveTo>
                    <a:pt x="49" y="8"/>
                  </a:moveTo>
                  <a:cubicBezTo>
                    <a:pt x="51" y="8"/>
                    <a:pt x="53" y="6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46" y="0"/>
                    <a:pt x="45" y="2"/>
                    <a:pt x="45" y="4"/>
                  </a:cubicBezTo>
                  <a:cubicBezTo>
                    <a:pt x="45" y="5"/>
                    <a:pt x="45" y="6"/>
                    <a:pt x="45" y="6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16"/>
                    <a:pt x="5" y="28"/>
                    <a:pt x="14" y="37"/>
                  </a:cubicBezTo>
                  <a:cubicBezTo>
                    <a:pt x="22" y="46"/>
                    <a:pt x="34" y="50"/>
                    <a:pt x="46" y="50"/>
                  </a:cubicBezTo>
                  <a:cubicBezTo>
                    <a:pt x="48" y="50"/>
                    <a:pt x="49" y="49"/>
                    <a:pt x="50" y="48"/>
                  </a:cubicBezTo>
                  <a:cubicBezTo>
                    <a:pt x="51" y="46"/>
                    <a:pt x="50" y="44"/>
                    <a:pt x="49" y="43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8"/>
                    <a:pt x="48" y="8"/>
                    <a:pt x="4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endParaRPr>
            </a:p>
          </p:txBody>
        </p:sp>
        <p:sp>
          <p:nvSpPr>
            <p:cNvPr id="36" name="Freeform 69"/>
            <p:cNvSpPr/>
            <p:nvPr/>
          </p:nvSpPr>
          <p:spPr bwMode="auto">
            <a:xfrm>
              <a:off x="4535488" y="1779588"/>
              <a:ext cx="96838" cy="87313"/>
            </a:xfrm>
            <a:custGeom>
              <a:avLst/>
              <a:gdLst>
                <a:gd name="T0" fmla="*/ 23 w 26"/>
                <a:gd name="T1" fmla="*/ 9 h 23"/>
                <a:gd name="T2" fmla="*/ 22 w 26"/>
                <a:gd name="T3" fmla="*/ 8 h 23"/>
                <a:gd name="T4" fmla="*/ 12 w 26"/>
                <a:gd name="T5" fmla="*/ 0 h 23"/>
                <a:gd name="T6" fmla="*/ 11 w 26"/>
                <a:gd name="T7" fmla="*/ 0 h 23"/>
                <a:gd name="T8" fmla="*/ 11 w 26"/>
                <a:gd name="T9" fmla="*/ 0 h 23"/>
                <a:gd name="T10" fmla="*/ 0 w 26"/>
                <a:gd name="T11" fmla="*/ 20 h 23"/>
                <a:gd name="T12" fmla="*/ 0 w 26"/>
                <a:gd name="T13" fmla="*/ 22 h 23"/>
                <a:gd name="T14" fmla="*/ 2 w 26"/>
                <a:gd name="T15" fmla="*/ 23 h 23"/>
                <a:gd name="T16" fmla="*/ 24 w 26"/>
                <a:gd name="T17" fmla="*/ 23 h 23"/>
                <a:gd name="T18" fmla="*/ 26 w 26"/>
                <a:gd name="T19" fmla="*/ 22 h 23"/>
                <a:gd name="T20" fmla="*/ 26 w 26"/>
                <a:gd name="T21" fmla="*/ 20 h 23"/>
                <a:gd name="T22" fmla="*/ 23 w 26"/>
                <a:gd name="T23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3">
                  <a:moveTo>
                    <a:pt x="23" y="9"/>
                  </a:moveTo>
                  <a:cubicBezTo>
                    <a:pt x="22" y="8"/>
                    <a:pt x="22" y="8"/>
                    <a:pt x="22" y="8"/>
                  </a:cubicBezTo>
                  <a:cubicBezTo>
                    <a:pt x="18" y="6"/>
                    <a:pt x="15" y="3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1" y="23"/>
                    <a:pt x="1" y="23"/>
                    <a:pt x="2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1"/>
                    <a:pt x="26" y="20"/>
                  </a:cubicBezTo>
                  <a:lnTo>
                    <a:pt x="2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543532" y="3560091"/>
            <a:ext cx="386982" cy="359730"/>
            <a:chOff x="5992813" y="695326"/>
            <a:chExt cx="225425" cy="209550"/>
          </a:xfrm>
          <a:solidFill>
            <a:schemeClr val="bg1"/>
          </a:solidFill>
        </p:grpSpPr>
        <p:sp>
          <p:nvSpPr>
            <p:cNvPr id="38" name="Freeform 29"/>
            <p:cNvSpPr/>
            <p:nvPr/>
          </p:nvSpPr>
          <p:spPr bwMode="auto">
            <a:xfrm>
              <a:off x="6022976" y="874713"/>
              <a:ext cx="165100" cy="30163"/>
            </a:xfrm>
            <a:custGeom>
              <a:avLst/>
              <a:gdLst>
                <a:gd name="T0" fmla="*/ 43 w 44"/>
                <a:gd name="T1" fmla="*/ 0 h 8"/>
                <a:gd name="T2" fmla="*/ 1 w 44"/>
                <a:gd name="T3" fmla="*/ 0 h 8"/>
                <a:gd name="T4" fmla="*/ 0 w 44"/>
                <a:gd name="T5" fmla="*/ 1 h 8"/>
                <a:gd name="T6" fmla="*/ 0 w 44"/>
                <a:gd name="T7" fmla="*/ 7 h 8"/>
                <a:gd name="T8" fmla="*/ 1 w 44"/>
                <a:gd name="T9" fmla="*/ 8 h 8"/>
                <a:gd name="T10" fmla="*/ 43 w 44"/>
                <a:gd name="T11" fmla="*/ 8 h 8"/>
                <a:gd name="T12" fmla="*/ 44 w 44"/>
                <a:gd name="T13" fmla="*/ 7 h 8"/>
                <a:gd name="T14" fmla="*/ 44 w 44"/>
                <a:gd name="T15" fmla="*/ 1 h 8"/>
                <a:gd name="T16" fmla="*/ 43 w 44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8">
                  <a:moveTo>
                    <a:pt x="4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7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Freeform 30"/>
            <p:cNvSpPr/>
            <p:nvPr/>
          </p:nvSpPr>
          <p:spPr bwMode="auto">
            <a:xfrm>
              <a:off x="5992813" y="695326"/>
              <a:ext cx="225425" cy="165100"/>
            </a:xfrm>
            <a:custGeom>
              <a:avLst/>
              <a:gdLst>
                <a:gd name="T0" fmla="*/ 60 w 60"/>
                <a:gd name="T1" fmla="*/ 6 h 44"/>
                <a:gd name="T2" fmla="*/ 54 w 60"/>
                <a:gd name="T3" fmla="*/ 0 h 44"/>
                <a:gd name="T4" fmla="*/ 48 w 60"/>
                <a:gd name="T5" fmla="*/ 6 h 44"/>
                <a:gd name="T6" fmla="*/ 51 w 60"/>
                <a:gd name="T7" fmla="*/ 11 h 44"/>
                <a:gd name="T8" fmla="*/ 40 w 60"/>
                <a:gd name="T9" fmla="*/ 32 h 44"/>
                <a:gd name="T10" fmla="*/ 33 w 60"/>
                <a:gd name="T11" fmla="*/ 11 h 44"/>
                <a:gd name="T12" fmla="*/ 36 w 60"/>
                <a:gd name="T13" fmla="*/ 6 h 44"/>
                <a:gd name="T14" fmla="*/ 30 w 60"/>
                <a:gd name="T15" fmla="*/ 0 h 44"/>
                <a:gd name="T16" fmla="*/ 24 w 60"/>
                <a:gd name="T17" fmla="*/ 6 h 44"/>
                <a:gd name="T18" fmla="*/ 27 w 60"/>
                <a:gd name="T19" fmla="*/ 11 h 44"/>
                <a:gd name="T20" fmla="*/ 20 w 60"/>
                <a:gd name="T21" fmla="*/ 32 h 44"/>
                <a:gd name="T22" fmla="*/ 9 w 60"/>
                <a:gd name="T23" fmla="*/ 11 h 44"/>
                <a:gd name="T24" fmla="*/ 12 w 60"/>
                <a:gd name="T25" fmla="*/ 6 h 44"/>
                <a:gd name="T26" fmla="*/ 6 w 60"/>
                <a:gd name="T27" fmla="*/ 0 h 44"/>
                <a:gd name="T28" fmla="*/ 0 w 60"/>
                <a:gd name="T29" fmla="*/ 6 h 44"/>
                <a:gd name="T30" fmla="*/ 4 w 60"/>
                <a:gd name="T31" fmla="*/ 12 h 44"/>
                <a:gd name="T32" fmla="*/ 8 w 60"/>
                <a:gd name="T33" fmla="*/ 44 h 44"/>
                <a:gd name="T34" fmla="*/ 52 w 60"/>
                <a:gd name="T35" fmla="*/ 44 h 44"/>
                <a:gd name="T36" fmla="*/ 56 w 60"/>
                <a:gd name="T37" fmla="*/ 12 h 44"/>
                <a:gd name="T38" fmla="*/ 60 w 60"/>
                <a:gd name="T39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44">
                  <a:moveTo>
                    <a:pt x="60" y="6"/>
                  </a:moveTo>
                  <a:cubicBezTo>
                    <a:pt x="60" y="3"/>
                    <a:pt x="57" y="0"/>
                    <a:pt x="54" y="0"/>
                  </a:cubicBezTo>
                  <a:cubicBezTo>
                    <a:pt x="51" y="0"/>
                    <a:pt x="48" y="3"/>
                    <a:pt x="48" y="6"/>
                  </a:cubicBezTo>
                  <a:cubicBezTo>
                    <a:pt x="48" y="8"/>
                    <a:pt x="49" y="10"/>
                    <a:pt x="51" y="11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5" y="10"/>
                    <a:pt x="36" y="8"/>
                    <a:pt x="36" y="6"/>
                  </a:cubicBezTo>
                  <a:cubicBezTo>
                    <a:pt x="36" y="3"/>
                    <a:pt x="33" y="0"/>
                    <a:pt x="30" y="0"/>
                  </a:cubicBezTo>
                  <a:cubicBezTo>
                    <a:pt x="27" y="0"/>
                    <a:pt x="24" y="3"/>
                    <a:pt x="24" y="6"/>
                  </a:cubicBezTo>
                  <a:cubicBezTo>
                    <a:pt x="24" y="8"/>
                    <a:pt x="25" y="10"/>
                    <a:pt x="27" y="11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1" y="10"/>
                    <a:pt x="12" y="8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2" y="11"/>
                    <a:pt x="4" y="12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8" y="11"/>
                    <a:pt x="60" y="9"/>
                    <a:pt x="6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01345" y="434340"/>
            <a:ext cx="5681980" cy="70802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p>
            <a:pPr marL="0" indent="0" algn="l" defTabSz="508000" eaLnBrk="0" fontAlgn="auto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ko-KR" sz="4000" cap="none" dirty="0" err="1">
                <a:solidFill>
                  <a:srgbClr val="F7E993"/>
                </a:solidFill>
                <a:latin typeface="Phosphate Inline" panose="02000506050000020004" charset="0"/>
                <a:ea typeface="华文新魏" panose="02010800040101010101" pitchFamily="2" charset="-122"/>
                <a:cs typeface="Phosphate Inline" panose="02000506050000020004" charset="0"/>
                <a:sym typeface="+mn-lt"/>
              </a:rPr>
              <a:t>3.1 Culinary Offerings</a:t>
            </a:r>
            <a:endParaRPr lang="en-US" altLang="ko-KR" sz="4000" cap="none" dirty="0" err="1">
              <a:solidFill>
                <a:srgbClr val="F7E993"/>
              </a:solidFill>
              <a:latin typeface="Phosphate Inline" panose="02000506050000020004" charset="0"/>
              <a:ea typeface="华文新魏" panose="02010800040101010101" pitchFamily="2" charset="-122"/>
              <a:cs typeface="Phosphate Inline" panose="02000506050000020004" charset="0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5565" t="23796" r="13080"/>
        </p:blipFill>
        <p:spPr>
          <a:xfrm>
            <a:off x="875030" y="2002155"/>
            <a:ext cx="4399915" cy="2743200"/>
          </a:xfrm>
          <a:prstGeom prst="rect">
            <a:avLst/>
          </a:prstGeom>
        </p:spPr>
      </p:pic>
      <p:sp>
        <p:nvSpPr>
          <p:cNvPr id="4" name="TextBox 25"/>
          <p:cNvSpPr txBox="1"/>
          <p:nvPr>
            <p:custDataLst>
              <p:tags r:id="rId3"/>
            </p:custDataLst>
          </p:nvPr>
        </p:nvSpPr>
        <p:spPr>
          <a:xfrm>
            <a:off x="5649595" y="4157345"/>
            <a:ext cx="26435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C</a:t>
            </a:r>
            <a:r>
              <a:rPr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yclical </a:t>
            </a:r>
            <a:r>
              <a:rPr lang="en-US"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N</a:t>
            </a:r>
            <a:r>
              <a:rPr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ature of </a:t>
            </a:r>
            <a:r>
              <a:rPr lang="en-US"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L</a:t>
            </a:r>
            <a:r>
              <a:rPr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ife and </a:t>
            </a:r>
            <a:r>
              <a:rPr lang="en-US"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D</a:t>
            </a:r>
            <a:r>
              <a:rPr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eath</a:t>
            </a:r>
            <a:endParaRPr sz="3200" dirty="0">
              <a:latin typeface="Times New Roman Regular" panose="02020603050405020304" charset="0"/>
              <a:ea typeface="华文新魏" panose="02010800040101010101" pitchFamily="2" charset="-122"/>
              <a:cs typeface="Times New Roman Regular" panose="02020603050405020304" charset="0"/>
              <a:sym typeface="+mn-lt"/>
            </a:endParaRPr>
          </a:p>
        </p:txBody>
      </p:sp>
      <p:sp>
        <p:nvSpPr>
          <p:cNvPr id="5" name="TextBox 25"/>
          <p:cNvSpPr txBox="1"/>
          <p:nvPr>
            <p:custDataLst>
              <p:tags r:id="rId4"/>
            </p:custDataLst>
          </p:nvPr>
        </p:nvSpPr>
        <p:spPr>
          <a:xfrm>
            <a:off x="8503285" y="3980815"/>
            <a:ext cx="264350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C</a:t>
            </a:r>
            <a:r>
              <a:rPr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onnection </a:t>
            </a:r>
            <a:r>
              <a:rPr lang="en-US"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B</a:t>
            </a:r>
            <a:r>
              <a:rPr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etween the </a:t>
            </a:r>
            <a:r>
              <a:rPr lang="en-US"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L</a:t>
            </a:r>
            <a:r>
              <a:rPr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iving and the </a:t>
            </a:r>
            <a:r>
              <a:rPr lang="en-US"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D</a:t>
            </a:r>
            <a:r>
              <a:rPr sz="3200" dirty="0">
                <a:latin typeface="Times New Roman Regular" panose="02020603050405020304" charset="0"/>
                <a:ea typeface="华文新魏" panose="02010800040101010101" pitchFamily="2" charset="-122"/>
                <a:cs typeface="Times New Roman Regular" panose="02020603050405020304" charset="0"/>
                <a:sym typeface="+mn-lt"/>
              </a:rPr>
              <a:t>eparted</a:t>
            </a:r>
            <a:endParaRPr sz="3200" dirty="0">
              <a:latin typeface="Times New Roman Regular" panose="02020603050405020304" charset="0"/>
              <a:ea typeface="华文新魏" panose="02010800040101010101" pitchFamily="2" charset="-122"/>
              <a:cs typeface="Times New Roman Regular" panose="020206030504050203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6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704215" y="2153920"/>
            <a:ext cx="10783570" cy="173863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ct val="160000"/>
              </a:lnSpc>
            </a:pPr>
            <a:r>
              <a:rPr lang="en-US" altLang="zh-CN" sz="8000">
                <a:ln>
                  <a:solidFill>
                    <a:srgbClr val="968968">
                      <a:alpha val="10000"/>
                    </a:srgbClr>
                  </a:solidFill>
                </a:ln>
                <a:solidFill>
                  <a:schemeClr val="tx1">
                    <a:alpha val="10000"/>
                  </a:schemeClr>
                </a:solidFill>
                <a:effectLst/>
                <a:latin typeface="Phosphate Inline" panose="02000506050000020004" charset="0"/>
                <a:cs typeface="Phosphate Inline" panose="02000506050000020004" charset="0"/>
              </a:rPr>
              <a:t>Zhong YUAN FESTIVAL</a:t>
            </a:r>
            <a:endParaRPr lang="en-US" altLang="zh-CN" sz="8000">
              <a:ln>
                <a:solidFill>
                  <a:srgbClr val="968968">
                    <a:alpha val="10000"/>
                  </a:srgbClr>
                </a:solidFill>
              </a:ln>
              <a:solidFill>
                <a:schemeClr val="tx1">
                  <a:alpha val="10000"/>
                </a:schemeClr>
              </a:solidFill>
              <a:effectLst/>
              <a:latin typeface="Phosphate Inline" panose="02000506050000020004" charset="0"/>
              <a:cs typeface="Phosphate Inline" panose="02000506050000020004" charset="0"/>
            </a:endParaRPr>
          </a:p>
        </p:txBody>
      </p:sp>
      <p:sp>
        <p:nvSpPr>
          <p:cNvPr id="38" name="Freeform 140"/>
          <p:cNvSpPr>
            <a:spLocks noEditPoints="1"/>
          </p:cNvSpPr>
          <p:nvPr/>
        </p:nvSpPr>
        <p:spPr bwMode="auto">
          <a:xfrm>
            <a:off x="1152546" y="2237516"/>
            <a:ext cx="463561" cy="440985"/>
          </a:xfrm>
          <a:custGeom>
            <a:avLst/>
            <a:gdLst>
              <a:gd name="T0" fmla="*/ 129 w 130"/>
              <a:gd name="T1" fmla="*/ 46 h 124"/>
              <a:gd name="T2" fmla="*/ 121 w 130"/>
              <a:gd name="T3" fmla="*/ 40 h 124"/>
              <a:gd name="T4" fmla="*/ 88 w 130"/>
              <a:gd name="T5" fmla="*/ 35 h 124"/>
              <a:gd name="T6" fmla="*/ 73 w 130"/>
              <a:gd name="T7" fmla="*/ 5 h 124"/>
              <a:gd name="T8" fmla="*/ 65 w 130"/>
              <a:gd name="T9" fmla="*/ 0 h 124"/>
              <a:gd name="T10" fmla="*/ 57 w 130"/>
              <a:gd name="T11" fmla="*/ 5 h 124"/>
              <a:gd name="T12" fmla="*/ 42 w 130"/>
              <a:gd name="T13" fmla="*/ 35 h 124"/>
              <a:gd name="T14" fmla="*/ 9 w 130"/>
              <a:gd name="T15" fmla="*/ 40 h 124"/>
              <a:gd name="T16" fmla="*/ 1 w 130"/>
              <a:gd name="T17" fmla="*/ 46 h 124"/>
              <a:gd name="T18" fmla="*/ 4 w 130"/>
              <a:gd name="T19" fmla="*/ 55 h 124"/>
              <a:gd name="T20" fmla="*/ 28 w 130"/>
              <a:gd name="T21" fmla="*/ 80 h 124"/>
              <a:gd name="T22" fmla="*/ 22 w 130"/>
              <a:gd name="T23" fmla="*/ 114 h 124"/>
              <a:gd name="T24" fmla="*/ 26 w 130"/>
              <a:gd name="T25" fmla="*/ 122 h 124"/>
              <a:gd name="T26" fmla="*/ 31 w 130"/>
              <a:gd name="T27" fmla="*/ 124 h 124"/>
              <a:gd name="T28" fmla="*/ 36 w 130"/>
              <a:gd name="T29" fmla="*/ 123 h 124"/>
              <a:gd name="T30" fmla="*/ 65 w 130"/>
              <a:gd name="T31" fmla="*/ 107 h 124"/>
              <a:gd name="T32" fmla="*/ 94 w 130"/>
              <a:gd name="T33" fmla="*/ 123 h 124"/>
              <a:gd name="T34" fmla="*/ 99 w 130"/>
              <a:gd name="T35" fmla="*/ 124 h 124"/>
              <a:gd name="T36" fmla="*/ 104 w 130"/>
              <a:gd name="T37" fmla="*/ 122 h 124"/>
              <a:gd name="T38" fmla="*/ 108 w 130"/>
              <a:gd name="T39" fmla="*/ 114 h 124"/>
              <a:gd name="T40" fmla="*/ 102 w 130"/>
              <a:gd name="T41" fmla="*/ 80 h 124"/>
              <a:gd name="T42" fmla="*/ 126 w 130"/>
              <a:gd name="T43" fmla="*/ 55 h 124"/>
              <a:gd name="T44" fmla="*/ 129 w 130"/>
              <a:gd name="T45" fmla="*/ 46 h 124"/>
              <a:gd name="T46" fmla="*/ 95 w 130"/>
              <a:gd name="T47" fmla="*/ 73 h 124"/>
              <a:gd name="T48" fmla="*/ 93 w 130"/>
              <a:gd name="T49" fmla="*/ 81 h 124"/>
              <a:gd name="T50" fmla="*/ 99 w 130"/>
              <a:gd name="T51" fmla="*/ 115 h 124"/>
              <a:gd name="T52" fmla="*/ 69 w 130"/>
              <a:gd name="T53" fmla="*/ 99 h 124"/>
              <a:gd name="T54" fmla="*/ 65 w 130"/>
              <a:gd name="T55" fmla="*/ 98 h 124"/>
              <a:gd name="T56" fmla="*/ 61 w 130"/>
              <a:gd name="T57" fmla="*/ 99 h 124"/>
              <a:gd name="T58" fmla="*/ 31 w 130"/>
              <a:gd name="T59" fmla="*/ 115 h 124"/>
              <a:gd name="T60" fmla="*/ 37 w 130"/>
              <a:gd name="T61" fmla="*/ 81 h 124"/>
              <a:gd name="T62" fmla="*/ 35 w 130"/>
              <a:gd name="T63" fmla="*/ 73 h 124"/>
              <a:gd name="T64" fmla="*/ 10 w 130"/>
              <a:gd name="T65" fmla="*/ 49 h 124"/>
              <a:gd name="T66" fmla="*/ 44 w 130"/>
              <a:gd name="T67" fmla="*/ 44 h 124"/>
              <a:gd name="T68" fmla="*/ 51 w 130"/>
              <a:gd name="T69" fmla="*/ 39 h 124"/>
              <a:gd name="T70" fmla="*/ 65 w 130"/>
              <a:gd name="T71" fmla="*/ 9 h 124"/>
              <a:gd name="T72" fmla="*/ 79 w 130"/>
              <a:gd name="T73" fmla="*/ 39 h 124"/>
              <a:gd name="T74" fmla="*/ 86 w 130"/>
              <a:gd name="T75" fmla="*/ 44 h 124"/>
              <a:gd name="T76" fmla="*/ 120 w 130"/>
              <a:gd name="T77" fmla="*/ 49 h 124"/>
              <a:gd name="T78" fmla="*/ 95 w 130"/>
              <a:gd name="T79" fmla="*/ 7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" h="124">
                <a:moveTo>
                  <a:pt x="129" y="46"/>
                </a:moveTo>
                <a:cubicBezTo>
                  <a:pt x="127" y="43"/>
                  <a:pt x="125" y="41"/>
                  <a:pt x="121" y="40"/>
                </a:cubicBezTo>
                <a:cubicBezTo>
                  <a:pt x="88" y="35"/>
                  <a:pt x="88" y="35"/>
                  <a:pt x="88" y="35"/>
                </a:cubicBezTo>
                <a:cubicBezTo>
                  <a:pt x="73" y="5"/>
                  <a:pt x="73" y="5"/>
                  <a:pt x="73" y="5"/>
                </a:cubicBezTo>
                <a:cubicBezTo>
                  <a:pt x="72" y="2"/>
                  <a:pt x="69" y="0"/>
                  <a:pt x="65" y="0"/>
                </a:cubicBezTo>
                <a:cubicBezTo>
                  <a:pt x="61" y="0"/>
                  <a:pt x="58" y="2"/>
                  <a:pt x="57" y="5"/>
                </a:cubicBezTo>
                <a:cubicBezTo>
                  <a:pt x="42" y="35"/>
                  <a:pt x="42" y="35"/>
                  <a:pt x="42" y="35"/>
                </a:cubicBezTo>
                <a:cubicBezTo>
                  <a:pt x="9" y="40"/>
                  <a:pt x="9" y="40"/>
                  <a:pt x="9" y="40"/>
                </a:cubicBezTo>
                <a:cubicBezTo>
                  <a:pt x="5" y="41"/>
                  <a:pt x="3" y="43"/>
                  <a:pt x="1" y="46"/>
                </a:cubicBezTo>
                <a:cubicBezTo>
                  <a:pt x="0" y="49"/>
                  <a:pt x="1" y="53"/>
                  <a:pt x="4" y="55"/>
                </a:cubicBezTo>
                <a:cubicBezTo>
                  <a:pt x="28" y="80"/>
                  <a:pt x="28" y="80"/>
                  <a:pt x="28" y="80"/>
                </a:cubicBezTo>
                <a:cubicBezTo>
                  <a:pt x="22" y="114"/>
                  <a:pt x="22" y="114"/>
                  <a:pt x="22" y="114"/>
                </a:cubicBezTo>
                <a:cubicBezTo>
                  <a:pt x="22" y="117"/>
                  <a:pt x="23" y="120"/>
                  <a:pt x="26" y="122"/>
                </a:cubicBezTo>
                <a:cubicBezTo>
                  <a:pt x="28" y="123"/>
                  <a:pt x="30" y="124"/>
                  <a:pt x="31" y="124"/>
                </a:cubicBezTo>
                <a:cubicBezTo>
                  <a:pt x="33" y="124"/>
                  <a:pt x="35" y="124"/>
                  <a:pt x="36" y="123"/>
                </a:cubicBezTo>
                <a:cubicBezTo>
                  <a:pt x="65" y="107"/>
                  <a:pt x="65" y="107"/>
                  <a:pt x="65" y="107"/>
                </a:cubicBezTo>
                <a:cubicBezTo>
                  <a:pt x="94" y="123"/>
                  <a:pt x="94" y="123"/>
                  <a:pt x="94" y="123"/>
                </a:cubicBezTo>
                <a:cubicBezTo>
                  <a:pt x="95" y="124"/>
                  <a:pt x="97" y="124"/>
                  <a:pt x="99" y="124"/>
                </a:cubicBezTo>
                <a:cubicBezTo>
                  <a:pt x="100" y="124"/>
                  <a:pt x="102" y="123"/>
                  <a:pt x="104" y="122"/>
                </a:cubicBezTo>
                <a:cubicBezTo>
                  <a:pt x="107" y="120"/>
                  <a:pt x="108" y="117"/>
                  <a:pt x="108" y="114"/>
                </a:cubicBezTo>
                <a:cubicBezTo>
                  <a:pt x="102" y="80"/>
                  <a:pt x="102" y="80"/>
                  <a:pt x="102" y="80"/>
                </a:cubicBezTo>
                <a:cubicBezTo>
                  <a:pt x="126" y="55"/>
                  <a:pt x="126" y="55"/>
                  <a:pt x="126" y="55"/>
                </a:cubicBezTo>
                <a:cubicBezTo>
                  <a:pt x="129" y="53"/>
                  <a:pt x="130" y="49"/>
                  <a:pt x="129" y="46"/>
                </a:cubicBezTo>
                <a:close/>
                <a:moveTo>
                  <a:pt x="95" y="73"/>
                </a:moveTo>
                <a:cubicBezTo>
                  <a:pt x="93" y="75"/>
                  <a:pt x="92" y="78"/>
                  <a:pt x="93" y="81"/>
                </a:cubicBezTo>
                <a:cubicBezTo>
                  <a:pt x="99" y="115"/>
                  <a:pt x="99" y="115"/>
                  <a:pt x="99" y="115"/>
                </a:cubicBezTo>
                <a:cubicBezTo>
                  <a:pt x="69" y="99"/>
                  <a:pt x="69" y="99"/>
                  <a:pt x="69" y="99"/>
                </a:cubicBezTo>
                <a:cubicBezTo>
                  <a:pt x="68" y="99"/>
                  <a:pt x="67" y="98"/>
                  <a:pt x="65" y="98"/>
                </a:cubicBezTo>
                <a:cubicBezTo>
                  <a:pt x="63" y="98"/>
                  <a:pt x="62" y="99"/>
                  <a:pt x="61" y="99"/>
                </a:cubicBezTo>
                <a:cubicBezTo>
                  <a:pt x="31" y="115"/>
                  <a:pt x="31" y="115"/>
                  <a:pt x="31" y="115"/>
                </a:cubicBezTo>
                <a:cubicBezTo>
                  <a:pt x="37" y="81"/>
                  <a:pt x="37" y="81"/>
                  <a:pt x="37" y="81"/>
                </a:cubicBezTo>
                <a:cubicBezTo>
                  <a:pt x="38" y="78"/>
                  <a:pt x="37" y="75"/>
                  <a:pt x="35" y="73"/>
                </a:cubicBezTo>
                <a:cubicBezTo>
                  <a:pt x="10" y="49"/>
                  <a:pt x="10" y="49"/>
                  <a:pt x="10" y="49"/>
                </a:cubicBezTo>
                <a:cubicBezTo>
                  <a:pt x="44" y="44"/>
                  <a:pt x="44" y="44"/>
                  <a:pt x="44" y="44"/>
                </a:cubicBezTo>
                <a:cubicBezTo>
                  <a:pt x="47" y="44"/>
                  <a:pt x="49" y="42"/>
                  <a:pt x="51" y="39"/>
                </a:cubicBezTo>
                <a:cubicBezTo>
                  <a:pt x="65" y="9"/>
                  <a:pt x="65" y="9"/>
                  <a:pt x="65" y="9"/>
                </a:cubicBezTo>
                <a:cubicBezTo>
                  <a:pt x="79" y="39"/>
                  <a:pt x="79" y="39"/>
                  <a:pt x="79" y="39"/>
                </a:cubicBezTo>
                <a:cubicBezTo>
                  <a:pt x="81" y="42"/>
                  <a:pt x="83" y="44"/>
                  <a:pt x="86" y="44"/>
                </a:cubicBezTo>
                <a:cubicBezTo>
                  <a:pt x="120" y="49"/>
                  <a:pt x="120" y="49"/>
                  <a:pt x="120" y="49"/>
                </a:cubicBezTo>
                <a:lnTo>
                  <a:pt x="95" y="73"/>
                </a:lnTo>
                <a:close/>
              </a:path>
            </a:pathLst>
          </a:custGeom>
          <a:solidFill>
            <a:srgbClr val="F7E99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39" name="Freeform 33"/>
          <p:cNvSpPr>
            <a:spLocks noEditPoints="1"/>
          </p:cNvSpPr>
          <p:nvPr/>
        </p:nvSpPr>
        <p:spPr bwMode="auto">
          <a:xfrm>
            <a:off x="1181014" y="4941006"/>
            <a:ext cx="406625" cy="347980"/>
          </a:xfrm>
          <a:custGeom>
            <a:avLst/>
            <a:gdLst>
              <a:gd name="T0" fmla="*/ 126 w 130"/>
              <a:gd name="T1" fmla="*/ 18 h 112"/>
              <a:gd name="T2" fmla="*/ 106 w 130"/>
              <a:gd name="T3" fmla="*/ 2 h 112"/>
              <a:gd name="T4" fmla="*/ 101 w 130"/>
              <a:gd name="T5" fmla="*/ 0 h 112"/>
              <a:gd name="T6" fmla="*/ 29 w 130"/>
              <a:gd name="T7" fmla="*/ 0 h 112"/>
              <a:gd name="T8" fmla="*/ 24 w 130"/>
              <a:gd name="T9" fmla="*/ 2 h 112"/>
              <a:gd name="T10" fmla="*/ 4 w 130"/>
              <a:gd name="T11" fmla="*/ 18 h 112"/>
              <a:gd name="T12" fmla="*/ 1 w 130"/>
              <a:gd name="T13" fmla="*/ 27 h 112"/>
              <a:gd name="T14" fmla="*/ 9 w 130"/>
              <a:gd name="T15" fmla="*/ 51 h 112"/>
              <a:gd name="T16" fmla="*/ 14 w 130"/>
              <a:gd name="T17" fmla="*/ 56 h 112"/>
              <a:gd name="T18" fmla="*/ 17 w 130"/>
              <a:gd name="T19" fmla="*/ 56 h 112"/>
              <a:gd name="T20" fmla="*/ 21 w 130"/>
              <a:gd name="T21" fmla="*/ 55 h 112"/>
              <a:gd name="T22" fmla="*/ 21 w 130"/>
              <a:gd name="T23" fmla="*/ 104 h 112"/>
              <a:gd name="T24" fmla="*/ 29 w 130"/>
              <a:gd name="T25" fmla="*/ 112 h 112"/>
              <a:gd name="T26" fmla="*/ 101 w 130"/>
              <a:gd name="T27" fmla="*/ 112 h 112"/>
              <a:gd name="T28" fmla="*/ 109 w 130"/>
              <a:gd name="T29" fmla="*/ 104 h 112"/>
              <a:gd name="T30" fmla="*/ 109 w 130"/>
              <a:gd name="T31" fmla="*/ 55 h 112"/>
              <a:gd name="T32" fmla="*/ 113 w 130"/>
              <a:gd name="T33" fmla="*/ 56 h 112"/>
              <a:gd name="T34" fmla="*/ 116 w 130"/>
              <a:gd name="T35" fmla="*/ 56 h 112"/>
              <a:gd name="T36" fmla="*/ 121 w 130"/>
              <a:gd name="T37" fmla="*/ 51 h 112"/>
              <a:gd name="T38" fmla="*/ 129 w 130"/>
              <a:gd name="T39" fmla="*/ 27 h 112"/>
              <a:gd name="T40" fmla="*/ 126 w 130"/>
              <a:gd name="T41" fmla="*/ 18 h 112"/>
              <a:gd name="T42" fmla="*/ 80 w 130"/>
              <a:gd name="T43" fmla="*/ 8 h 112"/>
              <a:gd name="T44" fmla="*/ 65 w 130"/>
              <a:gd name="T45" fmla="*/ 16 h 112"/>
              <a:gd name="T46" fmla="*/ 50 w 130"/>
              <a:gd name="T47" fmla="*/ 8 h 112"/>
              <a:gd name="T48" fmla="*/ 80 w 130"/>
              <a:gd name="T49" fmla="*/ 8 h 112"/>
              <a:gd name="T50" fmla="*/ 113 w 130"/>
              <a:gd name="T51" fmla="*/ 48 h 112"/>
              <a:gd name="T52" fmla="*/ 101 w 130"/>
              <a:gd name="T53" fmla="*/ 40 h 112"/>
              <a:gd name="T54" fmla="*/ 101 w 130"/>
              <a:gd name="T55" fmla="*/ 104 h 112"/>
              <a:gd name="T56" fmla="*/ 29 w 130"/>
              <a:gd name="T57" fmla="*/ 104 h 112"/>
              <a:gd name="T58" fmla="*/ 29 w 130"/>
              <a:gd name="T59" fmla="*/ 40 h 112"/>
              <a:gd name="T60" fmla="*/ 17 w 130"/>
              <a:gd name="T61" fmla="*/ 48 h 112"/>
              <a:gd name="T62" fmla="*/ 9 w 130"/>
              <a:gd name="T63" fmla="*/ 24 h 112"/>
              <a:gd name="T64" fmla="*/ 29 w 130"/>
              <a:gd name="T65" fmla="*/ 8 h 112"/>
              <a:gd name="T66" fmla="*/ 46 w 130"/>
              <a:gd name="T67" fmla="*/ 8 h 112"/>
              <a:gd name="T68" fmla="*/ 65 w 130"/>
              <a:gd name="T69" fmla="*/ 20 h 112"/>
              <a:gd name="T70" fmla="*/ 84 w 130"/>
              <a:gd name="T71" fmla="*/ 8 h 112"/>
              <a:gd name="T72" fmla="*/ 101 w 130"/>
              <a:gd name="T73" fmla="*/ 8 h 112"/>
              <a:gd name="T74" fmla="*/ 121 w 130"/>
              <a:gd name="T75" fmla="*/ 24 h 112"/>
              <a:gd name="T76" fmla="*/ 113 w 130"/>
              <a:gd name="T77" fmla="*/ 4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" h="112">
                <a:moveTo>
                  <a:pt x="126" y="18"/>
                </a:moveTo>
                <a:cubicBezTo>
                  <a:pt x="106" y="2"/>
                  <a:pt x="106" y="2"/>
                  <a:pt x="106" y="2"/>
                </a:cubicBezTo>
                <a:cubicBezTo>
                  <a:pt x="105" y="1"/>
                  <a:pt x="103" y="0"/>
                  <a:pt x="101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7" y="0"/>
                  <a:pt x="25" y="1"/>
                  <a:pt x="24" y="2"/>
                </a:cubicBezTo>
                <a:cubicBezTo>
                  <a:pt x="4" y="18"/>
                  <a:pt x="4" y="18"/>
                  <a:pt x="4" y="18"/>
                </a:cubicBezTo>
                <a:cubicBezTo>
                  <a:pt x="1" y="20"/>
                  <a:pt x="0" y="23"/>
                  <a:pt x="1" y="27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3"/>
                  <a:pt x="12" y="55"/>
                  <a:pt x="14" y="56"/>
                </a:cubicBezTo>
                <a:cubicBezTo>
                  <a:pt x="15" y="56"/>
                  <a:pt x="16" y="56"/>
                  <a:pt x="17" y="56"/>
                </a:cubicBezTo>
                <a:cubicBezTo>
                  <a:pt x="18" y="56"/>
                  <a:pt x="20" y="56"/>
                  <a:pt x="21" y="55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1" y="108"/>
                  <a:pt x="25" y="112"/>
                  <a:pt x="29" y="112"/>
                </a:cubicBezTo>
                <a:cubicBezTo>
                  <a:pt x="101" y="112"/>
                  <a:pt x="101" y="112"/>
                  <a:pt x="101" y="112"/>
                </a:cubicBezTo>
                <a:cubicBezTo>
                  <a:pt x="105" y="112"/>
                  <a:pt x="109" y="108"/>
                  <a:pt x="109" y="104"/>
                </a:cubicBezTo>
                <a:cubicBezTo>
                  <a:pt x="109" y="55"/>
                  <a:pt x="109" y="55"/>
                  <a:pt x="109" y="55"/>
                </a:cubicBezTo>
                <a:cubicBezTo>
                  <a:pt x="110" y="56"/>
                  <a:pt x="112" y="56"/>
                  <a:pt x="113" y="56"/>
                </a:cubicBezTo>
                <a:cubicBezTo>
                  <a:pt x="114" y="56"/>
                  <a:pt x="115" y="56"/>
                  <a:pt x="116" y="56"/>
                </a:cubicBezTo>
                <a:cubicBezTo>
                  <a:pt x="118" y="55"/>
                  <a:pt x="120" y="53"/>
                  <a:pt x="121" y="51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130" y="23"/>
                  <a:pt x="129" y="20"/>
                  <a:pt x="126" y="18"/>
                </a:cubicBezTo>
                <a:close/>
                <a:moveTo>
                  <a:pt x="80" y="8"/>
                </a:moveTo>
                <a:cubicBezTo>
                  <a:pt x="78" y="13"/>
                  <a:pt x="72" y="16"/>
                  <a:pt x="65" y="16"/>
                </a:cubicBezTo>
                <a:cubicBezTo>
                  <a:pt x="58" y="16"/>
                  <a:pt x="52" y="13"/>
                  <a:pt x="50" y="8"/>
                </a:cubicBezTo>
                <a:lnTo>
                  <a:pt x="80" y="8"/>
                </a:lnTo>
                <a:close/>
                <a:moveTo>
                  <a:pt x="113" y="48"/>
                </a:moveTo>
                <a:cubicBezTo>
                  <a:pt x="101" y="40"/>
                  <a:pt x="101" y="40"/>
                  <a:pt x="101" y="40"/>
                </a:cubicBezTo>
                <a:cubicBezTo>
                  <a:pt x="101" y="104"/>
                  <a:pt x="101" y="104"/>
                  <a:pt x="101" y="104"/>
                </a:cubicBezTo>
                <a:cubicBezTo>
                  <a:pt x="29" y="104"/>
                  <a:pt x="29" y="104"/>
                  <a:pt x="29" y="104"/>
                </a:cubicBezTo>
                <a:cubicBezTo>
                  <a:pt x="29" y="40"/>
                  <a:pt x="29" y="40"/>
                  <a:pt x="29" y="40"/>
                </a:cubicBezTo>
                <a:cubicBezTo>
                  <a:pt x="17" y="48"/>
                  <a:pt x="17" y="48"/>
                  <a:pt x="17" y="48"/>
                </a:cubicBezTo>
                <a:cubicBezTo>
                  <a:pt x="9" y="24"/>
                  <a:pt x="9" y="24"/>
                  <a:pt x="9" y="24"/>
                </a:cubicBezTo>
                <a:cubicBezTo>
                  <a:pt x="29" y="8"/>
                  <a:pt x="29" y="8"/>
                  <a:pt x="29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8" y="15"/>
                  <a:pt x="56" y="20"/>
                  <a:pt x="65" y="20"/>
                </a:cubicBezTo>
                <a:cubicBezTo>
                  <a:pt x="74" y="20"/>
                  <a:pt x="82" y="15"/>
                  <a:pt x="84" y="8"/>
                </a:cubicBezTo>
                <a:cubicBezTo>
                  <a:pt x="101" y="8"/>
                  <a:pt x="101" y="8"/>
                  <a:pt x="101" y="8"/>
                </a:cubicBezTo>
                <a:cubicBezTo>
                  <a:pt x="121" y="24"/>
                  <a:pt x="121" y="24"/>
                  <a:pt x="121" y="24"/>
                </a:cubicBezTo>
                <a:lnTo>
                  <a:pt x="113" y="48"/>
                </a:lnTo>
                <a:close/>
              </a:path>
            </a:pathLst>
          </a:custGeom>
          <a:solidFill>
            <a:srgbClr val="F7E99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184314" y="3175071"/>
            <a:ext cx="400024" cy="374650"/>
            <a:chOff x="4836122" y="1968640"/>
            <a:chExt cx="400024" cy="374940"/>
          </a:xfrm>
          <a:solidFill>
            <a:srgbClr val="F7E993"/>
          </a:solidFill>
        </p:grpSpPr>
        <p:sp>
          <p:nvSpPr>
            <p:cNvPr id="41" name="Freeform 111"/>
            <p:cNvSpPr>
              <a:spLocks noEditPoints="1"/>
            </p:cNvSpPr>
            <p:nvPr/>
          </p:nvSpPr>
          <p:spPr bwMode="auto">
            <a:xfrm>
              <a:off x="4886290" y="2018808"/>
              <a:ext cx="301008" cy="199352"/>
            </a:xfrm>
            <a:custGeom>
              <a:avLst/>
              <a:gdLst>
                <a:gd name="T0" fmla="*/ 92 w 96"/>
                <a:gd name="T1" fmla="*/ 0 h 64"/>
                <a:gd name="T2" fmla="*/ 4 w 96"/>
                <a:gd name="T3" fmla="*/ 0 h 64"/>
                <a:gd name="T4" fmla="*/ 0 w 96"/>
                <a:gd name="T5" fmla="*/ 4 h 64"/>
                <a:gd name="T6" fmla="*/ 0 w 96"/>
                <a:gd name="T7" fmla="*/ 60 h 64"/>
                <a:gd name="T8" fmla="*/ 4 w 96"/>
                <a:gd name="T9" fmla="*/ 64 h 64"/>
                <a:gd name="T10" fmla="*/ 92 w 96"/>
                <a:gd name="T11" fmla="*/ 64 h 64"/>
                <a:gd name="T12" fmla="*/ 96 w 96"/>
                <a:gd name="T13" fmla="*/ 60 h 64"/>
                <a:gd name="T14" fmla="*/ 96 w 96"/>
                <a:gd name="T15" fmla="*/ 4 h 64"/>
                <a:gd name="T16" fmla="*/ 92 w 96"/>
                <a:gd name="T17" fmla="*/ 0 h 64"/>
                <a:gd name="T18" fmla="*/ 92 w 96"/>
                <a:gd name="T19" fmla="*/ 60 h 64"/>
                <a:gd name="T20" fmla="*/ 4 w 96"/>
                <a:gd name="T21" fmla="*/ 60 h 64"/>
                <a:gd name="T22" fmla="*/ 4 w 96"/>
                <a:gd name="T23" fmla="*/ 4 h 64"/>
                <a:gd name="T24" fmla="*/ 92 w 96"/>
                <a:gd name="T25" fmla="*/ 4 h 64"/>
                <a:gd name="T26" fmla="*/ 92 w 96"/>
                <a:gd name="T2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64">
                  <a:moveTo>
                    <a:pt x="9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2"/>
                    <a:pt x="2" y="64"/>
                    <a:pt x="4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4" y="64"/>
                    <a:pt x="96" y="62"/>
                    <a:pt x="96" y="60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2"/>
                    <a:pt x="94" y="0"/>
                    <a:pt x="92" y="0"/>
                  </a:cubicBezTo>
                  <a:close/>
                  <a:moveTo>
                    <a:pt x="92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92" y="4"/>
                    <a:pt x="92" y="4"/>
                    <a:pt x="92" y="4"/>
                  </a:cubicBezTo>
                  <a:lnTo>
                    <a:pt x="92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Freeform 112"/>
            <p:cNvSpPr>
              <a:spLocks noEditPoints="1"/>
            </p:cNvSpPr>
            <p:nvPr/>
          </p:nvSpPr>
          <p:spPr bwMode="auto">
            <a:xfrm>
              <a:off x="4836122" y="1968640"/>
              <a:ext cx="400024" cy="374940"/>
            </a:xfrm>
            <a:custGeom>
              <a:avLst/>
              <a:gdLst>
                <a:gd name="T0" fmla="*/ 116 w 128"/>
                <a:gd name="T1" fmla="*/ 0 h 120"/>
                <a:gd name="T2" fmla="*/ 12 w 128"/>
                <a:gd name="T3" fmla="*/ 0 h 120"/>
                <a:gd name="T4" fmla="*/ 0 w 128"/>
                <a:gd name="T5" fmla="*/ 12 h 120"/>
                <a:gd name="T6" fmla="*/ 0 w 128"/>
                <a:gd name="T7" fmla="*/ 92 h 120"/>
                <a:gd name="T8" fmla="*/ 12 w 128"/>
                <a:gd name="T9" fmla="*/ 104 h 120"/>
                <a:gd name="T10" fmla="*/ 52 w 128"/>
                <a:gd name="T11" fmla="*/ 104 h 120"/>
                <a:gd name="T12" fmla="*/ 52 w 128"/>
                <a:gd name="T13" fmla="*/ 109 h 120"/>
                <a:gd name="T14" fmla="*/ 27 w 128"/>
                <a:gd name="T15" fmla="*/ 112 h 120"/>
                <a:gd name="T16" fmla="*/ 24 w 128"/>
                <a:gd name="T17" fmla="*/ 116 h 120"/>
                <a:gd name="T18" fmla="*/ 28 w 128"/>
                <a:gd name="T19" fmla="*/ 120 h 120"/>
                <a:gd name="T20" fmla="*/ 100 w 128"/>
                <a:gd name="T21" fmla="*/ 120 h 120"/>
                <a:gd name="T22" fmla="*/ 104 w 128"/>
                <a:gd name="T23" fmla="*/ 116 h 120"/>
                <a:gd name="T24" fmla="*/ 101 w 128"/>
                <a:gd name="T25" fmla="*/ 112 h 120"/>
                <a:gd name="T26" fmla="*/ 76 w 128"/>
                <a:gd name="T27" fmla="*/ 109 h 120"/>
                <a:gd name="T28" fmla="*/ 76 w 128"/>
                <a:gd name="T29" fmla="*/ 104 h 120"/>
                <a:gd name="T30" fmla="*/ 116 w 128"/>
                <a:gd name="T31" fmla="*/ 104 h 120"/>
                <a:gd name="T32" fmla="*/ 128 w 128"/>
                <a:gd name="T33" fmla="*/ 92 h 120"/>
                <a:gd name="T34" fmla="*/ 128 w 128"/>
                <a:gd name="T35" fmla="*/ 12 h 120"/>
                <a:gd name="T36" fmla="*/ 116 w 128"/>
                <a:gd name="T37" fmla="*/ 0 h 120"/>
                <a:gd name="T38" fmla="*/ 120 w 128"/>
                <a:gd name="T39" fmla="*/ 92 h 120"/>
                <a:gd name="T40" fmla="*/ 116 w 128"/>
                <a:gd name="T41" fmla="*/ 96 h 120"/>
                <a:gd name="T42" fmla="*/ 80 w 128"/>
                <a:gd name="T43" fmla="*/ 96 h 120"/>
                <a:gd name="T44" fmla="*/ 48 w 128"/>
                <a:gd name="T45" fmla="*/ 96 h 120"/>
                <a:gd name="T46" fmla="*/ 12 w 128"/>
                <a:gd name="T47" fmla="*/ 96 h 120"/>
                <a:gd name="T48" fmla="*/ 8 w 128"/>
                <a:gd name="T49" fmla="*/ 92 h 120"/>
                <a:gd name="T50" fmla="*/ 8 w 128"/>
                <a:gd name="T51" fmla="*/ 12 h 120"/>
                <a:gd name="T52" fmla="*/ 12 w 128"/>
                <a:gd name="T53" fmla="*/ 8 h 120"/>
                <a:gd name="T54" fmla="*/ 116 w 128"/>
                <a:gd name="T55" fmla="*/ 8 h 120"/>
                <a:gd name="T56" fmla="*/ 120 w 128"/>
                <a:gd name="T57" fmla="*/ 12 h 120"/>
                <a:gd name="T58" fmla="*/ 120 w 128"/>
                <a:gd name="T59" fmla="*/ 9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8" h="120">
                  <a:moveTo>
                    <a:pt x="11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9"/>
                    <a:pt x="5" y="104"/>
                    <a:pt x="1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27" y="112"/>
                    <a:pt x="27" y="112"/>
                    <a:pt x="27" y="112"/>
                  </a:cubicBezTo>
                  <a:cubicBezTo>
                    <a:pt x="25" y="113"/>
                    <a:pt x="24" y="114"/>
                    <a:pt x="24" y="116"/>
                  </a:cubicBezTo>
                  <a:cubicBezTo>
                    <a:pt x="24" y="118"/>
                    <a:pt x="26" y="120"/>
                    <a:pt x="28" y="120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02" y="120"/>
                    <a:pt x="104" y="118"/>
                    <a:pt x="104" y="116"/>
                  </a:cubicBezTo>
                  <a:cubicBezTo>
                    <a:pt x="104" y="114"/>
                    <a:pt x="103" y="113"/>
                    <a:pt x="101" y="112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116" y="104"/>
                    <a:pt x="116" y="104"/>
                    <a:pt x="116" y="104"/>
                  </a:cubicBezTo>
                  <a:cubicBezTo>
                    <a:pt x="123" y="104"/>
                    <a:pt x="128" y="99"/>
                    <a:pt x="128" y="9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5"/>
                    <a:pt x="123" y="0"/>
                    <a:pt x="116" y="0"/>
                  </a:cubicBezTo>
                  <a:close/>
                  <a:moveTo>
                    <a:pt x="120" y="92"/>
                  </a:moveTo>
                  <a:cubicBezTo>
                    <a:pt x="120" y="94"/>
                    <a:pt x="118" y="96"/>
                    <a:pt x="116" y="9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0" y="96"/>
                    <a:pt x="8" y="94"/>
                    <a:pt x="8" y="9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8" y="8"/>
                    <a:pt x="120" y="10"/>
                    <a:pt x="120" y="12"/>
                  </a:cubicBezTo>
                  <a:lnTo>
                    <a:pt x="120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184314" y="4046291"/>
            <a:ext cx="400024" cy="398145"/>
            <a:chOff x="4037394" y="1144829"/>
            <a:chExt cx="400024" cy="398703"/>
          </a:xfrm>
          <a:solidFill>
            <a:srgbClr val="F7E993"/>
          </a:solidFill>
        </p:grpSpPr>
        <p:sp>
          <p:nvSpPr>
            <p:cNvPr id="44" name="Freeform 124"/>
            <p:cNvSpPr>
              <a:spLocks noEditPoints="1"/>
            </p:cNvSpPr>
            <p:nvPr/>
          </p:nvSpPr>
          <p:spPr bwMode="auto">
            <a:xfrm>
              <a:off x="4037394" y="1144829"/>
              <a:ext cx="400024" cy="39870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Freeform 125"/>
            <p:cNvSpPr>
              <a:spLocks noEditPoints="1"/>
            </p:cNvSpPr>
            <p:nvPr/>
          </p:nvSpPr>
          <p:spPr bwMode="auto">
            <a:xfrm>
              <a:off x="4149612" y="1257048"/>
              <a:ext cx="17426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endParaRPr>
            </a:p>
          </p:txBody>
        </p:sp>
        <p:sp>
          <p:nvSpPr>
            <p:cNvPr id="46" name="Freeform 126"/>
            <p:cNvSpPr>
              <a:spLocks noEditPoints="1"/>
            </p:cNvSpPr>
            <p:nvPr/>
          </p:nvSpPr>
          <p:spPr bwMode="auto">
            <a:xfrm>
              <a:off x="4186578" y="1294013"/>
              <a:ext cx="100336" cy="100336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2"/>
            </p:custDataLst>
          </p:nvPr>
        </p:nvSpPr>
        <p:spPr>
          <a:xfrm>
            <a:off x="601345" y="434340"/>
            <a:ext cx="7600950" cy="71310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noAutofit/>
          </a:bodyPr>
          <a:p>
            <a:pPr marL="0" indent="0" algn="l" defTabSz="508000" eaLnBrk="0" fontAlgn="auto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ko-KR" sz="4000" cap="none" dirty="0" err="1">
                <a:solidFill>
                  <a:srgbClr val="F7E993"/>
                </a:solidFill>
                <a:latin typeface="Phosphate Inline" panose="02000506050000020004" charset="0"/>
                <a:ea typeface="华文新魏" panose="02010800040101010101" pitchFamily="2" charset="-122"/>
                <a:cs typeface="Phosphate Inline" panose="02000506050000020004" charset="0"/>
                <a:sym typeface="+mn-lt"/>
              </a:rPr>
              <a:t>3.2 Culinary Offerings </a:t>
            </a:r>
            <a:endParaRPr lang="en-US" altLang="ko-KR" sz="4000" cap="none" dirty="0" err="1">
              <a:solidFill>
                <a:srgbClr val="F7E993"/>
              </a:solidFill>
              <a:latin typeface="Phosphate Inline" panose="02000506050000020004" charset="0"/>
              <a:ea typeface="华文新魏" panose="02010800040101010101" pitchFamily="2" charset="-122"/>
              <a:cs typeface="Phosphate Inline" panose="02000506050000020004" charset="0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338695" y="1395730"/>
            <a:ext cx="2898140" cy="3611245"/>
            <a:chOff x="5432" y="1548"/>
            <a:chExt cx="6308" cy="7694"/>
          </a:xfrm>
        </p:grpSpPr>
        <p:sp>
          <p:nvSpPr>
            <p:cNvPr id="2" name="卷形: 水平 1"/>
            <p:cNvSpPr/>
            <p:nvPr/>
          </p:nvSpPr>
          <p:spPr>
            <a:xfrm>
              <a:off x="5432" y="1548"/>
              <a:ext cx="6309" cy="7695"/>
            </a:xfrm>
            <a:prstGeom prst="horizontalScroll">
              <a:avLst>
                <a:gd name="adj" fmla="val 9503"/>
              </a:avLst>
            </a:prstGeom>
            <a:solidFill>
              <a:schemeClr val="tx1">
                <a:alpha val="12000"/>
              </a:schemeClr>
            </a:solidFill>
            <a:ln>
              <a:solidFill>
                <a:srgbClr val="F7E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endParaRPr>
            </a:p>
          </p:txBody>
        </p:sp>
        <p:pic>
          <p:nvPicPr>
            <p:cNvPr id="5" name="图片 4" descr="IMG_9217"/>
            <p:cNvPicPr>
              <a:picLocks noChangeAspect="1"/>
            </p:cNvPicPr>
            <p:nvPr/>
          </p:nvPicPr>
          <p:blipFill>
            <a:blip r:embed="rId3"/>
            <a:srcRect b="8359"/>
            <a:stretch>
              <a:fillRect/>
            </a:stretch>
          </p:blipFill>
          <p:spPr>
            <a:xfrm>
              <a:off x="6079" y="2183"/>
              <a:ext cx="5659" cy="6435"/>
            </a:xfrm>
            <a:prstGeom prst="roundRect">
              <a:avLst/>
            </a:prstGeom>
          </p:spPr>
        </p:pic>
      </p:grpSp>
      <p:sp>
        <p:nvSpPr>
          <p:cNvPr id="15" name="TextBox 14"/>
          <p:cNvSpPr txBox="1"/>
          <p:nvPr>
            <p:custDataLst>
              <p:tags r:id="rId4"/>
            </p:custDataLst>
          </p:nvPr>
        </p:nvSpPr>
        <p:spPr>
          <a:xfrm>
            <a:off x="7138035" y="5126355"/>
            <a:ext cx="3437890" cy="461645"/>
          </a:xfrm>
          <a:prstGeom prst="rect">
            <a:avLst/>
          </a:prstGeom>
          <a:solidFill>
            <a:srgbClr val="F7E993"/>
          </a:solidFill>
        </p:spPr>
        <p:txBody>
          <a:bodyPr wrap="none" rtlCol="0">
            <a:noAutofit/>
          </a:bodyPr>
          <a:p>
            <a:pPr algn="ctr"/>
            <a:r>
              <a:rPr lang="en-US" altLang="id-ID" sz="2400" b="1" i="1" dirty="0">
                <a:latin typeface="Times New Roman Bold Italic" panose="02020603050405020304" charset="0"/>
                <a:ea typeface="华文新魏" panose="02010800040101010101" pitchFamily="2" charset="-122"/>
                <a:cs typeface="Times New Roman Bold Italic" panose="02020603050405020304" charset="0"/>
                <a:sym typeface="+mn-lt"/>
              </a:rPr>
              <a:t>Chi Xin</a:t>
            </a:r>
            <a:endParaRPr lang="en-US" altLang="id-ID" sz="2400" b="1" i="1" dirty="0">
              <a:latin typeface="Times New Roman Bold Italic" panose="02020603050405020304" charset="0"/>
              <a:ea typeface="华文新魏" panose="02010800040101010101" pitchFamily="2" charset="-122"/>
              <a:cs typeface="Times New Roman Bold Italic" panose="02020603050405020304" charset="0"/>
              <a:sym typeface="+mn-lt"/>
            </a:endParaRPr>
          </a:p>
        </p:txBody>
      </p:sp>
      <p:sp>
        <p:nvSpPr>
          <p:cNvPr id="7" name="TextBox 22"/>
          <p:cNvSpPr txBox="1"/>
          <p:nvPr>
            <p:custDataLst>
              <p:tags r:id="rId5"/>
            </p:custDataLst>
          </p:nvPr>
        </p:nvSpPr>
        <p:spPr>
          <a:xfrm>
            <a:off x="1767205" y="2198370"/>
            <a:ext cx="44018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id-ID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T</a:t>
            </a:r>
            <a:r>
              <a:rPr lang="id-ID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he </a:t>
            </a:r>
            <a:r>
              <a:rPr lang="en-US" altLang="id-ID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H</a:t>
            </a:r>
            <a:r>
              <a:rPr lang="id-ID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arvest </a:t>
            </a:r>
            <a:r>
              <a:rPr lang="en-US" altLang="id-ID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S</a:t>
            </a:r>
            <a:r>
              <a:rPr lang="id-ID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eason</a:t>
            </a:r>
            <a:endParaRPr lang="id-ID" sz="32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8" name="TextBox 22"/>
          <p:cNvSpPr txBox="1"/>
          <p:nvPr>
            <p:custDataLst>
              <p:tags r:id="rId6"/>
            </p:custDataLst>
          </p:nvPr>
        </p:nvSpPr>
        <p:spPr>
          <a:xfrm>
            <a:off x="1767205" y="3068955"/>
            <a:ext cx="44018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E</a:t>
            </a:r>
            <a:r>
              <a:rPr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ating </a:t>
            </a:r>
            <a:r>
              <a:rPr lang="en-US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F</a:t>
            </a:r>
            <a:r>
              <a:rPr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resh </a:t>
            </a:r>
            <a:r>
              <a:rPr lang="en-US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F</a:t>
            </a:r>
            <a:r>
              <a:rPr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oods</a:t>
            </a:r>
            <a:endParaRPr sz="32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9" name="TextBox 22"/>
          <p:cNvSpPr txBox="1"/>
          <p:nvPr>
            <p:custDataLst>
              <p:tags r:id="rId7"/>
            </p:custDataLst>
          </p:nvPr>
        </p:nvSpPr>
        <p:spPr>
          <a:xfrm>
            <a:off x="1767205" y="3939540"/>
            <a:ext cx="44018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S</a:t>
            </a:r>
            <a:r>
              <a:rPr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har</a:t>
            </a:r>
            <a:r>
              <a:rPr lang="en-US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e</a:t>
            </a:r>
            <a:r>
              <a:rPr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</a:t>
            </a:r>
            <a:r>
              <a:rPr lang="en-US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F</a:t>
            </a:r>
            <a:r>
              <a:rPr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ruits of </a:t>
            </a:r>
            <a:r>
              <a:rPr lang="en-US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L</a:t>
            </a:r>
            <a:r>
              <a:rPr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abor</a:t>
            </a:r>
            <a:endParaRPr sz="32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10" name="TextBox 22"/>
          <p:cNvSpPr txBox="1"/>
          <p:nvPr>
            <p:custDataLst>
              <p:tags r:id="rId8"/>
            </p:custDataLst>
          </p:nvPr>
        </p:nvSpPr>
        <p:spPr>
          <a:xfrm>
            <a:off x="1767205" y="4810125"/>
            <a:ext cx="44018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M</a:t>
            </a:r>
            <a:r>
              <a:rPr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aintain </a:t>
            </a:r>
            <a:r>
              <a:rPr lang="en-US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F</a:t>
            </a:r>
            <a:r>
              <a:rPr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amilial </a:t>
            </a:r>
            <a:r>
              <a:rPr lang="en-US"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B</a:t>
            </a:r>
            <a:r>
              <a:rPr sz="32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onds</a:t>
            </a:r>
            <a:endParaRPr sz="32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39" grpId="0" bldLvl="0" animBg="1"/>
      <p:bldP spid="15" grpId="0" bldLvl="0" animBg="1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601345" y="434340"/>
            <a:ext cx="7600950" cy="71310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noAutofit/>
          </a:bodyPr>
          <a:p>
            <a:pPr marL="0" indent="0" algn="l" defTabSz="508000" eaLnBrk="0" fontAlgn="auto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ko-KR" sz="4000" cap="none" dirty="0" err="1">
                <a:solidFill>
                  <a:srgbClr val="F7E993"/>
                </a:solidFill>
                <a:latin typeface="Phosphate Inline" panose="02000506050000020004" charset="0"/>
                <a:ea typeface="华文新魏" panose="02010800040101010101" pitchFamily="2" charset="-122"/>
                <a:cs typeface="Phosphate Inline" panose="02000506050000020004" charset="0"/>
                <a:sym typeface="+mn-lt"/>
              </a:rPr>
              <a:t>4. Personal Reflection </a:t>
            </a:r>
            <a:endParaRPr lang="en-US" altLang="ko-KR" sz="4000" cap="none" dirty="0" err="1">
              <a:solidFill>
                <a:srgbClr val="F7E993"/>
              </a:solidFill>
              <a:latin typeface="Phosphate Inline" panose="02000506050000020004" charset="0"/>
              <a:ea typeface="华文新魏" panose="02010800040101010101" pitchFamily="2" charset="-122"/>
              <a:cs typeface="Phosphate Inline" panose="02000506050000020004" charset="0"/>
              <a:sym typeface="+mn-lt"/>
            </a:endParaRPr>
          </a:p>
        </p:txBody>
      </p:sp>
      <p:pic>
        <p:nvPicPr>
          <p:cNvPr id="4" name="图片 3" descr="截屏2025-04-14 10.09.48"/>
          <p:cNvPicPr>
            <a:picLocks noChangeAspect="1"/>
          </p:cNvPicPr>
          <p:nvPr/>
        </p:nvPicPr>
        <p:blipFill>
          <a:blip r:embed="rId2"/>
          <a:srcRect b="47224"/>
          <a:stretch>
            <a:fillRect/>
          </a:stretch>
        </p:blipFill>
        <p:spPr>
          <a:xfrm>
            <a:off x="2910840" y="1594485"/>
            <a:ext cx="6213475" cy="3274695"/>
          </a:xfrm>
          <a:prstGeom prst="rect">
            <a:avLst/>
          </a:prstGeom>
        </p:spPr>
      </p:pic>
      <p:sp>
        <p:nvSpPr>
          <p:cNvPr id="5" name="TextBox 114"/>
          <p:cNvSpPr txBox="1"/>
          <p:nvPr>
            <p:custDataLst>
              <p:tags r:id="rId3"/>
            </p:custDataLst>
          </p:nvPr>
        </p:nvSpPr>
        <p:spPr>
          <a:xfrm>
            <a:off x="601345" y="5219700"/>
            <a:ext cx="12462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4000" b="1" dirty="0">
                <a:solidFill>
                  <a:srgbClr val="F7E993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Love is the one thing that transcends time and space.</a:t>
            </a:r>
            <a:endParaRPr lang="en-US" sz="4000" b="1" dirty="0">
              <a:solidFill>
                <a:srgbClr val="F7E993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22.11.14"/>
  <p:tag name="AS_TITLE" val="Aspose.Slides for .NET 4.0 Client Profile"/>
  <p:tag name="AS_VERSION" val="22.11"/>
  <p:tag name="COMMONDATA" val="eyJoZGlkIjoiMmMxNzY4NzliODJmOGYzMWEyZDdkODA0MWI0NTdiODc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">
  <a:themeElements>
    <a:clrScheme name="自定义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3cmayysu">
      <a:majorFont>
        <a:latin typeface="字魂24号-镇魂手书"/>
        <a:ea typeface="字魂24号-镇魂手书"/>
        <a:cs typeface="Arial"/>
      </a:majorFont>
      <a:minorFont>
        <a:latin typeface="字魂24号-镇魂手书"/>
        <a:ea typeface="字魂24号-镇魂手书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Words>931</Words>
  <Application>WPS 文字</Application>
  <PresentationFormat>自定义</PresentationFormat>
  <Paragraphs>103</Paragraphs>
  <Slides>8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37" baseType="lpstr">
      <vt:lpstr>Arial</vt:lpstr>
      <vt:lpstr>宋体</vt:lpstr>
      <vt:lpstr>Wingdings</vt:lpstr>
      <vt:lpstr>华文新魏</vt:lpstr>
      <vt:lpstr>宋体-简</vt:lpstr>
      <vt:lpstr>微软雅黑</vt:lpstr>
      <vt:lpstr>汉仪旗黑</vt:lpstr>
      <vt:lpstr>Wingdings</vt:lpstr>
      <vt:lpstr>Arial</vt:lpstr>
      <vt:lpstr>Times New Roman Bold</vt:lpstr>
      <vt:lpstr>Phosphate Inline</vt:lpstr>
      <vt:lpstr>方正楷体简体</vt:lpstr>
      <vt:lpstr>华文行楷</vt:lpstr>
      <vt:lpstr>行楷-简</vt:lpstr>
      <vt:lpstr>Times New Roman Regular</vt:lpstr>
      <vt:lpstr>宋体</vt:lpstr>
      <vt:lpstr>Arial Unicode MS</vt:lpstr>
      <vt:lpstr>Calibri</vt:lpstr>
      <vt:lpstr>Helvetica Neue</vt:lpstr>
      <vt:lpstr>字魂24号-镇魂手书</vt:lpstr>
      <vt:lpstr>苹方-简</vt:lpstr>
      <vt:lpstr>汉仪书宋二KW</vt:lpstr>
      <vt:lpstr>Wingdings</vt:lpstr>
      <vt:lpstr>华文新魏</vt:lpstr>
      <vt:lpstr>华文行楷</vt:lpstr>
      <vt:lpstr>微软雅黑</vt:lpstr>
      <vt:lpstr>Times New Roman Bold Italic</vt:lpstr>
      <vt:lpstr>第一PPT，www.1ppt.com</vt:lpstr>
      <vt:lpstr>第一PPT，www.1ppt.com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民间艺术</dc:title>
  <dc:creator>第一PPT</dc:creator>
  <cp:keywords>www.1ppt.com</cp:keywords>
  <dc:description>www.1ppt.com</dc:description>
  <cp:lastModifiedBy>不明不白゜ 踏实她的独一</cp:lastModifiedBy>
  <cp:revision>32</cp:revision>
  <dcterms:created xsi:type="dcterms:W3CDTF">2025-04-14T02:36:39Z</dcterms:created>
  <dcterms:modified xsi:type="dcterms:W3CDTF">2025-04-14T02:36:39Z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531B08FC2D36111BA4DBEF67808DC4D9_43</vt:lpwstr>
  </property>
  <property fmtid="{D5CDD505-2E9C-101B-9397-08002B2CF9AE}" pid="3" name="KSOProductBuildVer">
    <vt:lpwstr>2052-6.10.1.8873</vt:lpwstr>
  </property>
</Properties>
</file>