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F7D56-9F0C-B8E4-C887-714B6AE1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C71421-5E2F-87C4-E437-79A86DE3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1530-5E3D-4192-A5EF-BD2FA611E8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5309F0-FE10-08EE-790A-D138F188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808BFE-A9AE-4633-BB72-F1F7ABD8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DA64-A5C7-4193-84B5-04D36393F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9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3E21-1709-B398-2804-5AB8C908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9D3299-5B7A-726D-0100-3E7EF7485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8CB0C1-3CAD-2567-992B-0AAD37C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1530-5E3D-4192-A5EF-BD2FA611E8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47F8CE-9295-85BE-DBCF-3398A4F81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736A91-FE8C-4B75-C404-BB2490B3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DA64-A5C7-4193-84B5-04D36393F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68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F1942E-22F3-7A51-BF27-7896962C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4EFC88-1442-4E02-9988-668FE992F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B6349EC-994F-DBDF-227F-7E4E3115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A9D5A1-64EC-6C0B-D1D6-42C03F934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778903A-6104-78FC-ED99-BE618245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E66539-137F-6FE5-C71B-FBD5E566A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BBE9A90-2B57-3A7D-6C3D-713AE452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9CA26F-9A37-D56B-4335-1AAF00D51F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C977C0-FDEA-74D6-BD15-B666515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0D6A76-DF5B-8432-2A12-DF5B31C3B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EDAF21A-1AD6-9870-8FAC-BCEDE2AF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99CDD0-0A36-E6B7-9FCE-203828924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46F719D-CCB2-8D21-E90C-1B0575E7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44E8C9-6144-A107-786A-3AB68D856D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B4CCB3E-0B47-BF35-6A42-6B8AADBC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8BB29C-3464-4029-8EAA-60D495701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CC9746F-FCC9-B4B0-2769-7CDF8DD7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4D00A7-B0B3-E892-667C-87EAAFE36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B0929C0-CFA2-AB7A-44FE-B2367C40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A79223-F0EE-92EB-23E1-F4E2EE021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5FB74C-A441-B600-CA97-3BF222AB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24C001-2F25-F05B-474F-1C907F7A4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4451941-30DC-B211-29B3-1DA7F37B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6CBBD8-0C1C-FDCA-693E-6459F7A19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9E4DC9-41A0-E76A-E56E-34E1C17D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50312C-3A37-2BC8-979A-F08FF83D4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1B50409-C57E-CFA3-DEEF-C27F9F90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9757CC-3787-F9B8-F392-448987AFE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B594B1-AFF8-0E3E-F9DB-50F5AAAE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1DF2E9-4153-2927-DAF2-92FE7C3E7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ED176EE-47FA-840E-D9F1-FC75A7BA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52C827-9610-5B05-1E9E-FE79948D2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86E504-07F4-9437-315C-F8B693D0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EC1446-0524-3BE7-8851-C4794F146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苏秦 肖</dc:creator>
  <cp:lastModifiedBy>苏秦 肖</cp:lastModifiedBy>
  <cp:revision>1</cp:revision>
  <dcterms:created xsi:type="dcterms:W3CDTF">2025-11-13T07:55:46Z</dcterms:created>
  <dcterms:modified xsi:type="dcterms:W3CDTF">2025-11-13T07:55:46Z</dcterms:modified>
</cp:coreProperties>
</file>