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9"/>
  </p:notesMasterIdLst>
  <p:sldIdLst>
    <p:sldId id="256" r:id="rId2"/>
    <p:sldId id="533" r:id="rId3"/>
    <p:sldId id="536" r:id="rId4"/>
    <p:sldId id="532" r:id="rId5"/>
    <p:sldId id="534" r:id="rId6"/>
    <p:sldId id="443" r:id="rId7"/>
    <p:sldId id="403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7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08.05.2021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s.wjx.top/vj/tjSBAcA.aspx" TargetMode="External"/><Relationship Id="rId2" Type="http://schemas.openxmlformats.org/officeDocument/2006/relationships/hyperlink" Target="https://wiki.ruhr-uni-bochum.de/uvu/index.php?title=Special:Upload&amp;wpDestFile=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s.wjx.top/vm/P2rF4SZ.aspx" TargetMode="External"/><Relationship Id="rId5" Type="http://schemas.openxmlformats.org/officeDocument/2006/relationships/hyperlink" Target="https://ks.wjx.top/vj/wUOEtUD.aspx" TargetMode="External"/><Relationship Id="rId4" Type="http://schemas.openxmlformats.org/officeDocument/2006/relationships/hyperlink" Target="https://wiki.ruhr-uni-bochum.de/uvu/images/8/87/Chinese_fairy_tales.ppt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9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第九周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no.22 on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Pptx"/>
              </a:rPr>
              <a:t>Presentation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Four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Folk Stories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China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Guo Yabo </a:t>
            </a:r>
            <a:r>
              <a:rPr lang="zh-CN" alt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郭亚 </a:t>
            </a:r>
            <a:r>
              <a:rPr lang="de-DE" sz="28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3"/>
              </a:rPr>
              <a:t>https://ks.wjx.top/vj/tjSBAcA.aspx</a:t>
            </a:r>
            <a:endParaRPr 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no.23 on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fairy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tales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李艺浩 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Presentation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 on 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topic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 Chinese 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fairy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 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tales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 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by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 </a:t>
            </a:r>
            <a:r>
              <a:rPr lang="zh-CN" alt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李艺浩 </a:t>
            </a:r>
            <a:r>
              <a:rPr lang="de-DE" sz="2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Li </a:t>
            </a:r>
            <a:r>
              <a:rPr lang="de-DE" sz="2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Chinese fairy tales.pptx"/>
              </a:rPr>
              <a:t>Yihao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28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5"/>
              </a:rPr>
              <a:t>https://ks.wjx.top/vj/wUOEtUD.aspx</a:t>
            </a:r>
            <a:endParaRPr 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Classroom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presentation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no.24 on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Pptx"/>
              </a:rPr>
              <a:t>Presentation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Chinese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Dialects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Wang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Chuyi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王楚仪</a:t>
            </a:r>
            <a:r>
              <a:rPr lang="de-DE" sz="2800" b="0" i="0" u="none" strike="noStrike" dirty="0">
                <a:solidFill>
                  <a:srgbClr val="3366BB"/>
                </a:solidFill>
                <a:effectLst/>
                <a:latin typeface="Arial" panose="020B0604020202020204" pitchFamily="34" charset="0"/>
                <a:hlinkClick r:id="rId6"/>
              </a:rPr>
              <a:t> https://ks.wjx.top/vm/P2rF4SZ.aspx</a:t>
            </a:r>
            <a:endParaRPr 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9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第九周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898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9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第九周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Panda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Face-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Changing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in Sichuan Opera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Hulijing</a:t>
            </a: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US" sz="3000" b="0" i="0" u="none" strike="noStrike" kern="1200" dirty="0">
              <a:solidFill>
                <a:srgbClr val="000000"/>
              </a:solidFill>
              <a:effectLst/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de-DE" sz="3600" dirty="0">
                <a:latin typeface="Calibri" panose="020F0502020204030204" pitchFamily="34" charset="0"/>
                <a:cs typeface="Calibri" panose="020F0502020204030204" pitchFamily="34" charset="0"/>
              </a:rPr>
              <a:t>晚一點：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Bildschirmpräsentation (4:3)</PresentationFormat>
  <Paragraphs>32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楷体</vt:lpstr>
      <vt:lpstr>Arial</vt:lpstr>
      <vt:lpstr>Calibri</vt:lpstr>
      <vt:lpstr>Corbel</vt:lpstr>
      <vt:lpstr>Garamond</vt:lpstr>
      <vt:lpstr>Roboto</vt:lpstr>
      <vt:lpstr>Larissa-Design</vt:lpstr>
      <vt:lpstr>中国文化基础 Foundation of Chinese Cultures for Bachelor Students of Translation Studies</vt:lpstr>
      <vt:lpstr>Session 9 第九周</vt:lpstr>
      <vt:lpstr>Session 9 第九周</vt:lpstr>
      <vt:lpstr>Session 9 第九周</vt:lpstr>
      <vt:lpstr>(晚一點：) Marriage (Dù Xīnyǔ 杜心语)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771</cp:revision>
  <dcterms:created xsi:type="dcterms:W3CDTF">2010-06-18T15:32:00Z</dcterms:created>
  <dcterms:modified xsi:type="dcterms:W3CDTF">2021-05-08T06:23:11Z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