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tags/tag317.xml" ContentType="application/vnd.openxmlformats-officedocument.presentationml.tags+xml"/>
  <Override PartName="/ppt/tags/tag318.xml" ContentType="application/vnd.openxmlformats-officedocument.presentationml.tags+xml"/>
  <Override PartName="/ppt/tags/tag319.xml" ContentType="application/vnd.openxmlformats-officedocument.presentationml.tags+xml"/>
  <Override PartName="/ppt/tags/tag32.xml" ContentType="application/vnd.openxmlformats-officedocument.presentationml.tags+xml"/>
  <Override PartName="/ppt/tags/tag320.xml" ContentType="application/vnd.openxmlformats-officedocument.presentationml.tags+xml"/>
  <Override PartName="/ppt/tags/tag321.xml" ContentType="application/vnd.openxmlformats-officedocument.presentationml.tags+xml"/>
  <Override PartName="/ppt/tags/tag322.xml" ContentType="application/vnd.openxmlformats-officedocument.presentationml.tags+xml"/>
  <Override PartName="/ppt/tags/tag323.xml" ContentType="application/vnd.openxmlformats-officedocument.presentationml.tags+xml"/>
  <Override PartName="/ppt/tags/tag324.xml" ContentType="application/vnd.openxmlformats-officedocument.presentationml.tags+xml"/>
  <Override PartName="/ppt/tags/tag325.xml" ContentType="application/vnd.openxmlformats-officedocument.presentationml.tags+xml"/>
  <Override PartName="/ppt/tags/tag326.xml" ContentType="application/vnd.openxmlformats-officedocument.presentationml.tags+xml"/>
  <Override PartName="/ppt/tags/tag327.xml" ContentType="application/vnd.openxmlformats-officedocument.presentationml.tags+xml"/>
  <Override PartName="/ppt/tags/tag328.xml" ContentType="application/vnd.openxmlformats-officedocument.presentationml.tags+xml"/>
  <Override PartName="/ppt/tags/tag329.xml" ContentType="application/vnd.openxmlformats-officedocument.presentationml.tags+xml"/>
  <Override PartName="/ppt/tags/tag33.xml" ContentType="application/vnd.openxmlformats-officedocument.presentationml.tags+xml"/>
  <Override PartName="/ppt/tags/tag330.xml" ContentType="application/vnd.openxmlformats-officedocument.presentationml.tags+xml"/>
  <Override PartName="/ppt/tags/tag331.xml" ContentType="application/vnd.openxmlformats-officedocument.presentationml.tags+xml"/>
  <Override PartName="/ppt/tags/tag332.xml" ContentType="application/vnd.openxmlformats-officedocument.presentationml.tags+xml"/>
  <Override PartName="/ppt/tags/tag333.xml" ContentType="application/vnd.openxmlformats-officedocument.presentationml.tags+xml"/>
  <Override PartName="/ppt/tags/tag334.xml" ContentType="application/vnd.openxmlformats-officedocument.presentationml.tags+xml"/>
  <Override PartName="/ppt/tags/tag335.xml" ContentType="application/vnd.openxmlformats-officedocument.presentationml.tags+xml"/>
  <Override PartName="/ppt/tags/tag336.xml" ContentType="application/vnd.openxmlformats-officedocument.presentationml.tags+xml"/>
  <Override PartName="/ppt/tags/tag337.xml" ContentType="application/vnd.openxmlformats-officedocument.presentationml.tags+xml"/>
  <Override PartName="/ppt/tags/tag338.xml" ContentType="application/vnd.openxmlformats-officedocument.presentationml.tags+xml"/>
  <Override PartName="/ppt/tags/tag339.xml" ContentType="application/vnd.openxmlformats-officedocument.presentationml.tags+xml"/>
  <Override PartName="/ppt/tags/tag34.xml" ContentType="application/vnd.openxmlformats-officedocument.presentationml.tags+xml"/>
  <Override PartName="/ppt/tags/tag340.xml" ContentType="application/vnd.openxmlformats-officedocument.presentationml.tags+xml"/>
  <Override PartName="/ppt/tags/tag341.xml" ContentType="application/vnd.openxmlformats-officedocument.presentationml.tags+xml"/>
  <Override PartName="/ppt/tags/tag342.xml" ContentType="application/vnd.openxmlformats-officedocument.presentationml.tags+xml"/>
  <Override PartName="/ppt/tags/tag343.xml" ContentType="application/vnd.openxmlformats-officedocument.presentationml.tags+xml"/>
  <Override PartName="/ppt/tags/tag344.xml" ContentType="application/vnd.openxmlformats-officedocument.presentationml.tags+xml"/>
  <Override PartName="/ppt/tags/tag345.xml" ContentType="application/vnd.openxmlformats-officedocument.presentationml.tags+xml"/>
  <Override PartName="/ppt/tags/tag346.xml" ContentType="application/vnd.openxmlformats-officedocument.presentationml.tags+xml"/>
  <Override PartName="/ppt/tags/tag347.xml" ContentType="application/vnd.openxmlformats-officedocument.presentationml.tags+xml"/>
  <Override PartName="/ppt/tags/tag348.xml" ContentType="application/vnd.openxmlformats-officedocument.presentationml.tags+xml"/>
  <Override PartName="/ppt/tags/tag349.xml" ContentType="application/vnd.openxmlformats-officedocument.presentationml.tags+xml"/>
  <Override PartName="/ppt/tags/tag35.xml" ContentType="application/vnd.openxmlformats-officedocument.presentationml.tags+xml"/>
  <Override PartName="/ppt/tags/tag350.xml" ContentType="application/vnd.openxmlformats-officedocument.presentationml.tags+xml"/>
  <Override PartName="/ppt/tags/tag351.xml" ContentType="application/vnd.openxmlformats-officedocument.presentationml.tags+xml"/>
  <Override PartName="/ppt/tags/tag352.xml" ContentType="application/vnd.openxmlformats-officedocument.presentationml.tags+xml"/>
  <Override PartName="/ppt/tags/tag353.xml" ContentType="application/vnd.openxmlformats-officedocument.presentationml.tags+xml"/>
  <Override PartName="/ppt/tags/tag354.xml" ContentType="application/vnd.openxmlformats-officedocument.presentationml.tags+xml"/>
  <Override PartName="/ppt/tags/tag355.xml" ContentType="application/vnd.openxmlformats-officedocument.presentationml.tags+xml"/>
  <Override PartName="/ppt/tags/tag356.xml" ContentType="application/vnd.openxmlformats-officedocument.presentationml.tags+xml"/>
  <Override PartName="/ppt/tags/tag357.xml" ContentType="application/vnd.openxmlformats-officedocument.presentationml.tags+xml"/>
  <Override PartName="/ppt/tags/tag358.xml" ContentType="application/vnd.openxmlformats-officedocument.presentationml.tags+xml"/>
  <Override PartName="/ppt/tags/tag359.xml" ContentType="application/vnd.openxmlformats-officedocument.presentationml.tags+xml"/>
  <Override PartName="/ppt/tags/tag36.xml" ContentType="application/vnd.openxmlformats-officedocument.presentationml.tags+xml"/>
  <Override PartName="/ppt/tags/tag360.xml" ContentType="application/vnd.openxmlformats-officedocument.presentationml.tags+xml"/>
  <Override PartName="/ppt/tags/tag361.xml" ContentType="application/vnd.openxmlformats-officedocument.presentationml.tags+xml"/>
  <Override PartName="/ppt/tags/tag362.xml" ContentType="application/vnd.openxmlformats-officedocument.presentationml.tags+xml"/>
  <Override PartName="/ppt/tags/tag363.xml" ContentType="application/vnd.openxmlformats-officedocument.presentationml.tags+xml"/>
  <Override PartName="/ppt/tags/tag364.xml" ContentType="application/vnd.openxmlformats-officedocument.presentationml.tags+xml"/>
  <Override PartName="/ppt/tags/tag365.xml" ContentType="application/vnd.openxmlformats-officedocument.presentationml.tags+xml"/>
  <Override PartName="/ppt/tags/tag366.xml" ContentType="application/vnd.openxmlformats-officedocument.presentationml.tags+xml"/>
  <Override PartName="/ppt/tags/tag367.xml" ContentType="application/vnd.openxmlformats-officedocument.presentationml.tags+xml"/>
  <Override PartName="/ppt/tags/tag368.xml" ContentType="application/vnd.openxmlformats-officedocument.presentationml.tags+xml"/>
  <Override PartName="/ppt/tags/tag369.xml" ContentType="application/vnd.openxmlformats-officedocument.presentationml.tags+xml"/>
  <Override PartName="/ppt/tags/tag37.xml" ContentType="application/vnd.openxmlformats-officedocument.presentationml.tags+xml"/>
  <Override PartName="/ppt/tags/tag370.xml" ContentType="application/vnd.openxmlformats-officedocument.presentationml.tags+xml"/>
  <Override PartName="/ppt/tags/tag371.xml" ContentType="application/vnd.openxmlformats-officedocument.presentationml.tags+xml"/>
  <Override PartName="/ppt/tags/tag372.xml" ContentType="application/vnd.openxmlformats-officedocument.presentationml.tags+xml"/>
  <Override PartName="/ppt/tags/tag373.xml" ContentType="application/vnd.openxmlformats-officedocument.presentationml.tags+xml"/>
  <Override PartName="/ppt/tags/tag374.xml" ContentType="application/vnd.openxmlformats-officedocument.presentationml.tags+xml"/>
  <Override PartName="/ppt/tags/tag375.xml" ContentType="application/vnd.openxmlformats-officedocument.presentationml.tags+xml"/>
  <Override PartName="/ppt/tags/tag376.xml" ContentType="application/vnd.openxmlformats-officedocument.presentationml.tags+xml"/>
  <Override PartName="/ppt/tags/tag377.xml" ContentType="application/vnd.openxmlformats-officedocument.presentationml.tags+xml"/>
  <Override PartName="/ppt/tags/tag378.xml" ContentType="application/vnd.openxmlformats-officedocument.presentationml.tags+xml"/>
  <Override PartName="/ppt/tags/tag379.xml" ContentType="application/vnd.openxmlformats-officedocument.presentationml.tags+xml"/>
  <Override PartName="/ppt/tags/tag38.xml" ContentType="application/vnd.openxmlformats-officedocument.presentationml.tags+xml"/>
  <Override PartName="/ppt/tags/tag380.xml" ContentType="application/vnd.openxmlformats-officedocument.presentationml.tags+xml"/>
  <Override PartName="/ppt/tags/tag381.xml" ContentType="application/vnd.openxmlformats-officedocument.presentationml.tags+xml"/>
  <Override PartName="/ppt/tags/tag382.xml" ContentType="application/vnd.openxmlformats-officedocument.presentationml.tags+xml"/>
  <Override PartName="/ppt/tags/tag383.xml" ContentType="application/vnd.openxmlformats-officedocument.presentationml.tags+xml"/>
  <Override PartName="/ppt/tags/tag384.xml" ContentType="application/vnd.openxmlformats-officedocument.presentationml.tags+xml"/>
  <Override PartName="/ppt/tags/tag385.xml" ContentType="application/vnd.openxmlformats-officedocument.presentationml.tags+xml"/>
  <Override PartName="/ppt/tags/tag386.xml" ContentType="application/vnd.openxmlformats-officedocument.presentationml.tags+xml"/>
  <Override PartName="/ppt/tags/tag387.xml" ContentType="application/vnd.openxmlformats-officedocument.presentationml.tags+xml"/>
  <Override PartName="/ppt/tags/tag388.xml" ContentType="application/vnd.openxmlformats-officedocument.presentationml.tags+xml"/>
  <Override PartName="/ppt/tags/tag389.xml" ContentType="application/vnd.openxmlformats-officedocument.presentationml.tags+xml"/>
  <Override PartName="/ppt/tags/tag39.xml" ContentType="application/vnd.openxmlformats-officedocument.presentationml.tags+xml"/>
  <Override PartName="/ppt/tags/tag390.xml" ContentType="application/vnd.openxmlformats-officedocument.presentationml.tags+xml"/>
  <Override PartName="/ppt/tags/tag391.xml" ContentType="application/vnd.openxmlformats-officedocument.presentationml.tags+xml"/>
  <Override PartName="/ppt/tags/tag392.xml" ContentType="application/vnd.openxmlformats-officedocument.presentationml.tags+xml"/>
  <Override PartName="/ppt/tags/tag393.xml" ContentType="application/vnd.openxmlformats-officedocument.presentationml.tags+xml"/>
  <Override PartName="/ppt/tags/tag394.xml" ContentType="application/vnd.openxmlformats-officedocument.presentationml.tags+xml"/>
  <Override PartName="/ppt/tags/tag395.xml" ContentType="application/vnd.openxmlformats-officedocument.presentationml.tags+xml"/>
  <Override PartName="/ppt/tags/tag396.xml" ContentType="application/vnd.openxmlformats-officedocument.presentationml.tags+xml"/>
  <Override PartName="/ppt/tags/tag397.xml" ContentType="application/vnd.openxmlformats-officedocument.presentationml.tags+xml"/>
  <Override PartName="/ppt/tags/tag398.xml" ContentType="application/vnd.openxmlformats-officedocument.presentationml.tags+xml"/>
  <Override PartName="/ppt/tags/tag39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00.xml" ContentType="application/vnd.openxmlformats-officedocument.presentationml.tags+xml"/>
  <Override PartName="/ppt/tags/tag401.xml" ContentType="application/vnd.openxmlformats-officedocument.presentationml.tags+xml"/>
  <Override PartName="/ppt/tags/tag402.xml" ContentType="application/vnd.openxmlformats-officedocument.presentationml.tags+xml"/>
  <Override PartName="/ppt/tags/tag403.xml" ContentType="application/vnd.openxmlformats-officedocument.presentationml.tags+xml"/>
  <Override PartName="/ppt/tags/tag404.xml" ContentType="application/vnd.openxmlformats-officedocument.presentationml.tags+xml"/>
  <Override PartName="/ppt/tags/tag405.xml" ContentType="application/vnd.openxmlformats-officedocument.presentationml.tags+xml"/>
  <Override PartName="/ppt/tags/tag406.xml" ContentType="application/vnd.openxmlformats-officedocument.presentationml.tags+xml"/>
  <Override PartName="/ppt/tags/tag407.xml" ContentType="application/vnd.openxmlformats-officedocument.presentationml.tags+xml"/>
  <Override PartName="/ppt/tags/tag408.xml" ContentType="application/vnd.openxmlformats-officedocument.presentationml.tags+xml"/>
  <Override PartName="/ppt/tags/tag409.xml" ContentType="application/vnd.openxmlformats-officedocument.presentationml.tags+xml"/>
  <Override PartName="/ppt/tags/tag41.xml" ContentType="application/vnd.openxmlformats-officedocument.presentationml.tags+xml"/>
  <Override PartName="/ppt/tags/tag410.xml" ContentType="application/vnd.openxmlformats-officedocument.presentationml.tags+xml"/>
  <Override PartName="/ppt/tags/tag411.xml" ContentType="application/vnd.openxmlformats-officedocument.presentationml.tags+xml"/>
  <Override PartName="/ppt/tags/tag412.xml" ContentType="application/vnd.openxmlformats-officedocument.presentationml.tags+xml"/>
  <Override PartName="/ppt/tags/tag413.xml" ContentType="application/vnd.openxmlformats-officedocument.presentationml.tags+xml"/>
  <Override PartName="/ppt/tags/tag414.xml" ContentType="application/vnd.openxmlformats-officedocument.presentationml.tags+xml"/>
  <Override PartName="/ppt/tags/tag415.xml" ContentType="application/vnd.openxmlformats-officedocument.presentationml.tags+xml"/>
  <Override PartName="/ppt/tags/tag416.xml" ContentType="application/vnd.openxmlformats-officedocument.presentationml.tags+xml"/>
  <Override PartName="/ppt/tags/tag417.xml" ContentType="application/vnd.openxmlformats-officedocument.presentationml.tags+xml"/>
  <Override PartName="/ppt/tags/tag418.xml" ContentType="application/vnd.openxmlformats-officedocument.presentationml.tags+xml"/>
  <Override PartName="/ppt/tags/tag419.xml" ContentType="application/vnd.openxmlformats-officedocument.presentationml.tags+xml"/>
  <Override PartName="/ppt/tags/tag42.xml" ContentType="application/vnd.openxmlformats-officedocument.presentationml.tags+xml"/>
  <Override PartName="/ppt/tags/tag420.xml" ContentType="application/vnd.openxmlformats-officedocument.presentationml.tags+xml"/>
  <Override PartName="/ppt/tags/tag421.xml" ContentType="application/vnd.openxmlformats-officedocument.presentationml.tags+xml"/>
  <Override PartName="/ppt/tags/tag422.xml" ContentType="application/vnd.openxmlformats-officedocument.presentationml.tags+xml"/>
  <Override PartName="/ppt/tags/tag423.xml" ContentType="application/vnd.openxmlformats-officedocument.presentationml.tags+xml"/>
  <Override PartName="/ppt/tags/tag424.xml" ContentType="application/vnd.openxmlformats-officedocument.presentationml.tags+xml"/>
  <Override PartName="/ppt/tags/tag425.xml" ContentType="application/vnd.openxmlformats-officedocument.presentationml.tags+xml"/>
  <Override PartName="/ppt/tags/tag426.xml" ContentType="application/vnd.openxmlformats-officedocument.presentationml.tags+xml"/>
  <Override PartName="/ppt/tags/tag427.xml" ContentType="application/vnd.openxmlformats-officedocument.presentationml.tags+xml"/>
  <Override PartName="/ppt/tags/tag428.xml" ContentType="application/vnd.openxmlformats-officedocument.presentationml.tags+xml"/>
  <Override PartName="/ppt/tags/tag429.xml" ContentType="application/vnd.openxmlformats-officedocument.presentationml.tags+xml"/>
  <Override PartName="/ppt/tags/tag43.xml" ContentType="application/vnd.openxmlformats-officedocument.presentationml.tags+xml"/>
  <Override PartName="/ppt/tags/tag430.xml" ContentType="application/vnd.openxmlformats-officedocument.presentationml.tags+xml"/>
  <Override PartName="/ppt/tags/tag431.xml" ContentType="application/vnd.openxmlformats-officedocument.presentationml.tags+xml"/>
  <Override PartName="/ppt/tags/tag432.xml" ContentType="application/vnd.openxmlformats-officedocument.presentationml.tags+xml"/>
  <Override PartName="/ppt/tags/tag433.xml" ContentType="application/vnd.openxmlformats-officedocument.presentationml.tags+xml"/>
  <Override PartName="/ppt/tags/tag434.xml" ContentType="application/vnd.openxmlformats-officedocument.presentationml.tags+xml"/>
  <Override PartName="/ppt/tags/tag435.xml" ContentType="application/vnd.openxmlformats-officedocument.presentationml.tags+xml"/>
  <Override PartName="/ppt/tags/tag436.xml" ContentType="application/vnd.openxmlformats-officedocument.presentationml.tags+xml"/>
  <Override PartName="/ppt/tags/tag437.xml" ContentType="application/vnd.openxmlformats-officedocument.presentationml.tags+xml"/>
  <Override PartName="/ppt/tags/tag438.xml" ContentType="application/vnd.openxmlformats-officedocument.presentationml.tags+xml"/>
  <Override PartName="/ppt/tags/tag439.xml" ContentType="application/vnd.openxmlformats-officedocument.presentationml.tags+xml"/>
  <Override PartName="/ppt/tags/tag44.xml" ContentType="application/vnd.openxmlformats-officedocument.presentationml.tags+xml"/>
  <Override PartName="/ppt/tags/tag440.xml" ContentType="application/vnd.openxmlformats-officedocument.presentationml.tags+xml"/>
  <Override PartName="/ppt/tags/tag441.xml" ContentType="application/vnd.openxmlformats-officedocument.presentationml.tags+xml"/>
  <Override PartName="/ppt/tags/tag442.xml" ContentType="application/vnd.openxmlformats-officedocument.presentationml.tags+xml"/>
  <Override PartName="/ppt/tags/tag443.xml" ContentType="application/vnd.openxmlformats-officedocument.presentationml.tags+xml"/>
  <Override PartName="/ppt/tags/tag444.xml" ContentType="application/vnd.openxmlformats-officedocument.presentationml.tags+xml"/>
  <Override PartName="/ppt/tags/tag445.xml" ContentType="application/vnd.openxmlformats-officedocument.presentationml.tags+xml"/>
  <Override PartName="/ppt/tags/tag446.xml" ContentType="application/vnd.openxmlformats-officedocument.presentationml.tags+xml"/>
  <Override PartName="/ppt/tags/tag447.xml" ContentType="application/vnd.openxmlformats-officedocument.presentationml.tags+xml"/>
  <Override PartName="/ppt/tags/tag448.xml" ContentType="application/vnd.openxmlformats-officedocument.presentationml.tags+xml"/>
  <Override PartName="/ppt/tags/tag449.xml" ContentType="application/vnd.openxmlformats-officedocument.presentationml.tags+xml"/>
  <Override PartName="/ppt/tags/tag45.xml" ContentType="application/vnd.openxmlformats-officedocument.presentationml.tags+xml"/>
  <Override PartName="/ppt/tags/tag450.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 id="2147483679" r:id="rId4"/>
  </p:sldMasterIdLst>
  <p:notesMasterIdLst>
    <p:notesMasterId r:id="rId7"/>
  </p:notesMasterIdLst>
  <p:sldIdLst>
    <p:sldId id="257" r:id="rId5"/>
    <p:sldId id="262" r:id="rId6"/>
    <p:sldId id="259" r:id="rId8"/>
    <p:sldId id="261" r:id="rId9"/>
    <p:sldId id="260" r:id="rId10"/>
    <p:sldId id="264" r:id="rId11"/>
    <p:sldId id="265" r:id="rId12"/>
    <p:sldId id="267" r:id="rId13"/>
  </p:sldIdLst>
  <p:sldSz cx="12192000" cy="6858000"/>
  <p:notesSz cx="6858000" cy="9144000"/>
  <p:custDataLst>
    <p:tags r:id="rId17"/>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50" userDrawn="1">
          <p15:clr>
            <a:srgbClr val="A4A3A4"/>
          </p15:clr>
        </p15:guide>
        <p15:guide id="2" pos="380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9D9D9"/>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99" d="100"/>
          <a:sy n="99" d="100"/>
        </p:scale>
        <p:origin x="84" y="582"/>
      </p:cViewPr>
      <p:guideLst>
        <p:guide orient="horz" pos="2150"/>
        <p:guide pos="3806"/>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4.xml"/><Relationship Id="rId8" Type="http://schemas.openxmlformats.org/officeDocument/2006/relationships/slide" Target="slides/slide3.xml"/><Relationship Id="rId7" Type="http://schemas.openxmlformats.org/officeDocument/2006/relationships/notesMaster" Target="notesMasters/notesMaster1.xml"/><Relationship Id="rId6" Type="http://schemas.openxmlformats.org/officeDocument/2006/relationships/slide" Target="slides/slide2.xml"/><Relationship Id="rId5" Type="http://schemas.openxmlformats.org/officeDocument/2006/relationships/slide" Target="slides/slide1.xml"/><Relationship Id="rId4" Type="http://schemas.openxmlformats.org/officeDocument/2006/relationships/slideMaster" Target="slideMasters/slideMaster3.xml"/><Relationship Id="rId3" Type="http://schemas.openxmlformats.org/officeDocument/2006/relationships/slideMaster" Target="slideMasters/slideMaster2.xml"/><Relationship Id="rId2" Type="http://schemas.openxmlformats.org/officeDocument/2006/relationships/theme" Target="theme/theme1.xml"/><Relationship Id="rId17" Type="http://schemas.openxmlformats.org/officeDocument/2006/relationships/tags" Target="tags/tag450.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slide" Target="slides/slide8.xml"/><Relationship Id="rId12" Type="http://schemas.openxmlformats.org/officeDocument/2006/relationships/slide" Target="slides/slide7.xml"/><Relationship Id="rId11" Type="http://schemas.openxmlformats.org/officeDocument/2006/relationships/slide" Target="slides/slide6.xml"/><Relationship Id="rId10" Type="http://schemas.openxmlformats.org/officeDocument/2006/relationships/slide" Target="slides/slide5.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D71E8E6-12E8-4BB6-A28D-ECD042868409}"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charset="0"/>
                <a:ea typeface="微软雅黑" panose="020B0503020204020204" charset="-122"/>
              </a:rPr>
            </a:fld>
            <a:endParaRPr kumimoji="0" lang="zh-CN" altLang="en-US" sz="1200" b="0" i="0" u="none" strike="noStrike" kern="1200" cap="none" spc="0" normalizeH="0" baseline="0" noProof="0">
              <a:ln>
                <a:noFill/>
              </a:ln>
              <a:solidFill>
                <a:prstClr val="black"/>
              </a:solidFill>
              <a:effectLst/>
              <a:uLnTx/>
              <a:uFillTx/>
              <a:latin typeface="Calibri" panose="020F0502020204030204" charset="0"/>
              <a:ea typeface="微软雅黑" panose="020B0503020204020204" charset="-122"/>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charset="0"/>
                <a:ea typeface="微软雅黑" panose="020B0503020204020204" charset="-122"/>
              </a:rPr>
            </a:fld>
            <a:endParaRPr kumimoji="0" lang="zh-CN" altLang="en-US" sz="1200" b="0" i="0" u="none" strike="noStrike" kern="1200" cap="none" spc="0" normalizeH="0" baseline="0" noProof="0">
              <a:ln>
                <a:noFill/>
              </a:ln>
              <a:solidFill>
                <a:prstClr val="black"/>
              </a:solidFill>
              <a:effectLst/>
              <a:uLnTx/>
              <a:uFillTx/>
              <a:latin typeface="Calibri" panose="020F0502020204030204" charset="0"/>
              <a:ea typeface="微软雅黑" panose="020B0503020204020204" charset="-122"/>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charset="0"/>
                <a:ea typeface="微软雅黑" panose="020B0503020204020204" charset="-122"/>
              </a:rPr>
            </a:fld>
            <a:endParaRPr kumimoji="0" lang="zh-CN" altLang="en-US" sz="1200" b="0" i="0" u="none" strike="noStrike" kern="1200" cap="none" spc="0" normalizeH="0" baseline="0" noProof="0">
              <a:ln>
                <a:noFill/>
              </a:ln>
              <a:solidFill>
                <a:prstClr val="black"/>
              </a:solidFill>
              <a:effectLst/>
              <a:uLnTx/>
              <a:uFillTx/>
              <a:latin typeface="Calibri" panose="020F0502020204030204" charset="0"/>
              <a:ea typeface="微软雅黑" panose="020B0503020204020204" charset="-122"/>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charset="0"/>
                <a:ea typeface="微软雅黑" panose="020B0503020204020204" charset="-122"/>
              </a:rPr>
            </a:fld>
            <a:endParaRPr kumimoji="0" lang="zh-CN" altLang="en-US" sz="1200" b="0" i="0" u="none" strike="noStrike" kern="1200" cap="none" spc="0" normalizeH="0" baseline="0" noProof="0">
              <a:ln>
                <a:noFill/>
              </a:ln>
              <a:solidFill>
                <a:prstClr val="black"/>
              </a:solidFill>
              <a:effectLst/>
              <a:uLnTx/>
              <a:uFillTx/>
              <a:latin typeface="Calibri" panose="020F0502020204030204" charset="0"/>
              <a:ea typeface="微软雅黑" panose="020B0503020204020204" charset="-122"/>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7045CA4-D13A-461A-A99B-E8ACAC0E1C7C}"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7045CA4-D13A-461A-A99B-E8ACAC0E1C7C}"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9" Type="http://schemas.openxmlformats.org/officeDocument/2006/relationships/tags" Target="../tags/tag67.xml"/><Relationship Id="rId8" Type="http://schemas.openxmlformats.org/officeDocument/2006/relationships/image" Target="../media/image3.png"/><Relationship Id="rId7" Type="http://schemas.openxmlformats.org/officeDocument/2006/relationships/tags" Target="../tags/tag66.xml"/><Relationship Id="rId6" Type="http://schemas.openxmlformats.org/officeDocument/2006/relationships/image" Target="../media/image2.png"/><Relationship Id="rId5" Type="http://schemas.openxmlformats.org/officeDocument/2006/relationships/tags" Target="../tags/tag65.xml"/><Relationship Id="rId4" Type="http://schemas.openxmlformats.org/officeDocument/2006/relationships/tags" Target="../tags/tag64.xml"/><Relationship Id="rId3" Type="http://schemas.openxmlformats.org/officeDocument/2006/relationships/image" Target="../media/image1.jpeg"/><Relationship Id="rId2" Type="http://schemas.openxmlformats.org/officeDocument/2006/relationships/tags" Target="../tags/tag63.xml"/><Relationship Id="rId16" Type="http://schemas.openxmlformats.org/officeDocument/2006/relationships/tags" Target="../tags/tag73.xml"/><Relationship Id="rId15" Type="http://schemas.openxmlformats.org/officeDocument/2006/relationships/tags" Target="../tags/tag72.xml"/><Relationship Id="rId14" Type="http://schemas.openxmlformats.org/officeDocument/2006/relationships/tags" Target="../tags/tag71.xml"/><Relationship Id="rId13" Type="http://schemas.openxmlformats.org/officeDocument/2006/relationships/tags" Target="../tags/tag70.xml"/><Relationship Id="rId12" Type="http://schemas.openxmlformats.org/officeDocument/2006/relationships/image" Target="../media/image4.png"/><Relationship Id="rId11" Type="http://schemas.openxmlformats.org/officeDocument/2006/relationships/tags" Target="../tags/tag69.xml"/><Relationship Id="rId10" Type="http://schemas.openxmlformats.org/officeDocument/2006/relationships/tags" Target="../tags/tag68.xml"/><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9" Type="http://schemas.openxmlformats.org/officeDocument/2006/relationships/tags" Target="../tags/tag78.xml"/><Relationship Id="rId8" Type="http://schemas.openxmlformats.org/officeDocument/2006/relationships/image" Target="../media/image4.png"/><Relationship Id="rId7" Type="http://schemas.openxmlformats.org/officeDocument/2006/relationships/tags" Target="../tags/tag77.xml"/><Relationship Id="rId6" Type="http://schemas.openxmlformats.org/officeDocument/2006/relationships/image" Target="../media/image6.png"/><Relationship Id="rId5" Type="http://schemas.openxmlformats.org/officeDocument/2006/relationships/tags" Target="../tags/tag76.xml"/><Relationship Id="rId4" Type="http://schemas.openxmlformats.org/officeDocument/2006/relationships/image" Target="../media/image5.png"/><Relationship Id="rId3" Type="http://schemas.openxmlformats.org/officeDocument/2006/relationships/tags" Target="../tags/tag75.xml"/><Relationship Id="rId2" Type="http://schemas.openxmlformats.org/officeDocument/2006/relationships/tags" Target="../tags/tag74.xml"/><Relationship Id="rId13" Type="http://schemas.openxmlformats.org/officeDocument/2006/relationships/tags" Target="../tags/tag82.xml"/><Relationship Id="rId12" Type="http://schemas.openxmlformats.org/officeDocument/2006/relationships/tags" Target="../tags/tag81.xml"/><Relationship Id="rId11" Type="http://schemas.openxmlformats.org/officeDocument/2006/relationships/tags" Target="../tags/tag80.xml"/><Relationship Id="rId10" Type="http://schemas.openxmlformats.org/officeDocument/2006/relationships/tags" Target="../tags/tag79.xml"/><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9" Type="http://schemas.openxmlformats.org/officeDocument/2006/relationships/tags" Target="../tags/tag88.xml"/><Relationship Id="rId8" Type="http://schemas.openxmlformats.org/officeDocument/2006/relationships/tags" Target="../tags/tag87.xml"/><Relationship Id="rId7" Type="http://schemas.openxmlformats.org/officeDocument/2006/relationships/tags" Target="../tags/tag86.xml"/><Relationship Id="rId6" Type="http://schemas.openxmlformats.org/officeDocument/2006/relationships/tags" Target="../tags/tag85.xml"/><Relationship Id="rId5" Type="http://schemas.openxmlformats.org/officeDocument/2006/relationships/image" Target="../media/image4.png"/><Relationship Id="rId4" Type="http://schemas.openxmlformats.org/officeDocument/2006/relationships/tags" Target="../tags/tag84.xml"/><Relationship Id="rId3" Type="http://schemas.openxmlformats.org/officeDocument/2006/relationships/image" Target="../media/image1.jpeg"/><Relationship Id="rId2" Type="http://schemas.openxmlformats.org/officeDocument/2006/relationships/tags" Target="../tags/tag83.xml"/><Relationship Id="rId18" Type="http://schemas.openxmlformats.org/officeDocument/2006/relationships/tags" Target="../tags/tag95.xml"/><Relationship Id="rId17" Type="http://schemas.openxmlformats.org/officeDocument/2006/relationships/tags" Target="../tags/tag94.xml"/><Relationship Id="rId16" Type="http://schemas.openxmlformats.org/officeDocument/2006/relationships/image" Target="../media/image8.png"/><Relationship Id="rId15" Type="http://schemas.openxmlformats.org/officeDocument/2006/relationships/tags" Target="../tags/tag93.xml"/><Relationship Id="rId14" Type="http://schemas.openxmlformats.org/officeDocument/2006/relationships/image" Target="../media/image7.png"/><Relationship Id="rId13" Type="http://schemas.openxmlformats.org/officeDocument/2006/relationships/tags" Target="../tags/tag92.xml"/><Relationship Id="rId12" Type="http://schemas.openxmlformats.org/officeDocument/2006/relationships/tags" Target="../tags/tag91.xml"/><Relationship Id="rId11" Type="http://schemas.openxmlformats.org/officeDocument/2006/relationships/tags" Target="../tags/tag90.xml"/><Relationship Id="rId10" Type="http://schemas.openxmlformats.org/officeDocument/2006/relationships/tags" Target="../tags/tag89.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9" Type="http://schemas.openxmlformats.org/officeDocument/2006/relationships/tags" Target="../tags/tag100.xml"/><Relationship Id="rId8" Type="http://schemas.openxmlformats.org/officeDocument/2006/relationships/image" Target="../media/image4.png"/><Relationship Id="rId7" Type="http://schemas.openxmlformats.org/officeDocument/2006/relationships/tags" Target="../tags/tag99.xml"/><Relationship Id="rId6" Type="http://schemas.openxmlformats.org/officeDocument/2006/relationships/image" Target="../media/image6.png"/><Relationship Id="rId5" Type="http://schemas.openxmlformats.org/officeDocument/2006/relationships/tags" Target="../tags/tag98.xml"/><Relationship Id="rId4" Type="http://schemas.openxmlformats.org/officeDocument/2006/relationships/image" Target="../media/image5.png"/><Relationship Id="rId3" Type="http://schemas.openxmlformats.org/officeDocument/2006/relationships/tags" Target="../tags/tag97.xml"/><Relationship Id="rId2" Type="http://schemas.openxmlformats.org/officeDocument/2006/relationships/tags" Target="../tags/tag96.xml"/><Relationship Id="rId14" Type="http://schemas.openxmlformats.org/officeDocument/2006/relationships/tags" Target="../tags/tag105.xml"/><Relationship Id="rId13" Type="http://schemas.openxmlformats.org/officeDocument/2006/relationships/tags" Target="../tags/tag104.xml"/><Relationship Id="rId12" Type="http://schemas.openxmlformats.org/officeDocument/2006/relationships/tags" Target="../tags/tag103.xml"/><Relationship Id="rId11" Type="http://schemas.openxmlformats.org/officeDocument/2006/relationships/tags" Target="../tags/tag102.xml"/><Relationship Id="rId10" Type="http://schemas.openxmlformats.org/officeDocument/2006/relationships/tags" Target="../tags/tag101.xml"/><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9" Type="http://schemas.openxmlformats.org/officeDocument/2006/relationships/tags" Target="../tags/tag110.xml"/><Relationship Id="rId8" Type="http://schemas.openxmlformats.org/officeDocument/2006/relationships/image" Target="../media/image4.png"/><Relationship Id="rId7" Type="http://schemas.openxmlformats.org/officeDocument/2006/relationships/tags" Target="../tags/tag109.xml"/><Relationship Id="rId6" Type="http://schemas.openxmlformats.org/officeDocument/2006/relationships/image" Target="../media/image6.png"/><Relationship Id="rId5" Type="http://schemas.openxmlformats.org/officeDocument/2006/relationships/tags" Target="../tags/tag108.xml"/><Relationship Id="rId4" Type="http://schemas.openxmlformats.org/officeDocument/2006/relationships/image" Target="../media/image5.png"/><Relationship Id="rId3" Type="http://schemas.openxmlformats.org/officeDocument/2006/relationships/tags" Target="../tags/tag107.xml"/><Relationship Id="rId2" Type="http://schemas.openxmlformats.org/officeDocument/2006/relationships/tags" Target="../tags/tag106.xml"/><Relationship Id="rId16" Type="http://schemas.openxmlformats.org/officeDocument/2006/relationships/tags" Target="../tags/tag117.xml"/><Relationship Id="rId15" Type="http://schemas.openxmlformats.org/officeDocument/2006/relationships/tags" Target="../tags/tag116.xml"/><Relationship Id="rId14" Type="http://schemas.openxmlformats.org/officeDocument/2006/relationships/tags" Target="../tags/tag115.xml"/><Relationship Id="rId13" Type="http://schemas.openxmlformats.org/officeDocument/2006/relationships/tags" Target="../tags/tag114.xml"/><Relationship Id="rId12" Type="http://schemas.openxmlformats.org/officeDocument/2006/relationships/tags" Target="../tags/tag113.xml"/><Relationship Id="rId11" Type="http://schemas.openxmlformats.org/officeDocument/2006/relationships/tags" Target="../tags/tag112.xml"/><Relationship Id="rId10" Type="http://schemas.openxmlformats.org/officeDocument/2006/relationships/tags" Target="../tags/tag111.xml"/><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9" Type="http://schemas.openxmlformats.org/officeDocument/2006/relationships/tags" Target="../tags/tag122.xml"/><Relationship Id="rId8" Type="http://schemas.openxmlformats.org/officeDocument/2006/relationships/image" Target="../media/image4.png"/><Relationship Id="rId7" Type="http://schemas.openxmlformats.org/officeDocument/2006/relationships/tags" Target="../tags/tag121.xml"/><Relationship Id="rId6" Type="http://schemas.openxmlformats.org/officeDocument/2006/relationships/image" Target="../media/image6.png"/><Relationship Id="rId5" Type="http://schemas.openxmlformats.org/officeDocument/2006/relationships/tags" Target="../tags/tag120.xml"/><Relationship Id="rId4" Type="http://schemas.openxmlformats.org/officeDocument/2006/relationships/image" Target="../media/image5.png"/><Relationship Id="rId3" Type="http://schemas.openxmlformats.org/officeDocument/2006/relationships/tags" Target="../tags/tag119.xml"/><Relationship Id="rId2" Type="http://schemas.openxmlformats.org/officeDocument/2006/relationships/tags" Target="../tags/tag118.xml"/><Relationship Id="rId12" Type="http://schemas.openxmlformats.org/officeDocument/2006/relationships/tags" Target="../tags/tag125.xml"/><Relationship Id="rId11" Type="http://schemas.openxmlformats.org/officeDocument/2006/relationships/tags" Target="../tags/tag124.xml"/><Relationship Id="rId10" Type="http://schemas.openxmlformats.org/officeDocument/2006/relationships/tags" Target="../tags/tag123.xml"/><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4" Type="http://schemas.openxmlformats.org/officeDocument/2006/relationships/tags" Target="../tags/tag128.xml"/><Relationship Id="rId3" Type="http://schemas.openxmlformats.org/officeDocument/2006/relationships/tags" Target="../tags/tag127.xml"/><Relationship Id="rId2" Type="http://schemas.openxmlformats.org/officeDocument/2006/relationships/tags" Target="../tags/tag126.xml"/><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9" Type="http://schemas.openxmlformats.org/officeDocument/2006/relationships/tags" Target="../tags/tag133.xml"/><Relationship Id="rId8" Type="http://schemas.openxmlformats.org/officeDocument/2006/relationships/image" Target="../media/image4.png"/><Relationship Id="rId7" Type="http://schemas.openxmlformats.org/officeDocument/2006/relationships/tags" Target="../tags/tag132.xml"/><Relationship Id="rId6" Type="http://schemas.openxmlformats.org/officeDocument/2006/relationships/image" Target="../media/image6.png"/><Relationship Id="rId5" Type="http://schemas.openxmlformats.org/officeDocument/2006/relationships/tags" Target="../tags/tag131.xml"/><Relationship Id="rId4" Type="http://schemas.openxmlformats.org/officeDocument/2006/relationships/image" Target="../media/image5.png"/><Relationship Id="rId3" Type="http://schemas.openxmlformats.org/officeDocument/2006/relationships/tags" Target="../tags/tag130.xml"/><Relationship Id="rId2" Type="http://schemas.openxmlformats.org/officeDocument/2006/relationships/tags" Target="../tags/tag129.xml"/><Relationship Id="rId14" Type="http://schemas.openxmlformats.org/officeDocument/2006/relationships/tags" Target="../tags/tag138.xml"/><Relationship Id="rId13" Type="http://schemas.openxmlformats.org/officeDocument/2006/relationships/tags" Target="../tags/tag137.xml"/><Relationship Id="rId12" Type="http://schemas.openxmlformats.org/officeDocument/2006/relationships/tags" Target="../tags/tag136.xml"/><Relationship Id="rId11" Type="http://schemas.openxmlformats.org/officeDocument/2006/relationships/tags" Target="../tags/tag135.xml"/><Relationship Id="rId10" Type="http://schemas.openxmlformats.org/officeDocument/2006/relationships/tags" Target="../tags/tag134.xm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9" Type="http://schemas.openxmlformats.org/officeDocument/2006/relationships/image" Target="../media/image4.png"/><Relationship Id="rId8" Type="http://schemas.openxmlformats.org/officeDocument/2006/relationships/tags" Target="../tags/tag143.xml"/><Relationship Id="rId7" Type="http://schemas.openxmlformats.org/officeDocument/2006/relationships/image" Target="../media/image6.png"/><Relationship Id="rId6" Type="http://schemas.openxmlformats.org/officeDocument/2006/relationships/tags" Target="../tags/tag142.xml"/><Relationship Id="rId5" Type="http://schemas.openxmlformats.org/officeDocument/2006/relationships/image" Target="../media/image9.png"/><Relationship Id="rId4" Type="http://schemas.openxmlformats.org/officeDocument/2006/relationships/tags" Target="../tags/tag141.xml"/><Relationship Id="rId3" Type="http://schemas.openxmlformats.org/officeDocument/2006/relationships/tags" Target="../tags/tag140.xml"/><Relationship Id="rId2" Type="http://schemas.openxmlformats.org/officeDocument/2006/relationships/tags" Target="../tags/tag139.xml"/><Relationship Id="rId14" Type="http://schemas.openxmlformats.org/officeDocument/2006/relationships/tags" Target="../tags/tag148.xml"/><Relationship Id="rId13" Type="http://schemas.openxmlformats.org/officeDocument/2006/relationships/tags" Target="../tags/tag147.xml"/><Relationship Id="rId12" Type="http://schemas.openxmlformats.org/officeDocument/2006/relationships/tags" Target="../tags/tag146.xml"/><Relationship Id="rId11" Type="http://schemas.openxmlformats.org/officeDocument/2006/relationships/tags" Target="../tags/tag145.xml"/><Relationship Id="rId10" Type="http://schemas.openxmlformats.org/officeDocument/2006/relationships/tags" Target="../tags/tag144.xml"/><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9" Type="http://schemas.openxmlformats.org/officeDocument/2006/relationships/image" Target="../media/image4.png"/><Relationship Id="rId8" Type="http://schemas.openxmlformats.org/officeDocument/2006/relationships/tags" Target="../tags/tag153.xml"/><Relationship Id="rId7" Type="http://schemas.openxmlformats.org/officeDocument/2006/relationships/image" Target="../media/image6.png"/><Relationship Id="rId6" Type="http://schemas.openxmlformats.org/officeDocument/2006/relationships/tags" Target="../tags/tag152.xml"/><Relationship Id="rId5" Type="http://schemas.openxmlformats.org/officeDocument/2006/relationships/image" Target="../media/image9.png"/><Relationship Id="rId4" Type="http://schemas.openxmlformats.org/officeDocument/2006/relationships/tags" Target="../tags/tag151.xml"/><Relationship Id="rId3" Type="http://schemas.openxmlformats.org/officeDocument/2006/relationships/tags" Target="../tags/tag150.xml"/><Relationship Id="rId2" Type="http://schemas.openxmlformats.org/officeDocument/2006/relationships/tags" Target="../tags/tag149.xml"/><Relationship Id="rId13" Type="http://schemas.openxmlformats.org/officeDocument/2006/relationships/tags" Target="../tags/tag157.xml"/><Relationship Id="rId12" Type="http://schemas.openxmlformats.org/officeDocument/2006/relationships/tags" Target="../tags/tag156.xml"/><Relationship Id="rId11" Type="http://schemas.openxmlformats.org/officeDocument/2006/relationships/tags" Target="../tags/tag155.xml"/><Relationship Id="rId10" Type="http://schemas.openxmlformats.org/officeDocument/2006/relationships/tags" Target="../tags/tag154.xml"/><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9" Type="http://schemas.openxmlformats.org/officeDocument/2006/relationships/tags" Target="../tags/tag163.xml"/><Relationship Id="rId8" Type="http://schemas.openxmlformats.org/officeDocument/2006/relationships/tags" Target="../tags/tag162.xml"/><Relationship Id="rId7" Type="http://schemas.openxmlformats.org/officeDocument/2006/relationships/tags" Target="../tags/tag161.xml"/><Relationship Id="rId6" Type="http://schemas.openxmlformats.org/officeDocument/2006/relationships/tags" Target="../tags/tag160.xml"/><Relationship Id="rId5" Type="http://schemas.openxmlformats.org/officeDocument/2006/relationships/image" Target="../media/image4.png"/><Relationship Id="rId4" Type="http://schemas.openxmlformats.org/officeDocument/2006/relationships/tags" Target="../tags/tag159.xml"/><Relationship Id="rId3" Type="http://schemas.openxmlformats.org/officeDocument/2006/relationships/image" Target="../media/image1.jpeg"/><Relationship Id="rId2" Type="http://schemas.openxmlformats.org/officeDocument/2006/relationships/tags" Target="../tags/tag158.xml"/><Relationship Id="rId18" Type="http://schemas.openxmlformats.org/officeDocument/2006/relationships/tags" Target="../tags/tag170.xml"/><Relationship Id="rId17" Type="http://schemas.openxmlformats.org/officeDocument/2006/relationships/tags" Target="../tags/tag169.xml"/><Relationship Id="rId16" Type="http://schemas.openxmlformats.org/officeDocument/2006/relationships/tags" Target="../tags/tag168.xml"/><Relationship Id="rId15" Type="http://schemas.openxmlformats.org/officeDocument/2006/relationships/tags" Target="../tags/tag167.xml"/><Relationship Id="rId14" Type="http://schemas.openxmlformats.org/officeDocument/2006/relationships/tags" Target="../tags/tag166.xml"/><Relationship Id="rId13" Type="http://schemas.openxmlformats.org/officeDocument/2006/relationships/tags" Target="../tags/tag165.xml"/><Relationship Id="rId12" Type="http://schemas.openxmlformats.org/officeDocument/2006/relationships/image" Target="../media/image8.png"/><Relationship Id="rId11" Type="http://schemas.openxmlformats.org/officeDocument/2006/relationships/tags" Target="../tags/tag164.xml"/><Relationship Id="rId10" Type="http://schemas.openxmlformats.org/officeDocument/2006/relationships/image" Target="../media/image7.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9" Type="http://schemas.openxmlformats.org/officeDocument/2006/relationships/tags" Target="../tags/tag176.xml"/><Relationship Id="rId8" Type="http://schemas.openxmlformats.org/officeDocument/2006/relationships/tags" Target="../tags/tag175.xml"/><Relationship Id="rId7" Type="http://schemas.openxmlformats.org/officeDocument/2006/relationships/tags" Target="../tags/tag174.xml"/><Relationship Id="rId6" Type="http://schemas.openxmlformats.org/officeDocument/2006/relationships/tags" Target="../tags/tag173.xml"/><Relationship Id="rId5" Type="http://schemas.openxmlformats.org/officeDocument/2006/relationships/image" Target="../media/image6.png"/><Relationship Id="rId4" Type="http://schemas.openxmlformats.org/officeDocument/2006/relationships/tags" Target="../tags/tag172.xml"/><Relationship Id="rId3" Type="http://schemas.openxmlformats.org/officeDocument/2006/relationships/image" Target="../media/image5.png"/><Relationship Id="rId2" Type="http://schemas.openxmlformats.org/officeDocument/2006/relationships/tags" Target="../tags/tag171.xml"/><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9" Type="http://schemas.openxmlformats.org/officeDocument/2006/relationships/tags" Target="../tags/tag181.xml"/><Relationship Id="rId8" Type="http://schemas.openxmlformats.org/officeDocument/2006/relationships/image" Target="../media/image4.png"/><Relationship Id="rId7" Type="http://schemas.openxmlformats.org/officeDocument/2006/relationships/tags" Target="../tags/tag180.xml"/><Relationship Id="rId6" Type="http://schemas.openxmlformats.org/officeDocument/2006/relationships/image" Target="../media/image6.png"/><Relationship Id="rId5" Type="http://schemas.openxmlformats.org/officeDocument/2006/relationships/tags" Target="../tags/tag179.xml"/><Relationship Id="rId4" Type="http://schemas.openxmlformats.org/officeDocument/2006/relationships/image" Target="../media/image9.png"/><Relationship Id="rId3" Type="http://schemas.openxmlformats.org/officeDocument/2006/relationships/tags" Target="../tags/tag178.xml"/><Relationship Id="rId2" Type="http://schemas.openxmlformats.org/officeDocument/2006/relationships/tags" Target="../tags/tag177.xml"/><Relationship Id="rId13" Type="http://schemas.openxmlformats.org/officeDocument/2006/relationships/tags" Target="../tags/tag185.xml"/><Relationship Id="rId12" Type="http://schemas.openxmlformats.org/officeDocument/2006/relationships/tags" Target="../tags/tag184.xml"/><Relationship Id="rId11" Type="http://schemas.openxmlformats.org/officeDocument/2006/relationships/tags" Target="../tags/tag183.xml"/><Relationship Id="rId10" Type="http://schemas.openxmlformats.org/officeDocument/2006/relationships/tags" Target="../tags/tag182.xml"/><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9" Type="http://schemas.openxmlformats.org/officeDocument/2006/relationships/tags" Target="../tags/tag191.xml"/><Relationship Id="rId8" Type="http://schemas.openxmlformats.org/officeDocument/2006/relationships/tags" Target="../tags/tag190.xml"/><Relationship Id="rId7" Type="http://schemas.openxmlformats.org/officeDocument/2006/relationships/tags" Target="../tags/tag189.xml"/><Relationship Id="rId6" Type="http://schemas.openxmlformats.org/officeDocument/2006/relationships/image" Target="../media/image6.png"/><Relationship Id="rId5" Type="http://schemas.openxmlformats.org/officeDocument/2006/relationships/tags" Target="../tags/tag188.xml"/><Relationship Id="rId4" Type="http://schemas.openxmlformats.org/officeDocument/2006/relationships/image" Target="../media/image5.png"/><Relationship Id="rId3" Type="http://schemas.openxmlformats.org/officeDocument/2006/relationships/tags" Target="../tags/tag187.xml"/><Relationship Id="rId2" Type="http://schemas.openxmlformats.org/officeDocument/2006/relationships/tags" Target="../tags/tag186.xml"/><Relationship Id="rId12" Type="http://schemas.openxmlformats.org/officeDocument/2006/relationships/tags" Target="../tags/tag194.xml"/><Relationship Id="rId11" Type="http://schemas.openxmlformats.org/officeDocument/2006/relationships/tags" Target="../tags/tag193.xml"/><Relationship Id="rId10" Type="http://schemas.openxmlformats.org/officeDocument/2006/relationships/tags" Target="../tags/tag192.xml"/><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9" Type="http://schemas.openxmlformats.org/officeDocument/2006/relationships/tags" Target="../tags/tag199.xml"/><Relationship Id="rId8" Type="http://schemas.openxmlformats.org/officeDocument/2006/relationships/image" Target="../media/image4.png"/><Relationship Id="rId7" Type="http://schemas.openxmlformats.org/officeDocument/2006/relationships/tags" Target="../tags/tag198.xml"/><Relationship Id="rId6" Type="http://schemas.openxmlformats.org/officeDocument/2006/relationships/image" Target="../media/image6.png"/><Relationship Id="rId5" Type="http://schemas.openxmlformats.org/officeDocument/2006/relationships/tags" Target="../tags/tag197.xml"/><Relationship Id="rId4" Type="http://schemas.openxmlformats.org/officeDocument/2006/relationships/image" Target="../media/image5.png"/><Relationship Id="rId3" Type="http://schemas.openxmlformats.org/officeDocument/2006/relationships/tags" Target="../tags/tag196.xml"/><Relationship Id="rId2" Type="http://schemas.openxmlformats.org/officeDocument/2006/relationships/tags" Target="../tags/tag195.xml"/><Relationship Id="rId14" Type="http://schemas.openxmlformats.org/officeDocument/2006/relationships/tags" Target="../tags/tag204.xml"/><Relationship Id="rId13" Type="http://schemas.openxmlformats.org/officeDocument/2006/relationships/tags" Target="../tags/tag203.xml"/><Relationship Id="rId12" Type="http://schemas.openxmlformats.org/officeDocument/2006/relationships/tags" Target="../tags/tag202.xml"/><Relationship Id="rId11" Type="http://schemas.openxmlformats.org/officeDocument/2006/relationships/tags" Target="../tags/tag201.xml"/><Relationship Id="rId10" Type="http://schemas.openxmlformats.org/officeDocument/2006/relationships/tags" Target="../tags/tag200.xml"/><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9" Type="http://schemas.openxmlformats.org/officeDocument/2006/relationships/tags" Target="../tags/tag209.xml"/><Relationship Id="rId8" Type="http://schemas.openxmlformats.org/officeDocument/2006/relationships/image" Target="../media/image4.png"/><Relationship Id="rId7" Type="http://schemas.openxmlformats.org/officeDocument/2006/relationships/tags" Target="../tags/tag208.xml"/><Relationship Id="rId6" Type="http://schemas.openxmlformats.org/officeDocument/2006/relationships/image" Target="../media/image6.png"/><Relationship Id="rId5" Type="http://schemas.openxmlformats.org/officeDocument/2006/relationships/tags" Target="../tags/tag207.xml"/><Relationship Id="rId4" Type="http://schemas.openxmlformats.org/officeDocument/2006/relationships/image" Target="../media/image5.png"/><Relationship Id="rId3" Type="http://schemas.openxmlformats.org/officeDocument/2006/relationships/tags" Target="../tags/tag206.xml"/><Relationship Id="rId2" Type="http://schemas.openxmlformats.org/officeDocument/2006/relationships/tags" Target="../tags/tag205.xml"/><Relationship Id="rId14" Type="http://schemas.openxmlformats.org/officeDocument/2006/relationships/tags" Target="../tags/tag214.xml"/><Relationship Id="rId13" Type="http://schemas.openxmlformats.org/officeDocument/2006/relationships/tags" Target="../tags/tag213.xml"/><Relationship Id="rId12" Type="http://schemas.openxmlformats.org/officeDocument/2006/relationships/tags" Target="../tags/tag212.xml"/><Relationship Id="rId11" Type="http://schemas.openxmlformats.org/officeDocument/2006/relationships/tags" Target="../tags/tag211.xml"/><Relationship Id="rId10" Type="http://schemas.openxmlformats.org/officeDocument/2006/relationships/tags" Target="../tags/tag210.xml"/><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9" Type="http://schemas.openxmlformats.org/officeDocument/2006/relationships/tags" Target="../tags/tag219.xml"/><Relationship Id="rId8" Type="http://schemas.openxmlformats.org/officeDocument/2006/relationships/image" Target="../media/image4.png"/><Relationship Id="rId7" Type="http://schemas.openxmlformats.org/officeDocument/2006/relationships/tags" Target="../tags/tag218.xml"/><Relationship Id="rId6" Type="http://schemas.openxmlformats.org/officeDocument/2006/relationships/image" Target="../media/image6.png"/><Relationship Id="rId5" Type="http://schemas.openxmlformats.org/officeDocument/2006/relationships/tags" Target="../tags/tag217.xml"/><Relationship Id="rId4" Type="http://schemas.openxmlformats.org/officeDocument/2006/relationships/image" Target="../media/image5.png"/><Relationship Id="rId3" Type="http://schemas.openxmlformats.org/officeDocument/2006/relationships/tags" Target="../tags/tag216.xml"/><Relationship Id="rId2" Type="http://schemas.openxmlformats.org/officeDocument/2006/relationships/tags" Target="../tags/tag215.xml"/><Relationship Id="rId16" Type="http://schemas.openxmlformats.org/officeDocument/2006/relationships/tags" Target="../tags/tag226.xml"/><Relationship Id="rId15" Type="http://schemas.openxmlformats.org/officeDocument/2006/relationships/tags" Target="../tags/tag225.xml"/><Relationship Id="rId14" Type="http://schemas.openxmlformats.org/officeDocument/2006/relationships/tags" Target="../tags/tag224.xml"/><Relationship Id="rId13" Type="http://schemas.openxmlformats.org/officeDocument/2006/relationships/tags" Target="../tags/tag223.xml"/><Relationship Id="rId12" Type="http://schemas.openxmlformats.org/officeDocument/2006/relationships/tags" Target="../tags/tag222.xml"/><Relationship Id="rId11" Type="http://schemas.openxmlformats.org/officeDocument/2006/relationships/tags" Target="../tags/tag221.xml"/><Relationship Id="rId10" Type="http://schemas.openxmlformats.org/officeDocument/2006/relationships/tags" Target="../tags/tag220.xml"/><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9" Type="http://schemas.openxmlformats.org/officeDocument/2006/relationships/tags" Target="../tags/tag232.xml"/><Relationship Id="rId8" Type="http://schemas.openxmlformats.org/officeDocument/2006/relationships/tags" Target="../tags/tag231.xml"/><Relationship Id="rId7" Type="http://schemas.openxmlformats.org/officeDocument/2006/relationships/tags" Target="../tags/tag230.xml"/><Relationship Id="rId6" Type="http://schemas.openxmlformats.org/officeDocument/2006/relationships/image" Target="../media/image11.png"/><Relationship Id="rId5" Type="http://schemas.openxmlformats.org/officeDocument/2006/relationships/tags" Target="../tags/tag229.xml"/><Relationship Id="rId4" Type="http://schemas.openxmlformats.org/officeDocument/2006/relationships/image" Target="../media/image10.png"/><Relationship Id="rId3" Type="http://schemas.openxmlformats.org/officeDocument/2006/relationships/tags" Target="../tags/tag228.xml"/><Relationship Id="rId2" Type="http://schemas.openxmlformats.org/officeDocument/2006/relationships/tags" Target="../tags/tag227.xml"/><Relationship Id="rId11" Type="http://schemas.openxmlformats.org/officeDocument/2006/relationships/tags" Target="../tags/tag234.xml"/><Relationship Id="rId10" Type="http://schemas.openxmlformats.org/officeDocument/2006/relationships/tags" Target="../tags/tag233.xml"/><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9" Type="http://schemas.openxmlformats.org/officeDocument/2006/relationships/tags" Target="../tags/tag245.xml"/><Relationship Id="rId8" Type="http://schemas.openxmlformats.org/officeDocument/2006/relationships/image" Target="../media/image3.png"/><Relationship Id="rId7" Type="http://schemas.openxmlformats.org/officeDocument/2006/relationships/tags" Target="../tags/tag244.xml"/><Relationship Id="rId6" Type="http://schemas.openxmlformats.org/officeDocument/2006/relationships/image" Target="../media/image2.png"/><Relationship Id="rId5" Type="http://schemas.openxmlformats.org/officeDocument/2006/relationships/tags" Target="../tags/tag243.xml"/><Relationship Id="rId4" Type="http://schemas.openxmlformats.org/officeDocument/2006/relationships/tags" Target="../tags/tag242.xml"/><Relationship Id="rId3" Type="http://schemas.openxmlformats.org/officeDocument/2006/relationships/image" Target="../media/image1.jpeg"/><Relationship Id="rId2" Type="http://schemas.openxmlformats.org/officeDocument/2006/relationships/tags" Target="../tags/tag241.xml"/><Relationship Id="rId16" Type="http://schemas.openxmlformats.org/officeDocument/2006/relationships/tags" Target="../tags/tag251.xml"/><Relationship Id="rId15" Type="http://schemas.openxmlformats.org/officeDocument/2006/relationships/tags" Target="../tags/tag250.xml"/><Relationship Id="rId14" Type="http://schemas.openxmlformats.org/officeDocument/2006/relationships/tags" Target="../tags/tag249.xml"/><Relationship Id="rId13" Type="http://schemas.openxmlformats.org/officeDocument/2006/relationships/tags" Target="../tags/tag248.xml"/><Relationship Id="rId12" Type="http://schemas.openxmlformats.org/officeDocument/2006/relationships/image" Target="../media/image4.png"/><Relationship Id="rId11" Type="http://schemas.openxmlformats.org/officeDocument/2006/relationships/tags" Target="../tags/tag247.xml"/><Relationship Id="rId10" Type="http://schemas.openxmlformats.org/officeDocument/2006/relationships/tags" Target="../tags/tag246.xml"/><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9" Type="http://schemas.openxmlformats.org/officeDocument/2006/relationships/tags" Target="../tags/tag256.xml"/><Relationship Id="rId8" Type="http://schemas.openxmlformats.org/officeDocument/2006/relationships/image" Target="../media/image4.png"/><Relationship Id="rId7" Type="http://schemas.openxmlformats.org/officeDocument/2006/relationships/tags" Target="../tags/tag255.xml"/><Relationship Id="rId6" Type="http://schemas.openxmlformats.org/officeDocument/2006/relationships/image" Target="../media/image6.png"/><Relationship Id="rId5" Type="http://schemas.openxmlformats.org/officeDocument/2006/relationships/tags" Target="../tags/tag254.xml"/><Relationship Id="rId4" Type="http://schemas.openxmlformats.org/officeDocument/2006/relationships/image" Target="../media/image5.png"/><Relationship Id="rId3" Type="http://schemas.openxmlformats.org/officeDocument/2006/relationships/tags" Target="../tags/tag253.xml"/><Relationship Id="rId2" Type="http://schemas.openxmlformats.org/officeDocument/2006/relationships/tags" Target="../tags/tag252.xml"/><Relationship Id="rId13" Type="http://schemas.openxmlformats.org/officeDocument/2006/relationships/tags" Target="../tags/tag260.xml"/><Relationship Id="rId12" Type="http://schemas.openxmlformats.org/officeDocument/2006/relationships/tags" Target="../tags/tag259.xml"/><Relationship Id="rId11" Type="http://schemas.openxmlformats.org/officeDocument/2006/relationships/tags" Target="../tags/tag258.xml"/><Relationship Id="rId10" Type="http://schemas.openxmlformats.org/officeDocument/2006/relationships/tags" Target="../tags/tag257.xml"/><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9" Type="http://schemas.openxmlformats.org/officeDocument/2006/relationships/tags" Target="../tags/tag266.xml"/><Relationship Id="rId8" Type="http://schemas.openxmlformats.org/officeDocument/2006/relationships/tags" Target="../tags/tag265.xml"/><Relationship Id="rId7" Type="http://schemas.openxmlformats.org/officeDocument/2006/relationships/tags" Target="../tags/tag264.xml"/><Relationship Id="rId6" Type="http://schemas.openxmlformats.org/officeDocument/2006/relationships/tags" Target="../tags/tag263.xml"/><Relationship Id="rId5" Type="http://schemas.openxmlformats.org/officeDocument/2006/relationships/image" Target="../media/image4.png"/><Relationship Id="rId4" Type="http://schemas.openxmlformats.org/officeDocument/2006/relationships/tags" Target="../tags/tag262.xml"/><Relationship Id="rId3" Type="http://schemas.openxmlformats.org/officeDocument/2006/relationships/image" Target="../media/image1.jpeg"/><Relationship Id="rId2" Type="http://schemas.openxmlformats.org/officeDocument/2006/relationships/tags" Target="../tags/tag261.xml"/><Relationship Id="rId18" Type="http://schemas.openxmlformats.org/officeDocument/2006/relationships/tags" Target="../tags/tag273.xml"/><Relationship Id="rId17" Type="http://schemas.openxmlformats.org/officeDocument/2006/relationships/tags" Target="../tags/tag272.xml"/><Relationship Id="rId16" Type="http://schemas.openxmlformats.org/officeDocument/2006/relationships/image" Target="../media/image8.png"/><Relationship Id="rId15" Type="http://schemas.openxmlformats.org/officeDocument/2006/relationships/tags" Target="../tags/tag271.xml"/><Relationship Id="rId14" Type="http://schemas.openxmlformats.org/officeDocument/2006/relationships/image" Target="../media/image7.png"/><Relationship Id="rId13" Type="http://schemas.openxmlformats.org/officeDocument/2006/relationships/tags" Target="../tags/tag270.xml"/><Relationship Id="rId12" Type="http://schemas.openxmlformats.org/officeDocument/2006/relationships/tags" Target="../tags/tag269.xml"/><Relationship Id="rId11" Type="http://schemas.openxmlformats.org/officeDocument/2006/relationships/tags" Target="../tags/tag268.xml"/><Relationship Id="rId10" Type="http://schemas.openxmlformats.org/officeDocument/2006/relationships/tags" Target="../tags/tag267.xml"/><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9" Type="http://schemas.openxmlformats.org/officeDocument/2006/relationships/tags" Target="../tags/tag278.xml"/><Relationship Id="rId8" Type="http://schemas.openxmlformats.org/officeDocument/2006/relationships/image" Target="../media/image4.png"/><Relationship Id="rId7" Type="http://schemas.openxmlformats.org/officeDocument/2006/relationships/tags" Target="../tags/tag277.xml"/><Relationship Id="rId6" Type="http://schemas.openxmlformats.org/officeDocument/2006/relationships/image" Target="../media/image6.png"/><Relationship Id="rId5" Type="http://schemas.openxmlformats.org/officeDocument/2006/relationships/tags" Target="../tags/tag276.xml"/><Relationship Id="rId4" Type="http://schemas.openxmlformats.org/officeDocument/2006/relationships/image" Target="../media/image5.png"/><Relationship Id="rId3" Type="http://schemas.openxmlformats.org/officeDocument/2006/relationships/tags" Target="../tags/tag275.xml"/><Relationship Id="rId2" Type="http://schemas.openxmlformats.org/officeDocument/2006/relationships/tags" Target="../tags/tag274.xml"/><Relationship Id="rId14" Type="http://schemas.openxmlformats.org/officeDocument/2006/relationships/tags" Target="../tags/tag283.xml"/><Relationship Id="rId13" Type="http://schemas.openxmlformats.org/officeDocument/2006/relationships/tags" Target="../tags/tag282.xml"/><Relationship Id="rId12" Type="http://schemas.openxmlformats.org/officeDocument/2006/relationships/tags" Target="../tags/tag281.xml"/><Relationship Id="rId11" Type="http://schemas.openxmlformats.org/officeDocument/2006/relationships/tags" Target="../tags/tag280.xml"/><Relationship Id="rId10" Type="http://schemas.openxmlformats.org/officeDocument/2006/relationships/tags" Target="../tags/tag279.xml"/><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9" Type="http://schemas.openxmlformats.org/officeDocument/2006/relationships/tags" Target="../tags/tag288.xml"/><Relationship Id="rId8" Type="http://schemas.openxmlformats.org/officeDocument/2006/relationships/image" Target="../media/image4.png"/><Relationship Id="rId7" Type="http://schemas.openxmlformats.org/officeDocument/2006/relationships/tags" Target="../tags/tag287.xml"/><Relationship Id="rId6" Type="http://schemas.openxmlformats.org/officeDocument/2006/relationships/image" Target="../media/image6.png"/><Relationship Id="rId5" Type="http://schemas.openxmlformats.org/officeDocument/2006/relationships/tags" Target="../tags/tag286.xml"/><Relationship Id="rId4" Type="http://schemas.openxmlformats.org/officeDocument/2006/relationships/image" Target="../media/image5.png"/><Relationship Id="rId3" Type="http://schemas.openxmlformats.org/officeDocument/2006/relationships/tags" Target="../tags/tag285.xml"/><Relationship Id="rId2" Type="http://schemas.openxmlformats.org/officeDocument/2006/relationships/tags" Target="../tags/tag284.xml"/><Relationship Id="rId16" Type="http://schemas.openxmlformats.org/officeDocument/2006/relationships/tags" Target="../tags/tag295.xml"/><Relationship Id="rId15" Type="http://schemas.openxmlformats.org/officeDocument/2006/relationships/tags" Target="../tags/tag294.xml"/><Relationship Id="rId14" Type="http://schemas.openxmlformats.org/officeDocument/2006/relationships/tags" Target="../tags/tag293.xml"/><Relationship Id="rId13" Type="http://schemas.openxmlformats.org/officeDocument/2006/relationships/tags" Target="../tags/tag292.xml"/><Relationship Id="rId12" Type="http://schemas.openxmlformats.org/officeDocument/2006/relationships/tags" Target="../tags/tag291.xml"/><Relationship Id="rId11" Type="http://schemas.openxmlformats.org/officeDocument/2006/relationships/tags" Target="../tags/tag290.xml"/><Relationship Id="rId10" Type="http://schemas.openxmlformats.org/officeDocument/2006/relationships/tags" Target="../tags/tag289.xml"/><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9" Type="http://schemas.openxmlformats.org/officeDocument/2006/relationships/tags" Target="../tags/tag300.xml"/><Relationship Id="rId8" Type="http://schemas.openxmlformats.org/officeDocument/2006/relationships/image" Target="../media/image4.png"/><Relationship Id="rId7" Type="http://schemas.openxmlformats.org/officeDocument/2006/relationships/tags" Target="../tags/tag299.xml"/><Relationship Id="rId6" Type="http://schemas.openxmlformats.org/officeDocument/2006/relationships/image" Target="../media/image6.png"/><Relationship Id="rId5" Type="http://schemas.openxmlformats.org/officeDocument/2006/relationships/tags" Target="../tags/tag298.xml"/><Relationship Id="rId4" Type="http://schemas.openxmlformats.org/officeDocument/2006/relationships/image" Target="../media/image5.png"/><Relationship Id="rId3" Type="http://schemas.openxmlformats.org/officeDocument/2006/relationships/tags" Target="../tags/tag297.xml"/><Relationship Id="rId2" Type="http://schemas.openxmlformats.org/officeDocument/2006/relationships/tags" Target="../tags/tag296.xml"/><Relationship Id="rId12" Type="http://schemas.openxmlformats.org/officeDocument/2006/relationships/tags" Target="../tags/tag303.xml"/><Relationship Id="rId11" Type="http://schemas.openxmlformats.org/officeDocument/2006/relationships/tags" Target="../tags/tag302.xml"/><Relationship Id="rId10" Type="http://schemas.openxmlformats.org/officeDocument/2006/relationships/tags" Target="../tags/tag301.xml"/><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4" Type="http://schemas.openxmlformats.org/officeDocument/2006/relationships/tags" Target="../tags/tag306.xml"/><Relationship Id="rId3" Type="http://schemas.openxmlformats.org/officeDocument/2006/relationships/tags" Target="../tags/tag305.xml"/><Relationship Id="rId2" Type="http://schemas.openxmlformats.org/officeDocument/2006/relationships/tags" Target="../tags/tag304.xml"/><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9" Type="http://schemas.openxmlformats.org/officeDocument/2006/relationships/tags" Target="../tags/tag311.xml"/><Relationship Id="rId8" Type="http://schemas.openxmlformats.org/officeDocument/2006/relationships/image" Target="../media/image4.png"/><Relationship Id="rId7" Type="http://schemas.openxmlformats.org/officeDocument/2006/relationships/tags" Target="../tags/tag310.xml"/><Relationship Id="rId6" Type="http://schemas.openxmlformats.org/officeDocument/2006/relationships/image" Target="../media/image6.png"/><Relationship Id="rId5" Type="http://schemas.openxmlformats.org/officeDocument/2006/relationships/tags" Target="../tags/tag309.xml"/><Relationship Id="rId4" Type="http://schemas.openxmlformats.org/officeDocument/2006/relationships/image" Target="../media/image5.png"/><Relationship Id="rId3" Type="http://schemas.openxmlformats.org/officeDocument/2006/relationships/tags" Target="../tags/tag308.xml"/><Relationship Id="rId2" Type="http://schemas.openxmlformats.org/officeDocument/2006/relationships/tags" Target="../tags/tag307.xml"/><Relationship Id="rId14" Type="http://schemas.openxmlformats.org/officeDocument/2006/relationships/tags" Target="../tags/tag316.xml"/><Relationship Id="rId13" Type="http://schemas.openxmlformats.org/officeDocument/2006/relationships/tags" Target="../tags/tag315.xml"/><Relationship Id="rId12" Type="http://schemas.openxmlformats.org/officeDocument/2006/relationships/tags" Target="../tags/tag314.xml"/><Relationship Id="rId11" Type="http://schemas.openxmlformats.org/officeDocument/2006/relationships/tags" Target="../tags/tag313.xml"/><Relationship Id="rId10" Type="http://schemas.openxmlformats.org/officeDocument/2006/relationships/tags" Target="../tags/tag312.xml"/><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9" Type="http://schemas.openxmlformats.org/officeDocument/2006/relationships/image" Target="../media/image4.png"/><Relationship Id="rId8" Type="http://schemas.openxmlformats.org/officeDocument/2006/relationships/tags" Target="../tags/tag321.xml"/><Relationship Id="rId7" Type="http://schemas.openxmlformats.org/officeDocument/2006/relationships/image" Target="../media/image6.png"/><Relationship Id="rId6" Type="http://schemas.openxmlformats.org/officeDocument/2006/relationships/tags" Target="../tags/tag320.xml"/><Relationship Id="rId5" Type="http://schemas.openxmlformats.org/officeDocument/2006/relationships/image" Target="../media/image9.png"/><Relationship Id="rId4" Type="http://schemas.openxmlformats.org/officeDocument/2006/relationships/tags" Target="../tags/tag319.xml"/><Relationship Id="rId3" Type="http://schemas.openxmlformats.org/officeDocument/2006/relationships/tags" Target="../tags/tag318.xml"/><Relationship Id="rId2" Type="http://schemas.openxmlformats.org/officeDocument/2006/relationships/tags" Target="../tags/tag317.xml"/><Relationship Id="rId14" Type="http://schemas.openxmlformats.org/officeDocument/2006/relationships/tags" Target="../tags/tag326.xml"/><Relationship Id="rId13" Type="http://schemas.openxmlformats.org/officeDocument/2006/relationships/tags" Target="../tags/tag325.xml"/><Relationship Id="rId12" Type="http://schemas.openxmlformats.org/officeDocument/2006/relationships/tags" Target="../tags/tag324.xml"/><Relationship Id="rId11" Type="http://schemas.openxmlformats.org/officeDocument/2006/relationships/tags" Target="../tags/tag323.xml"/><Relationship Id="rId10" Type="http://schemas.openxmlformats.org/officeDocument/2006/relationships/tags" Target="../tags/tag322.xml"/><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9" Type="http://schemas.openxmlformats.org/officeDocument/2006/relationships/image" Target="../media/image4.png"/><Relationship Id="rId8" Type="http://schemas.openxmlformats.org/officeDocument/2006/relationships/tags" Target="../tags/tag331.xml"/><Relationship Id="rId7" Type="http://schemas.openxmlformats.org/officeDocument/2006/relationships/image" Target="../media/image6.png"/><Relationship Id="rId6" Type="http://schemas.openxmlformats.org/officeDocument/2006/relationships/tags" Target="../tags/tag330.xml"/><Relationship Id="rId5" Type="http://schemas.openxmlformats.org/officeDocument/2006/relationships/image" Target="../media/image9.png"/><Relationship Id="rId4" Type="http://schemas.openxmlformats.org/officeDocument/2006/relationships/tags" Target="../tags/tag329.xml"/><Relationship Id="rId3" Type="http://schemas.openxmlformats.org/officeDocument/2006/relationships/tags" Target="../tags/tag328.xml"/><Relationship Id="rId2" Type="http://schemas.openxmlformats.org/officeDocument/2006/relationships/tags" Target="../tags/tag327.xml"/><Relationship Id="rId13" Type="http://schemas.openxmlformats.org/officeDocument/2006/relationships/tags" Target="../tags/tag335.xml"/><Relationship Id="rId12" Type="http://schemas.openxmlformats.org/officeDocument/2006/relationships/tags" Target="../tags/tag334.xml"/><Relationship Id="rId11" Type="http://schemas.openxmlformats.org/officeDocument/2006/relationships/tags" Target="../tags/tag333.xml"/><Relationship Id="rId10" Type="http://schemas.openxmlformats.org/officeDocument/2006/relationships/tags" Target="../tags/tag332.xml"/><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9" Type="http://schemas.openxmlformats.org/officeDocument/2006/relationships/tags" Target="../tags/tag341.xml"/><Relationship Id="rId8" Type="http://schemas.openxmlformats.org/officeDocument/2006/relationships/tags" Target="../tags/tag340.xml"/><Relationship Id="rId7" Type="http://schemas.openxmlformats.org/officeDocument/2006/relationships/tags" Target="../tags/tag339.xml"/><Relationship Id="rId6" Type="http://schemas.openxmlformats.org/officeDocument/2006/relationships/tags" Target="../tags/tag338.xml"/><Relationship Id="rId5" Type="http://schemas.openxmlformats.org/officeDocument/2006/relationships/image" Target="../media/image4.png"/><Relationship Id="rId4" Type="http://schemas.openxmlformats.org/officeDocument/2006/relationships/tags" Target="../tags/tag337.xml"/><Relationship Id="rId3" Type="http://schemas.openxmlformats.org/officeDocument/2006/relationships/image" Target="../media/image1.jpeg"/><Relationship Id="rId2" Type="http://schemas.openxmlformats.org/officeDocument/2006/relationships/tags" Target="../tags/tag336.xml"/><Relationship Id="rId18" Type="http://schemas.openxmlformats.org/officeDocument/2006/relationships/tags" Target="../tags/tag348.xml"/><Relationship Id="rId17" Type="http://schemas.openxmlformats.org/officeDocument/2006/relationships/tags" Target="../tags/tag347.xml"/><Relationship Id="rId16" Type="http://schemas.openxmlformats.org/officeDocument/2006/relationships/tags" Target="../tags/tag346.xml"/><Relationship Id="rId15" Type="http://schemas.openxmlformats.org/officeDocument/2006/relationships/tags" Target="../tags/tag345.xml"/><Relationship Id="rId14" Type="http://schemas.openxmlformats.org/officeDocument/2006/relationships/tags" Target="../tags/tag344.xml"/><Relationship Id="rId13" Type="http://schemas.openxmlformats.org/officeDocument/2006/relationships/tags" Target="../tags/tag343.xml"/><Relationship Id="rId12" Type="http://schemas.openxmlformats.org/officeDocument/2006/relationships/image" Target="../media/image8.png"/><Relationship Id="rId11" Type="http://schemas.openxmlformats.org/officeDocument/2006/relationships/tags" Target="../tags/tag342.xml"/><Relationship Id="rId10" Type="http://schemas.openxmlformats.org/officeDocument/2006/relationships/image" Target="../media/image7.png"/><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9" Type="http://schemas.openxmlformats.org/officeDocument/2006/relationships/tags" Target="../tags/tag354.xml"/><Relationship Id="rId8" Type="http://schemas.openxmlformats.org/officeDocument/2006/relationships/tags" Target="../tags/tag353.xml"/><Relationship Id="rId7" Type="http://schemas.openxmlformats.org/officeDocument/2006/relationships/tags" Target="../tags/tag352.xml"/><Relationship Id="rId6" Type="http://schemas.openxmlformats.org/officeDocument/2006/relationships/tags" Target="../tags/tag351.xml"/><Relationship Id="rId5" Type="http://schemas.openxmlformats.org/officeDocument/2006/relationships/image" Target="../media/image6.png"/><Relationship Id="rId4" Type="http://schemas.openxmlformats.org/officeDocument/2006/relationships/tags" Target="../tags/tag350.xml"/><Relationship Id="rId3" Type="http://schemas.openxmlformats.org/officeDocument/2006/relationships/image" Target="../media/image5.png"/><Relationship Id="rId2" Type="http://schemas.openxmlformats.org/officeDocument/2006/relationships/tags" Target="../tags/tag349.xml"/><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9" Type="http://schemas.openxmlformats.org/officeDocument/2006/relationships/tags" Target="../tags/tag359.xml"/><Relationship Id="rId8" Type="http://schemas.openxmlformats.org/officeDocument/2006/relationships/image" Target="../media/image4.png"/><Relationship Id="rId7" Type="http://schemas.openxmlformats.org/officeDocument/2006/relationships/tags" Target="../tags/tag358.xml"/><Relationship Id="rId6" Type="http://schemas.openxmlformats.org/officeDocument/2006/relationships/image" Target="../media/image6.png"/><Relationship Id="rId5" Type="http://schemas.openxmlformats.org/officeDocument/2006/relationships/tags" Target="../tags/tag357.xml"/><Relationship Id="rId4" Type="http://schemas.openxmlformats.org/officeDocument/2006/relationships/image" Target="../media/image9.png"/><Relationship Id="rId3" Type="http://schemas.openxmlformats.org/officeDocument/2006/relationships/tags" Target="../tags/tag356.xml"/><Relationship Id="rId2" Type="http://schemas.openxmlformats.org/officeDocument/2006/relationships/tags" Target="../tags/tag355.xml"/><Relationship Id="rId13" Type="http://schemas.openxmlformats.org/officeDocument/2006/relationships/tags" Target="../tags/tag363.xml"/><Relationship Id="rId12" Type="http://schemas.openxmlformats.org/officeDocument/2006/relationships/tags" Target="../tags/tag362.xml"/><Relationship Id="rId11" Type="http://schemas.openxmlformats.org/officeDocument/2006/relationships/tags" Target="../tags/tag361.xml"/><Relationship Id="rId10" Type="http://schemas.openxmlformats.org/officeDocument/2006/relationships/tags" Target="../tags/tag360.xml"/><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9" Type="http://schemas.openxmlformats.org/officeDocument/2006/relationships/tags" Target="../tags/tag369.xml"/><Relationship Id="rId8" Type="http://schemas.openxmlformats.org/officeDocument/2006/relationships/tags" Target="../tags/tag368.xml"/><Relationship Id="rId7" Type="http://schemas.openxmlformats.org/officeDocument/2006/relationships/tags" Target="../tags/tag367.xml"/><Relationship Id="rId6" Type="http://schemas.openxmlformats.org/officeDocument/2006/relationships/image" Target="../media/image6.png"/><Relationship Id="rId5" Type="http://schemas.openxmlformats.org/officeDocument/2006/relationships/tags" Target="../tags/tag366.xml"/><Relationship Id="rId4" Type="http://schemas.openxmlformats.org/officeDocument/2006/relationships/image" Target="../media/image5.png"/><Relationship Id="rId3" Type="http://schemas.openxmlformats.org/officeDocument/2006/relationships/tags" Target="../tags/tag365.xml"/><Relationship Id="rId2" Type="http://schemas.openxmlformats.org/officeDocument/2006/relationships/tags" Target="../tags/tag364.xml"/><Relationship Id="rId12" Type="http://schemas.openxmlformats.org/officeDocument/2006/relationships/tags" Target="../tags/tag372.xml"/><Relationship Id="rId11" Type="http://schemas.openxmlformats.org/officeDocument/2006/relationships/tags" Target="../tags/tag371.xml"/><Relationship Id="rId10" Type="http://schemas.openxmlformats.org/officeDocument/2006/relationships/tags" Target="../tags/tag370.xml"/><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9" Type="http://schemas.openxmlformats.org/officeDocument/2006/relationships/tags" Target="../tags/tag377.xml"/><Relationship Id="rId8" Type="http://schemas.openxmlformats.org/officeDocument/2006/relationships/image" Target="../media/image4.png"/><Relationship Id="rId7" Type="http://schemas.openxmlformats.org/officeDocument/2006/relationships/tags" Target="../tags/tag376.xml"/><Relationship Id="rId6" Type="http://schemas.openxmlformats.org/officeDocument/2006/relationships/image" Target="../media/image6.png"/><Relationship Id="rId5" Type="http://schemas.openxmlformats.org/officeDocument/2006/relationships/tags" Target="../tags/tag375.xml"/><Relationship Id="rId4" Type="http://schemas.openxmlformats.org/officeDocument/2006/relationships/image" Target="../media/image5.png"/><Relationship Id="rId3" Type="http://schemas.openxmlformats.org/officeDocument/2006/relationships/tags" Target="../tags/tag374.xml"/><Relationship Id="rId2" Type="http://schemas.openxmlformats.org/officeDocument/2006/relationships/tags" Target="../tags/tag373.xml"/><Relationship Id="rId14" Type="http://schemas.openxmlformats.org/officeDocument/2006/relationships/tags" Target="../tags/tag382.xml"/><Relationship Id="rId13" Type="http://schemas.openxmlformats.org/officeDocument/2006/relationships/tags" Target="../tags/tag381.xml"/><Relationship Id="rId12" Type="http://schemas.openxmlformats.org/officeDocument/2006/relationships/tags" Target="../tags/tag380.xml"/><Relationship Id="rId11" Type="http://schemas.openxmlformats.org/officeDocument/2006/relationships/tags" Target="../tags/tag379.xml"/><Relationship Id="rId10" Type="http://schemas.openxmlformats.org/officeDocument/2006/relationships/tags" Target="../tags/tag378.xml"/><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9" Type="http://schemas.openxmlformats.org/officeDocument/2006/relationships/tags" Target="../tags/tag387.xml"/><Relationship Id="rId8" Type="http://schemas.openxmlformats.org/officeDocument/2006/relationships/image" Target="../media/image4.png"/><Relationship Id="rId7" Type="http://schemas.openxmlformats.org/officeDocument/2006/relationships/tags" Target="../tags/tag386.xml"/><Relationship Id="rId6" Type="http://schemas.openxmlformats.org/officeDocument/2006/relationships/image" Target="../media/image6.png"/><Relationship Id="rId5" Type="http://schemas.openxmlformats.org/officeDocument/2006/relationships/tags" Target="../tags/tag385.xml"/><Relationship Id="rId4" Type="http://schemas.openxmlformats.org/officeDocument/2006/relationships/image" Target="../media/image5.png"/><Relationship Id="rId3" Type="http://schemas.openxmlformats.org/officeDocument/2006/relationships/tags" Target="../tags/tag384.xml"/><Relationship Id="rId2" Type="http://schemas.openxmlformats.org/officeDocument/2006/relationships/tags" Target="../tags/tag383.xml"/><Relationship Id="rId14" Type="http://schemas.openxmlformats.org/officeDocument/2006/relationships/tags" Target="../tags/tag392.xml"/><Relationship Id="rId13" Type="http://schemas.openxmlformats.org/officeDocument/2006/relationships/tags" Target="../tags/tag391.xml"/><Relationship Id="rId12" Type="http://schemas.openxmlformats.org/officeDocument/2006/relationships/tags" Target="../tags/tag390.xml"/><Relationship Id="rId11" Type="http://schemas.openxmlformats.org/officeDocument/2006/relationships/tags" Target="../tags/tag389.xml"/><Relationship Id="rId10" Type="http://schemas.openxmlformats.org/officeDocument/2006/relationships/tags" Target="../tags/tag388.xml"/><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9" Type="http://schemas.openxmlformats.org/officeDocument/2006/relationships/tags" Target="../tags/tag397.xml"/><Relationship Id="rId8" Type="http://schemas.openxmlformats.org/officeDocument/2006/relationships/image" Target="../media/image4.png"/><Relationship Id="rId7" Type="http://schemas.openxmlformats.org/officeDocument/2006/relationships/tags" Target="../tags/tag396.xml"/><Relationship Id="rId6" Type="http://schemas.openxmlformats.org/officeDocument/2006/relationships/image" Target="../media/image6.png"/><Relationship Id="rId5" Type="http://schemas.openxmlformats.org/officeDocument/2006/relationships/tags" Target="../tags/tag395.xml"/><Relationship Id="rId4" Type="http://schemas.openxmlformats.org/officeDocument/2006/relationships/image" Target="../media/image5.png"/><Relationship Id="rId3" Type="http://schemas.openxmlformats.org/officeDocument/2006/relationships/tags" Target="../tags/tag394.xml"/><Relationship Id="rId2" Type="http://schemas.openxmlformats.org/officeDocument/2006/relationships/tags" Target="../tags/tag393.xml"/><Relationship Id="rId16" Type="http://schemas.openxmlformats.org/officeDocument/2006/relationships/tags" Target="../tags/tag404.xml"/><Relationship Id="rId15" Type="http://schemas.openxmlformats.org/officeDocument/2006/relationships/tags" Target="../tags/tag403.xml"/><Relationship Id="rId14" Type="http://schemas.openxmlformats.org/officeDocument/2006/relationships/tags" Target="../tags/tag402.xml"/><Relationship Id="rId13" Type="http://schemas.openxmlformats.org/officeDocument/2006/relationships/tags" Target="../tags/tag401.xml"/><Relationship Id="rId12" Type="http://schemas.openxmlformats.org/officeDocument/2006/relationships/tags" Target="../tags/tag400.xml"/><Relationship Id="rId11" Type="http://schemas.openxmlformats.org/officeDocument/2006/relationships/tags" Target="../tags/tag399.xml"/><Relationship Id="rId10" Type="http://schemas.openxmlformats.org/officeDocument/2006/relationships/tags" Target="../tags/tag398.xml"/><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9" Type="http://schemas.openxmlformats.org/officeDocument/2006/relationships/tags" Target="../tags/tag410.xml"/><Relationship Id="rId8" Type="http://schemas.openxmlformats.org/officeDocument/2006/relationships/tags" Target="../tags/tag409.xml"/><Relationship Id="rId7" Type="http://schemas.openxmlformats.org/officeDocument/2006/relationships/tags" Target="../tags/tag408.xml"/><Relationship Id="rId6" Type="http://schemas.openxmlformats.org/officeDocument/2006/relationships/image" Target="../media/image11.png"/><Relationship Id="rId5" Type="http://schemas.openxmlformats.org/officeDocument/2006/relationships/tags" Target="../tags/tag407.xml"/><Relationship Id="rId4" Type="http://schemas.openxmlformats.org/officeDocument/2006/relationships/image" Target="../media/image10.png"/><Relationship Id="rId3" Type="http://schemas.openxmlformats.org/officeDocument/2006/relationships/tags" Target="../tags/tag406.xml"/><Relationship Id="rId2" Type="http://schemas.openxmlformats.org/officeDocument/2006/relationships/tags" Target="../tags/tag405.xml"/><Relationship Id="rId11" Type="http://schemas.openxmlformats.org/officeDocument/2006/relationships/tags" Target="../tags/tag412.xml"/><Relationship Id="rId10" Type="http://schemas.openxmlformats.org/officeDocument/2006/relationships/tags" Target="../tags/tag411.xml"/><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endParaRPr lang="zh-CN" altLang="en-US" dirty="0"/>
          </a:p>
        </p:txBody>
      </p:sp>
      <p:sp>
        <p:nvSpPr>
          <p:cNvPr id="3" name="副标题 2"/>
          <p:cNvSpPr>
            <a:spLocks noGrp="1"/>
          </p:cNvSpPr>
          <p:nvPr>
            <p:ph type="subTitle" idx="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标题幻灯片">
    <p:bg>
      <p:bgPr>
        <a:solidFill>
          <a:schemeClr val="bg2"/>
        </a:solidFill>
        <a:effectLst/>
      </p:bgPr>
    </p:bg>
    <p:spTree>
      <p:nvGrpSpPr>
        <p:cNvPr id="1" name=""/>
        <p:cNvGrpSpPr/>
        <p:nvPr/>
      </p:nvGrpSpPr>
      <p:grpSpPr>
        <a:xfrm>
          <a:off x="0" y="0"/>
          <a:ext cx="0" cy="0"/>
          <a:chOff x="0" y="0"/>
          <a:chExt cx="0" cy="0"/>
        </a:xfrm>
      </p:grpSpPr>
      <p:pic>
        <p:nvPicPr>
          <p:cNvPr id="3" name="图片 2"/>
          <p:cNvPicPr>
            <a:picLocks noChangeAspect="1"/>
          </p:cNvPicPr>
          <p:nvPr userDrawn="1">
            <p:custDataLst>
              <p:tags r:id="rId2"/>
            </p:custData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grpSp>
        <p:nvGrpSpPr>
          <p:cNvPr id="7" name="组合 6"/>
          <p:cNvGrpSpPr/>
          <p:nvPr userDrawn="1">
            <p:custDataLst>
              <p:tags r:id="rId4"/>
            </p:custDataLst>
          </p:nvPr>
        </p:nvGrpSpPr>
        <p:grpSpPr>
          <a:xfrm>
            <a:off x="2753240" y="1123029"/>
            <a:ext cx="6424532" cy="4608404"/>
            <a:chOff x="2753240" y="1123029"/>
            <a:chExt cx="6424532" cy="4608404"/>
          </a:xfrm>
        </p:grpSpPr>
        <p:pic>
          <p:nvPicPr>
            <p:cNvPr id="20" name="图片 19"/>
            <p:cNvPicPr>
              <a:picLocks noChangeAspect="1"/>
            </p:cNvPicPr>
            <p:nvPr>
              <p:custDataLst>
                <p:tags r:id="rId5"/>
              </p:custDataLst>
            </p:nvPr>
          </p:nvPicPr>
          <p:blipFill>
            <a:blip r:embed="rId6"/>
            <a:stretch>
              <a:fillRect/>
            </a:stretch>
          </p:blipFill>
          <p:spPr>
            <a:xfrm>
              <a:off x="7464317" y="2492772"/>
              <a:ext cx="1713455" cy="798431"/>
            </a:xfrm>
            <a:prstGeom prst="rect">
              <a:avLst/>
            </a:prstGeom>
            <a:ln>
              <a:noFill/>
            </a:ln>
          </p:spPr>
        </p:pic>
        <p:pic>
          <p:nvPicPr>
            <p:cNvPr id="21" name="图片 20"/>
            <p:cNvPicPr>
              <a:picLocks noChangeAspect="1"/>
            </p:cNvPicPr>
            <p:nvPr>
              <p:custDataLst>
                <p:tags r:id="rId7"/>
              </p:custDataLst>
            </p:nvPr>
          </p:nvPicPr>
          <p:blipFill>
            <a:blip r:embed="rId8"/>
            <a:stretch>
              <a:fillRect/>
            </a:stretch>
          </p:blipFill>
          <p:spPr>
            <a:xfrm>
              <a:off x="2753240" y="3587863"/>
              <a:ext cx="1957170" cy="911997"/>
            </a:xfrm>
            <a:prstGeom prst="rect">
              <a:avLst/>
            </a:prstGeom>
            <a:ln>
              <a:noFill/>
            </a:ln>
          </p:spPr>
        </p:pic>
        <p:sp>
          <p:nvSpPr>
            <p:cNvPr id="22" name="任意多边形: 形状 21"/>
            <p:cNvSpPr/>
            <p:nvPr userDrawn="1">
              <p:custDataLst>
                <p:tags r:id="rId9"/>
              </p:custDataLst>
            </p:nvPr>
          </p:nvSpPr>
          <p:spPr>
            <a:xfrm>
              <a:off x="3800683" y="1123029"/>
              <a:ext cx="4282522" cy="2305971"/>
            </a:xfrm>
            <a:custGeom>
              <a:avLst/>
              <a:gdLst>
                <a:gd name="connsiteX0" fmla="*/ 2305971 w 4611942"/>
                <a:gd name="connsiteY0" fmla="*/ 0 h 4611942"/>
                <a:gd name="connsiteX1" fmla="*/ 4218119 w 4611942"/>
                <a:gd name="connsiteY1" fmla="*/ 1016681 h 4611942"/>
                <a:gd name="connsiteX2" fmla="*/ 4282522 w 4611942"/>
                <a:gd name="connsiteY2" fmla="*/ 1122692 h 4611942"/>
                <a:gd name="connsiteX3" fmla="*/ 3929030 w 4611942"/>
                <a:gd name="connsiteY3" fmla="*/ 1122692 h 4611942"/>
                <a:gd name="connsiteX4" fmla="*/ 3929030 w 4611942"/>
                <a:gd name="connsiteY4" fmla="*/ 1823121 h 4611942"/>
                <a:gd name="connsiteX5" fmla="*/ 4560435 w 4611942"/>
                <a:gd name="connsiteY5" fmla="*/ 1823121 h 4611942"/>
                <a:gd name="connsiteX6" fmla="*/ 4565093 w 4611942"/>
                <a:gd name="connsiteY6" fmla="*/ 1841237 h 4611942"/>
                <a:gd name="connsiteX7" fmla="*/ 4611942 w 4611942"/>
                <a:gd name="connsiteY7" fmla="*/ 2305971 h 4611942"/>
                <a:gd name="connsiteX8" fmla="*/ 2305971 w 4611942"/>
                <a:gd name="connsiteY8" fmla="*/ 4611942 h 4611942"/>
                <a:gd name="connsiteX9" fmla="*/ 0 w 4611942"/>
                <a:gd name="connsiteY9" fmla="*/ 2305971 h 4611942"/>
                <a:gd name="connsiteX10" fmla="*/ 2305971 w 4611942"/>
                <a:gd name="connsiteY10" fmla="*/ 0 h 4611942"/>
                <a:gd name="connsiteX0-1" fmla="*/ 2305971 w 4611942"/>
                <a:gd name="connsiteY0-2" fmla="*/ 0 h 4611942"/>
                <a:gd name="connsiteX1-3" fmla="*/ 4218119 w 4611942"/>
                <a:gd name="connsiteY1-4" fmla="*/ 1016681 h 4611942"/>
                <a:gd name="connsiteX2-5" fmla="*/ 4282522 w 4611942"/>
                <a:gd name="connsiteY2-6" fmla="*/ 1122692 h 4611942"/>
                <a:gd name="connsiteX3-7" fmla="*/ 3929030 w 4611942"/>
                <a:gd name="connsiteY3-8" fmla="*/ 1823121 h 4611942"/>
                <a:gd name="connsiteX4-9" fmla="*/ 4560435 w 4611942"/>
                <a:gd name="connsiteY4-10" fmla="*/ 1823121 h 4611942"/>
                <a:gd name="connsiteX5-11" fmla="*/ 4565093 w 4611942"/>
                <a:gd name="connsiteY5-12" fmla="*/ 1841237 h 4611942"/>
                <a:gd name="connsiteX6-13" fmla="*/ 4611942 w 4611942"/>
                <a:gd name="connsiteY6-14" fmla="*/ 2305971 h 4611942"/>
                <a:gd name="connsiteX7-15" fmla="*/ 2305971 w 4611942"/>
                <a:gd name="connsiteY7-16" fmla="*/ 4611942 h 4611942"/>
                <a:gd name="connsiteX8-17" fmla="*/ 0 w 4611942"/>
                <a:gd name="connsiteY8-18" fmla="*/ 2305971 h 4611942"/>
                <a:gd name="connsiteX9-19" fmla="*/ 2305971 w 4611942"/>
                <a:gd name="connsiteY9-20" fmla="*/ 0 h 4611942"/>
                <a:gd name="connsiteX0-21" fmla="*/ 3929030 w 4611942"/>
                <a:gd name="connsiteY0-22" fmla="*/ 1823121 h 4611942"/>
                <a:gd name="connsiteX1-23" fmla="*/ 4560435 w 4611942"/>
                <a:gd name="connsiteY1-24" fmla="*/ 1823121 h 4611942"/>
                <a:gd name="connsiteX2-25" fmla="*/ 4565093 w 4611942"/>
                <a:gd name="connsiteY2-26" fmla="*/ 1841237 h 4611942"/>
                <a:gd name="connsiteX3-27" fmla="*/ 4611942 w 4611942"/>
                <a:gd name="connsiteY3-28" fmla="*/ 2305971 h 4611942"/>
                <a:gd name="connsiteX4-29" fmla="*/ 2305971 w 4611942"/>
                <a:gd name="connsiteY4-30" fmla="*/ 4611942 h 4611942"/>
                <a:gd name="connsiteX5-31" fmla="*/ 0 w 4611942"/>
                <a:gd name="connsiteY5-32" fmla="*/ 2305971 h 4611942"/>
                <a:gd name="connsiteX6-33" fmla="*/ 2305971 w 4611942"/>
                <a:gd name="connsiteY6-34" fmla="*/ 0 h 4611942"/>
                <a:gd name="connsiteX7-35" fmla="*/ 4218119 w 4611942"/>
                <a:gd name="connsiteY7-36" fmla="*/ 1016681 h 4611942"/>
                <a:gd name="connsiteX8-37" fmla="*/ 4282522 w 4611942"/>
                <a:gd name="connsiteY8-38" fmla="*/ 1122692 h 4611942"/>
                <a:gd name="connsiteX9-39" fmla="*/ 4020470 w 4611942"/>
                <a:gd name="connsiteY9-40" fmla="*/ 1914561 h 4611942"/>
                <a:gd name="connsiteX0-41" fmla="*/ 3929030 w 4611942"/>
                <a:gd name="connsiteY0-42" fmla="*/ 1823121 h 4611942"/>
                <a:gd name="connsiteX1-43" fmla="*/ 4560435 w 4611942"/>
                <a:gd name="connsiteY1-44" fmla="*/ 1823121 h 4611942"/>
                <a:gd name="connsiteX2-45" fmla="*/ 4565093 w 4611942"/>
                <a:gd name="connsiteY2-46" fmla="*/ 1841237 h 4611942"/>
                <a:gd name="connsiteX3-47" fmla="*/ 4611942 w 4611942"/>
                <a:gd name="connsiteY3-48" fmla="*/ 2305971 h 4611942"/>
                <a:gd name="connsiteX4-49" fmla="*/ 2305971 w 4611942"/>
                <a:gd name="connsiteY4-50" fmla="*/ 4611942 h 4611942"/>
                <a:gd name="connsiteX5-51" fmla="*/ 0 w 4611942"/>
                <a:gd name="connsiteY5-52" fmla="*/ 2305971 h 4611942"/>
                <a:gd name="connsiteX6-53" fmla="*/ 2305971 w 4611942"/>
                <a:gd name="connsiteY6-54" fmla="*/ 0 h 4611942"/>
                <a:gd name="connsiteX7-55" fmla="*/ 4218119 w 4611942"/>
                <a:gd name="connsiteY7-56" fmla="*/ 1016681 h 4611942"/>
                <a:gd name="connsiteX8-57" fmla="*/ 4282522 w 4611942"/>
                <a:gd name="connsiteY8-58" fmla="*/ 1122692 h 4611942"/>
                <a:gd name="connsiteX0-59" fmla="*/ 4560435 w 4611942"/>
                <a:gd name="connsiteY0-60" fmla="*/ 1823121 h 4611942"/>
                <a:gd name="connsiteX1-61" fmla="*/ 4565093 w 4611942"/>
                <a:gd name="connsiteY1-62" fmla="*/ 1841237 h 4611942"/>
                <a:gd name="connsiteX2-63" fmla="*/ 4611942 w 4611942"/>
                <a:gd name="connsiteY2-64" fmla="*/ 2305971 h 4611942"/>
                <a:gd name="connsiteX3-65" fmla="*/ 2305971 w 4611942"/>
                <a:gd name="connsiteY3-66" fmla="*/ 4611942 h 4611942"/>
                <a:gd name="connsiteX4-67" fmla="*/ 0 w 4611942"/>
                <a:gd name="connsiteY4-68" fmla="*/ 2305971 h 4611942"/>
                <a:gd name="connsiteX5-69" fmla="*/ 2305971 w 4611942"/>
                <a:gd name="connsiteY5-70" fmla="*/ 0 h 4611942"/>
                <a:gd name="connsiteX6-71" fmla="*/ 4218119 w 4611942"/>
                <a:gd name="connsiteY6-72" fmla="*/ 1016681 h 4611942"/>
                <a:gd name="connsiteX7-73" fmla="*/ 4282522 w 4611942"/>
                <a:gd name="connsiteY7-74" fmla="*/ 1122692 h 4611942"/>
                <a:gd name="connsiteX0-75" fmla="*/ 4560435 w 4944884"/>
                <a:gd name="connsiteY0-76" fmla="*/ 1823121 h 2495333"/>
                <a:gd name="connsiteX1-77" fmla="*/ 4565093 w 4944884"/>
                <a:gd name="connsiteY1-78" fmla="*/ 1841237 h 2495333"/>
                <a:gd name="connsiteX2-79" fmla="*/ 4611942 w 4944884"/>
                <a:gd name="connsiteY2-80" fmla="*/ 2305971 h 2495333"/>
                <a:gd name="connsiteX3-81" fmla="*/ 0 w 4944884"/>
                <a:gd name="connsiteY3-82" fmla="*/ 2305971 h 2495333"/>
                <a:gd name="connsiteX4-83" fmla="*/ 2305971 w 4944884"/>
                <a:gd name="connsiteY4-84" fmla="*/ 0 h 2495333"/>
                <a:gd name="connsiteX5-85" fmla="*/ 4218119 w 4944884"/>
                <a:gd name="connsiteY5-86" fmla="*/ 1016681 h 2495333"/>
                <a:gd name="connsiteX6-87" fmla="*/ 4282522 w 4944884"/>
                <a:gd name="connsiteY6-88" fmla="*/ 1122692 h 2495333"/>
                <a:gd name="connsiteX0-89" fmla="*/ 4560435 w 4565093"/>
                <a:gd name="connsiteY0-90" fmla="*/ 1823121 h 2384058"/>
                <a:gd name="connsiteX1-91" fmla="*/ 4565093 w 4565093"/>
                <a:gd name="connsiteY1-92" fmla="*/ 1841237 h 2384058"/>
                <a:gd name="connsiteX2-93" fmla="*/ 0 w 4565093"/>
                <a:gd name="connsiteY2-94" fmla="*/ 2305971 h 2384058"/>
                <a:gd name="connsiteX3-95" fmla="*/ 2305971 w 4565093"/>
                <a:gd name="connsiteY3-96" fmla="*/ 0 h 2384058"/>
                <a:gd name="connsiteX4-97" fmla="*/ 4218119 w 4565093"/>
                <a:gd name="connsiteY4-98" fmla="*/ 1016681 h 2384058"/>
                <a:gd name="connsiteX5-99" fmla="*/ 4282522 w 4565093"/>
                <a:gd name="connsiteY5-100" fmla="*/ 1122692 h 2384058"/>
                <a:gd name="connsiteX0-101" fmla="*/ 4560435 w 4560435"/>
                <a:gd name="connsiteY0-102" fmla="*/ 1823121 h 2305971"/>
                <a:gd name="connsiteX1-103" fmla="*/ 0 w 4560435"/>
                <a:gd name="connsiteY1-104" fmla="*/ 2305971 h 2305971"/>
                <a:gd name="connsiteX2-105" fmla="*/ 2305971 w 4560435"/>
                <a:gd name="connsiteY2-106" fmla="*/ 0 h 2305971"/>
                <a:gd name="connsiteX3-107" fmla="*/ 4218119 w 4560435"/>
                <a:gd name="connsiteY3-108" fmla="*/ 1016681 h 2305971"/>
                <a:gd name="connsiteX4-109" fmla="*/ 4282522 w 4560435"/>
                <a:gd name="connsiteY4-110" fmla="*/ 1122692 h 2305971"/>
                <a:gd name="connsiteX0-111" fmla="*/ 0 w 4282522"/>
                <a:gd name="connsiteY0-112" fmla="*/ 2305971 h 2305971"/>
                <a:gd name="connsiteX1-113" fmla="*/ 2305971 w 4282522"/>
                <a:gd name="connsiteY1-114" fmla="*/ 0 h 2305971"/>
                <a:gd name="connsiteX2-115" fmla="*/ 4218119 w 4282522"/>
                <a:gd name="connsiteY2-116" fmla="*/ 1016681 h 2305971"/>
                <a:gd name="connsiteX3-117" fmla="*/ 4282522 w 4282522"/>
                <a:gd name="connsiteY3-118" fmla="*/ 1122692 h 2305971"/>
              </a:gdLst>
              <a:ahLst/>
              <a:cxnLst>
                <a:cxn ang="0">
                  <a:pos x="connsiteX0-1" y="connsiteY0-2"/>
                </a:cxn>
                <a:cxn ang="0">
                  <a:pos x="connsiteX1-3" y="connsiteY1-4"/>
                </a:cxn>
                <a:cxn ang="0">
                  <a:pos x="connsiteX2-5" y="connsiteY2-6"/>
                </a:cxn>
                <a:cxn ang="0">
                  <a:pos x="connsiteX3-7" y="connsiteY3-8"/>
                </a:cxn>
              </a:cxnLst>
              <a:rect l="l" t="t" r="r" b="b"/>
              <a:pathLst>
                <a:path w="4282522" h="2305971">
                  <a:moveTo>
                    <a:pt x="0" y="2305971"/>
                  </a:moveTo>
                  <a:cubicBezTo>
                    <a:pt x="0" y="1032418"/>
                    <a:pt x="1032418" y="0"/>
                    <a:pt x="2305971" y="0"/>
                  </a:cubicBezTo>
                  <a:cubicBezTo>
                    <a:pt x="3101942" y="0"/>
                    <a:pt x="3803719" y="403288"/>
                    <a:pt x="4218119" y="1016681"/>
                  </a:cubicBezTo>
                  <a:lnTo>
                    <a:pt x="4282522" y="1122692"/>
                  </a:lnTo>
                </a:path>
              </a:pathLst>
            </a:cu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baseline="0">
                <a:solidFill>
                  <a:schemeClr val="lt1"/>
                </a:solidFill>
                <a:latin typeface="Arial" panose="020B0604020202020204" pitchFamily="34" charset="0"/>
                <a:cs typeface="+mn-ea"/>
                <a:sym typeface="+mn-lt"/>
              </a:endParaRPr>
            </a:p>
          </p:txBody>
        </p:sp>
        <p:sp>
          <p:nvSpPr>
            <p:cNvPr id="23" name="任意多边形: 形状 22"/>
            <p:cNvSpPr/>
            <p:nvPr userDrawn="1">
              <p:custDataLst>
                <p:tags r:id="rId10"/>
              </p:custDataLst>
            </p:nvPr>
          </p:nvSpPr>
          <p:spPr>
            <a:xfrm rot="10800000">
              <a:off x="4115486" y="3425462"/>
              <a:ext cx="4282522" cy="2305971"/>
            </a:xfrm>
            <a:custGeom>
              <a:avLst/>
              <a:gdLst>
                <a:gd name="connsiteX0" fmla="*/ 2305971 w 4611942"/>
                <a:gd name="connsiteY0" fmla="*/ 0 h 4611942"/>
                <a:gd name="connsiteX1" fmla="*/ 4218119 w 4611942"/>
                <a:gd name="connsiteY1" fmla="*/ 1016681 h 4611942"/>
                <a:gd name="connsiteX2" fmla="*/ 4282522 w 4611942"/>
                <a:gd name="connsiteY2" fmla="*/ 1122692 h 4611942"/>
                <a:gd name="connsiteX3" fmla="*/ 3929030 w 4611942"/>
                <a:gd name="connsiteY3" fmla="*/ 1122692 h 4611942"/>
                <a:gd name="connsiteX4" fmla="*/ 3929030 w 4611942"/>
                <a:gd name="connsiteY4" fmla="*/ 1823121 h 4611942"/>
                <a:gd name="connsiteX5" fmla="*/ 4560435 w 4611942"/>
                <a:gd name="connsiteY5" fmla="*/ 1823121 h 4611942"/>
                <a:gd name="connsiteX6" fmla="*/ 4565093 w 4611942"/>
                <a:gd name="connsiteY6" fmla="*/ 1841237 h 4611942"/>
                <a:gd name="connsiteX7" fmla="*/ 4611942 w 4611942"/>
                <a:gd name="connsiteY7" fmla="*/ 2305971 h 4611942"/>
                <a:gd name="connsiteX8" fmla="*/ 2305971 w 4611942"/>
                <a:gd name="connsiteY8" fmla="*/ 4611942 h 4611942"/>
                <a:gd name="connsiteX9" fmla="*/ 0 w 4611942"/>
                <a:gd name="connsiteY9" fmla="*/ 2305971 h 4611942"/>
                <a:gd name="connsiteX10" fmla="*/ 2305971 w 4611942"/>
                <a:gd name="connsiteY10" fmla="*/ 0 h 4611942"/>
                <a:gd name="connsiteX0-1" fmla="*/ 2305971 w 4611942"/>
                <a:gd name="connsiteY0-2" fmla="*/ 0 h 4611942"/>
                <a:gd name="connsiteX1-3" fmla="*/ 4218119 w 4611942"/>
                <a:gd name="connsiteY1-4" fmla="*/ 1016681 h 4611942"/>
                <a:gd name="connsiteX2-5" fmla="*/ 4282522 w 4611942"/>
                <a:gd name="connsiteY2-6" fmla="*/ 1122692 h 4611942"/>
                <a:gd name="connsiteX3-7" fmla="*/ 3929030 w 4611942"/>
                <a:gd name="connsiteY3-8" fmla="*/ 1823121 h 4611942"/>
                <a:gd name="connsiteX4-9" fmla="*/ 4560435 w 4611942"/>
                <a:gd name="connsiteY4-10" fmla="*/ 1823121 h 4611942"/>
                <a:gd name="connsiteX5-11" fmla="*/ 4565093 w 4611942"/>
                <a:gd name="connsiteY5-12" fmla="*/ 1841237 h 4611942"/>
                <a:gd name="connsiteX6-13" fmla="*/ 4611942 w 4611942"/>
                <a:gd name="connsiteY6-14" fmla="*/ 2305971 h 4611942"/>
                <a:gd name="connsiteX7-15" fmla="*/ 2305971 w 4611942"/>
                <a:gd name="connsiteY7-16" fmla="*/ 4611942 h 4611942"/>
                <a:gd name="connsiteX8-17" fmla="*/ 0 w 4611942"/>
                <a:gd name="connsiteY8-18" fmla="*/ 2305971 h 4611942"/>
                <a:gd name="connsiteX9-19" fmla="*/ 2305971 w 4611942"/>
                <a:gd name="connsiteY9-20" fmla="*/ 0 h 4611942"/>
                <a:gd name="connsiteX0-21" fmla="*/ 3929030 w 4611942"/>
                <a:gd name="connsiteY0-22" fmla="*/ 1823121 h 4611942"/>
                <a:gd name="connsiteX1-23" fmla="*/ 4560435 w 4611942"/>
                <a:gd name="connsiteY1-24" fmla="*/ 1823121 h 4611942"/>
                <a:gd name="connsiteX2-25" fmla="*/ 4565093 w 4611942"/>
                <a:gd name="connsiteY2-26" fmla="*/ 1841237 h 4611942"/>
                <a:gd name="connsiteX3-27" fmla="*/ 4611942 w 4611942"/>
                <a:gd name="connsiteY3-28" fmla="*/ 2305971 h 4611942"/>
                <a:gd name="connsiteX4-29" fmla="*/ 2305971 w 4611942"/>
                <a:gd name="connsiteY4-30" fmla="*/ 4611942 h 4611942"/>
                <a:gd name="connsiteX5-31" fmla="*/ 0 w 4611942"/>
                <a:gd name="connsiteY5-32" fmla="*/ 2305971 h 4611942"/>
                <a:gd name="connsiteX6-33" fmla="*/ 2305971 w 4611942"/>
                <a:gd name="connsiteY6-34" fmla="*/ 0 h 4611942"/>
                <a:gd name="connsiteX7-35" fmla="*/ 4218119 w 4611942"/>
                <a:gd name="connsiteY7-36" fmla="*/ 1016681 h 4611942"/>
                <a:gd name="connsiteX8-37" fmla="*/ 4282522 w 4611942"/>
                <a:gd name="connsiteY8-38" fmla="*/ 1122692 h 4611942"/>
                <a:gd name="connsiteX9-39" fmla="*/ 4020470 w 4611942"/>
                <a:gd name="connsiteY9-40" fmla="*/ 1914561 h 4611942"/>
                <a:gd name="connsiteX0-41" fmla="*/ 3929030 w 4611942"/>
                <a:gd name="connsiteY0-42" fmla="*/ 1823121 h 4611942"/>
                <a:gd name="connsiteX1-43" fmla="*/ 4560435 w 4611942"/>
                <a:gd name="connsiteY1-44" fmla="*/ 1823121 h 4611942"/>
                <a:gd name="connsiteX2-45" fmla="*/ 4565093 w 4611942"/>
                <a:gd name="connsiteY2-46" fmla="*/ 1841237 h 4611942"/>
                <a:gd name="connsiteX3-47" fmla="*/ 4611942 w 4611942"/>
                <a:gd name="connsiteY3-48" fmla="*/ 2305971 h 4611942"/>
                <a:gd name="connsiteX4-49" fmla="*/ 2305971 w 4611942"/>
                <a:gd name="connsiteY4-50" fmla="*/ 4611942 h 4611942"/>
                <a:gd name="connsiteX5-51" fmla="*/ 0 w 4611942"/>
                <a:gd name="connsiteY5-52" fmla="*/ 2305971 h 4611942"/>
                <a:gd name="connsiteX6-53" fmla="*/ 2305971 w 4611942"/>
                <a:gd name="connsiteY6-54" fmla="*/ 0 h 4611942"/>
                <a:gd name="connsiteX7-55" fmla="*/ 4218119 w 4611942"/>
                <a:gd name="connsiteY7-56" fmla="*/ 1016681 h 4611942"/>
                <a:gd name="connsiteX8-57" fmla="*/ 4282522 w 4611942"/>
                <a:gd name="connsiteY8-58" fmla="*/ 1122692 h 4611942"/>
                <a:gd name="connsiteX0-59" fmla="*/ 4560435 w 4611942"/>
                <a:gd name="connsiteY0-60" fmla="*/ 1823121 h 4611942"/>
                <a:gd name="connsiteX1-61" fmla="*/ 4565093 w 4611942"/>
                <a:gd name="connsiteY1-62" fmla="*/ 1841237 h 4611942"/>
                <a:gd name="connsiteX2-63" fmla="*/ 4611942 w 4611942"/>
                <a:gd name="connsiteY2-64" fmla="*/ 2305971 h 4611942"/>
                <a:gd name="connsiteX3-65" fmla="*/ 2305971 w 4611942"/>
                <a:gd name="connsiteY3-66" fmla="*/ 4611942 h 4611942"/>
                <a:gd name="connsiteX4-67" fmla="*/ 0 w 4611942"/>
                <a:gd name="connsiteY4-68" fmla="*/ 2305971 h 4611942"/>
                <a:gd name="connsiteX5-69" fmla="*/ 2305971 w 4611942"/>
                <a:gd name="connsiteY5-70" fmla="*/ 0 h 4611942"/>
                <a:gd name="connsiteX6-71" fmla="*/ 4218119 w 4611942"/>
                <a:gd name="connsiteY6-72" fmla="*/ 1016681 h 4611942"/>
                <a:gd name="connsiteX7-73" fmla="*/ 4282522 w 4611942"/>
                <a:gd name="connsiteY7-74" fmla="*/ 1122692 h 4611942"/>
                <a:gd name="connsiteX0-75" fmla="*/ 4560435 w 4944884"/>
                <a:gd name="connsiteY0-76" fmla="*/ 1823121 h 2495333"/>
                <a:gd name="connsiteX1-77" fmla="*/ 4565093 w 4944884"/>
                <a:gd name="connsiteY1-78" fmla="*/ 1841237 h 2495333"/>
                <a:gd name="connsiteX2-79" fmla="*/ 4611942 w 4944884"/>
                <a:gd name="connsiteY2-80" fmla="*/ 2305971 h 2495333"/>
                <a:gd name="connsiteX3-81" fmla="*/ 0 w 4944884"/>
                <a:gd name="connsiteY3-82" fmla="*/ 2305971 h 2495333"/>
                <a:gd name="connsiteX4-83" fmla="*/ 2305971 w 4944884"/>
                <a:gd name="connsiteY4-84" fmla="*/ 0 h 2495333"/>
                <a:gd name="connsiteX5-85" fmla="*/ 4218119 w 4944884"/>
                <a:gd name="connsiteY5-86" fmla="*/ 1016681 h 2495333"/>
                <a:gd name="connsiteX6-87" fmla="*/ 4282522 w 4944884"/>
                <a:gd name="connsiteY6-88" fmla="*/ 1122692 h 2495333"/>
                <a:gd name="connsiteX0-89" fmla="*/ 4560435 w 4565093"/>
                <a:gd name="connsiteY0-90" fmla="*/ 1823121 h 2384058"/>
                <a:gd name="connsiteX1-91" fmla="*/ 4565093 w 4565093"/>
                <a:gd name="connsiteY1-92" fmla="*/ 1841237 h 2384058"/>
                <a:gd name="connsiteX2-93" fmla="*/ 0 w 4565093"/>
                <a:gd name="connsiteY2-94" fmla="*/ 2305971 h 2384058"/>
                <a:gd name="connsiteX3-95" fmla="*/ 2305971 w 4565093"/>
                <a:gd name="connsiteY3-96" fmla="*/ 0 h 2384058"/>
                <a:gd name="connsiteX4-97" fmla="*/ 4218119 w 4565093"/>
                <a:gd name="connsiteY4-98" fmla="*/ 1016681 h 2384058"/>
                <a:gd name="connsiteX5-99" fmla="*/ 4282522 w 4565093"/>
                <a:gd name="connsiteY5-100" fmla="*/ 1122692 h 2384058"/>
                <a:gd name="connsiteX0-101" fmla="*/ 4560435 w 4560435"/>
                <a:gd name="connsiteY0-102" fmla="*/ 1823121 h 2305971"/>
                <a:gd name="connsiteX1-103" fmla="*/ 0 w 4560435"/>
                <a:gd name="connsiteY1-104" fmla="*/ 2305971 h 2305971"/>
                <a:gd name="connsiteX2-105" fmla="*/ 2305971 w 4560435"/>
                <a:gd name="connsiteY2-106" fmla="*/ 0 h 2305971"/>
                <a:gd name="connsiteX3-107" fmla="*/ 4218119 w 4560435"/>
                <a:gd name="connsiteY3-108" fmla="*/ 1016681 h 2305971"/>
                <a:gd name="connsiteX4-109" fmla="*/ 4282522 w 4560435"/>
                <a:gd name="connsiteY4-110" fmla="*/ 1122692 h 2305971"/>
                <a:gd name="connsiteX0-111" fmla="*/ 0 w 4282522"/>
                <a:gd name="connsiteY0-112" fmla="*/ 2305971 h 2305971"/>
                <a:gd name="connsiteX1-113" fmla="*/ 2305971 w 4282522"/>
                <a:gd name="connsiteY1-114" fmla="*/ 0 h 2305971"/>
                <a:gd name="connsiteX2-115" fmla="*/ 4218119 w 4282522"/>
                <a:gd name="connsiteY2-116" fmla="*/ 1016681 h 2305971"/>
                <a:gd name="connsiteX3-117" fmla="*/ 4282522 w 4282522"/>
                <a:gd name="connsiteY3-118" fmla="*/ 1122692 h 2305971"/>
              </a:gdLst>
              <a:ahLst/>
              <a:cxnLst>
                <a:cxn ang="0">
                  <a:pos x="connsiteX0-1" y="connsiteY0-2"/>
                </a:cxn>
                <a:cxn ang="0">
                  <a:pos x="connsiteX1-3" y="connsiteY1-4"/>
                </a:cxn>
                <a:cxn ang="0">
                  <a:pos x="connsiteX2-5" y="connsiteY2-6"/>
                </a:cxn>
                <a:cxn ang="0">
                  <a:pos x="connsiteX3-7" y="connsiteY3-8"/>
                </a:cxn>
              </a:cxnLst>
              <a:rect l="l" t="t" r="r" b="b"/>
              <a:pathLst>
                <a:path w="4282522" h="2305971">
                  <a:moveTo>
                    <a:pt x="0" y="2305971"/>
                  </a:moveTo>
                  <a:cubicBezTo>
                    <a:pt x="0" y="1032418"/>
                    <a:pt x="1032418" y="0"/>
                    <a:pt x="2305971" y="0"/>
                  </a:cubicBezTo>
                  <a:cubicBezTo>
                    <a:pt x="3101942" y="0"/>
                    <a:pt x="3803719" y="403288"/>
                    <a:pt x="4218119" y="1016681"/>
                  </a:cubicBezTo>
                  <a:lnTo>
                    <a:pt x="4282522" y="1122692"/>
                  </a:lnTo>
                </a:path>
              </a:pathLst>
            </a:cu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baseline="0">
                <a:solidFill>
                  <a:schemeClr val="lt1"/>
                </a:solidFill>
                <a:latin typeface="Arial" panose="020B0604020202020204" pitchFamily="34" charset="0"/>
                <a:cs typeface="+mn-ea"/>
                <a:sym typeface="+mn-lt"/>
              </a:endParaRPr>
            </a:p>
          </p:txBody>
        </p:sp>
      </p:grpSp>
      <p:pic>
        <p:nvPicPr>
          <p:cNvPr id="12" name="图片 11"/>
          <p:cNvPicPr>
            <a:picLocks noChangeAspect="1"/>
          </p:cNvPicPr>
          <p:nvPr>
            <p:custDataLst>
              <p:tags r:id="rId11"/>
            </p:custDataLst>
          </p:nvPr>
        </p:nvPicPr>
        <p:blipFill>
          <a:blip r:embed="rId12"/>
          <a:stretch>
            <a:fillRect/>
          </a:stretch>
        </p:blipFill>
        <p:spPr>
          <a:xfrm flipH="1">
            <a:off x="9159333" y="1372720"/>
            <a:ext cx="1070517" cy="628180"/>
          </a:xfrm>
          <a:prstGeom prst="rect">
            <a:avLst/>
          </a:prstGeom>
        </p:spPr>
      </p:pic>
      <p:sp>
        <p:nvSpPr>
          <p:cNvPr id="15" name="竖排标题 1"/>
          <p:cNvSpPr>
            <a:spLocks noGrp="1"/>
          </p:cNvSpPr>
          <p:nvPr>
            <p:ph type="title" orient="vert" hasCustomPrompt="1"/>
            <p:custDataLst>
              <p:tags r:id="rId13"/>
            </p:custDataLst>
          </p:nvPr>
        </p:nvSpPr>
        <p:spPr>
          <a:xfrm>
            <a:off x="5546114" y="1123030"/>
            <a:ext cx="1099770" cy="4611941"/>
          </a:xfrm>
        </p:spPr>
        <p:txBody>
          <a:bodyPr vert="eaVert" lIns="90000" tIns="46800" rIns="90000" bIns="46800" anchor="ctr">
            <a:normAutofit/>
          </a:bodyPr>
          <a:lstStyle>
            <a:lvl1pPr algn="ctr">
              <a:defRPr sz="4800" b="1" u="none" strike="noStrike" kern="1200" cap="none" spc="200" normalizeH="0" baseline="0">
                <a:solidFill>
                  <a:schemeClr val="accent1"/>
                </a:solidFill>
                <a:uFillTx/>
                <a:latin typeface="Arial" panose="020B0604020202020204" pitchFamily="34" charset="0"/>
                <a:ea typeface="汉仪尚巍手书W" panose="00020600040101010101" charset="-122"/>
              </a:defRPr>
            </a:lvl1pPr>
          </a:lstStyle>
          <a:p>
            <a:r>
              <a:rPr lang="zh-CN" altLang="en-US" dirty="0"/>
              <a:t>编辑标题</a:t>
            </a:r>
            <a:endParaRPr lang="zh-CN" altLang="en-US" dirty="0"/>
          </a:p>
        </p:txBody>
      </p:sp>
      <p:sp>
        <p:nvSpPr>
          <p:cNvPr id="4" name="日期占位符 3"/>
          <p:cNvSpPr>
            <a:spLocks noGrp="1"/>
          </p:cNvSpPr>
          <p:nvPr>
            <p:ph type="dt" sz="half" idx="10"/>
            <p:custDataLst>
              <p:tags r:id="rId14"/>
            </p:custDataLst>
          </p:nvPr>
        </p:nvSpPr>
        <p:spPr/>
        <p:txBody>
          <a:bodyPr/>
          <a:lstStyle>
            <a:lvl1pPr>
              <a:defRPr baseline="0">
                <a:latin typeface="Arial" panose="020B0604020202020204" pitchFamily="34" charset="0"/>
              </a:defRPr>
            </a:lvl1pPr>
          </a:lstStyle>
          <a:p>
            <a:fld id="{72DB74B1-8DDB-4128-9837-BB3658DDA4A3}" type="datetimeFigureOut">
              <a:rPr lang="zh-CN" altLang="en-US" smtClean="0"/>
            </a:fld>
            <a:endParaRPr lang="zh-CN" altLang="en-US"/>
          </a:p>
        </p:txBody>
      </p:sp>
      <p:sp>
        <p:nvSpPr>
          <p:cNvPr id="5" name="页脚占位符 4"/>
          <p:cNvSpPr>
            <a:spLocks noGrp="1"/>
          </p:cNvSpPr>
          <p:nvPr>
            <p:ph type="ftr" sz="quarter" idx="11"/>
            <p:custDataLst>
              <p:tags r:id="rId15"/>
            </p:custDataLst>
          </p:nvPr>
        </p:nvSpPr>
        <p:spPr/>
        <p:txBody>
          <a:bodyPr/>
          <a:lstStyle>
            <a:lvl1pPr>
              <a:defRPr baseline="0">
                <a:latin typeface="Arial" panose="020B0604020202020204" pitchFamily="34" charset="0"/>
              </a:defRPr>
            </a:lvl1pPr>
          </a:lstStyle>
          <a:p>
            <a:endParaRPr lang="zh-CN" altLang="en-US"/>
          </a:p>
        </p:txBody>
      </p:sp>
      <p:sp>
        <p:nvSpPr>
          <p:cNvPr id="6" name="灯片编号占位符 5"/>
          <p:cNvSpPr>
            <a:spLocks noGrp="1"/>
          </p:cNvSpPr>
          <p:nvPr>
            <p:ph type="sldNum" sz="quarter" idx="12"/>
            <p:custDataLst>
              <p:tags r:id="rId16"/>
            </p:custDataLst>
          </p:nvPr>
        </p:nvSpPr>
        <p:spPr/>
        <p:txBody>
          <a:bodyPr/>
          <a:lstStyle>
            <a:lvl1pPr>
              <a:defRPr baseline="0">
                <a:latin typeface="Arial" panose="020B0604020202020204" pitchFamily="34" charset="0"/>
              </a:defRPr>
            </a:lvl1pPr>
          </a:lstStyle>
          <a:p>
            <a:fld id="{EB28F856-347C-49F7-A05C-381B70552340}" type="slidenum">
              <a:rPr lang="zh-CN" altLang="en-US" smtClean="0"/>
            </a:fld>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2"/>
        </a:solidFill>
        <a:effectLst/>
      </p:bgPr>
    </p:bg>
    <p:spTree>
      <p:nvGrpSpPr>
        <p:cNvPr id="1" name=""/>
        <p:cNvGrpSpPr/>
        <p:nvPr/>
      </p:nvGrpSpPr>
      <p:grpSpPr>
        <a:xfrm>
          <a:off x="0" y="0"/>
          <a:ext cx="0" cy="0"/>
          <a:chOff x="0" y="0"/>
          <a:chExt cx="0" cy="0"/>
        </a:xfrm>
      </p:grpSpPr>
      <p:grpSp>
        <p:nvGrpSpPr>
          <p:cNvPr id="10" name="组合 9"/>
          <p:cNvGrpSpPr/>
          <p:nvPr userDrawn="1">
            <p:custDataLst>
              <p:tags r:id="rId2"/>
            </p:custDataLst>
          </p:nvPr>
        </p:nvGrpSpPr>
        <p:grpSpPr>
          <a:xfrm>
            <a:off x="0" y="428"/>
            <a:ext cx="12192000" cy="6884467"/>
            <a:chOff x="0" y="428"/>
            <a:chExt cx="12192000" cy="6884467"/>
          </a:xfrm>
        </p:grpSpPr>
        <p:pic>
          <p:nvPicPr>
            <p:cNvPr id="11" name="图片 10"/>
            <p:cNvPicPr>
              <a:picLocks noChangeAspect="1"/>
            </p:cNvPicPr>
            <p:nvPr userDrawn="1">
              <p:custDataLst>
                <p:tags r:id="rId3"/>
              </p:custDataLst>
            </p:nvPr>
          </p:nvPicPr>
          <p:blipFill>
            <a:blip r:embed="rId4">
              <a:extLst>
                <a:ext uri="{28A0092B-C50C-407E-A947-70E740481C1C}">
                  <a14:useLocalDpi xmlns:a14="http://schemas.microsoft.com/office/drawing/2010/main" val="0"/>
                </a:ext>
              </a:extLst>
            </a:blip>
            <a:stretch>
              <a:fillRect/>
            </a:stretch>
          </p:blipFill>
          <p:spPr>
            <a:xfrm>
              <a:off x="762" y="428"/>
              <a:ext cx="12190476" cy="6857143"/>
            </a:xfrm>
            <a:prstGeom prst="rect">
              <a:avLst/>
            </a:prstGeom>
          </p:spPr>
        </p:pic>
        <p:pic>
          <p:nvPicPr>
            <p:cNvPr id="12" name="图片 11"/>
            <p:cNvPicPr>
              <a:picLocks noChangeAspect="1"/>
            </p:cNvPicPr>
            <p:nvPr>
              <p:custDataLst>
                <p:tags r:id="rId5"/>
              </p:custDataLst>
            </p:nvPr>
          </p:nvPicPr>
          <p:blipFill>
            <a:blip r:embed="rId6"/>
            <a:stretch>
              <a:fillRect/>
            </a:stretch>
          </p:blipFill>
          <p:spPr>
            <a:xfrm flipH="1">
              <a:off x="9144000" y="4280861"/>
              <a:ext cx="3048000" cy="2604034"/>
            </a:xfrm>
            <a:prstGeom prst="rect">
              <a:avLst/>
            </a:prstGeom>
          </p:spPr>
        </p:pic>
        <p:pic>
          <p:nvPicPr>
            <p:cNvPr id="13" name="图片 12"/>
            <p:cNvPicPr>
              <a:picLocks noChangeAspect="1"/>
            </p:cNvPicPr>
            <p:nvPr>
              <p:custDataLst>
                <p:tags r:id="rId7"/>
              </p:custDataLst>
            </p:nvPr>
          </p:nvPicPr>
          <p:blipFill>
            <a:blip r:embed="rId8"/>
            <a:stretch>
              <a:fillRect/>
            </a:stretch>
          </p:blipFill>
          <p:spPr>
            <a:xfrm>
              <a:off x="0" y="129140"/>
              <a:ext cx="1070517" cy="628180"/>
            </a:xfrm>
            <a:prstGeom prst="rect">
              <a:avLst/>
            </a:prstGeom>
          </p:spPr>
        </p:pic>
      </p:grpSp>
      <p:sp>
        <p:nvSpPr>
          <p:cNvPr id="2" name="标题 1"/>
          <p:cNvSpPr>
            <a:spLocks noGrp="1"/>
          </p:cNvSpPr>
          <p:nvPr>
            <p:ph type="title"/>
            <p:custDataLst>
              <p:tags r:id="rId9"/>
            </p:custDataLst>
          </p:nvPr>
        </p:nvSpPr>
        <p:spPr>
          <a:xfrm>
            <a:off x="669882" y="443234"/>
            <a:ext cx="10852237" cy="441964"/>
          </a:xfrm>
        </p:spPr>
        <p:txBody>
          <a:bodyPr vert="horz" lIns="101600" tIns="38100" rIns="76200" bIns="38100" rtlCol="0" anchor="t" anchorCtr="0">
            <a:normAutofit/>
          </a:bodyPr>
          <a:lstStyle>
            <a:lvl1pPr marL="0" marR="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75000"/>
                    <a:lumOff val="25000"/>
                  </a:schemeClr>
                </a:solidFill>
                <a:uFillTx/>
                <a:latin typeface="Arial" panose="020B0604020202020204" pitchFamily="34" charset="0"/>
                <a:ea typeface="隶书" panose="02010509060101010101" pitchFamily="49"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10"/>
            </p:custDataLst>
          </p:nvPr>
        </p:nvSpPr>
        <p:spPr>
          <a:xfrm>
            <a:off x="669882" y="952508"/>
            <a:ext cx="10852237" cy="5388907"/>
          </a:xfrm>
        </p:spPr>
        <p:txBody>
          <a:bodyPr vert="horz" lIns="101600" tIns="0" rIns="82550" bIns="0" rtlCol="0">
            <a:normAutofit/>
          </a:bodyPr>
          <a:lstStyle>
            <a:lvl1pPr marL="228600" marR="0" lvl="0"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隶书" panose="02010509060101010101" pitchFamily="49" charset="-122"/>
                <a:cs typeface="+mn-cs"/>
                <a:sym typeface="+mn-ea"/>
              </a:defRPr>
            </a:lvl1pPr>
            <a:lvl2pPr marL="685800" marR="0" lvl="1" indent="-228600" algn="l" defTabSz="914400" rtl="0" eaLnBrk="1" fontAlgn="auto" latinLnBrk="0" hangingPunct="1">
              <a:lnSpc>
                <a:spcPct val="12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隶书" panose="02010509060101010101" pitchFamily="49" charset="-122"/>
                <a:cs typeface="+mn-cs"/>
                <a:sym typeface="+mn-ea"/>
              </a:defRPr>
            </a:lvl2pPr>
            <a:lvl3pPr marL="1143000" marR="0" lvl="2"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隶书" panose="02010509060101010101" pitchFamily="49" charset="-122"/>
                <a:cs typeface="+mn-cs"/>
                <a:sym typeface="+mn-ea"/>
              </a:defRPr>
            </a:lvl3pPr>
            <a:lvl4pPr marL="1600200" marR="0" lvl="3"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隶书" panose="02010509060101010101" pitchFamily="49" charset="-122"/>
                <a:cs typeface="+mn-cs"/>
                <a:sym typeface="+mn-ea"/>
              </a:defRPr>
            </a:lvl4pPr>
            <a:lvl5pPr marL="2057400" marR="0" lvl="4"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隶书" panose="02010509060101010101" pitchFamily="49"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11"/>
            </p:custDataLst>
          </p:nvPr>
        </p:nvSpPr>
        <p:spPr/>
        <p:txBody>
          <a:bodyPr/>
          <a:lstStyle>
            <a:lvl1pPr>
              <a:lnSpc>
                <a:spcPct val="120000"/>
              </a:lnSpc>
              <a:defRPr baseline="0">
                <a:latin typeface="Arial" panose="020B0604020202020204" pitchFamily="34" charset="0"/>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12"/>
            </p:custDataLst>
          </p:nvPr>
        </p:nvSpPr>
        <p:spPr/>
        <p:txBody>
          <a:bodyPr/>
          <a:lstStyle>
            <a:lvl1pPr>
              <a:lnSpc>
                <a:spcPct val="120000"/>
              </a:lnSpc>
              <a:defRPr baseline="0">
                <a:latin typeface="Arial" panose="020B0604020202020204" pitchFamily="34" charset="0"/>
              </a:defRPr>
            </a:lvl1pPr>
          </a:lstStyle>
          <a:p>
            <a:endParaRPr lang="zh-CN" altLang="en-US"/>
          </a:p>
        </p:txBody>
      </p:sp>
      <p:sp>
        <p:nvSpPr>
          <p:cNvPr id="6" name="灯片编号占位符 5"/>
          <p:cNvSpPr>
            <a:spLocks noGrp="1"/>
          </p:cNvSpPr>
          <p:nvPr>
            <p:ph type="sldNum" sz="quarter" idx="12"/>
            <p:custDataLst>
              <p:tags r:id="rId13"/>
            </p:custDataLst>
          </p:nvPr>
        </p:nvSpPr>
        <p:spPr/>
        <p:txBody>
          <a:bodyPr/>
          <a:lstStyle>
            <a:lvl1pPr>
              <a:lnSpc>
                <a:spcPct val="120000"/>
              </a:lnSpc>
              <a:defRPr baseline="0">
                <a:latin typeface="Arial" panose="020B0604020202020204" pitchFamily="34" charset="0"/>
              </a:defRPr>
            </a:lvl1pPr>
          </a:lstStyle>
          <a:p>
            <a:fld id="{49AE70B2-8BF9-45C0-BB95-33D1B9D3A854}" type="slidenum">
              <a:rPr lang="zh-CN" altLang="en-US" smtClean="0"/>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节标题">
    <p:bg>
      <p:bgPr>
        <a:solidFill>
          <a:schemeClr val="bg2"/>
        </a:solidFill>
        <a:effectLst/>
      </p:bgPr>
    </p:bg>
    <p:spTree>
      <p:nvGrpSpPr>
        <p:cNvPr id="1" name=""/>
        <p:cNvGrpSpPr/>
        <p:nvPr/>
      </p:nvGrpSpPr>
      <p:grpSpPr>
        <a:xfrm>
          <a:off x="0" y="0"/>
          <a:ext cx="0" cy="0"/>
          <a:chOff x="0" y="0"/>
          <a:chExt cx="0" cy="0"/>
        </a:xfrm>
      </p:grpSpPr>
      <p:pic>
        <p:nvPicPr>
          <p:cNvPr id="19" name="图片 18"/>
          <p:cNvPicPr>
            <a:picLocks noChangeAspect="1"/>
          </p:cNvPicPr>
          <p:nvPr userDrawn="1">
            <p:custDataLst>
              <p:tags r:id="rId2"/>
            </p:custDataLst>
          </p:nvPr>
        </p:nvPicPr>
        <p:blipFill>
          <a:blip r:embed="rId3">
            <a:extLst>
              <a:ext uri="{28A0092B-C50C-407E-A947-70E740481C1C}">
                <a14:useLocalDpi xmlns:a14="http://schemas.microsoft.com/office/drawing/2010/main" val="0"/>
              </a:ext>
            </a:extLst>
          </a:blip>
          <a:stretch>
            <a:fillRect/>
          </a:stretch>
        </p:blipFill>
        <p:spPr>
          <a:xfrm>
            <a:off x="0" y="-1673"/>
            <a:ext cx="12192000" cy="6858000"/>
          </a:xfrm>
          <a:prstGeom prst="rect">
            <a:avLst/>
          </a:prstGeom>
        </p:spPr>
      </p:pic>
      <p:pic>
        <p:nvPicPr>
          <p:cNvPr id="7" name="图片 6"/>
          <p:cNvPicPr>
            <a:picLocks noChangeAspect="1"/>
          </p:cNvPicPr>
          <p:nvPr>
            <p:custDataLst>
              <p:tags r:id="rId4"/>
            </p:custDataLst>
          </p:nvPr>
        </p:nvPicPr>
        <p:blipFill>
          <a:blip r:embed="rId5"/>
          <a:stretch>
            <a:fillRect/>
          </a:stretch>
        </p:blipFill>
        <p:spPr>
          <a:xfrm flipH="1">
            <a:off x="9111334" y="1249644"/>
            <a:ext cx="1070517" cy="628180"/>
          </a:xfrm>
          <a:prstGeom prst="rect">
            <a:avLst/>
          </a:prstGeom>
        </p:spPr>
      </p:pic>
      <p:sp useBgFill="1">
        <p:nvSpPr>
          <p:cNvPr id="10" name="矩形 9"/>
          <p:cNvSpPr/>
          <p:nvPr>
            <p:custDataLst>
              <p:tags r:id="rId6"/>
            </p:custDataLst>
          </p:nvPr>
        </p:nvSpPr>
        <p:spPr>
          <a:xfrm>
            <a:off x="4101719" y="3760041"/>
            <a:ext cx="950582" cy="70042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aseline="0">
              <a:latin typeface="Arial" panose="020B0604020202020204" pitchFamily="34" charset="0"/>
              <a:cs typeface="+mn-ea"/>
              <a:sym typeface="+mn-lt"/>
            </a:endParaRPr>
          </a:p>
        </p:txBody>
      </p:sp>
      <p:sp useBgFill="1">
        <p:nvSpPr>
          <p:cNvPr id="11" name="矩形 10"/>
          <p:cNvSpPr/>
          <p:nvPr>
            <p:custDataLst>
              <p:tags r:id="rId7"/>
            </p:custDataLst>
          </p:nvPr>
        </p:nvSpPr>
        <p:spPr>
          <a:xfrm>
            <a:off x="7141576" y="2359183"/>
            <a:ext cx="950582" cy="70042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aseline="0">
              <a:latin typeface="Arial" panose="020B0604020202020204" pitchFamily="34" charset="0"/>
              <a:cs typeface="+mn-ea"/>
              <a:sym typeface="+mn-lt"/>
            </a:endParaRPr>
          </a:p>
        </p:txBody>
      </p:sp>
      <p:sp>
        <p:nvSpPr>
          <p:cNvPr id="8" name="竖排标题 1"/>
          <p:cNvSpPr>
            <a:spLocks noGrp="1"/>
          </p:cNvSpPr>
          <p:nvPr>
            <p:ph type="title" orient="vert" hasCustomPrompt="1"/>
            <p:custDataLst>
              <p:tags r:id="rId8"/>
            </p:custDataLst>
          </p:nvPr>
        </p:nvSpPr>
        <p:spPr>
          <a:xfrm>
            <a:off x="5596105" y="1747594"/>
            <a:ext cx="999791" cy="3362813"/>
          </a:xfrm>
        </p:spPr>
        <p:txBody>
          <a:bodyPr vert="eaVert" lIns="90000" tIns="46800" rIns="90000" bIns="46800" anchor="ctr">
            <a:normAutofit/>
          </a:bodyPr>
          <a:lstStyle>
            <a:lvl1pPr algn="ctr">
              <a:defRPr sz="4800" b="1" u="none" strike="noStrike" kern="1200" cap="none" spc="200" normalizeH="0" baseline="0">
                <a:solidFill>
                  <a:schemeClr val="accent1"/>
                </a:solidFill>
                <a:uFillTx/>
                <a:latin typeface="Arial" panose="020B0604020202020204" pitchFamily="34" charset="0"/>
                <a:ea typeface="汉仪尚巍手书W" panose="00020600040101010101" charset="-122"/>
              </a:defRPr>
            </a:lvl1pPr>
          </a:lstStyle>
          <a:p>
            <a:r>
              <a:rPr lang="zh-CN" altLang="en-US" dirty="0"/>
              <a:t>编辑标题</a:t>
            </a:r>
            <a:endParaRPr lang="zh-CN" altLang="en-US" dirty="0"/>
          </a:p>
        </p:txBody>
      </p:sp>
      <p:sp>
        <p:nvSpPr>
          <p:cNvPr id="4" name="日期占位符 3"/>
          <p:cNvSpPr>
            <a:spLocks noGrp="1"/>
          </p:cNvSpPr>
          <p:nvPr>
            <p:ph type="dt" sz="half" idx="10"/>
            <p:custDataLst>
              <p:tags r:id="rId9"/>
            </p:custDataLst>
          </p:nvPr>
        </p:nvSpPr>
        <p:spPr/>
        <p:txBody>
          <a:bodyPr/>
          <a:lstStyle>
            <a:lvl1pPr>
              <a:defRPr baseline="0">
                <a:latin typeface="Arial" panose="020B0604020202020204" pitchFamily="34" charset="0"/>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10"/>
            </p:custDataLst>
          </p:nvPr>
        </p:nvSpPr>
        <p:spPr/>
        <p:txBody>
          <a:bodyPr/>
          <a:lstStyle>
            <a:lvl1pPr>
              <a:defRPr baseline="0">
                <a:latin typeface="Arial" panose="020B0604020202020204" pitchFamily="34" charset="0"/>
              </a:defRPr>
            </a:lvl1pPr>
          </a:lstStyle>
          <a:p>
            <a:endParaRPr lang="zh-CN" altLang="en-US"/>
          </a:p>
        </p:txBody>
      </p:sp>
      <p:sp>
        <p:nvSpPr>
          <p:cNvPr id="6" name="灯片编号占位符 5"/>
          <p:cNvSpPr>
            <a:spLocks noGrp="1"/>
          </p:cNvSpPr>
          <p:nvPr>
            <p:ph type="sldNum" sz="quarter" idx="12"/>
            <p:custDataLst>
              <p:tags r:id="rId11"/>
            </p:custDataLst>
          </p:nvPr>
        </p:nvSpPr>
        <p:spPr/>
        <p:txBody>
          <a:bodyPr/>
          <a:lstStyle>
            <a:lvl1pPr>
              <a:defRPr baseline="0">
                <a:latin typeface="Arial" panose="020B0604020202020204" pitchFamily="34" charset="0"/>
              </a:defRPr>
            </a:lvl1pPr>
          </a:lstStyle>
          <a:p>
            <a:fld id="{49AE70B2-8BF9-45C0-BB95-33D1B9D3A854}" type="slidenum">
              <a:rPr lang="zh-CN" altLang="en-US" smtClean="0"/>
            </a:fld>
            <a:endParaRPr lang="zh-CN" altLang="en-US"/>
          </a:p>
        </p:txBody>
      </p:sp>
      <p:grpSp>
        <p:nvGrpSpPr>
          <p:cNvPr id="14" name="组合 13"/>
          <p:cNvGrpSpPr/>
          <p:nvPr userDrawn="1">
            <p:custDataLst>
              <p:tags r:id="rId12"/>
            </p:custDataLst>
          </p:nvPr>
        </p:nvGrpSpPr>
        <p:grpSpPr>
          <a:xfrm>
            <a:off x="3057780" y="1249644"/>
            <a:ext cx="6076440" cy="4358713"/>
            <a:chOff x="2753240" y="1123029"/>
            <a:chExt cx="6424532" cy="4608404"/>
          </a:xfrm>
        </p:grpSpPr>
        <p:pic>
          <p:nvPicPr>
            <p:cNvPr id="15" name="图片 14"/>
            <p:cNvPicPr>
              <a:picLocks noChangeAspect="1"/>
            </p:cNvPicPr>
            <p:nvPr>
              <p:custDataLst>
                <p:tags r:id="rId13"/>
              </p:custDataLst>
            </p:nvPr>
          </p:nvPicPr>
          <p:blipFill>
            <a:blip r:embed="rId14"/>
            <a:stretch>
              <a:fillRect/>
            </a:stretch>
          </p:blipFill>
          <p:spPr>
            <a:xfrm>
              <a:off x="7464317" y="2492772"/>
              <a:ext cx="1713455" cy="798431"/>
            </a:xfrm>
            <a:prstGeom prst="rect">
              <a:avLst/>
            </a:prstGeom>
            <a:ln>
              <a:noFill/>
            </a:ln>
          </p:spPr>
        </p:pic>
        <p:pic>
          <p:nvPicPr>
            <p:cNvPr id="16" name="图片 15"/>
            <p:cNvPicPr>
              <a:picLocks noChangeAspect="1"/>
            </p:cNvPicPr>
            <p:nvPr>
              <p:custDataLst>
                <p:tags r:id="rId15"/>
              </p:custDataLst>
            </p:nvPr>
          </p:nvPicPr>
          <p:blipFill>
            <a:blip r:embed="rId16"/>
            <a:stretch>
              <a:fillRect/>
            </a:stretch>
          </p:blipFill>
          <p:spPr>
            <a:xfrm>
              <a:off x="2753240" y="3587863"/>
              <a:ext cx="1957170" cy="911997"/>
            </a:xfrm>
            <a:prstGeom prst="rect">
              <a:avLst/>
            </a:prstGeom>
            <a:ln>
              <a:noFill/>
            </a:ln>
          </p:spPr>
        </p:pic>
        <p:sp>
          <p:nvSpPr>
            <p:cNvPr id="17" name="任意多边形: 形状 16"/>
            <p:cNvSpPr/>
            <p:nvPr userDrawn="1">
              <p:custDataLst>
                <p:tags r:id="rId17"/>
              </p:custDataLst>
            </p:nvPr>
          </p:nvSpPr>
          <p:spPr>
            <a:xfrm>
              <a:off x="3800683" y="1123029"/>
              <a:ext cx="4282522" cy="2305971"/>
            </a:xfrm>
            <a:custGeom>
              <a:avLst/>
              <a:gdLst>
                <a:gd name="connsiteX0" fmla="*/ 2305971 w 4611942"/>
                <a:gd name="connsiteY0" fmla="*/ 0 h 4611942"/>
                <a:gd name="connsiteX1" fmla="*/ 4218119 w 4611942"/>
                <a:gd name="connsiteY1" fmla="*/ 1016681 h 4611942"/>
                <a:gd name="connsiteX2" fmla="*/ 4282522 w 4611942"/>
                <a:gd name="connsiteY2" fmla="*/ 1122692 h 4611942"/>
                <a:gd name="connsiteX3" fmla="*/ 3929030 w 4611942"/>
                <a:gd name="connsiteY3" fmla="*/ 1122692 h 4611942"/>
                <a:gd name="connsiteX4" fmla="*/ 3929030 w 4611942"/>
                <a:gd name="connsiteY4" fmla="*/ 1823121 h 4611942"/>
                <a:gd name="connsiteX5" fmla="*/ 4560435 w 4611942"/>
                <a:gd name="connsiteY5" fmla="*/ 1823121 h 4611942"/>
                <a:gd name="connsiteX6" fmla="*/ 4565093 w 4611942"/>
                <a:gd name="connsiteY6" fmla="*/ 1841237 h 4611942"/>
                <a:gd name="connsiteX7" fmla="*/ 4611942 w 4611942"/>
                <a:gd name="connsiteY7" fmla="*/ 2305971 h 4611942"/>
                <a:gd name="connsiteX8" fmla="*/ 2305971 w 4611942"/>
                <a:gd name="connsiteY8" fmla="*/ 4611942 h 4611942"/>
                <a:gd name="connsiteX9" fmla="*/ 0 w 4611942"/>
                <a:gd name="connsiteY9" fmla="*/ 2305971 h 4611942"/>
                <a:gd name="connsiteX10" fmla="*/ 2305971 w 4611942"/>
                <a:gd name="connsiteY10" fmla="*/ 0 h 4611942"/>
                <a:gd name="connsiteX0-1" fmla="*/ 2305971 w 4611942"/>
                <a:gd name="connsiteY0-2" fmla="*/ 0 h 4611942"/>
                <a:gd name="connsiteX1-3" fmla="*/ 4218119 w 4611942"/>
                <a:gd name="connsiteY1-4" fmla="*/ 1016681 h 4611942"/>
                <a:gd name="connsiteX2-5" fmla="*/ 4282522 w 4611942"/>
                <a:gd name="connsiteY2-6" fmla="*/ 1122692 h 4611942"/>
                <a:gd name="connsiteX3-7" fmla="*/ 3929030 w 4611942"/>
                <a:gd name="connsiteY3-8" fmla="*/ 1823121 h 4611942"/>
                <a:gd name="connsiteX4-9" fmla="*/ 4560435 w 4611942"/>
                <a:gd name="connsiteY4-10" fmla="*/ 1823121 h 4611942"/>
                <a:gd name="connsiteX5-11" fmla="*/ 4565093 w 4611942"/>
                <a:gd name="connsiteY5-12" fmla="*/ 1841237 h 4611942"/>
                <a:gd name="connsiteX6-13" fmla="*/ 4611942 w 4611942"/>
                <a:gd name="connsiteY6-14" fmla="*/ 2305971 h 4611942"/>
                <a:gd name="connsiteX7-15" fmla="*/ 2305971 w 4611942"/>
                <a:gd name="connsiteY7-16" fmla="*/ 4611942 h 4611942"/>
                <a:gd name="connsiteX8-17" fmla="*/ 0 w 4611942"/>
                <a:gd name="connsiteY8-18" fmla="*/ 2305971 h 4611942"/>
                <a:gd name="connsiteX9-19" fmla="*/ 2305971 w 4611942"/>
                <a:gd name="connsiteY9-20" fmla="*/ 0 h 4611942"/>
                <a:gd name="connsiteX0-21" fmla="*/ 3929030 w 4611942"/>
                <a:gd name="connsiteY0-22" fmla="*/ 1823121 h 4611942"/>
                <a:gd name="connsiteX1-23" fmla="*/ 4560435 w 4611942"/>
                <a:gd name="connsiteY1-24" fmla="*/ 1823121 h 4611942"/>
                <a:gd name="connsiteX2-25" fmla="*/ 4565093 w 4611942"/>
                <a:gd name="connsiteY2-26" fmla="*/ 1841237 h 4611942"/>
                <a:gd name="connsiteX3-27" fmla="*/ 4611942 w 4611942"/>
                <a:gd name="connsiteY3-28" fmla="*/ 2305971 h 4611942"/>
                <a:gd name="connsiteX4-29" fmla="*/ 2305971 w 4611942"/>
                <a:gd name="connsiteY4-30" fmla="*/ 4611942 h 4611942"/>
                <a:gd name="connsiteX5-31" fmla="*/ 0 w 4611942"/>
                <a:gd name="connsiteY5-32" fmla="*/ 2305971 h 4611942"/>
                <a:gd name="connsiteX6-33" fmla="*/ 2305971 w 4611942"/>
                <a:gd name="connsiteY6-34" fmla="*/ 0 h 4611942"/>
                <a:gd name="connsiteX7-35" fmla="*/ 4218119 w 4611942"/>
                <a:gd name="connsiteY7-36" fmla="*/ 1016681 h 4611942"/>
                <a:gd name="connsiteX8-37" fmla="*/ 4282522 w 4611942"/>
                <a:gd name="connsiteY8-38" fmla="*/ 1122692 h 4611942"/>
                <a:gd name="connsiteX9-39" fmla="*/ 4020470 w 4611942"/>
                <a:gd name="connsiteY9-40" fmla="*/ 1914561 h 4611942"/>
                <a:gd name="connsiteX0-41" fmla="*/ 3929030 w 4611942"/>
                <a:gd name="connsiteY0-42" fmla="*/ 1823121 h 4611942"/>
                <a:gd name="connsiteX1-43" fmla="*/ 4560435 w 4611942"/>
                <a:gd name="connsiteY1-44" fmla="*/ 1823121 h 4611942"/>
                <a:gd name="connsiteX2-45" fmla="*/ 4565093 w 4611942"/>
                <a:gd name="connsiteY2-46" fmla="*/ 1841237 h 4611942"/>
                <a:gd name="connsiteX3-47" fmla="*/ 4611942 w 4611942"/>
                <a:gd name="connsiteY3-48" fmla="*/ 2305971 h 4611942"/>
                <a:gd name="connsiteX4-49" fmla="*/ 2305971 w 4611942"/>
                <a:gd name="connsiteY4-50" fmla="*/ 4611942 h 4611942"/>
                <a:gd name="connsiteX5-51" fmla="*/ 0 w 4611942"/>
                <a:gd name="connsiteY5-52" fmla="*/ 2305971 h 4611942"/>
                <a:gd name="connsiteX6-53" fmla="*/ 2305971 w 4611942"/>
                <a:gd name="connsiteY6-54" fmla="*/ 0 h 4611942"/>
                <a:gd name="connsiteX7-55" fmla="*/ 4218119 w 4611942"/>
                <a:gd name="connsiteY7-56" fmla="*/ 1016681 h 4611942"/>
                <a:gd name="connsiteX8-57" fmla="*/ 4282522 w 4611942"/>
                <a:gd name="connsiteY8-58" fmla="*/ 1122692 h 4611942"/>
                <a:gd name="connsiteX0-59" fmla="*/ 4560435 w 4611942"/>
                <a:gd name="connsiteY0-60" fmla="*/ 1823121 h 4611942"/>
                <a:gd name="connsiteX1-61" fmla="*/ 4565093 w 4611942"/>
                <a:gd name="connsiteY1-62" fmla="*/ 1841237 h 4611942"/>
                <a:gd name="connsiteX2-63" fmla="*/ 4611942 w 4611942"/>
                <a:gd name="connsiteY2-64" fmla="*/ 2305971 h 4611942"/>
                <a:gd name="connsiteX3-65" fmla="*/ 2305971 w 4611942"/>
                <a:gd name="connsiteY3-66" fmla="*/ 4611942 h 4611942"/>
                <a:gd name="connsiteX4-67" fmla="*/ 0 w 4611942"/>
                <a:gd name="connsiteY4-68" fmla="*/ 2305971 h 4611942"/>
                <a:gd name="connsiteX5-69" fmla="*/ 2305971 w 4611942"/>
                <a:gd name="connsiteY5-70" fmla="*/ 0 h 4611942"/>
                <a:gd name="connsiteX6-71" fmla="*/ 4218119 w 4611942"/>
                <a:gd name="connsiteY6-72" fmla="*/ 1016681 h 4611942"/>
                <a:gd name="connsiteX7-73" fmla="*/ 4282522 w 4611942"/>
                <a:gd name="connsiteY7-74" fmla="*/ 1122692 h 4611942"/>
                <a:gd name="connsiteX0-75" fmla="*/ 4560435 w 4944884"/>
                <a:gd name="connsiteY0-76" fmla="*/ 1823121 h 2495333"/>
                <a:gd name="connsiteX1-77" fmla="*/ 4565093 w 4944884"/>
                <a:gd name="connsiteY1-78" fmla="*/ 1841237 h 2495333"/>
                <a:gd name="connsiteX2-79" fmla="*/ 4611942 w 4944884"/>
                <a:gd name="connsiteY2-80" fmla="*/ 2305971 h 2495333"/>
                <a:gd name="connsiteX3-81" fmla="*/ 0 w 4944884"/>
                <a:gd name="connsiteY3-82" fmla="*/ 2305971 h 2495333"/>
                <a:gd name="connsiteX4-83" fmla="*/ 2305971 w 4944884"/>
                <a:gd name="connsiteY4-84" fmla="*/ 0 h 2495333"/>
                <a:gd name="connsiteX5-85" fmla="*/ 4218119 w 4944884"/>
                <a:gd name="connsiteY5-86" fmla="*/ 1016681 h 2495333"/>
                <a:gd name="connsiteX6-87" fmla="*/ 4282522 w 4944884"/>
                <a:gd name="connsiteY6-88" fmla="*/ 1122692 h 2495333"/>
                <a:gd name="connsiteX0-89" fmla="*/ 4560435 w 4565093"/>
                <a:gd name="connsiteY0-90" fmla="*/ 1823121 h 2384058"/>
                <a:gd name="connsiteX1-91" fmla="*/ 4565093 w 4565093"/>
                <a:gd name="connsiteY1-92" fmla="*/ 1841237 h 2384058"/>
                <a:gd name="connsiteX2-93" fmla="*/ 0 w 4565093"/>
                <a:gd name="connsiteY2-94" fmla="*/ 2305971 h 2384058"/>
                <a:gd name="connsiteX3-95" fmla="*/ 2305971 w 4565093"/>
                <a:gd name="connsiteY3-96" fmla="*/ 0 h 2384058"/>
                <a:gd name="connsiteX4-97" fmla="*/ 4218119 w 4565093"/>
                <a:gd name="connsiteY4-98" fmla="*/ 1016681 h 2384058"/>
                <a:gd name="connsiteX5-99" fmla="*/ 4282522 w 4565093"/>
                <a:gd name="connsiteY5-100" fmla="*/ 1122692 h 2384058"/>
                <a:gd name="connsiteX0-101" fmla="*/ 4560435 w 4560435"/>
                <a:gd name="connsiteY0-102" fmla="*/ 1823121 h 2305971"/>
                <a:gd name="connsiteX1-103" fmla="*/ 0 w 4560435"/>
                <a:gd name="connsiteY1-104" fmla="*/ 2305971 h 2305971"/>
                <a:gd name="connsiteX2-105" fmla="*/ 2305971 w 4560435"/>
                <a:gd name="connsiteY2-106" fmla="*/ 0 h 2305971"/>
                <a:gd name="connsiteX3-107" fmla="*/ 4218119 w 4560435"/>
                <a:gd name="connsiteY3-108" fmla="*/ 1016681 h 2305971"/>
                <a:gd name="connsiteX4-109" fmla="*/ 4282522 w 4560435"/>
                <a:gd name="connsiteY4-110" fmla="*/ 1122692 h 2305971"/>
                <a:gd name="connsiteX0-111" fmla="*/ 0 w 4282522"/>
                <a:gd name="connsiteY0-112" fmla="*/ 2305971 h 2305971"/>
                <a:gd name="connsiteX1-113" fmla="*/ 2305971 w 4282522"/>
                <a:gd name="connsiteY1-114" fmla="*/ 0 h 2305971"/>
                <a:gd name="connsiteX2-115" fmla="*/ 4218119 w 4282522"/>
                <a:gd name="connsiteY2-116" fmla="*/ 1016681 h 2305971"/>
                <a:gd name="connsiteX3-117" fmla="*/ 4282522 w 4282522"/>
                <a:gd name="connsiteY3-118" fmla="*/ 1122692 h 2305971"/>
              </a:gdLst>
              <a:ahLst/>
              <a:cxnLst>
                <a:cxn ang="0">
                  <a:pos x="connsiteX0-1" y="connsiteY0-2"/>
                </a:cxn>
                <a:cxn ang="0">
                  <a:pos x="connsiteX1-3" y="connsiteY1-4"/>
                </a:cxn>
                <a:cxn ang="0">
                  <a:pos x="connsiteX2-5" y="connsiteY2-6"/>
                </a:cxn>
                <a:cxn ang="0">
                  <a:pos x="connsiteX3-7" y="connsiteY3-8"/>
                </a:cxn>
              </a:cxnLst>
              <a:rect l="l" t="t" r="r" b="b"/>
              <a:pathLst>
                <a:path w="4282522" h="2305971">
                  <a:moveTo>
                    <a:pt x="0" y="2305971"/>
                  </a:moveTo>
                  <a:cubicBezTo>
                    <a:pt x="0" y="1032418"/>
                    <a:pt x="1032418" y="0"/>
                    <a:pt x="2305971" y="0"/>
                  </a:cubicBezTo>
                  <a:cubicBezTo>
                    <a:pt x="3101942" y="0"/>
                    <a:pt x="3803719" y="403288"/>
                    <a:pt x="4218119" y="1016681"/>
                  </a:cubicBezTo>
                  <a:lnTo>
                    <a:pt x="4282522" y="1122692"/>
                  </a:lnTo>
                </a:path>
              </a:pathLst>
            </a:cu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baseline="0">
                <a:latin typeface="Arial" panose="020B0604020202020204" pitchFamily="34" charset="0"/>
                <a:cs typeface="+mn-ea"/>
                <a:sym typeface="+mn-lt"/>
              </a:endParaRPr>
            </a:p>
          </p:txBody>
        </p:sp>
        <p:sp>
          <p:nvSpPr>
            <p:cNvPr id="18" name="任意多边形: 形状 17"/>
            <p:cNvSpPr/>
            <p:nvPr userDrawn="1">
              <p:custDataLst>
                <p:tags r:id="rId18"/>
              </p:custDataLst>
            </p:nvPr>
          </p:nvSpPr>
          <p:spPr>
            <a:xfrm rot="10800000">
              <a:off x="4115486" y="3425462"/>
              <a:ext cx="4282522" cy="2305971"/>
            </a:xfrm>
            <a:custGeom>
              <a:avLst/>
              <a:gdLst>
                <a:gd name="connsiteX0" fmla="*/ 2305971 w 4611942"/>
                <a:gd name="connsiteY0" fmla="*/ 0 h 4611942"/>
                <a:gd name="connsiteX1" fmla="*/ 4218119 w 4611942"/>
                <a:gd name="connsiteY1" fmla="*/ 1016681 h 4611942"/>
                <a:gd name="connsiteX2" fmla="*/ 4282522 w 4611942"/>
                <a:gd name="connsiteY2" fmla="*/ 1122692 h 4611942"/>
                <a:gd name="connsiteX3" fmla="*/ 3929030 w 4611942"/>
                <a:gd name="connsiteY3" fmla="*/ 1122692 h 4611942"/>
                <a:gd name="connsiteX4" fmla="*/ 3929030 w 4611942"/>
                <a:gd name="connsiteY4" fmla="*/ 1823121 h 4611942"/>
                <a:gd name="connsiteX5" fmla="*/ 4560435 w 4611942"/>
                <a:gd name="connsiteY5" fmla="*/ 1823121 h 4611942"/>
                <a:gd name="connsiteX6" fmla="*/ 4565093 w 4611942"/>
                <a:gd name="connsiteY6" fmla="*/ 1841237 h 4611942"/>
                <a:gd name="connsiteX7" fmla="*/ 4611942 w 4611942"/>
                <a:gd name="connsiteY7" fmla="*/ 2305971 h 4611942"/>
                <a:gd name="connsiteX8" fmla="*/ 2305971 w 4611942"/>
                <a:gd name="connsiteY8" fmla="*/ 4611942 h 4611942"/>
                <a:gd name="connsiteX9" fmla="*/ 0 w 4611942"/>
                <a:gd name="connsiteY9" fmla="*/ 2305971 h 4611942"/>
                <a:gd name="connsiteX10" fmla="*/ 2305971 w 4611942"/>
                <a:gd name="connsiteY10" fmla="*/ 0 h 4611942"/>
                <a:gd name="connsiteX0-1" fmla="*/ 2305971 w 4611942"/>
                <a:gd name="connsiteY0-2" fmla="*/ 0 h 4611942"/>
                <a:gd name="connsiteX1-3" fmla="*/ 4218119 w 4611942"/>
                <a:gd name="connsiteY1-4" fmla="*/ 1016681 h 4611942"/>
                <a:gd name="connsiteX2-5" fmla="*/ 4282522 w 4611942"/>
                <a:gd name="connsiteY2-6" fmla="*/ 1122692 h 4611942"/>
                <a:gd name="connsiteX3-7" fmla="*/ 3929030 w 4611942"/>
                <a:gd name="connsiteY3-8" fmla="*/ 1823121 h 4611942"/>
                <a:gd name="connsiteX4-9" fmla="*/ 4560435 w 4611942"/>
                <a:gd name="connsiteY4-10" fmla="*/ 1823121 h 4611942"/>
                <a:gd name="connsiteX5-11" fmla="*/ 4565093 w 4611942"/>
                <a:gd name="connsiteY5-12" fmla="*/ 1841237 h 4611942"/>
                <a:gd name="connsiteX6-13" fmla="*/ 4611942 w 4611942"/>
                <a:gd name="connsiteY6-14" fmla="*/ 2305971 h 4611942"/>
                <a:gd name="connsiteX7-15" fmla="*/ 2305971 w 4611942"/>
                <a:gd name="connsiteY7-16" fmla="*/ 4611942 h 4611942"/>
                <a:gd name="connsiteX8-17" fmla="*/ 0 w 4611942"/>
                <a:gd name="connsiteY8-18" fmla="*/ 2305971 h 4611942"/>
                <a:gd name="connsiteX9-19" fmla="*/ 2305971 w 4611942"/>
                <a:gd name="connsiteY9-20" fmla="*/ 0 h 4611942"/>
                <a:gd name="connsiteX0-21" fmla="*/ 3929030 w 4611942"/>
                <a:gd name="connsiteY0-22" fmla="*/ 1823121 h 4611942"/>
                <a:gd name="connsiteX1-23" fmla="*/ 4560435 w 4611942"/>
                <a:gd name="connsiteY1-24" fmla="*/ 1823121 h 4611942"/>
                <a:gd name="connsiteX2-25" fmla="*/ 4565093 w 4611942"/>
                <a:gd name="connsiteY2-26" fmla="*/ 1841237 h 4611942"/>
                <a:gd name="connsiteX3-27" fmla="*/ 4611942 w 4611942"/>
                <a:gd name="connsiteY3-28" fmla="*/ 2305971 h 4611942"/>
                <a:gd name="connsiteX4-29" fmla="*/ 2305971 w 4611942"/>
                <a:gd name="connsiteY4-30" fmla="*/ 4611942 h 4611942"/>
                <a:gd name="connsiteX5-31" fmla="*/ 0 w 4611942"/>
                <a:gd name="connsiteY5-32" fmla="*/ 2305971 h 4611942"/>
                <a:gd name="connsiteX6-33" fmla="*/ 2305971 w 4611942"/>
                <a:gd name="connsiteY6-34" fmla="*/ 0 h 4611942"/>
                <a:gd name="connsiteX7-35" fmla="*/ 4218119 w 4611942"/>
                <a:gd name="connsiteY7-36" fmla="*/ 1016681 h 4611942"/>
                <a:gd name="connsiteX8-37" fmla="*/ 4282522 w 4611942"/>
                <a:gd name="connsiteY8-38" fmla="*/ 1122692 h 4611942"/>
                <a:gd name="connsiteX9-39" fmla="*/ 4020470 w 4611942"/>
                <a:gd name="connsiteY9-40" fmla="*/ 1914561 h 4611942"/>
                <a:gd name="connsiteX0-41" fmla="*/ 3929030 w 4611942"/>
                <a:gd name="connsiteY0-42" fmla="*/ 1823121 h 4611942"/>
                <a:gd name="connsiteX1-43" fmla="*/ 4560435 w 4611942"/>
                <a:gd name="connsiteY1-44" fmla="*/ 1823121 h 4611942"/>
                <a:gd name="connsiteX2-45" fmla="*/ 4565093 w 4611942"/>
                <a:gd name="connsiteY2-46" fmla="*/ 1841237 h 4611942"/>
                <a:gd name="connsiteX3-47" fmla="*/ 4611942 w 4611942"/>
                <a:gd name="connsiteY3-48" fmla="*/ 2305971 h 4611942"/>
                <a:gd name="connsiteX4-49" fmla="*/ 2305971 w 4611942"/>
                <a:gd name="connsiteY4-50" fmla="*/ 4611942 h 4611942"/>
                <a:gd name="connsiteX5-51" fmla="*/ 0 w 4611942"/>
                <a:gd name="connsiteY5-52" fmla="*/ 2305971 h 4611942"/>
                <a:gd name="connsiteX6-53" fmla="*/ 2305971 w 4611942"/>
                <a:gd name="connsiteY6-54" fmla="*/ 0 h 4611942"/>
                <a:gd name="connsiteX7-55" fmla="*/ 4218119 w 4611942"/>
                <a:gd name="connsiteY7-56" fmla="*/ 1016681 h 4611942"/>
                <a:gd name="connsiteX8-57" fmla="*/ 4282522 w 4611942"/>
                <a:gd name="connsiteY8-58" fmla="*/ 1122692 h 4611942"/>
                <a:gd name="connsiteX0-59" fmla="*/ 4560435 w 4611942"/>
                <a:gd name="connsiteY0-60" fmla="*/ 1823121 h 4611942"/>
                <a:gd name="connsiteX1-61" fmla="*/ 4565093 w 4611942"/>
                <a:gd name="connsiteY1-62" fmla="*/ 1841237 h 4611942"/>
                <a:gd name="connsiteX2-63" fmla="*/ 4611942 w 4611942"/>
                <a:gd name="connsiteY2-64" fmla="*/ 2305971 h 4611942"/>
                <a:gd name="connsiteX3-65" fmla="*/ 2305971 w 4611942"/>
                <a:gd name="connsiteY3-66" fmla="*/ 4611942 h 4611942"/>
                <a:gd name="connsiteX4-67" fmla="*/ 0 w 4611942"/>
                <a:gd name="connsiteY4-68" fmla="*/ 2305971 h 4611942"/>
                <a:gd name="connsiteX5-69" fmla="*/ 2305971 w 4611942"/>
                <a:gd name="connsiteY5-70" fmla="*/ 0 h 4611942"/>
                <a:gd name="connsiteX6-71" fmla="*/ 4218119 w 4611942"/>
                <a:gd name="connsiteY6-72" fmla="*/ 1016681 h 4611942"/>
                <a:gd name="connsiteX7-73" fmla="*/ 4282522 w 4611942"/>
                <a:gd name="connsiteY7-74" fmla="*/ 1122692 h 4611942"/>
                <a:gd name="connsiteX0-75" fmla="*/ 4560435 w 4944884"/>
                <a:gd name="connsiteY0-76" fmla="*/ 1823121 h 2495333"/>
                <a:gd name="connsiteX1-77" fmla="*/ 4565093 w 4944884"/>
                <a:gd name="connsiteY1-78" fmla="*/ 1841237 h 2495333"/>
                <a:gd name="connsiteX2-79" fmla="*/ 4611942 w 4944884"/>
                <a:gd name="connsiteY2-80" fmla="*/ 2305971 h 2495333"/>
                <a:gd name="connsiteX3-81" fmla="*/ 0 w 4944884"/>
                <a:gd name="connsiteY3-82" fmla="*/ 2305971 h 2495333"/>
                <a:gd name="connsiteX4-83" fmla="*/ 2305971 w 4944884"/>
                <a:gd name="connsiteY4-84" fmla="*/ 0 h 2495333"/>
                <a:gd name="connsiteX5-85" fmla="*/ 4218119 w 4944884"/>
                <a:gd name="connsiteY5-86" fmla="*/ 1016681 h 2495333"/>
                <a:gd name="connsiteX6-87" fmla="*/ 4282522 w 4944884"/>
                <a:gd name="connsiteY6-88" fmla="*/ 1122692 h 2495333"/>
                <a:gd name="connsiteX0-89" fmla="*/ 4560435 w 4565093"/>
                <a:gd name="connsiteY0-90" fmla="*/ 1823121 h 2384058"/>
                <a:gd name="connsiteX1-91" fmla="*/ 4565093 w 4565093"/>
                <a:gd name="connsiteY1-92" fmla="*/ 1841237 h 2384058"/>
                <a:gd name="connsiteX2-93" fmla="*/ 0 w 4565093"/>
                <a:gd name="connsiteY2-94" fmla="*/ 2305971 h 2384058"/>
                <a:gd name="connsiteX3-95" fmla="*/ 2305971 w 4565093"/>
                <a:gd name="connsiteY3-96" fmla="*/ 0 h 2384058"/>
                <a:gd name="connsiteX4-97" fmla="*/ 4218119 w 4565093"/>
                <a:gd name="connsiteY4-98" fmla="*/ 1016681 h 2384058"/>
                <a:gd name="connsiteX5-99" fmla="*/ 4282522 w 4565093"/>
                <a:gd name="connsiteY5-100" fmla="*/ 1122692 h 2384058"/>
                <a:gd name="connsiteX0-101" fmla="*/ 4560435 w 4560435"/>
                <a:gd name="connsiteY0-102" fmla="*/ 1823121 h 2305971"/>
                <a:gd name="connsiteX1-103" fmla="*/ 0 w 4560435"/>
                <a:gd name="connsiteY1-104" fmla="*/ 2305971 h 2305971"/>
                <a:gd name="connsiteX2-105" fmla="*/ 2305971 w 4560435"/>
                <a:gd name="connsiteY2-106" fmla="*/ 0 h 2305971"/>
                <a:gd name="connsiteX3-107" fmla="*/ 4218119 w 4560435"/>
                <a:gd name="connsiteY3-108" fmla="*/ 1016681 h 2305971"/>
                <a:gd name="connsiteX4-109" fmla="*/ 4282522 w 4560435"/>
                <a:gd name="connsiteY4-110" fmla="*/ 1122692 h 2305971"/>
                <a:gd name="connsiteX0-111" fmla="*/ 0 w 4282522"/>
                <a:gd name="connsiteY0-112" fmla="*/ 2305971 h 2305971"/>
                <a:gd name="connsiteX1-113" fmla="*/ 2305971 w 4282522"/>
                <a:gd name="connsiteY1-114" fmla="*/ 0 h 2305971"/>
                <a:gd name="connsiteX2-115" fmla="*/ 4218119 w 4282522"/>
                <a:gd name="connsiteY2-116" fmla="*/ 1016681 h 2305971"/>
                <a:gd name="connsiteX3-117" fmla="*/ 4282522 w 4282522"/>
                <a:gd name="connsiteY3-118" fmla="*/ 1122692 h 2305971"/>
              </a:gdLst>
              <a:ahLst/>
              <a:cxnLst>
                <a:cxn ang="0">
                  <a:pos x="connsiteX0-1" y="connsiteY0-2"/>
                </a:cxn>
                <a:cxn ang="0">
                  <a:pos x="connsiteX1-3" y="connsiteY1-4"/>
                </a:cxn>
                <a:cxn ang="0">
                  <a:pos x="connsiteX2-5" y="connsiteY2-6"/>
                </a:cxn>
                <a:cxn ang="0">
                  <a:pos x="connsiteX3-7" y="connsiteY3-8"/>
                </a:cxn>
              </a:cxnLst>
              <a:rect l="l" t="t" r="r" b="b"/>
              <a:pathLst>
                <a:path w="4282522" h="2305971">
                  <a:moveTo>
                    <a:pt x="0" y="2305971"/>
                  </a:moveTo>
                  <a:cubicBezTo>
                    <a:pt x="0" y="1032418"/>
                    <a:pt x="1032418" y="0"/>
                    <a:pt x="2305971" y="0"/>
                  </a:cubicBezTo>
                  <a:cubicBezTo>
                    <a:pt x="3101942" y="0"/>
                    <a:pt x="3803719" y="403288"/>
                    <a:pt x="4218119" y="1016681"/>
                  </a:cubicBezTo>
                  <a:lnTo>
                    <a:pt x="4282522" y="1122692"/>
                  </a:lnTo>
                </a:path>
              </a:pathLst>
            </a:cu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baseline="0">
                <a:latin typeface="Arial" panose="020B0604020202020204" pitchFamily="34" charset="0"/>
                <a:cs typeface="+mn-ea"/>
                <a:sym typeface="+mn-lt"/>
              </a:endParaRPr>
            </a:p>
          </p:txBody>
        </p:sp>
      </p:gr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chemeClr val="bg2"/>
        </a:solidFill>
        <a:effectLst/>
      </p:bgPr>
    </p:bg>
    <p:spTree>
      <p:nvGrpSpPr>
        <p:cNvPr id="1" name=""/>
        <p:cNvGrpSpPr/>
        <p:nvPr/>
      </p:nvGrpSpPr>
      <p:grpSpPr>
        <a:xfrm>
          <a:off x="0" y="0"/>
          <a:ext cx="0" cy="0"/>
          <a:chOff x="0" y="0"/>
          <a:chExt cx="0" cy="0"/>
        </a:xfrm>
      </p:grpSpPr>
      <p:grpSp>
        <p:nvGrpSpPr>
          <p:cNvPr id="11" name="组合 10"/>
          <p:cNvGrpSpPr/>
          <p:nvPr userDrawn="1">
            <p:custDataLst>
              <p:tags r:id="rId2"/>
            </p:custDataLst>
          </p:nvPr>
        </p:nvGrpSpPr>
        <p:grpSpPr>
          <a:xfrm>
            <a:off x="0" y="428"/>
            <a:ext cx="12192000" cy="6884467"/>
            <a:chOff x="0" y="428"/>
            <a:chExt cx="12192000" cy="6884467"/>
          </a:xfrm>
        </p:grpSpPr>
        <p:pic>
          <p:nvPicPr>
            <p:cNvPr id="12" name="图片 11"/>
            <p:cNvPicPr>
              <a:picLocks noChangeAspect="1"/>
            </p:cNvPicPr>
            <p:nvPr userDrawn="1">
              <p:custDataLst>
                <p:tags r:id="rId3"/>
              </p:custDataLst>
            </p:nvPr>
          </p:nvPicPr>
          <p:blipFill>
            <a:blip r:embed="rId4">
              <a:extLst>
                <a:ext uri="{28A0092B-C50C-407E-A947-70E740481C1C}">
                  <a14:useLocalDpi xmlns:a14="http://schemas.microsoft.com/office/drawing/2010/main" val="0"/>
                </a:ext>
              </a:extLst>
            </a:blip>
            <a:stretch>
              <a:fillRect/>
            </a:stretch>
          </p:blipFill>
          <p:spPr>
            <a:xfrm>
              <a:off x="762" y="428"/>
              <a:ext cx="12190476" cy="6857143"/>
            </a:xfrm>
            <a:prstGeom prst="rect">
              <a:avLst/>
            </a:prstGeom>
          </p:spPr>
        </p:pic>
        <p:pic>
          <p:nvPicPr>
            <p:cNvPr id="13" name="图片 12"/>
            <p:cNvPicPr>
              <a:picLocks noChangeAspect="1"/>
            </p:cNvPicPr>
            <p:nvPr>
              <p:custDataLst>
                <p:tags r:id="rId5"/>
              </p:custDataLst>
            </p:nvPr>
          </p:nvPicPr>
          <p:blipFill>
            <a:blip r:embed="rId6"/>
            <a:stretch>
              <a:fillRect/>
            </a:stretch>
          </p:blipFill>
          <p:spPr>
            <a:xfrm flipH="1">
              <a:off x="9144000" y="4280861"/>
              <a:ext cx="3048000" cy="2604034"/>
            </a:xfrm>
            <a:prstGeom prst="rect">
              <a:avLst/>
            </a:prstGeom>
          </p:spPr>
        </p:pic>
        <p:pic>
          <p:nvPicPr>
            <p:cNvPr id="14" name="图片 13"/>
            <p:cNvPicPr>
              <a:picLocks noChangeAspect="1"/>
            </p:cNvPicPr>
            <p:nvPr>
              <p:custDataLst>
                <p:tags r:id="rId7"/>
              </p:custDataLst>
            </p:nvPr>
          </p:nvPicPr>
          <p:blipFill>
            <a:blip r:embed="rId8"/>
            <a:stretch>
              <a:fillRect/>
            </a:stretch>
          </p:blipFill>
          <p:spPr>
            <a:xfrm>
              <a:off x="0" y="129140"/>
              <a:ext cx="1070517" cy="628180"/>
            </a:xfrm>
            <a:prstGeom prst="rect">
              <a:avLst/>
            </a:prstGeom>
          </p:spPr>
        </p:pic>
      </p:grpSp>
      <p:sp>
        <p:nvSpPr>
          <p:cNvPr id="2" name="标题 1"/>
          <p:cNvSpPr>
            <a:spLocks noGrp="1"/>
          </p:cNvSpPr>
          <p:nvPr>
            <p:ph type="title"/>
            <p:custDataLst>
              <p:tags r:id="rId9"/>
            </p:custDataLst>
          </p:nvPr>
        </p:nvSpPr>
        <p:spPr>
          <a:xfrm>
            <a:off x="669882" y="443234"/>
            <a:ext cx="10852237" cy="441964"/>
          </a:xfrm>
        </p:spPr>
        <p:txBody>
          <a:bodyPr vert="horz" lIns="101600" tIns="38100" rIns="76200" bIns="38100" rtlCol="0" anchor="t" anchorCtr="0">
            <a:norm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75000"/>
                    <a:lumOff val="25000"/>
                  </a:schemeClr>
                </a:solidFill>
                <a:uFillTx/>
                <a:latin typeface="Arial" panose="020B0604020202020204" pitchFamily="34" charset="0"/>
                <a:ea typeface="隶书" panose="02010509060101010101" pitchFamily="49"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sz="half" idx="1"/>
            <p:custDataLst>
              <p:tags r:id="rId10"/>
            </p:custDataLst>
          </p:nvPr>
        </p:nvSpPr>
        <p:spPr>
          <a:xfrm>
            <a:off x="669930" y="952508"/>
            <a:ext cx="5283242" cy="5388907"/>
          </a:xfrm>
        </p:spPr>
        <p:txBody>
          <a:bodyPr vert="horz" lIns="101600" tIns="0" rIns="82550" bIns="0" rtlCol="0">
            <a:normAutofit/>
          </a:bodyPr>
          <a:lstStyle>
            <a:lvl1pPr marL="228600" marR="0" lvl="0"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隶书" panose="02010509060101010101" pitchFamily="49" charset="-122"/>
                <a:cs typeface="+mn-cs"/>
                <a:sym typeface="+mn-ea"/>
              </a:defRPr>
            </a:lvl1pPr>
            <a:lvl2pPr marL="685800" marR="0" lvl="1" indent="-228600" algn="l" defTabSz="914400" rtl="0" eaLnBrk="1" fontAlgn="auto" latinLnBrk="0" hangingPunct="1">
              <a:lnSpc>
                <a:spcPct val="12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隶书" panose="02010509060101010101" pitchFamily="49" charset="-122"/>
                <a:cs typeface="+mn-cs"/>
                <a:sym typeface="+mn-ea"/>
              </a:defRPr>
            </a:lvl2pPr>
            <a:lvl3pPr marL="1143000" marR="0" lvl="2"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隶书" panose="02010509060101010101" pitchFamily="49" charset="-122"/>
                <a:cs typeface="+mn-cs"/>
                <a:sym typeface="+mn-ea"/>
              </a:defRPr>
            </a:lvl3pPr>
            <a:lvl4pPr marL="1600200" marR="0" lvl="3"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隶书" panose="02010509060101010101" pitchFamily="49" charset="-122"/>
                <a:cs typeface="+mn-cs"/>
                <a:sym typeface="+mn-ea"/>
              </a:defRPr>
            </a:lvl4pPr>
            <a:lvl5pPr marL="2057400" marR="0" lvl="4"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隶书" panose="02010509060101010101" pitchFamily="49"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内容占位符 3"/>
          <p:cNvSpPr>
            <a:spLocks noGrp="1"/>
          </p:cNvSpPr>
          <p:nvPr>
            <p:ph sz="half" idx="2"/>
            <p:custDataLst>
              <p:tags r:id="rId11"/>
            </p:custDataLst>
          </p:nvPr>
        </p:nvSpPr>
        <p:spPr>
          <a:xfrm>
            <a:off x="6238877" y="952508"/>
            <a:ext cx="5283242" cy="5388907"/>
          </a:xfrm>
        </p:spPr>
        <p:txBody>
          <a:bodyPr>
            <a:normAutofit/>
          </a:bodyPr>
          <a:lstStyle>
            <a:lvl1pPr>
              <a:lnSpc>
                <a:spcPct val="120000"/>
              </a:lnSpc>
              <a:defRPr sz="1600" u="none" strike="noStrike" kern="1200" cap="none" spc="150" normalizeH="0" baseline="0">
                <a:solidFill>
                  <a:schemeClr val="tx1">
                    <a:lumMod val="75000"/>
                    <a:lumOff val="25000"/>
                  </a:schemeClr>
                </a:solidFill>
                <a:uFillTx/>
                <a:latin typeface="Arial" panose="020B0604020202020204" pitchFamily="34" charset="0"/>
                <a:ea typeface="隶书" panose="02010509060101010101" pitchFamily="49" charset="-122"/>
              </a:defRPr>
            </a:lvl1pPr>
            <a:lvl2pPr>
              <a:lnSpc>
                <a:spcPct val="120000"/>
              </a:lnSpc>
              <a:defRPr sz="1600" u="none" strike="noStrike" kern="1200" cap="none" spc="150" normalizeH="0" baseline="0">
                <a:solidFill>
                  <a:schemeClr val="tx1">
                    <a:lumMod val="75000"/>
                    <a:lumOff val="25000"/>
                  </a:schemeClr>
                </a:solidFill>
                <a:uFillTx/>
                <a:latin typeface="Arial" panose="020B0604020202020204" pitchFamily="34" charset="0"/>
                <a:ea typeface="隶书" panose="02010509060101010101" pitchFamily="49" charset="-122"/>
              </a:defRPr>
            </a:lvl2pPr>
            <a:lvl3pPr>
              <a:lnSpc>
                <a:spcPct val="120000"/>
              </a:lnSpc>
              <a:defRPr sz="1600" u="none" strike="noStrike" kern="1200" cap="none" spc="150" normalizeH="0" baseline="0">
                <a:solidFill>
                  <a:schemeClr val="tx1">
                    <a:lumMod val="75000"/>
                    <a:lumOff val="25000"/>
                  </a:schemeClr>
                </a:solidFill>
                <a:uFillTx/>
                <a:latin typeface="Arial" panose="020B0604020202020204" pitchFamily="34" charset="0"/>
                <a:ea typeface="隶书" panose="02010509060101010101" pitchFamily="49" charset="-122"/>
              </a:defRPr>
            </a:lvl3pPr>
            <a:lvl4pPr>
              <a:lnSpc>
                <a:spcPct val="120000"/>
              </a:lnSpc>
              <a:defRPr sz="1600" u="none" strike="noStrike" kern="1200" cap="none" spc="150" normalizeH="0" baseline="0">
                <a:solidFill>
                  <a:schemeClr val="tx1">
                    <a:lumMod val="75000"/>
                    <a:lumOff val="25000"/>
                  </a:schemeClr>
                </a:solidFill>
                <a:uFillTx/>
                <a:latin typeface="Arial" panose="020B0604020202020204" pitchFamily="34" charset="0"/>
                <a:ea typeface="隶书" panose="02010509060101010101" pitchFamily="49" charset="-122"/>
              </a:defRPr>
            </a:lvl4pPr>
            <a:lvl5pPr>
              <a:lnSpc>
                <a:spcPct val="120000"/>
              </a:lnSpc>
              <a:defRPr sz="1600" u="none" strike="noStrike" kern="1200" cap="none" spc="150" normalizeH="0" baseline="0">
                <a:solidFill>
                  <a:schemeClr val="tx1">
                    <a:lumMod val="75000"/>
                    <a:lumOff val="25000"/>
                  </a:schemeClr>
                </a:solidFill>
                <a:uFillTx/>
                <a:latin typeface="Arial" panose="020B0604020202020204" pitchFamily="34" charset="0"/>
                <a:ea typeface="隶书" panose="02010509060101010101" pitchFamily="49"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12"/>
            </p:custDataLst>
          </p:nvPr>
        </p:nvSpPr>
        <p:spPr/>
        <p:txBody>
          <a:bodyPr/>
          <a:lstStyle>
            <a:lvl1pPr>
              <a:lnSpc>
                <a:spcPct val="120000"/>
              </a:lnSpc>
              <a:defRPr baseline="0">
                <a:latin typeface="Arial" panose="020B0604020202020204" pitchFamily="34" charset="0"/>
              </a:defRPr>
            </a:lvl1p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13"/>
            </p:custDataLst>
          </p:nvPr>
        </p:nvSpPr>
        <p:spPr/>
        <p:txBody>
          <a:bodyPr/>
          <a:lstStyle>
            <a:lvl1pPr>
              <a:lnSpc>
                <a:spcPct val="120000"/>
              </a:lnSpc>
              <a:defRPr baseline="0">
                <a:latin typeface="Arial" panose="020B0604020202020204" pitchFamily="34" charset="0"/>
              </a:defRPr>
            </a:lvl1pPr>
          </a:lstStyle>
          <a:p>
            <a:endParaRPr lang="zh-CN" altLang="en-US"/>
          </a:p>
        </p:txBody>
      </p:sp>
      <p:sp>
        <p:nvSpPr>
          <p:cNvPr id="7" name="灯片编号占位符 6"/>
          <p:cNvSpPr>
            <a:spLocks noGrp="1"/>
          </p:cNvSpPr>
          <p:nvPr>
            <p:ph type="sldNum" sz="quarter" idx="12"/>
            <p:custDataLst>
              <p:tags r:id="rId14"/>
            </p:custDataLst>
          </p:nvPr>
        </p:nvSpPr>
        <p:spPr/>
        <p:txBody>
          <a:bodyPr/>
          <a:lstStyle>
            <a:lvl1pPr>
              <a:lnSpc>
                <a:spcPct val="120000"/>
              </a:lnSpc>
              <a:defRPr baseline="0">
                <a:latin typeface="Arial" panose="020B0604020202020204" pitchFamily="34" charset="0"/>
              </a:defRPr>
            </a:lvl1pPr>
          </a:lstStyle>
          <a:p>
            <a:fld id="{49AE70B2-8BF9-45C0-BB95-33D1B9D3A854}" type="slidenum">
              <a:rPr lang="zh-CN" altLang="en-US" smtClean="0"/>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chemeClr val="bg2"/>
        </a:solidFill>
        <a:effectLst/>
      </p:bgPr>
    </p:bg>
    <p:spTree>
      <p:nvGrpSpPr>
        <p:cNvPr id="1" name=""/>
        <p:cNvGrpSpPr/>
        <p:nvPr/>
      </p:nvGrpSpPr>
      <p:grpSpPr>
        <a:xfrm>
          <a:off x="0" y="0"/>
          <a:ext cx="0" cy="0"/>
          <a:chOff x="0" y="0"/>
          <a:chExt cx="0" cy="0"/>
        </a:xfrm>
      </p:grpSpPr>
      <p:grpSp>
        <p:nvGrpSpPr>
          <p:cNvPr id="12" name="组合 11"/>
          <p:cNvGrpSpPr/>
          <p:nvPr userDrawn="1">
            <p:custDataLst>
              <p:tags r:id="rId2"/>
            </p:custDataLst>
          </p:nvPr>
        </p:nvGrpSpPr>
        <p:grpSpPr>
          <a:xfrm>
            <a:off x="0" y="428"/>
            <a:ext cx="12192000" cy="6884467"/>
            <a:chOff x="0" y="428"/>
            <a:chExt cx="12192000" cy="6884467"/>
          </a:xfrm>
        </p:grpSpPr>
        <p:pic>
          <p:nvPicPr>
            <p:cNvPr id="13" name="图片 12"/>
            <p:cNvPicPr>
              <a:picLocks noChangeAspect="1"/>
            </p:cNvPicPr>
            <p:nvPr userDrawn="1">
              <p:custDataLst>
                <p:tags r:id="rId3"/>
              </p:custDataLst>
            </p:nvPr>
          </p:nvPicPr>
          <p:blipFill>
            <a:blip r:embed="rId4">
              <a:extLst>
                <a:ext uri="{28A0092B-C50C-407E-A947-70E740481C1C}">
                  <a14:useLocalDpi xmlns:a14="http://schemas.microsoft.com/office/drawing/2010/main" val="0"/>
                </a:ext>
              </a:extLst>
            </a:blip>
            <a:stretch>
              <a:fillRect/>
            </a:stretch>
          </p:blipFill>
          <p:spPr>
            <a:xfrm>
              <a:off x="762" y="428"/>
              <a:ext cx="12190476" cy="6857143"/>
            </a:xfrm>
            <a:prstGeom prst="rect">
              <a:avLst/>
            </a:prstGeom>
          </p:spPr>
        </p:pic>
        <p:pic>
          <p:nvPicPr>
            <p:cNvPr id="14" name="图片 13"/>
            <p:cNvPicPr>
              <a:picLocks noChangeAspect="1"/>
            </p:cNvPicPr>
            <p:nvPr>
              <p:custDataLst>
                <p:tags r:id="rId5"/>
              </p:custDataLst>
            </p:nvPr>
          </p:nvPicPr>
          <p:blipFill>
            <a:blip r:embed="rId6"/>
            <a:stretch>
              <a:fillRect/>
            </a:stretch>
          </p:blipFill>
          <p:spPr>
            <a:xfrm flipH="1">
              <a:off x="9144000" y="4280861"/>
              <a:ext cx="3048000" cy="2604034"/>
            </a:xfrm>
            <a:prstGeom prst="rect">
              <a:avLst/>
            </a:prstGeom>
          </p:spPr>
        </p:pic>
        <p:pic>
          <p:nvPicPr>
            <p:cNvPr id="15" name="图片 14"/>
            <p:cNvPicPr>
              <a:picLocks noChangeAspect="1"/>
            </p:cNvPicPr>
            <p:nvPr>
              <p:custDataLst>
                <p:tags r:id="rId7"/>
              </p:custDataLst>
            </p:nvPr>
          </p:nvPicPr>
          <p:blipFill>
            <a:blip r:embed="rId8"/>
            <a:stretch>
              <a:fillRect/>
            </a:stretch>
          </p:blipFill>
          <p:spPr>
            <a:xfrm>
              <a:off x="0" y="129140"/>
              <a:ext cx="1070517" cy="628180"/>
            </a:xfrm>
            <a:prstGeom prst="rect">
              <a:avLst/>
            </a:prstGeom>
          </p:spPr>
        </p:pic>
      </p:grpSp>
      <p:sp>
        <p:nvSpPr>
          <p:cNvPr id="2" name="标题 1"/>
          <p:cNvSpPr>
            <a:spLocks noGrp="1"/>
          </p:cNvSpPr>
          <p:nvPr>
            <p:ph type="title"/>
            <p:custDataLst>
              <p:tags r:id="rId9"/>
            </p:custDataLst>
          </p:nvPr>
        </p:nvSpPr>
        <p:spPr>
          <a:xfrm>
            <a:off x="669882"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75000"/>
                    <a:lumOff val="25000"/>
                  </a:schemeClr>
                </a:solidFill>
                <a:uFillTx/>
                <a:latin typeface="Arial" panose="020B0604020202020204" pitchFamily="34" charset="0"/>
                <a:ea typeface="隶书" panose="02010509060101010101" pitchFamily="49" charset="-122"/>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10"/>
            </p:custDataLst>
          </p:nvPr>
        </p:nvSpPr>
        <p:spPr>
          <a:xfrm>
            <a:off x="669930" y="952508"/>
            <a:ext cx="5283242" cy="381003"/>
          </a:xfrm>
        </p:spPr>
        <p:txBody>
          <a:bodyPr lIns="101600" tIns="38100" rIns="76200" bIns="38100" anchor="t" anchorCtr="0">
            <a:noAutofit/>
          </a:bodyPr>
          <a:lstStyle>
            <a:lvl1pPr marL="0" indent="0" eaLnBrk="1" fontAlgn="auto" latinLnBrk="0" hangingPunct="1">
              <a:lnSpc>
                <a:spcPct val="100000"/>
              </a:lnSpc>
              <a:spcAft>
                <a:spcPts val="0"/>
              </a:spcAft>
              <a:buNone/>
              <a:defRPr sz="2000" b="0" u="none" strike="noStrike" kern="1200" cap="none" spc="200" normalizeH="0" baseline="0">
                <a:solidFill>
                  <a:schemeClr val="tx1">
                    <a:lumMod val="75000"/>
                    <a:lumOff val="25000"/>
                  </a:schemeClr>
                </a:solidFill>
                <a:uFillTx/>
                <a:latin typeface="Arial" panose="020B0604020202020204" pitchFamily="34" charset="0"/>
                <a:ea typeface="隶书" panose="02010509060101010101" pitchFamily="49"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11"/>
            </p:custDataLst>
          </p:nvPr>
        </p:nvSpPr>
        <p:spPr>
          <a:xfrm>
            <a:off x="669925" y="1406525"/>
            <a:ext cx="5283200" cy="4934752"/>
          </a:xfrm>
        </p:spPr>
        <p:txBody>
          <a:bodyPr vert="horz" lIns="101600" tIns="0" rIns="82550" bIns="0" rtlCol="0">
            <a:noAutofit/>
          </a:bodyPr>
          <a:lstStyle>
            <a:lvl1pPr marL="228600" marR="0" lvl="0"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隶书" panose="02010509060101010101" pitchFamily="49" charset="-122"/>
                <a:cs typeface="+mn-cs"/>
                <a:sym typeface="+mn-ea"/>
              </a:defRPr>
            </a:lvl1pPr>
            <a:lvl2pPr marL="685800" marR="0" lvl="1" indent="-228600" algn="l" defTabSz="914400" rtl="0" eaLnBrk="1" fontAlgn="auto" latinLnBrk="0" hangingPunct="1">
              <a:lnSpc>
                <a:spcPct val="12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隶书" panose="02010509060101010101" pitchFamily="49" charset="-122"/>
                <a:cs typeface="+mn-cs"/>
                <a:sym typeface="+mn-ea"/>
              </a:defRPr>
            </a:lvl2pPr>
            <a:lvl3pPr marL="1143000" marR="0" lvl="2"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隶书" panose="02010509060101010101" pitchFamily="49" charset="-122"/>
                <a:cs typeface="+mn-cs"/>
                <a:sym typeface="+mn-ea"/>
              </a:defRPr>
            </a:lvl3pPr>
            <a:lvl4pPr marL="1600200" marR="0" lvl="3"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隶书" panose="02010509060101010101" pitchFamily="49" charset="-122"/>
                <a:cs typeface="+mn-cs"/>
                <a:sym typeface="+mn-ea"/>
              </a:defRPr>
            </a:lvl4pPr>
            <a:lvl5pPr marL="2057400" marR="0" lvl="4"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隶书" panose="02010509060101010101" pitchFamily="49"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12"/>
            </p:custDataLst>
          </p:nvPr>
        </p:nvSpPr>
        <p:spPr>
          <a:xfrm>
            <a:off x="6235750" y="952508"/>
            <a:ext cx="5283242" cy="381003"/>
          </a:xfrm>
        </p:spPr>
        <p:txBody>
          <a:bodyPr vert="horz" lIns="101600" tIns="38100" rIns="76200" bIns="38100" rtlCol="0" anchor="t" anchorCtr="0">
            <a:no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0" i="0" u="none" strike="noStrike" kern="1200" cap="none" spc="200" normalizeH="0" baseline="0" noProof="1" dirty="0">
                <a:solidFill>
                  <a:schemeClr val="tx1">
                    <a:lumMod val="75000"/>
                    <a:lumOff val="25000"/>
                  </a:schemeClr>
                </a:solidFill>
                <a:uFillTx/>
                <a:latin typeface="Arial" panose="020B0604020202020204" pitchFamily="34" charset="0"/>
                <a:ea typeface="隶书" panose="02010509060101010101" pitchFamily="49" charset="-122"/>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13"/>
            </p:custDataLst>
          </p:nvPr>
        </p:nvSpPr>
        <p:spPr>
          <a:xfrm>
            <a:off x="6235750" y="1406525"/>
            <a:ext cx="5283242" cy="4934752"/>
          </a:xfrm>
        </p:spPr>
        <p:txBody>
          <a:bodyPr vert="horz" lIns="101600" tIns="0" rIns="82550" bIns="0" rtlCol="0">
            <a:noAutofit/>
          </a:bodyPr>
          <a:lstStyle>
            <a:lvl1pPr marL="228600" marR="0" lvl="0"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隶书" panose="02010509060101010101" pitchFamily="49" charset="-122"/>
                <a:cs typeface="+mn-cs"/>
                <a:sym typeface="+mn-ea"/>
              </a:defRPr>
            </a:lvl1pPr>
            <a:lvl2pPr marL="685800" marR="0" lvl="1" indent="-228600" algn="l" defTabSz="914400" rtl="0" eaLnBrk="1" fontAlgn="auto" latinLnBrk="0" hangingPunct="1">
              <a:lnSpc>
                <a:spcPct val="12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隶书" panose="02010509060101010101" pitchFamily="49" charset="-122"/>
                <a:cs typeface="+mn-cs"/>
                <a:sym typeface="+mn-ea"/>
              </a:defRPr>
            </a:lvl2pPr>
            <a:lvl3pPr marL="1143000" marR="0" lvl="2"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隶书" panose="02010509060101010101" pitchFamily="49" charset="-122"/>
                <a:cs typeface="+mn-cs"/>
                <a:sym typeface="+mn-ea"/>
              </a:defRPr>
            </a:lvl3pPr>
            <a:lvl4pPr marL="1600200" marR="0" lvl="3"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隶书" panose="02010509060101010101" pitchFamily="49" charset="-122"/>
                <a:cs typeface="+mn-cs"/>
                <a:sym typeface="+mn-ea"/>
              </a:defRPr>
            </a:lvl4pPr>
            <a:lvl5pPr marL="2057400" marR="0" lvl="4"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隶书" panose="02010509060101010101" pitchFamily="49"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14"/>
            </p:custDataLst>
          </p:nvPr>
        </p:nvSpPr>
        <p:spPr/>
        <p:txBody>
          <a:bodyPr/>
          <a:lstStyle>
            <a:lvl1pPr>
              <a:lnSpc>
                <a:spcPct val="120000"/>
              </a:lnSpc>
              <a:defRPr baseline="0">
                <a:latin typeface="Arial" panose="020B0604020202020204" pitchFamily="34" charset="0"/>
              </a:defRPr>
            </a:lvl1p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15"/>
            </p:custDataLst>
          </p:nvPr>
        </p:nvSpPr>
        <p:spPr/>
        <p:txBody>
          <a:bodyPr/>
          <a:lstStyle>
            <a:lvl1pPr>
              <a:lnSpc>
                <a:spcPct val="120000"/>
              </a:lnSpc>
              <a:defRPr baseline="0">
                <a:latin typeface="Arial" panose="020B0604020202020204" pitchFamily="34" charset="0"/>
              </a:defRPr>
            </a:lvl1pPr>
          </a:lstStyle>
          <a:p>
            <a:endParaRPr lang="zh-CN" altLang="en-US"/>
          </a:p>
        </p:txBody>
      </p:sp>
      <p:sp>
        <p:nvSpPr>
          <p:cNvPr id="9" name="灯片编号占位符 8"/>
          <p:cNvSpPr>
            <a:spLocks noGrp="1"/>
          </p:cNvSpPr>
          <p:nvPr>
            <p:ph type="sldNum" sz="quarter" idx="12"/>
            <p:custDataLst>
              <p:tags r:id="rId16"/>
            </p:custDataLst>
          </p:nvPr>
        </p:nvSpPr>
        <p:spPr/>
        <p:txBody>
          <a:bodyPr/>
          <a:lstStyle>
            <a:lvl1pPr>
              <a:lnSpc>
                <a:spcPct val="120000"/>
              </a:lnSpc>
              <a:defRPr baseline="0">
                <a:latin typeface="Arial" panose="020B0604020202020204" pitchFamily="34" charset="0"/>
              </a:defRPr>
            </a:lvl1pPr>
          </a:lstStyle>
          <a:p>
            <a:fld id="{49AE70B2-8BF9-45C0-BB95-33D1B9D3A854}" type="slidenum">
              <a:rPr lang="zh-CN" altLang="en-US" smtClean="0"/>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chemeClr val="bg2"/>
        </a:solidFill>
        <a:effectLst/>
      </p:bgPr>
    </p:bg>
    <p:spTree>
      <p:nvGrpSpPr>
        <p:cNvPr id="1" name=""/>
        <p:cNvGrpSpPr/>
        <p:nvPr/>
      </p:nvGrpSpPr>
      <p:grpSpPr>
        <a:xfrm>
          <a:off x="0" y="0"/>
          <a:ext cx="0" cy="0"/>
          <a:chOff x="0" y="0"/>
          <a:chExt cx="0" cy="0"/>
        </a:xfrm>
      </p:grpSpPr>
      <p:grpSp>
        <p:nvGrpSpPr>
          <p:cNvPr id="13" name="组合 12"/>
          <p:cNvGrpSpPr/>
          <p:nvPr userDrawn="1">
            <p:custDataLst>
              <p:tags r:id="rId2"/>
            </p:custDataLst>
          </p:nvPr>
        </p:nvGrpSpPr>
        <p:grpSpPr>
          <a:xfrm>
            <a:off x="0" y="428"/>
            <a:ext cx="12192000" cy="6884467"/>
            <a:chOff x="0" y="428"/>
            <a:chExt cx="12192000" cy="6884467"/>
          </a:xfrm>
        </p:grpSpPr>
        <p:pic>
          <p:nvPicPr>
            <p:cNvPr id="12" name="图片 11"/>
            <p:cNvPicPr>
              <a:picLocks noChangeAspect="1"/>
            </p:cNvPicPr>
            <p:nvPr userDrawn="1">
              <p:custDataLst>
                <p:tags r:id="rId3"/>
              </p:custDataLst>
            </p:nvPr>
          </p:nvPicPr>
          <p:blipFill>
            <a:blip r:embed="rId4">
              <a:extLst>
                <a:ext uri="{28A0092B-C50C-407E-A947-70E740481C1C}">
                  <a14:useLocalDpi xmlns:a14="http://schemas.microsoft.com/office/drawing/2010/main" val="0"/>
                </a:ext>
              </a:extLst>
            </a:blip>
            <a:stretch>
              <a:fillRect/>
            </a:stretch>
          </p:blipFill>
          <p:spPr>
            <a:xfrm>
              <a:off x="762" y="428"/>
              <a:ext cx="12190476" cy="6857143"/>
            </a:xfrm>
            <a:prstGeom prst="rect">
              <a:avLst/>
            </a:prstGeom>
          </p:spPr>
        </p:pic>
        <p:pic>
          <p:nvPicPr>
            <p:cNvPr id="6" name="图片 5"/>
            <p:cNvPicPr>
              <a:picLocks noChangeAspect="1"/>
            </p:cNvPicPr>
            <p:nvPr>
              <p:custDataLst>
                <p:tags r:id="rId5"/>
              </p:custDataLst>
            </p:nvPr>
          </p:nvPicPr>
          <p:blipFill>
            <a:blip r:embed="rId6"/>
            <a:stretch>
              <a:fillRect/>
            </a:stretch>
          </p:blipFill>
          <p:spPr>
            <a:xfrm flipH="1">
              <a:off x="9144000" y="4280861"/>
              <a:ext cx="3048000" cy="2604034"/>
            </a:xfrm>
            <a:prstGeom prst="rect">
              <a:avLst/>
            </a:prstGeom>
          </p:spPr>
        </p:pic>
        <p:pic>
          <p:nvPicPr>
            <p:cNvPr id="7" name="图片 6"/>
            <p:cNvPicPr>
              <a:picLocks noChangeAspect="1"/>
            </p:cNvPicPr>
            <p:nvPr>
              <p:custDataLst>
                <p:tags r:id="rId7"/>
              </p:custDataLst>
            </p:nvPr>
          </p:nvPicPr>
          <p:blipFill>
            <a:blip r:embed="rId8"/>
            <a:stretch>
              <a:fillRect/>
            </a:stretch>
          </p:blipFill>
          <p:spPr>
            <a:xfrm>
              <a:off x="0" y="129140"/>
              <a:ext cx="1070517" cy="628180"/>
            </a:xfrm>
            <a:prstGeom prst="rect">
              <a:avLst/>
            </a:prstGeom>
          </p:spPr>
        </p:pic>
      </p:grpSp>
      <p:sp>
        <p:nvSpPr>
          <p:cNvPr id="2" name="标题 1"/>
          <p:cNvSpPr>
            <a:spLocks noGrp="1"/>
          </p:cNvSpPr>
          <p:nvPr>
            <p:ph type="title"/>
            <p:custDataLst>
              <p:tags r:id="rId9"/>
            </p:custDataLst>
          </p:nvPr>
        </p:nvSpPr>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75000"/>
                    <a:lumOff val="25000"/>
                  </a:schemeClr>
                </a:solidFill>
                <a:uFillTx/>
                <a:latin typeface="Arial" panose="020B0604020202020204" pitchFamily="34" charset="0"/>
                <a:ea typeface="隶书" panose="02010509060101010101" pitchFamily="49" charset="-122"/>
                <a:cs typeface="+mj-cs"/>
                <a:sym typeface="+mn-ea"/>
              </a:defRPr>
            </a:lvl1pPr>
          </a:lstStyle>
          <a:p>
            <a:pPr lvl="0"/>
            <a:r>
              <a:rPr dirty="0">
                <a:sym typeface="+mn-ea"/>
              </a:rPr>
              <a:t>单击此处编辑母版标题样式</a:t>
            </a:r>
            <a:endParaRPr dirty="0">
              <a:sym typeface="+mn-ea"/>
            </a:endParaRPr>
          </a:p>
        </p:txBody>
      </p:sp>
      <p:sp>
        <p:nvSpPr>
          <p:cNvPr id="3" name="日期占位符 2"/>
          <p:cNvSpPr>
            <a:spLocks noGrp="1"/>
          </p:cNvSpPr>
          <p:nvPr>
            <p:ph type="dt" sz="half" idx="10"/>
            <p:custDataLst>
              <p:tags r:id="rId10"/>
            </p:custDataLst>
          </p:nvPr>
        </p:nvSpPr>
        <p:spPr/>
        <p:txBody>
          <a:bodyPr/>
          <a:lstStyle>
            <a:lvl1pPr>
              <a:defRPr baseline="0">
                <a:latin typeface="Arial" panose="020B0604020202020204" pitchFamily="34" charset="0"/>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p:txBody>
          <a:bodyPr/>
          <a:lstStyle>
            <a:lvl1pPr>
              <a:defRPr baseline="0">
                <a:latin typeface="Arial" panose="020B0604020202020204" pitchFamily="34" charset="0"/>
              </a:defRPr>
            </a:lvl1pPr>
          </a:lstStyle>
          <a:p>
            <a:endParaRPr lang="zh-CN" altLang="en-US"/>
          </a:p>
        </p:txBody>
      </p:sp>
      <p:sp>
        <p:nvSpPr>
          <p:cNvPr id="5" name="灯片编号占位符 4"/>
          <p:cNvSpPr>
            <a:spLocks noGrp="1"/>
          </p:cNvSpPr>
          <p:nvPr>
            <p:ph type="sldNum" sz="quarter" idx="12"/>
            <p:custDataLst>
              <p:tags r:id="rId12"/>
            </p:custDataLst>
          </p:nvPr>
        </p:nvSpPr>
        <p:spPr/>
        <p:txBody>
          <a:bodyPr/>
          <a:lstStyle>
            <a:lvl1pPr>
              <a:defRPr baseline="0">
                <a:latin typeface="Arial" panose="020B0604020202020204" pitchFamily="34" charset="0"/>
              </a:defRPr>
            </a:lvl1pPr>
          </a:lstStyle>
          <a:p>
            <a:fld id="{49AE70B2-8BF9-45C0-BB95-33D1B9D3A854}" type="slidenum">
              <a:rPr lang="zh-CN" altLang="en-US" smtClean="0"/>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bg>
      <p:bgPr>
        <a:solidFill>
          <a:schemeClr val="bg2"/>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lvl1pPr>
              <a:defRPr baseline="0">
                <a:ea typeface="隶书" panose="02010509060101010101" pitchFamily="49" charset="-122"/>
              </a:defRPr>
            </a:lvl1p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lvl1pPr>
              <a:defRPr baseline="0">
                <a:ea typeface="隶书" panose="02010509060101010101" pitchFamily="49" charset="-122"/>
              </a:defRPr>
            </a:lvl1pPr>
          </a:lstStyle>
          <a:p>
            <a:endParaRPr lang="zh-CN" altLang="en-US" dirty="0"/>
          </a:p>
        </p:txBody>
      </p:sp>
      <p:sp>
        <p:nvSpPr>
          <p:cNvPr id="4" name="灯片编号占位符 3"/>
          <p:cNvSpPr>
            <a:spLocks noGrp="1"/>
          </p:cNvSpPr>
          <p:nvPr>
            <p:ph type="sldNum" sz="quarter" idx="12"/>
            <p:custDataLst>
              <p:tags r:id="rId4"/>
            </p:custDataLst>
          </p:nvPr>
        </p:nvSpPr>
        <p:spPr/>
        <p:txBody>
          <a:bodyPr/>
          <a:lstStyle>
            <a:lvl1pPr>
              <a:defRPr baseline="0">
                <a:ea typeface="隶书" panose="02010509060101010101" pitchFamily="49"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chemeClr val="bg2"/>
        </a:solidFill>
        <a:effectLst/>
      </p:bgPr>
    </p:bg>
    <p:spTree>
      <p:nvGrpSpPr>
        <p:cNvPr id="1" name=""/>
        <p:cNvGrpSpPr/>
        <p:nvPr/>
      </p:nvGrpSpPr>
      <p:grpSpPr>
        <a:xfrm>
          <a:off x="0" y="0"/>
          <a:ext cx="0" cy="0"/>
          <a:chOff x="0" y="0"/>
          <a:chExt cx="0" cy="0"/>
        </a:xfrm>
      </p:grpSpPr>
      <p:grpSp>
        <p:nvGrpSpPr>
          <p:cNvPr id="10" name="组合 9"/>
          <p:cNvGrpSpPr/>
          <p:nvPr userDrawn="1">
            <p:custDataLst>
              <p:tags r:id="rId2"/>
            </p:custDataLst>
          </p:nvPr>
        </p:nvGrpSpPr>
        <p:grpSpPr>
          <a:xfrm>
            <a:off x="0" y="428"/>
            <a:ext cx="12192000" cy="6884467"/>
            <a:chOff x="0" y="428"/>
            <a:chExt cx="12192000" cy="6884467"/>
          </a:xfrm>
        </p:grpSpPr>
        <p:pic>
          <p:nvPicPr>
            <p:cNvPr id="11" name="图片 10"/>
            <p:cNvPicPr>
              <a:picLocks noChangeAspect="1"/>
            </p:cNvPicPr>
            <p:nvPr userDrawn="1">
              <p:custDataLst>
                <p:tags r:id="rId3"/>
              </p:custDataLst>
            </p:nvPr>
          </p:nvPicPr>
          <p:blipFill>
            <a:blip r:embed="rId4">
              <a:extLst>
                <a:ext uri="{28A0092B-C50C-407E-A947-70E740481C1C}">
                  <a14:useLocalDpi xmlns:a14="http://schemas.microsoft.com/office/drawing/2010/main" val="0"/>
                </a:ext>
              </a:extLst>
            </a:blip>
            <a:stretch>
              <a:fillRect/>
            </a:stretch>
          </p:blipFill>
          <p:spPr>
            <a:xfrm>
              <a:off x="762" y="428"/>
              <a:ext cx="12190476" cy="6857143"/>
            </a:xfrm>
            <a:prstGeom prst="rect">
              <a:avLst/>
            </a:prstGeom>
          </p:spPr>
        </p:pic>
        <p:pic>
          <p:nvPicPr>
            <p:cNvPr id="12" name="图片 11"/>
            <p:cNvPicPr>
              <a:picLocks noChangeAspect="1"/>
            </p:cNvPicPr>
            <p:nvPr>
              <p:custDataLst>
                <p:tags r:id="rId5"/>
              </p:custDataLst>
            </p:nvPr>
          </p:nvPicPr>
          <p:blipFill>
            <a:blip r:embed="rId6"/>
            <a:stretch>
              <a:fillRect/>
            </a:stretch>
          </p:blipFill>
          <p:spPr>
            <a:xfrm flipH="1">
              <a:off x="9144000" y="4280861"/>
              <a:ext cx="3048000" cy="2604034"/>
            </a:xfrm>
            <a:prstGeom prst="rect">
              <a:avLst/>
            </a:prstGeom>
          </p:spPr>
        </p:pic>
        <p:pic>
          <p:nvPicPr>
            <p:cNvPr id="13" name="图片 12"/>
            <p:cNvPicPr>
              <a:picLocks noChangeAspect="1"/>
            </p:cNvPicPr>
            <p:nvPr>
              <p:custDataLst>
                <p:tags r:id="rId7"/>
              </p:custDataLst>
            </p:nvPr>
          </p:nvPicPr>
          <p:blipFill>
            <a:blip r:embed="rId8"/>
            <a:stretch>
              <a:fillRect/>
            </a:stretch>
          </p:blipFill>
          <p:spPr>
            <a:xfrm>
              <a:off x="0" y="129140"/>
              <a:ext cx="1070517" cy="628180"/>
            </a:xfrm>
            <a:prstGeom prst="rect">
              <a:avLst/>
            </a:prstGeom>
          </p:spPr>
        </p:pic>
      </p:grpSp>
      <p:sp>
        <p:nvSpPr>
          <p:cNvPr id="2" name="标题 1"/>
          <p:cNvSpPr>
            <a:spLocks noGrp="1"/>
          </p:cNvSpPr>
          <p:nvPr>
            <p:ph type="title"/>
            <p:custDataLst>
              <p:tags r:id="rId9"/>
            </p:custDataLst>
          </p:nvPr>
        </p:nvSpPr>
        <p:spPr>
          <a:xfrm>
            <a:off x="669930" y="443234"/>
            <a:ext cx="10852237" cy="441964"/>
          </a:xfrm>
        </p:spPr>
        <p:txBody>
          <a:bodyPr vert="horz" lIns="101600" tIns="38100" rIns="76200" bIns="38100" rtlCol="0" anchor="t" anchorCtr="0">
            <a:norm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75000"/>
                    <a:lumOff val="25000"/>
                  </a:schemeClr>
                </a:solidFill>
                <a:uFillTx/>
                <a:latin typeface="Arial" panose="020B0604020202020204" pitchFamily="34" charset="0"/>
                <a:ea typeface="隶书" panose="02010509060101010101" pitchFamily="49" charset="-122"/>
                <a:cs typeface="+mj-cs"/>
                <a:sym typeface="+mn-ea"/>
              </a:defRPr>
            </a:lvl1pPr>
          </a:lstStyle>
          <a:p>
            <a:pPr lvl="0"/>
            <a:r>
              <a:rPr dirty="0">
                <a:sym typeface="+mn-ea"/>
              </a:rPr>
              <a:t>单击此处编辑母版标题样式</a:t>
            </a:r>
            <a:endParaRPr dirty="0">
              <a:sym typeface="+mn-ea"/>
            </a:endParaRPr>
          </a:p>
        </p:txBody>
      </p:sp>
      <p:sp>
        <p:nvSpPr>
          <p:cNvPr id="3" name="图片占位符 2"/>
          <p:cNvSpPr>
            <a:spLocks noGrp="1"/>
          </p:cNvSpPr>
          <p:nvPr>
            <p:ph type="pic" idx="1"/>
            <p:custDataLst>
              <p:tags r:id="rId10"/>
            </p:custDataLst>
          </p:nvPr>
        </p:nvSpPr>
        <p:spPr>
          <a:xfrm>
            <a:off x="669930" y="952508"/>
            <a:ext cx="5283242" cy="5388907"/>
          </a:xfrm>
        </p:spPr>
        <p:txBody>
          <a:bodyPr vert="horz" lIns="101600" tIns="0" rIns="82550" bIns="0" rtlCol="0">
            <a:noAutofit/>
          </a:bodyPr>
          <a:lstStyle>
            <a:lvl1pPr marL="0" marR="0" lvl="0" indent="0" algn="l" defTabSz="914400" rtl="0" eaLnBrk="1" fontAlgn="auto" latinLnBrk="0" hangingPunct="1">
              <a:lnSpc>
                <a:spcPct val="12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隶书" panose="02010509060101010101" pitchFamily="49"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11"/>
            </p:custDataLst>
          </p:nvPr>
        </p:nvSpPr>
        <p:spPr>
          <a:xfrm>
            <a:off x="6238925" y="952508"/>
            <a:ext cx="5283242" cy="5388907"/>
          </a:xfrm>
        </p:spPr>
        <p:txBody>
          <a:bodyPr vert="horz" lIns="101600" tIns="0" rIns="82550" bIns="0" rtlCol="0">
            <a:normAutofit/>
          </a:bodyPr>
          <a:lstStyle>
            <a:lvl1pPr marL="228600" marR="0" lvl="0"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隶书" panose="02010509060101010101" pitchFamily="49" charset="-122"/>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12"/>
            </p:custDataLst>
          </p:nvPr>
        </p:nvSpPr>
        <p:spPr/>
        <p:txBody>
          <a:bodyPr/>
          <a:lstStyle>
            <a:lvl1pPr>
              <a:lnSpc>
                <a:spcPct val="120000"/>
              </a:lnSpc>
              <a:defRPr baseline="0">
                <a:latin typeface="Arial" panose="020B0604020202020204" pitchFamily="34" charset="0"/>
              </a:defRPr>
            </a:lvl1p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13"/>
            </p:custDataLst>
          </p:nvPr>
        </p:nvSpPr>
        <p:spPr/>
        <p:txBody>
          <a:bodyPr/>
          <a:lstStyle>
            <a:lvl1pPr>
              <a:lnSpc>
                <a:spcPct val="120000"/>
              </a:lnSpc>
              <a:defRPr baseline="0">
                <a:latin typeface="Arial" panose="020B0604020202020204" pitchFamily="34" charset="0"/>
              </a:defRPr>
            </a:lvl1pPr>
          </a:lstStyle>
          <a:p>
            <a:endParaRPr lang="zh-CN" altLang="en-US" dirty="0"/>
          </a:p>
        </p:txBody>
      </p:sp>
      <p:sp>
        <p:nvSpPr>
          <p:cNvPr id="7" name="灯片编号占位符 6"/>
          <p:cNvSpPr>
            <a:spLocks noGrp="1"/>
          </p:cNvSpPr>
          <p:nvPr>
            <p:ph type="sldNum" sz="quarter" idx="12"/>
            <p:custDataLst>
              <p:tags r:id="rId14"/>
            </p:custDataLst>
          </p:nvPr>
        </p:nvSpPr>
        <p:spPr/>
        <p:txBody>
          <a:bodyPr/>
          <a:lstStyle>
            <a:lvl1pPr>
              <a:lnSpc>
                <a:spcPct val="120000"/>
              </a:lnSpc>
              <a:defRPr baseline="0">
                <a:latin typeface="Arial" panose="020B0604020202020204" pitchFamily="34" charset="0"/>
              </a:defRPr>
            </a:lvl1pPr>
          </a:lstStyle>
          <a:p>
            <a:fld id="{FABC47A4-756D-490B-A52F-7D9E2C9FC05F}"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chemeClr val="tx2"/>
        </a:solidFill>
        <a:effectLst/>
      </p:bgPr>
    </p:bg>
    <p:spTree>
      <p:nvGrpSpPr>
        <p:cNvPr id="1" name=""/>
        <p:cNvGrpSpPr/>
        <p:nvPr/>
      </p:nvGrpSpPr>
      <p:grpSpPr>
        <a:xfrm>
          <a:off x="0" y="0"/>
          <a:ext cx="0" cy="0"/>
          <a:chOff x="0" y="0"/>
          <a:chExt cx="0" cy="0"/>
        </a:xfrm>
      </p:grpSpPr>
      <p:grpSp>
        <p:nvGrpSpPr>
          <p:cNvPr id="10" name="组合 9"/>
          <p:cNvGrpSpPr/>
          <p:nvPr userDrawn="1">
            <p:custDataLst>
              <p:tags r:id="rId2"/>
            </p:custDataLst>
          </p:nvPr>
        </p:nvGrpSpPr>
        <p:grpSpPr>
          <a:xfrm>
            <a:off x="0" y="129140"/>
            <a:ext cx="12192000" cy="6755755"/>
            <a:chOff x="0" y="129140"/>
            <a:chExt cx="12192000" cy="6755755"/>
          </a:xfrm>
        </p:grpSpPr>
        <p:sp>
          <p:nvSpPr>
            <p:cNvPr id="11" name="矩形 10"/>
            <p:cNvSpPr/>
            <p:nvPr userDrawn="1">
              <p:custDataLst>
                <p:tags r:id="rId3"/>
              </p:custDataLst>
            </p:nvPr>
          </p:nvSpPr>
          <p:spPr>
            <a:xfrm>
              <a:off x="292800" y="304200"/>
              <a:ext cx="11606400" cy="62496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aseline="0">
                <a:latin typeface="Arial" panose="020B0604020202020204" pitchFamily="34" charset="0"/>
                <a:ea typeface="隶书" panose="02010509060101010101" pitchFamily="49" charset="-122"/>
              </a:endParaRPr>
            </a:p>
          </p:txBody>
        </p:sp>
        <p:pic>
          <p:nvPicPr>
            <p:cNvPr id="12" name="图片 11"/>
            <p:cNvPicPr>
              <a:picLocks noChangeAspect="1"/>
            </p:cNvPicPr>
            <p:nvPr userDrawn="1">
              <p:custDataLst>
                <p:tags r:id="rId4"/>
              </p:custDataLst>
            </p:nvPr>
          </p:nvPicPr>
          <p:blipFill>
            <a:blip r:embed="rId5"/>
            <a:stretch>
              <a:fillRect/>
            </a:stretch>
          </p:blipFill>
          <p:spPr>
            <a:xfrm>
              <a:off x="292800" y="164699"/>
              <a:ext cx="11606400" cy="6528601"/>
            </a:xfrm>
            <a:prstGeom prst="rect">
              <a:avLst/>
            </a:prstGeom>
          </p:spPr>
        </p:pic>
        <p:pic>
          <p:nvPicPr>
            <p:cNvPr id="13" name="图片 12"/>
            <p:cNvPicPr>
              <a:picLocks noChangeAspect="1"/>
            </p:cNvPicPr>
            <p:nvPr>
              <p:custDataLst>
                <p:tags r:id="rId6"/>
              </p:custDataLst>
            </p:nvPr>
          </p:nvPicPr>
          <p:blipFill>
            <a:blip r:embed="rId7"/>
            <a:stretch>
              <a:fillRect/>
            </a:stretch>
          </p:blipFill>
          <p:spPr>
            <a:xfrm flipH="1">
              <a:off x="9144000" y="4280861"/>
              <a:ext cx="3048000" cy="2604034"/>
            </a:xfrm>
            <a:prstGeom prst="rect">
              <a:avLst/>
            </a:prstGeom>
          </p:spPr>
        </p:pic>
        <p:pic>
          <p:nvPicPr>
            <p:cNvPr id="14" name="图片 13"/>
            <p:cNvPicPr>
              <a:picLocks noChangeAspect="1"/>
            </p:cNvPicPr>
            <p:nvPr>
              <p:custDataLst>
                <p:tags r:id="rId8"/>
              </p:custDataLst>
            </p:nvPr>
          </p:nvPicPr>
          <p:blipFill>
            <a:blip r:embed="rId9"/>
            <a:stretch>
              <a:fillRect/>
            </a:stretch>
          </p:blipFill>
          <p:spPr>
            <a:xfrm>
              <a:off x="0" y="129140"/>
              <a:ext cx="1070517" cy="628180"/>
            </a:xfrm>
            <a:prstGeom prst="rect">
              <a:avLst/>
            </a:prstGeom>
          </p:spPr>
        </p:pic>
      </p:grpSp>
      <p:sp>
        <p:nvSpPr>
          <p:cNvPr id="2" name="竖排标题 1"/>
          <p:cNvSpPr>
            <a:spLocks noGrp="1"/>
          </p:cNvSpPr>
          <p:nvPr>
            <p:ph type="title" orient="vert"/>
            <p:custDataLst>
              <p:tags r:id="rId10"/>
            </p:custDataLst>
          </p:nvPr>
        </p:nvSpPr>
        <p:spPr>
          <a:xfrm>
            <a:off x="10571135" y="952508"/>
            <a:ext cx="950984" cy="5388907"/>
          </a:xfrm>
        </p:spPr>
        <p:txBody>
          <a:bodyPr vert="eaVert" lIns="101600" tIns="38100" rIns="76200" bIns="38100" rtlCol="0" anchor="ctr" anchorCtr="0">
            <a:noAutofit/>
          </a:bodyPr>
          <a:lstStyle>
            <a:lvl1pPr marL="0" marR="0" lvl="0" algn="l" defTabSz="914400" rtl="0" eaLnBrk="1" fontAlgn="auto" latinLnBrk="0" hangingPunct="1">
              <a:lnSpc>
                <a:spcPct val="100000"/>
              </a:lnSpc>
              <a:spcAft>
                <a:spcPts val="0"/>
              </a:spcAft>
              <a:buNone/>
              <a:defRPr kumimoji="0" lang="zh-CN" altLang="en-US" sz="2400" b="1" i="0" u="none" strike="noStrike" kern="1200" cap="none" spc="200" normalizeH="0" baseline="0" noProof="1" dirty="0">
                <a:solidFill>
                  <a:schemeClr val="tx1">
                    <a:lumMod val="75000"/>
                    <a:lumOff val="25000"/>
                  </a:schemeClr>
                </a:solidFill>
                <a:uFillTx/>
                <a:latin typeface="Arial" panose="020B0604020202020204" pitchFamily="34" charset="0"/>
                <a:ea typeface="隶书" panose="02010509060101010101" pitchFamily="49" charset="-122"/>
                <a:cs typeface="+mj-cs"/>
                <a:sym typeface="+mn-ea"/>
              </a:defRPr>
            </a:lvl1pPr>
          </a:lstStyle>
          <a:p>
            <a:pPr lvl="0"/>
            <a:r>
              <a:rPr>
                <a:sym typeface="+mn-ea"/>
              </a:rPr>
              <a:t>单击此处编辑母版标题样式</a:t>
            </a:r>
            <a:endParaRPr>
              <a:sym typeface="+mn-ea"/>
            </a:endParaRPr>
          </a:p>
        </p:txBody>
      </p:sp>
      <p:sp>
        <p:nvSpPr>
          <p:cNvPr id="3" name="竖排文字占位符 2"/>
          <p:cNvSpPr>
            <a:spLocks noGrp="1"/>
          </p:cNvSpPr>
          <p:nvPr>
            <p:ph type="body" orient="vert" idx="1"/>
            <p:custDataLst>
              <p:tags r:id="rId11"/>
            </p:custDataLst>
          </p:nvPr>
        </p:nvSpPr>
        <p:spPr>
          <a:xfrm>
            <a:off x="669925" y="952500"/>
            <a:ext cx="9828101" cy="5388907"/>
          </a:xfrm>
        </p:spPr>
        <p:txBody>
          <a:bodyPr vert="eaVert"/>
          <a:lstStyle>
            <a:lvl1pPr indent="0" eaLnBrk="1" fontAlgn="auto" latinLnBrk="0" hangingPunct="1">
              <a:lnSpc>
                <a:spcPct val="120000"/>
              </a:lnSpc>
              <a:defRPr baseline="0">
                <a:solidFill>
                  <a:schemeClr val="tx1">
                    <a:lumMod val="75000"/>
                    <a:lumOff val="25000"/>
                  </a:schemeClr>
                </a:solidFill>
                <a:latin typeface="Arial" panose="020B0604020202020204" pitchFamily="34" charset="0"/>
                <a:ea typeface="隶书" panose="02010509060101010101" pitchFamily="49" charset="-122"/>
              </a:defRPr>
            </a:lvl1pPr>
            <a:lvl2pPr indent="0" eaLnBrk="1" fontAlgn="auto" latinLnBrk="0" hangingPunct="1">
              <a:lnSpc>
                <a:spcPct val="120000"/>
              </a:lnSpc>
              <a:defRPr baseline="0">
                <a:solidFill>
                  <a:schemeClr val="tx1">
                    <a:lumMod val="75000"/>
                    <a:lumOff val="25000"/>
                  </a:schemeClr>
                </a:solidFill>
                <a:latin typeface="Arial" panose="020B0604020202020204" pitchFamily="34" charset="0"/>
                <a:ea typeface="隶书" panose="02010509060101010101" pitchFamily="49" charset="-122"/>
              </a:defRPr>
            </a:lvl2pPr>
            <a:lvl3pPr indent="0" eaLnBrk="1" fontAlgn="auto" latinLnBrk="0" hangingPunct="1">
              <a:lnSpc>
                <a:spcPct val="120000"/>
              </a:lnSpc>
              <a:defRPr baseline="0">
                <a:solidFill>
                  <a:schemeClr val="tx1">
                    <a:lumMod val="75000"/>
                    <a:lumOff val="25000"/>
                  </a:schemeClr>
                </a:solidFill>
                <a:latin typeface="Arial" panose="020B0604020202020204" pitchFamily="34" charset="0"/>
                <a:ea typeface="隶书" panose="02010509060101010101" pitchFamily="49" charset="-122"/>
              </a:defRPr>
            </a:lvl3pPr>
            <a:lvl4pPr indent="0" eaLnBrk="1" fontAlgn="auto" latinLnBrk="0" hangingPunct="1">
              <a:lnSpc>
                <a:spcPct val="120000"/>
              </a:lnSpc>
              <a:defRPr baseline="0">
                <a:solidFill>
                  <a:schemeClr val="tx1">
                    <a:lumMod val="75000"/>
                    <a:lumOff val="25000"/>
                  </a:schemeClr>
                </a:solidFill>
                <a:latin typeface="Arial" panose="020B0604020202020204" pitchFamily="34" charset="0"/>
                <a:ea typeface="隶书" panose="02010509060101010101" pitchFamily="49" charset="-122"/>
              </a:defRPr>
            </a:lvl4pPr>
            <a:lvl5pPr indent="0" eaLnBrk="1" fontAlgn="auto" latinLnBrk="0" hangingPunct="1">
              <a:lnSpc>
                <a:spcPct val="120000"/>
              </a:lnSpc>
              <a:defRPr baseline="0">
                <a:solidFill>
                  <a:schemeClr val="tx1">
                    <a:lumMod val="75000"/>
                    <a:lumOff val="25000"/>
                  </a:schemeClr>
                </a:solidFill>
                <a:latin typeface="Arial" panose="020B0604020202020204" pitchFamily="34" charset="0"/>
                <a:ea typeface="隶书" panose="02010509060101010101" pitchFamily="49"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12"/>
            </p:custDataLst>
          </p:nvPr>
        </p:nvSpPr>
        <p:spPr/>
        <p:txBody>
          <a:bodyPr/>
          <a:lstStyle>
            <a:lvl1pPr>
              <a:lnSpc>
                <a:spcPct val="120000"/>
              </a:lnSpc>
              <a:defRPr baseline="0">
                <a:latin typeface="Arial" panose="020B0604020202020204" pitchFamily="34" charset="0"/>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13"/>
            </p:custDataLst>
          </p:nvPr>
        </p:nvSpPr>
        <p:spPr/>
        <p:txBody>
          <a:bodyPr/>
          <a:lstStyle>
            <a:lvl1pPr>
              <a:lnSpc>
                <a:spcPct val="120000"/>
              </a:lnSpc>
              <a:defRPr baseline="0">
                <a:latin typeface="Arial" panose="020B0604020202020204" pitchFamily="34" charset="0"/>
              </a:defRPr>
            </a:lvl1pPr>
          </a:lstStyle>
          <a:p>
            <a:endParaRPr lang="zh-CN" altLang="en-US"/>
          </a:p>
        </p:txBody>
      </p:sp>
      <p:sp>
        <p:nvSpPr>
          <p:cNvPr id="6" name="灯片编号占位符 5"/>
          <p:cNvSpPr>
            <a:spLocks noGrp="1"/>
          </p:cNvSpPr>
          <p:nvPr>
            <p:ph type="sldNum" sz="quarter" idx="12"/>
            <p:custDataLst>
              <p:tags r:id="rId14"/>
            </p:custDataLst>
          </p:nvPr>
        </p:nvSpPr>
        <p:spPr/>
        <p:txBody>
          <a:bodyPr/>
          <a:lstStyle>
            <a:lvl1pPr>
              <a:lnSpc>
                <a:spcPct val="120000"/>
              </a:lnSpc>
              <a:defRPr baseline="0">
                <a:latin typeface="Arial" panose="020B0604020202020204" pitchFamily="34" charset="0"/>
              </a:defRPr>
            </a:lvl1pPr>
          </a:lstStyle>
          <a:p>
            <a:fld id="{49AE70B2-8BF9-45C0-BB95-33D1B9D3A854}" type="slidenum">
              <a:rPr lang="zh-CN" altLang="en-US" smtClean="0"/>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内容">
    <p:bg>
      <p:bgPr>
        <a:solidFill>
          <a:schemeClr val="tx2"/>
        </a:solidFill>
        <a:effectLst/>
      </p:bgPr>
    </p:bg>
    <p:spTree>
      <p:nvGrpSpPr>
        <p:cNvPr id="1" name=""/>
        <p:cNvGrpSpPr/>
        <p:nvPr/>
      </p:nvGrpSpPr>
      <p:grpSpPr>
        <a:xfrm>
          <a:off x="0" y="0"/>
          <a:ext cx="0" cy="0"/>
          <a:chOff x="0" y="0"/>
          <a:chExt cx="0" cy="0"/>
        </a:xfrm>
      </p:grpSpPr>
      <p:grpSp>
        <p:nvGrpSpPr>
          <p:cNvPr id="9" name="组合 8"/>
          <p:cNvGrpSpPr/>
          <p:nvPr userDrawn="1">
            <p:custDataLst>
              <p:tags r:id="rId2"/>
            </p:custDataLst>
          </p:nvPr>
        </p:nvGrpSpPr>
        <p:grpSpPr>
          <a:xfrm>
            <a:off x="0" y="129140"/>
            <a:ext cx="12192000" cy="6755755"/>
            <a:chOff x="0" y="129140"/>
            <a:chExt cx="12192000" cy="6755755"/>
          </a:xfrm>
        </p:grpSpPr>
        <p:sp>
          <p:nvSpPr>
            <p:cNvPr id="10" name="矩形 9"/>
            <p:cNvSpPr/>
            <p:nvPr userDrawn="1">
              <p:custDataLst>
                <p:tags r:id="rId3"/>
              </p:custDataLst>
            </p:nvPr>
          </p:nvSpPr>
          <p:spPr>
            <a:xfrm>
              <a:off x="292800" y="304200"/>
              <a:ext cx="11606400" cy="62496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aseline="0">
                <a:latin typeface="Arial" panose="020B0604020202020204" pitchFamily="34" charset="0"/>
                <a:ea typeface="隶书" panose="02010509060101010101" pitchFamily="49" charset="-122"/>
              </a:endParaRPr>
            </a:p>
          </p:txBody>
        </p:sp>
        <p:pic>
          <p:nvPicPr>
            <p:cNvPr id="11" name="图片 10"/>
            <p:cNvPicPr>
              <a:picLocks noChangeAspect="1"/>
            </p:cNvPicPr>
            <p:nvPr userDrawn="1">
              <p:custDataLst>
                <p:tags r:id="rId4"/>
              </p:custDataLst>
            </p:nvPr>
          </p:nvPicPr>
          <p:blipFill>
            <a:blip r:embed="rId5"/>
            <a:stretch>
              <a:fillRect/>
            </a:stretch>
          </p:blipFill>
          <p:spPr>
            <a:xfrm>
              <a:off x="292800" y="164699"/>
              <a:ext cx="11606400" cy="6528601"/>
            </a:xfrm>
            <a:prstGeom prst="rect">
              <a:avLst/>
            </a:prstGeom>
          </p:spPr>
        </p:pic>
        <p:pic>
          <p:nvPicPr>
            <p:cNvPr id="12" name="图片 11"/>
            <p:cNvPicPr>
              <a:picLocks noChangeAspect="1"/>
            </p:cNvPicPr>
            <p:nvPr>
              <p:custDataLst>
                <p:tags r:id="rId6"/>
              </p:custDataLst>
            </p:nvPr>
          </p:nvPicPr>
          <p:blipFill>
            <a:blip r:embed="rId7"/>
            <a:stretch>
              <a:fillRect/>
            </a:stretch>
          </p:blipFill>
          <p:spPr>
            <a:xfrm flipH="1">
              <a:off x="9144000" y="4280861"/>
              <a:ext cx="3048000" cy="2604034"/>
            </a:xfrm>
            <a:prstGeom prst="rect">
              <a:avLst/>
            </a:prstGeom>
          </p:spPr>
        </p:pic>
        <p:pic>
          <p:nvPicPr>
            <p:cNvPr id="13" name="图片 12"/>
            <p:cNvPicPr>
              <a:picLocks noChangeAspect="1"/>
            </p:cNvPicPr>
            <p:nvPr>
              <p:custDataLst>
                <p:tags r:id="rId8"/>
              </p:custDataLst>
            </p:nvPr>
          </p:nvPicPr>
          <p:blipFill>
            <a:blip r:embed="rId9"/>
            <a:stretch>
              <a:fillRect/>
            </a:stretch>
          </p:blipFill>
          <p:spPr>
            <a:xfrm>
              <a:off x="0" y="129140"/>
              <a:ext cx="1070517" cy="628180"/>
            </a:xfrm>
            <a:prstGeom prst="rect">
              <a:avLst/>
            </a:prstGeom>
          </p:spPr>
        </p:pic>
      </p:grpSp>
      <p:sp>
        <p:nvSpPr>
          <p:cNvPr id="3" name="日期占位符 2"/>
          <p:cNvSpPr>
            <a:spLocks noGrp="1"/>
          </p:cNvSpPr>
          <p:nvPr>
            <p:ph type="dt" sz="half" idx="10"/>
            <p:custDataLst>
              <p:tags r:id="rId10"/>
            </p:custDataLst>
          </p:nvPr>
        </p:nvSpPr>
        <p:spPr/>
        <p:txBody>
          <a:bodyPr/>
          <a:lstStyle>
            <a:lvl1pPr>
              <a:defRPr baseline="0">
                <a:latin typeface="Arial" panose="020B0604020202020204" pitchFamily="34" charset="0"/>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p:txBody>
          <a:bodyPr/>
          <a:lstStyle>
            <a:lvl1pPr>
              <a:defRPr baseline="0">
                <a:latin typeface="Arial" panose="020B0604020202020204" pitchFamily="34" charset="0"/>
              </a:defRPr>
            </a:lvl1pPr>
          </a:lstStyle>
          <a:p>
            <a:endParaRPr lang="zh-CN" altLang="en-US"/>
          </a:p>
        </p:txBody>
      </p:sp>
      <p:sp>
        <p:nvSpPr>
          <p:cNvPr id="5" name="灯片编号占位符 4"/>
          <p:cNvSpPr>
            <a:spLocks noGrp="1"/>
          </p:cNvSpPr>
          <p:nvPr>
            <p:ph type="sldNum" sz="quarter" idx="12"/>
            <p:custDataLst>
              <p:tags r:id="rId12"/>
            </p:custDataLst>
          </p:nvPr>
        </p:nvSpPr>
        <p:spPr/>
        <p:txBody>
          <a:bodyPr/>
          <a:lstStyle>
            <a:lvl1pPr>
              <a:defRPr baseline="0">
                <a:latin typeface="Arial" panose="020B0604020202020204" pitchFamily="34" charset="0"/>
              </a:defRPr>
            </a:lvl1p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13"/>
            </p:custDataLst>
          </p:nvPr>
        </p:nvSpPr>
        <p:spPr>
          <a:xfrm>
            <a:off x="669930" y="952508"/>
            <a:ext cx="10852237" cy="5388907"/>
          </a:xfrm>
        </p:spPr>
        <p:txBody>
          <a:bodyPr/>
          <a:lstStyle>
            <a:lvl1pPr>
              <a:defRPr u="none" strike="noStrike" kern="1200" cap="none" spc="150" normalizeH="0" baseline="0">
                <a:solidFill>
                  <a:schemeClr val="tx1">
                    <a:lumMod val="75000"/>
                    <a:lumOff val="25000"/>
                  </a:schemeClr>
                </a:solidFill>
                <a:uFillTx/>
                <a:latin typeface="Arial" panose="020B0604020202020204" pitchFamily="34" charset="0"/>
                <a:ea typeface="隶书" panose="02010509060101010101" pitchFamily="49" charset="-122"/>
              </a:defRPr>
            </a:lvl1pPr>
            <a:lvl2pPr>
              <a:defRPr u="none" strike="noStrike" kern="1200" cap="none" spc="150" normalizeH="0" baseline="0">
                <a:solidFill>
                  <a:schemeClr val="tx1">
                    <a:lumMod val="75000"/>
                    <a:lumOff val="25000"/>
                  </a:schemeClr>
                </a:solidFill>
                <a:uFillTx/>
                <a:latin typeface="Arial" panose="020B0604020202020204" pitchFamily="34" charset="0"/>
                <a:ea typeface="隶书" panose="02010509060101010101" pitchFamily="49" charset="-122"/>
              </a:defRPr>
            </a:lvl2pPr>
            <a:lvl3pPr>
              <a:defRPr u="none" strike="noStrike" kern="1200" cap="none" spc="150" normalizeH="0" baseline="0">
                <a:solidFill>
                  <a:schemeClr val="tx1">
                    <a:lumMod val="75000"/>
                    <a:lumOff val="25000"/>
                  </a:schemeClr>
                </a:solidFill>
                <a:uFillTx/>
                <a:latin typeface="Arial" panose="020B0604020202020204" pitchFamily="34" charset="0"/>
                <a:ea typeface="隶书" panose="02010509060101010101" pitchFamily="49" charset="-122"/>
              </a:defRPr>
            </a:lvl3pPr>
            <a:lvl4pPr>
              <a:defRPr u="none" strike="noStrike" kern="1200" cap="none" spc="150" normalizeH="0" baseline="0">
                <a:solidFill>
                  <a:schemeClr val="tx1">
                    <a:lumMod val="75000"/>
                    <a:lumOff val="25000"/>
                  </a:schemeClr>
                </a:solidFill>
                <a:uFillTx/>
                <a:latin typeface="Arial" panose="020B0604020202020204" pitchFamily="34" charset="0"/>
                <a:ea typeface="隶书" panose="02010509060101010101" pitchFamily="49" charset="-122"/>
              </a:defRPr>
            </a:lvl4pPr>
            <a:lvl5pPr>
              <a:defRPr u="none" strike="noStrike" kern="1200" cap="none" spc="150" normalizeH="0" baseline="0">
                <a:solidFill>
                  <a:schemeClr val="tx1">
                    <a:lumMod val="75000"/>
                    <a:lumOff val="25000"/>
                  </a:schemeClr>
                </a:solidFill>
                <a:uFillTx/>
                <a:latin typeface="Arial" panose="020B0604020202020204" pitchFamily="34" charset="0"/>
                <a:ea typeface="隶书" panose="02010509060101010101" pitchFamily="49"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chemeClr val="bg2"/>
        </a:solidFill>
        <a:effectLst/>
      </p:bgPr>
    </p:bg>
    <p:spTree>
      <p:nvGrpSpPr>
        <p:cNvPr id="1" name=""/>
        <p:cNvGrpSpPr/>
        <p:nvPr/>
      </p:nvGrpSpPr>
      <p:grpSpPr>
        <a:xfrm>
          <a:off x="0" y="0"/>
          <a:ext cx="0" cy="0"/>
          <a:chOff x="0" y="0"/>
          <a:chExt cx="0" cy="0"/>
        </a:xfrm>
      </p:grpSpPr>
      <p:pic>
        <p:nvPicPr>
          <p:cNvPr id="13" name="图片 12"/>
          <p:cNvPicPr>
            <a:picLocks noChangeAspect="1"/>
          </p:cNvPicPr>
          <p:nvPr userDrawn="1">
            <p:custDataLst>
              <p:tags r:id="rId2"/>
            </p:custDataLst>
          </p:nvPr>
        </p:nvPicPr>
        <p:blipFill>
          <a:blip r:embed="rId3">
            <a:extLst>
              <a:ext uri="{28A0092B-C50C-407E-A947-70E740481C1C}">
                <a14:useLocalDpi xmlns:a14="http://schemas.microsoft.com/office/drawing/2010/main" val="0"/>
              </a:ext>
            </a:extLst>
          </a:blip>
          <a:stretch>
            <a:fillRect/>
          </a:stretch>
        </p:blipFill>
        <p:spPr>
          <a:xfrm>
            <a:off x="0" y="-1673"/>
            <a:ext cx="12192000" cy="6858000"/>
          </a:xfrm>
          <a:prstGeom prst="rect">
            <a:avLst/>
          </a:prstGeom>
        </p:spPr>
      </p:pic>
      <p:pic>
        <p:nvPicPr>
          <p:cNvPr id="14" name="图片 13"/>
          <p:cNvPicPr>
            <a:picLocks noChangeAspect="1"/>
          </p:cNvPicPr>
          <p:nvPr userDrawn="1">
            <p:custDataLst>
              <p:tags r:id="rId4"/>
            </p:custDataLst>
          </p:nvPr>
        </p:nvPicPr>
        <p:blipFill>
          <a:blip r:embed="rId5"/>
          <a:stretch>
            <a:fillRect/>
          </a:stretch>
        </p:blipFill>
        <p:spPr>
          <a:xfrm flipH="1">
            <a:off x="9111334" y="1249644"/>
            <a:ext cx="1070517" cy="628180"/>
          </a:xfrm>
          <a:prstGeom prst="rect">
            <a:avLst/>
          </a:prstGeom>
        </p:spPr>
      </p:pic>
      <p:sp useBgFill="1">
        <p:nvSpPr>
          <p:cNvPr id="15" name="矩形 14"/>
          <p:cNvSpPr/>
          <p:nvPr userDrawn="1">
            <p:custDataLst>
              <p:tags r:id="rId6"/>
            </p:custDataLst>
          </p:nvPr>
        </p:nvSpPr>
        <p:spPr>
          <a:xfrm>
            <a:off x="4101719" y="3760041"/>
            <a:ext cx="950582" cy="70042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aseline="0">
              <a:latin typeface="Arial" panose="020B0604020202020204" pitchFamily="34" charset="0"/>
              <a:cs typeface="+mn-ea"/>
              <a:sym typeface="+mn-lt"/>
            </a:endParaRPr>
          </a:p>
        </p:txBody>
      </p:sp>
      <p:sp useBgFill="1">
        <p:nvSpPr>
          <p:cNvPr id="16" name="矩形 15"/>
          <p:cNvSpPr/>
          <p:nvPr userDrawn="1">
            <p:custDataLst>
              <p:tags r:id="rId7"/>
            </p:custDataLst>
          </p:nvPr>
        </p:nvSpPr>
        <p:spPr>
          <a:xfrm>
            <a:off x="7141576" y="2359183"/>
            <a:ext cx="950582" cy="70042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aseline="0">
              <a:latin typeface="Arial" panose="020B0604020202020204" pitchFamily="34" charset="0"/>
              <a:cs typeface="+mn-ea"/>
              <a:sym typeface="+mn-lt"/>
            </a:endParaRPr>
          </a:p>
        </p:txBody>
      </p:sp>
      <p:grpSp>
        <p:nvGrpSpPr>
          <p:cNvPr id="17" name="组合 16"/>
          <p:cNvGrpSpPr/>
          <p:nvPr userDrawn="1">
            <p:custDataLst>
              <p:tags r:id="rId8"/>
            </p:custDataLst>
          </p:nvPr>
        </p:nvGrpSpPr>
        <p:grpSpPr>
          <a:xfrm>
            <a:off x="3057780" y="1249644"/>
            <a:ext cx="6076440" cy="4358713"/>
            <a:chOff x="2753240" y="1123029"/>
            <a:chExt cx="6424532" cy="4608404"/>
          </a:xfrm>
        </p:grpSpPr>
        <p:pic>
          <p:nvPicPr>
            <p:cNvPr id="18" name="图片 17"/>
            <p:cNvPicPr>
              <a:picLocks noChangeAspect="1"/>
            </p:cNvPicPr>
            <p:nvPr>
              <p:custDataLst>
                <p:tags r:id="rId9"/>
              </p:custDataLst>
            </p:nvPr>
          </p:nvPicPr>
          <p:blipFill>
            <a:blip r:embed="rId10"/>
            <a:stretch>
              <a:fillRect/>
            </a:stretch>
          </p:blipFill>
          <p:spPr>
            <a:xfrm>
              <a:off x="7464317" y="2492772"/>
              <a:ext cx="1713455" cy="798431"/>
            </a:xfrm>
            <a:prstGeom prst="rect">
              <a:avLst/>
            </a:prstGeom>
            <a:ln>
              <a:noFill/>
            </a:ln>
          </p:spPr>
        </p:pic>
        <p:pic>
          <p:nvPicPr>
            <p:cNvPr id="19" name="图片 18"/>
            <p:cNvPicPr>
              <a:picLocks noChangeAspect="1"/>
            </p:cNvPicPr>
            <p:nvPr>
              <p:custDataLst>
                <p:tags r:id="rId11"/>
              </p:custDataLst>
            </p:nvPr>
          </p:nvPicPr>
          <p:blipFill>
            <a:blip r:embed="rId12"/>
            <a:stretch>
              <a:fillRect/>
            </a:stretch>
          </p:blipFill>
          <p:spPr>
            <a:xfrm>
              <a:off x="2753240" y="3587863"/>
              <a:ext cx="1957170" cy="911997"/>
            </a:xfrm>
            <a:prstGeom prst="rect">
              <a:avLst/>
            </a:prstGeom>
            <a:ln>
              <a:noFill/>
            </a:ln>
          </p:spPr>
        </p:pic>
        <p:sp>
          <p:nvSpPr>
            <p:cNvPr id="20" name="任意多边形: 形状 19"/>
            <p:cNvSpPr/>
            <p:nvPr userDrawn="1">
              <p:custDataLst>
                <p:tags r:id="rId13"/>
              </p:custDataLst>
            </p:nvPr>
          </p:nvSpPr>
          <p:spPr>
            <a:xfrm>
              <a:off x="3800683" y="1123029"/>
              <a:ext cx="4282522" cy="2305971"/>
            </a:xfrm>
            <a:custGeom>
              <a:avLst/>
              <a:gdLst>
                <a:gd name="connsiteX0" fmla="*/ 2305971 w 4611942"/>
                <a:gd name="connsiteY0" fmla="*/ 0 h 4611942"/>
                <a:gd name="connsiteX1" fmla="*/ 4218119 w 4611942"/>
                <a:gd name="connsiteY1" fmla="*/ 1016681 h 4611942"/>
                <a:gd name="connsiteX2" fmla="*/ 4282522 w 4611942"/>
                <a:gd name="connsiteY2" fmla="*/ 1122692 h 4611942"/>
                <a:gd name="connsiteX3" fmla="*/ 3929030 w 4611942"/>
                <a:gd name="connsiteY3" fmla="*/ 1122692 h 4611942"/>
                <a:gd name="connsiteX4" fmla="*/ 3929030 w 4611942"/>
                <a:gd name="connsiteY4" fmla="*/ 1823121 h 4611942"/>
                <a:gd name="connsiteX5" fmla="*/ 4560435 w 4611942"/>
                <a:gd name="connsiteY5" fmla="*/ 1823121 h 4611942"/>
                <a:gd name="connsiteX6" fmla="*/ 4565093 w 4611942"/>
                <a:gd name="connsiteY6" fmla="*/ 1841237 h 4611942"/>
                <a:gd name="connsiteX7" fmla="*/ 4611942 w 4611942"/>
                <a:gd name="connsiteY7" fmla="*/ 2305971 h 4611942"/>
                <a:gd name="connsiteX8" fmla="*/ 2305971 w 4611942"/>
                <a:gd name="connsiteY8" fmla="*/ 4611942 h 4611942"/>
                <a:gd name="connsiteX9" fmla="*/ 0 w 4611942"/>
                <a:gd name="connsiteY9" fmla="*/ 2305971 h 4611942"/>
                <a:gd name="connsiteX10" fmla="*/ 2305971 w 4611942"/>
                <a:gd name="connsiteY10" fmla="*/ 0 h 4611942"/>
                <a:gd name="connsiteX0-1" fmla="*/ 2305971 w 4611942"/>
                <a:gd name="connsiteY0-2" fmla="*/ 0 h 4611942"/>
                <a:gd name="connsiteX1-3" fmla="*/ 4218119 w 4611942"/>
                <a:gd name="connsiteY1-4" fmla="*/ 1016681 h 4611942"/>
                <a:gd name="connsiteX2-5" fmla="*/ 4282522 w 4611942"/>
                <a:gd name="connsiteY2-6" fmla="*/ 1122692 h 4611942"/>
                <a:gd name="connsiteX3-7" fmla="*/ 3929030 w 4611942"/>
                <a:gd name="connsiteY3-8" fmla="*/ 1823121 h 4611942"/>
                <a:gd name="connsiteX4-9" fmla="*/ 4560435 w 4611942"/>
                <a:gd name="connsiteY4-10" fmla="*/ 1823121 h 4611942"/>
                <a:gd name="connsiteX5-11" fmla="*/ 4565093 w 4611942"/>
                <a:gd name="connsiteY5-12" fmla="*/ 1841237 h 4611942"/>
                <a:gd name="connsiteX6-13" fmla="*/ 4611942 w 4611942"/>
                <a:gd name="connsiteY6-14" fmla="*/ 2305971 h 4611942"/>
                <a:gd name="connsiteX7-15" fmla="*/ 2305971 w 4611942"/>
                <a:gd name="connsiteY7-16" fmla="*/ 4611942 h 4611942"/>
                <a:gd name="connsiteX8-17" fmla="*/ 0 w 4611942"/>
                <a:gd name="connsiteY8-18" fmla="*/ 2305971 h 4611942"/>
                <a:gd name="connsiteX9-19" fmla="*/ 2305971 w 4611942"/>
                <a:gd name="connsiteY9-20" fmla="*/ 0 h 4611942"/>
                <a:gd name="connsiteX0-21" fmla="*/ 3929030 w 4611942"/>
                <a:gd name="connsiteY0-22" fmla="*/ 1823121 h 4611942"/>
                <a:gd name="connsiteX1-23" fmla="*/ 4560435 w 4611942"/>
                <a:gd name="connsiteY1-24" fmla="*/ 1823121 h 4611942"/>
                <a:gd name="connsiteX2-25" fmla="*/ 4565093 w 4611942"/>
                <a:gd name="connsiteY2-26" fmla="*/ 1841237 h 4611942"/>
                <a:gd name="connsiteX3-27" fmla="*/ 4611942 w 4611942"/>
                <a:gd name="connsiteY3-28" fmla="*/ 2305971 h 4611942"/>
                <a:gd name="connsiteX4-29" fmla="*/ 2305971 w 4611942"/>
                <a:gd name="connsiteY4-30" fmla="*/ 4611942 h 4611942"/>
                <a:gd name="connsiteX5-31" fmla="*/ 0 w 4611942"/>
                <a:gd name="connsiteY5-32" fmla="*/ 2305971 h 4611942"/>
                <a:gd name="connsiteX6-33" fmla="*/ 2305971 w 4611942"/>
                <a:gd name="connsiteY6-34" fmla="*/ 0 h 4611942"/>
                <a:gd name="connsiteX7-35" fmla="*/ 4218119 w 4611942"/>
                <a:gd name="connsiteY7-36" fmla="*/ 1016681 h 4611942"/>
                <a:gd name="connsiteX8-37" fmla="*/ 4282522 w 4611942"/>
                <a:gd name="connsiteY8-38" fmla="*/ 1122692 h 4611942"/>
                <a:gd name="connsiteX9-39" fmla="*/ 4020470 w 4611942"/>
                <a:gd name="connsiteY9-40" fmla="*/ 1914561 h 4611942"/>
                <a:gd name="connsiteX0-41" fmla="*/ 3929030 w 4611942"/>
                <a:gd name="connsiteY0-42" fmla="*/ 1823121 h 4611942"/>
                <a:gd name="connsiteX1-43" fmla="*/ 4560435 w 4611942"/>
                <a:gd name="connsiteY1-44" fmla="*/ 1823121 h 4611942"/>
                <a:gd name="connsiteX2-45" fmla="*/ 4565093 w 4611942"/>
                <a:gd name="connsiteY2-46" fmla="*/ 1841237 h 4611942"/>
                <a:gd name="connsiteX3-47" fmla="*/ 4611942 w 4611942"/>
                <a:gd name="connsiteY3-48" fmla="*/ 2305971 h 4611942"/>
                <a:gd name="connsiteX4-49" fmla="*/ 2305971 w 4611942"/>
                <a:gd name="connsiteY4-50" fmla="*/ 4611942 h 4611942"/>
                <a:gd name="connsiteX5-51" fmla="*/ 0 w 4611942"/>
                <a:gd name="connsiteY5-52" fmla="*/ 2305971 h 4611942"/>
                <a:gd name="connsiteX6-53" fmla="*/ 2305971 w 4611942"/>
                <a:gd name="connsiteY6-54" fmla="*/ 0 h 4611942"/>
                <a:gd name="connsiteX7-55" fmla="*/ 4218119 w 4611942"/>
                <a:gd name="connsiteY7-56" fmla="*/ 1016681 h 4611942"/>
                <a:gd name="connsiteX8-57" fmla="*/ 4282522 w 4611942"/>
                <a:gd name="connsiteY8-58" fmla="*/ 1122692 h 4611942"/>
                <a:gd name="connsiteX0-59" fmla="*/ 4560435 w 4611942"/>
                <a:gd name="connsiteY0-60" fmla="*/ 1823121 h 4611942"/>
                <a:gd name="connsiteX1-61" fmla="*/ 4565093 w 4611942"/>
                <a:gd name="connsiteY1-62" fmla="*/ 1841237 h 4611942"/>
                <a:gd name="connsiteX2-63" fmla="*/ 4611942 w 4611942"/>
                <a:gd name="connsiteY2-64" fmla="*/ 2305971 h 4611942"/>
                <a:gd name="connsiteX3-65" fmla="*/ 2305971 w 4611942"/>
                <a:gd name="connsiteY3-66" fmla="*/ 4611942 h 4611942"/>
                <a:gd name="connsiteX4-67" fmla="*/ 0 w 4611942"/>
                <a:gd name="connsiteY4-68" fmla="*/ 2305971 h 4611942"/>
                <a:gd name="connsiteX5-69" fmla="*/ 2305971 w 4611942"/>
                <a:gd name="connsiteY5-70" fmla="*/ 0 h 4611942"/>
                <a:gd name="connsiteX6-71" fmla="*/ 4218119 w 4611942"/>
                <a:gd name="connsiteY6-72" fmla="*/ 1016681 h 4611942"/>
                <a:gd name="connsiteX7-73" fmla="*/ 4282522 w 4611942"/>
                <a:gd name="connsiteY7-74" fmla="*/ 1122692 h 4611942"/>
                <a:gd name="connsiteX0-75" fmla="*/ 4560435 w 4944884"/>
                <a:gd name="connsiteY0-76" fmla="*/ 1823121 h 2495333"/>
                <a:gd name="connsiteX1-77" fmla="*/ 4565093 w 4944884"/>
                <a:gd name="connsiteY1-78" fmla="*/ 1841237 h 2495333"/>
                <a:gd name="connsiteX2-79" fmla="*/ 4611942 w 4944884"/>
                <a:gd name="connsiteY2-80" fmla="*/ 2305971 h 2495333"/>
                <a:gd name="connsiteX3-81" fmla="*/ 0 w 4944884"/>
                <a:gd name="connsiteY3-82" fmla="*/ 2305971 h 2495333"/>
                <a:gd name="connsiteX4-83" fmla="*/ 2305971 w 4944884"/>
                <a:gd name="connsiteY4-84" fmla="*/ 0 h 2495333"/>
                <a:gd name="connsiteX5-85" fmla="*/ 4218119 w 4944884"/>
                <a:gd name="connsiteY5-86" fmla="*/ 1016681 h 2495333"/>
                <a:gd name="connsiteX6-87" fmla="*/ 4282522 w 4944884"/>
                <a:gd name="connsiteY6-88" fmla="*/ 1122692 h 2495333"/>
                <a:gd name="connsiteX0-89" fmla="*/ 4560435 w 4565093"/>
                <a:gd name="connsiteY0-90" fmla="*/ 1823121 h 2384058"/>
                <a:gd name="connsiteX1-91" fmla="*/ 4565093 w 4565093"/>
                <a:gd name="connsiteY1-92" fmla="*/ 1841237 h 2384058"/>
                <a:gd name="connsiteX2-93" fmla="*/ 0 w 4565093"/>
                <a:gd name="connsiteY2-94" fmla="*/ 2305971 h 2384058"/>
                <a:gd name="connsiteX3-95" fmla="*/ 2305971 w 4565093"/>
                <a:gd name="connsiteY3-96" fmla="*/ 0 h 2384058"/>
                <a:gd name="connsiteX4-97" fmla="*/ 4218119 w 4565093"/>
                <a:gd name="connsiteY4-98" fmla="*/ 1016681 h 2384058"/>
                <a:gd name="connsiteX5-99" fmla="*/ 4282522 w 4565093"/>
                <a:gd name="connsiteY5-100" fmla="*/ 1122692 h 2384058"/>
                <a:gd name="connsiteX0-101" fmla="*/ 4560435 w 4560435"/>
                <a:gd name="connsiteY0-102" fmla="*/ 1823121 h 2305971"/>
                <a:gd name="connsiteX1-103" fmla="*/ 0 w 4560435"/>
                <a:gd name="connsiteY1-104" fmla="*/ 2305971 h 2305971"/>
                <a:gd name="connsiteX2-105" fmla="*/ 2305971 w 4560435"/>
                <a:gd name="connsiteY2-106" fmla="*/ 0 h 2305971"/>
                <a:gd name="connsiteX3-107" fmla="*/ 4218119 w 4560435"/>
                <a:gd name="connsiteY3-108" fmla="*/ 1016681 h 2305971"/>
                <a:gd name="connsiteX4-109" fmla="*/ 4282522 w 4560435"/>
                <a:gd name="connsiteY4-110" fmla="*/ 1122692 h 2305971"/>
                <a:gd name="connsiteX0-111" fmla="*/ 0 w 4282522"/>
                <a:gd name="connsiteY0-112" fmla="*/ 2305971 h 2305971"/>
                <a:gd name="connsiteX1-113" fmla="*/ 2305971 w 4282522"/>
                <a:gd name="connsiteY1-114" fmla="*/ 0 h 2305971"/>
                <a:gd name="connsiteX2-115" fmla="*/ 4218119 w 4282522"/>
                <a:gd name="connsiteY2-116" fmla="*/ 1016681 h 2305971"/>
                <a:gd name="connsiteX3-117" fmla="*/ 4282522 w 4282522"/>
                <a:gd name="connsiteY3-118" fmla="*/ 1122692 h 2305971"/>
              </a:gdLst>
              <a:ahLst/>
              <a:cxnLst>
                <a:cxn ang="0">
                  <a:pos x="connsiteX0-1" y="connsiteY0-2"/>
                </a:cxn>
                <a:cxn ang="0">
                  <a:pos x="connsiteX1-3" y="connsiteY1-4"/>
                </a:cxn>
                <a:cxn ang="0">
                  <a:pos x="connsiteX2-5" y="connsiteY2-6"/>
                </a:cxn>
                <a:cxn ang="0">
                  <a:pos x="connsiteX3-7" y="connsiteY3-8"/>
                </a:cxn>
              </a:cxnLst>
              <a:rect l="l" t="t" r="r" b="b"/>
              <a:pathLst>
                <a:path w="4282522" h="2305971">
                  <a:moveTo>
                    <a:pt x="0" y="2305971"/>
                  </a:moveTo>
                  <a:cubicBezTo>
                    <a:pt x="0" y="1032418"/>
                    <a:pt x="1032418" y="0"/>
                    <a:pt x="2305971" y="0"/>
                  </a:cubicBezTo>
                  <a:cubicBezTo>
                    <a:pt x="3101942" y="0"/>
                    <a:pt x="3803719" y="403288"/>
                    <a:pt x="4218119" y="1016681"/>
                  </a:cubicBezTo>
                  <a:lnTo>
                    <a:pt x="4282522" y="1122692"/>
                  </a:lnTo>
                </a:path>
              </a:pathLst>
            </a:cu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baseline="0">
                <a:latin typeface="Arial" panose="020B0604020202020204" pitchFamily="34" charset="0"/>
                <a:cs typeface="+mn-ea"/>
                <a:sym typeface="+mn-lt"/>
              </a:endParaRPr>
            </a:p>
          </p:txBody>
        </p:sp>
        <p:sp>
          <p:nvSpPr>
            <p:cNvPr id="21" name="任意多边形: 形状 20"/>
            <p:cNvSpPr/>
            <p:nvPr userDrawn="1">
              <p:custDataLst>
                <p:tags r:id="rId14"/>
              </p:custDataLst>
            </p:nvPr>
          </p:nvSpPr>
          <p:spPr>
            <a:xfrm rot="10800000">
              <a:off x="4115486" y="3425462"/>
              <a:ext cx="4282522" cy="2305971"/>
            </a:xfrm>
            <a:custGeom>
              <a:avLst/>
              <a:gdLst>
                <a:gd name="connsiteX0" fmla="*/ 2305971 w 4611942"/>
                <a:gd name="connsiteY0" fmla="*/ 0 h 4611942"/>
                <a:gd name="connsiteX1" fmla="*/ 4218119 w 4611942"/>
                <a:gd name="connsiteY1" fmla="*/ 1016681 h 4611942"/>
                <a:gd name="connsiteX2" fmla="*/ 4282522 w 4611942"/>
                <a:gd name="connsiteY2" fmla="*/ 1122692 h 4611942"/>
                <a:gd name="connsiteX3" fmla="*/ 3929030 w 4611942"/>
                <a:gd name="connsiteY3" fmla="*/ 1122692 h 4611942"/>
                <a:gd name="connsiteX4" fmla="*/ 3929030 w 4611942"/>
                <a:gd name="connsiteY4" fmla="*/ 1823121 h 4611942"/>
                <a:gd name="connsiteX5" fmla="*/ 4560435 w 4611942"/>
                <a:gd name="connsiteY5" fmla="*/ 1823121 h 4611942"/>
                <a:gd name="connsiteX6" fmla="*/ 4565093 w 4611942"/>
                <a:gd name="connsiteY6" fmla="*/ 1841237 h 4611942"/>
                <a:gd name="connsiteX7" fmla="*/ 4611942 w 4611942"/>
                <a:gd name="connsiteY7" fmla="*/ 2305971 h 4611942"/>
                <a:gd name="connsiteX8" fmla="*/ 2305971 w 4611942"/>
                <a:gd name="connsiteY8" fmla="*/ 4611942 h 4611942"/>
                <a:gd name="connsiteX9" fmla="*/ 0 w 4611942"/>
                <a:gd name="connsiteY9" fmla="*/ 2305971 h 4611942"/>
                <a:gd name="connsiteX10" fmla="*/ 2305971 w 4611942"/>
                <a:gd name="connsiteY10" fmla="*/ 0 h 4611942"/>
                <a:gd name="connsiteX0-1" fmla="*/ 2305971 w 4611942"/>
                <a:gd name="connsiteY0-2" fmla="*/ 0 h 4611942"/>
                <a:gd name="connsiteX1-3" fmla="*/ 4218119 w 4611942"/>
                <a:gd name="connsiteY1-4" fmla="*/ 1016681 h 4611942"/>
                <a:gd name="connsiteX2-5" fmla="*/ 4282522 w 4611942"/>
                <a:gd name="connsiteY2-6" fmla="*/ 1122692 h 4611942"/>
                <a:gd name="connsiteX3-7" fmla="*/ 3929030 w 4611942"/>
                <a:gd name="connsiteY3-8" fmla="*/ 1823121 h 4611942"/>
                <a:gd name="connsiteX4-9" fmla="*/ 4560435 w 4611942"/>
                <a:gd name="connsiteY4-10" fmla="*/ 1823121 h 4611942"/>
                <a:gd name="connsiteX5-11" fmla="*/ 4565093 w 4611942"/>
                <a:gd name="connsiteY5-12" fmla="*/ 1841237 h 4611942"/>
                <a:gd name="connsiteX6-13" fmla="*/ 4611942 w 4611942"/>
                <a:gd name="connsiteY6-14" fmla="*/ 2305971 h 4611942"/>
                <a:gd name="connsiteX7-15" fmla="*/ 2305971 w 4611942"/>
                <a:gd name="connsiteY7-16" fmla="*/ 4611942 h 4611942"/>
                <a:gd name="connsiteX8-17" fmla="*/ 0 w 4611942"/>
                <a:gd name="connsiteY8-18" fmla="*/ 2305971 h 4611942"/>
                <a:gd name="connsiteX9-19" fmla="*/ 2305971 w 4611942"/>
                <a:gd name="connsiteY9-20" fmla="*/ 0 h 4611942"/>
                <a:gd name="connsiteX0-21" fmla="*/ 3929030 w 4611942"/>
                <a:gd name="connsiteY0-22" fmla="*/ 1823121 h 4611942"/>
                <a:gd name="connsiteX1-23" fmla="*/ 4560435 w 4611942"/>
                <a:gd name="connsiteY1-24" fmla="*/ 1823121 h 4611942"/>
                <a:gd name="connsiteX2-25" fmla="*/ 4565093 w 4611942"/>
                <a:gd name="connsiteY2-26" fmla="*/ 1841237 h 4611942"/>
                <a:gd name="connsiteX3-27" fmla="*/ 4611942 w 4611942"/>
                <a:gd name="connsiteY3-28" fmla="*/ 2305971 h 4611942"/>
                <a:gd name="connsiteX4-29" fmla="*/ 2305971 w 4611942"/>
                <a:gd name="connsiteY4-30" fmla="*/ 4611942 h 4611942"/>
                <a:gd name="connsiteX5-31" fmla="*/ 0 w 4611942"/>
                <a:gd name="connsiteY5-32" fmla="*/ 2305971 h 4611942"/>
                <a:gd name="connsiteX6-33" fmla="*/ 2305971 w 4611942"/>
                <a:gd name="connsiteY6-34" fmla="*/ 0 h 4611942"/>
                <a:gd name="connsiteX7-35" fmla="*/ 4218119 w 4611942"/>
                <a:gd name="connsiteY7-36" fmla="*/ 1016681 h 4611942"/>
                <a:gd name="connsiteX8-37" fmla="*/ 4282522 w 4611942"/>
                <a:gd name="connsiteY8-38" fmla="*/ 1122692 h 4611942"/>
                <a:gd name="connsiteX9-39" fmla="*/ 4020470 w 4611942"/>
                <a:gd name="connsiteY9-40" fmla="*/ 1914561 h 4611942"/>
                <a:gd name="connsiteX0-41" fmla="*/ 3929030 w 4611942"/>
                <a:gd name="connsiteY0-42" fmla="*/ 1823121 h 4611942"/>
                <a:gd name="connsiteX1-43" fmla="*/ 4560435 w 4611942"/>
                <a:gd name="connsiteY1-44" fmla="*/ 1823121 h 4611942"/>
                <a:gd name="connsiteX2-45" fmla="*/ 4565093 w 4611942"/>
                <a:gd name="connsiteY2-46" fmla="*/ 1841237 h 4611942"/>
                <a:gd name="connsiteX3-47" fmla="*/ 4611942 w 4611942"/>
                <a:gd name="connsiteY3-48" fmla="*/ 2305971 h 4611942"/>
                <a:gd name="connsiteX4-49" fmla="*/ 2305971 w 4611942"/>
                <a:gd name="connsiteY4-50" fmla="*/ 4611942 h 4611942"/>
                <a:gd name="connsiteX5-51" fmla="*/ 0 w 4611942"/>
                <a:gd name="connsiteY5-52" fmla="*/ 2305971 h 4611942"/>
                <a:gd name="connsiteX6-53" fmla="*/ 2305971 w 4611942"/>
                <a:gd name="connsiteY6-54" fmla="*/ 0 h 4611942"/>
                <a:gd name="connsiteX7-55" fmla="*/ 4218119 w 4611942"/>
                <a:gd name="connsiteY7-56" fmla="*/ 1016681 h 4611942"/>
                <a:gd name="connsiteX8-57" fmla="*/ 4282522 w 4611942"/>
                <a:gd name="connsiteY8-58" fmla="*/ 1122692 h 4611942"/>
                <a:gd name="connsiteX0-59" fmla="*/ 4560435 w 4611942"/>
                <a:gd name="connsiteY0-60" fmla="*/ 1823121 h 4611942"/>
                <a:gd name="connsiteX1-61" fmla="*/ 4565093 w 4611942"/>
                <a:gd name="connsiteY1-62" fmla="*/ 1841237 h 4611942"/>
                <a:gd name="connsiteX2-63" fmla="*/ 4611942 w 4611942"/>
                <a:gd name="connsiteY2-64" fmla="*/ 2305971 h 4611942"/>
                <a:gd name="connsiteX3-65" fmla="*/ 2305971 w 4611942"/>
                <a:gd name="connsiteY3-66" fmla="*/ 4611942 h 4611942"/>
                <a:gd name="connsiteX4-67" fmla="*/ 0 w 4611942"/>
                <a:gd name="connsiteY4-68" fmla="*/ 2305971 h 4611942"/>
                <a:gd name="connsiteX5-69" fmla="*/ 2305971 w 4611942"/>
                <a:gd name="connsiteY5-70" fmla="*/ 0 h 4611942"/>
                <a:gd name="connsiteX6-71" fmla="*/ 4218119 w 4611942"/>
                <a:gd name="connsiteY6-72" fmla="*/ 1016681 h 4611942"/>
                <a:gd name="connsiteX7-73" fmla="*/ 4282522 w 4611942"/>
                <a:gd name="connsiteY7-74" fmla="*/ 1122692 h 4611942"/>
                <a:gd name="connsiteX0-75" fmla="*/ 4560435 w 4944884"/>
                <a:gd name="connsiteY0-76" fmla="*/ 1823121 h 2495333"/>
                <a:gd name="connsiteX1-77" fmla="*/ 4565093 w 4944884"/>
                <a:gd name="connsiteY1-78" fmla="*/ 1841237 h 2495333"/>
                <a:gd name="connsiteX2-79" fmla="*/ 4611942 w 4944884"/>
                <a:gd name="connsiteY2-80" fmla="*/ 2305971 h 2495333"/>
                <a:gd name="connsiteX3-81" fmla="*/ 0 w 4944884"/>
                <a:gd name="connsiteY3-82" fmla="*/ 2305971 h 2495333"/>
                <a:gd name="connsiteX4-83" fmla="*/ 2305971 w 4944884"/>
                <a:gd name="connsiteY4-84" fmla="*/ 0 h 2495333"/>
                <a:gd name="connsiteX5-85" fmla="*/ 4218119 w 4944884"/>
                <a:gd name="connsiteY5-86" fmla="*/ 1016681 h 2495333"/>
                <a:gd name="connsiteX6-87" fmla="*/ 4282522 w 4944884"/>
                <a:gd name="connsiteY6-88" fmla="*/ 1122692 h 2495333"/>
                <a:gd name="connsiteX0-89" fmla="*/ 4560435 w 4565093"/>
                <a:gd name="connsiteY0-90" fmla="*/ 1823121 h 2384058"/>
                <a:gd name="connsiteX1-91" fmla="*/ 4565093 w 4565093"/>
                <a:gd name="connsiteY1-92" fmla="*/ 1841237 h 2384058"/>
                <a:gd name="connsiteX2-93" fmla="*/ 0 w 4565093"/>
                <a:gd name="connsiteY2-94" fmla="*/ 2305971 h 2384058"/>
                <a:gd name="connsiteX3-95" fmla="*/ 2305971 w 4565093"/>
                <a:gd name="connsiteY3-96" fmla="*/ 0 h 2384058"/>
                <a:gd name="connsiteX4-97" fmla="*/ 4218119 w 4565093"/>
                <a:gd name="connsiteY4-98" fmla="*/ 1016681 h 2384058"/>
                <a:gd name="connsiteX5-99" fmla="*/ 4282522 w 4565093"/>
                <a:gd name="connsiteY5-100" fmla="*/ 1122692 h 2384058"/>
                <a:gd name="connsiteX0-101" fmla="*/ 4560435 w 4560435"/>
                <a:gd name="connsiteY0-102" fmla="*/ 1823121 h 2305971"/>
                <a:gd name="connsiteX1-103" fmla="*/ 0 w 4560435"/>
                <a:gd name="connsiteY1-104" fmla="*/ 2305971 h 2305971"/>
                <a:gd name="connsiteX2-105" fmla="*/ 2305971 w 4560435"/>
                <a:gd name="connsiteY2-106" fmla="*/ 0 h 2305971"/>
                <a:gd name="connsiteX3-107" fmla="*/ 4218119 w 4560435"/>
                <a:gd name="connsiteY3-108" fmla="*/ 1016681 h 2305971"/>
                <a:gd name="connsiteX4-109" fmla="*/ 4282522 w 4560435"/>
                <a:gd name="connsiteY4-110" fmla="*/ 1122692 h 2305971"/>
                <a:gd name="connsiteX0-111" fmla="*/ 0 w 4282522"/>
                <a:gd name="connsiteY0-112" fmla="*/ 2305971 h 2305971"/>
                <a:gd name="connsiteX1-113" fmla="*/ 2305971 w 4282522"/>
                <a:gd name="connsiteY1-114" fmla="*/ 0 h 2305971"/>
                <a:gd name="connsiteX2-115" fmla="*/ 4218119 w 4282522"/>
                <a:gd name="connsiteY2-116" fmla="*/ 1016681 h 2305971"/>
                <a:gd name="connsiteX3-117" fmla="*/ 4282522 w 4282522"/>
                <a:gd name="connsiteY3-118" fmla="*/ 1122692 h 2305971"/>
              </a:gdLst>
              <a:ahLst/>
              <a:cxnLst>
                <a:cxn ang="0">
                  <a:pos x="connsiteX0-1" y="connsiteY0-2"/>
                </a:cxn>
                <a:cxn ang="0">
                  <a:pos x="connsiteX1-3" y="connsiteY1-4"/>
                </a:cxn>
                <a:cxn ang="0">
                  <a:pos x="connsiteX2-5" y="connsiteY2-6"/>
                </a:cxn>
                <a:cxn ang="0">
                  <a:pos x="connsiteX3-7" y="connsiteY3-8"/>
                </a:cxn>
              </a:cxnLst>
              <a:rect l="l" t="t" r="r" b="b"/>
              <a:pathLst>
                <a:path w="4282522" h="2305971">
                  <a:moveTo>
                    <a:pt x="0" y="2305971"/>
                  </a:moveTo>
                  <a:cubicBezTo>
                    <a:pt x="0" y="1032418"/>
                    <a:pt x="1032418" y="0"/>
                    <a:pt x="2305971" y="0"/>
                  </a:cubicBezTo>
                  <a:cubicBezTo>
                    <a:pt x="3101942" y="0"/>
                    <a:pt x="3803719" y="403288"/>
                    <a:pt x="4218119" y="1016681"/>
                  </a:cubicBezTo>
                  <a:lnTo>
                    <a:pt x="4282522" y="1122692"/>
                  </a:lnTo>
                </a:path>
              </a:pathLst>
            </a:cu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baseline="0">
                <a:latin typeface="Arial" panose="020B0604020202020204" pitchFamily="34" charset="0"/>
                <a:cs typeface="+mn-ea"/>
                <a:sym typeface="+mn-lt"/>
              </a:endParaRPr>
            </a:p>
          </p:txBody>
        </p:sp>
      </p:grpSp>
      <p:sp>
        <p:nvSpPr>
          <p:cNvPr id="7" name="竖排标题 1"/>
          <p:cNvSpPr>
            <a:spLocks noGrp="1"/>
          </p:cNvSpPr>
          <p:nvPr>
            <p:ph type="title" orient="vert" hasCustomPrompt="1"/>
            <p:custDataLst>
              <p:tags r:id="rId15"/>
            </p:custDataLst>
          </p:nvPr>
        </p:nvSpPr>
        <p:spPr>
          <a:xfrm>
            <a:off x="5546115" y="1747594"/>
            <a:ext cx="1099770" cy="3362813"/>
          </a:xfrm>
        </p:spPr>
        <p:txBody>
          <a:bodyPr vert="eaVert" lIns="90000" tIns="46800" rIns="90000" bIns="46800" anchor="ctr">
            <a:normAutofit/>
          </a:bodyPr>
          <a:lstStyle>
            <a:lvl1pPr algn="ctr">
              <a:defRPr sz="4800" b="1" u="none" strike="noStrike" kern="1200" cap="none" spc="200" normalizeH="0" baseline="0">
                <a:solidFill>
                  <a:schemeClr val="accent1"/>
                </a:solidFill>
                <a:uFillTx/>
                <a:latin typeface="Arial" panose="020B0604020202020204" pitchFamily="34" charset="0"/>
                <a:ea typeface="汉仪尚巍手书W" panose="00020600040101010101" charset="-122"/>
              </a:defRPr>
            </a:lvl1pPr>
          </a:lstStyle>
          <a:p>
            <a:r>
              <a:rPr lang="zh-CN" altLang="en-US" dirty="0"/>
              <a:t>编辑标题</a:t>
            </a:r>
            <a:endParaRPr lang="zh-CN" altLang="en-US" dirty="0"/>
          </a:p>
        </p:txBody>
      </p:sp>
      <p:sp>
        <p:nvSpPr>
          <p:cNvPr id="3" name="日期占位符 2"/>
          <p:cNvSpPr>
            <a:spLocks noGrp="1"/>
          </p:cNvSpPr>
          <p:nvPr>
            <p:ph type="dt" sz="half" idx="10"/>
            <p:custDataLst>
              <p:tags r:id="rId16"/>
            </p:custDataLst>
          </p:nvPr>
        </p:nvSpPr>
        <p:spPr/>
        <p:txBody>
          <a:bodyPr/>
          <a:lstStyle>
            <a:lvl1pPr>
              <a:defRPr baseline="0">
                <a:latin typeface="Arial" panose="020B0604020202020204" pitchFamily="34" charset="0"/>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7"/>
            </p:custDataLst>
          </p:nvPr>
        </p:nvSpPr>
        <p:spPr/>
        <p:txBody>
          <a:bodyPr/>
          <a:lstStyle>
            <a:lvl1pPr>
              <a:defRPr baseline="0">
                <a:latin typeface="Arial" panose="020B0604020202020204" pitchFamily="34" charset="0"/>
              </a:defRPr>
            </a:lvl1pPr>
          </a:lstStyle>
          <a:p>
            <a:endParaRPr lang="zh-CN" altLang="en-US"/>
          </a:p>
        </p:txBody>
      </p:sp>
      <p:sp>
        <p:nvSpPr>
          <p:cNvPr id="5" name="灯片编号占位符 4"/>
          <p:cNvSpPr>
            <a:spLocks noGrp="1"/>
          </p:cNvSpPr>
          <p:nvPr>
            <p:ph type="sldNum" sz="quarter" idx="12"/>
            <p:custDataLst>
              <p:tags r:id="rId18"/>
            </p:custDataLst>
          </p:nvPr>
        </p:nvSpPr>
        <p:spPr/>
        <p:txBody>
          <a:bodyPr/>
          <a:lstStyle>
            <a:lvl1pPr>
              <a:defRPr baseline="0">
                <a:latin typeface="Arial" panose="020B0604020202020204" pitchFamily="34" charset="0"/>
              </a:defRPr>
            </a:lvl1pPr>
          </a:lstStyle>
          <a:p>
            <a:fld id="{49AE70B2-8BF9-45C0-BB95-33D1B9D3A854}" type="slidenum">
              <a:rPr lang="zh-CN" altLang="en-US" smtClean="0"/>
            </a:fld>
            <a:endParaRPr lang="zh-CN" alt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通用">
    <p:bg>
      <p:bgPr>
        <a:solidFill>
          <a:schemeClr val="bg2"/>
        </a:solidFill>
        <a:effectLst/>
      </p:bgPr>
    </p:bg>
    <p:spTree>
      <p:nvGrpSpPr>
        <p:cNvPr id="1" name=""/>
        <p:cNvGrpSpPr/>
        <p:nvPr/>
      </p:nvGrpSpPr>
      <p:grpSpPr>
        <a:xfrm>
          <a:off x="0" y="0"/>
          <a:ext cx="0" cy="0"/>
          <a:chOff x="0" y="0"/>
          <a:chExt cx="0" cy="0"/>
        </a:xfrm>
      </p:grpSpPr>
      <p:pic>
        <p:nvPicPr>
          <p:cNvPr id="9" name="图片 8"/>
          <p:cNvPicPr>
            <a:picLocks noChangeAspect="1"/>
          </p:cNvPicPr>
          <p:nvPr userDrawn="1">
            <p:custDataLst>
              <p:tags r:id="rId2"/>
            </p:custDataLst>
          </p:nvPr>
        </p:nvPicPr>
        <p:blipFill>
          <a:blip r:embed="rId3">
            <a:extLst>
              <a:ext uri="{28A0092B-C50C-407E-A947-70E740481C1C}">
                <a14:useLocalDpi xmlns:a14="http://schemas.microsoft.com/office/drawing/2010/main" val="0"/>
              </a:ext>
            </a:extLst>
          </a:blip>
          <a:stretch>
            <a:fillRect/>
          </a:stretch>
        </p:blipFill>
        <p:spPr>
          <a:xfrm>
            <a:off x="635" y="635"/>
            <a:ext cx="12190730" cy="6857365"/>
          </a:xfrm>
          <a:prstGeom prst="rect">
            <a:avLst/>
          </a:prstGeom>
        </p:spPr>
      </p:pic>
      <p:pic>
        <p:nvPicPr>
          <p:cNvPr id="10" name="图片 9"/>
          <p:cNvPicPr>
            <a:picLocks noChangeAspect="1"/>
          </p:cNvPicPr>
          <p:nvPr userDrawn="1">
            <p:custDataLst>
              <p:tags r:id="rId4"/>
            </p:custDataLst>
          </p:nvPr>
        </p:nvPicPr>
        <p:blipFill>
          <a:blip r:embed="rId5"/>
          <a:stretch>
            <a:fillRect/>
          </a:stretch>
        </p:blipFill>
        <p:spPr>
          <a:xfrm flipH="1">
            <a:off x="9144000" y="4281170"/>
            <a:ext cx="3048000" cy="2604135"/>
          </a:xfrm>
          <a:prstGeom prst="rect">
            <a:avLst/>
          </a:prstGeom>
        </p:spPr>
      </p:pic>
      <p:sp>
        <p:nvSpPr>
          <p:cNvPr id="2" name="标题 1"/>
          <p:cNvSpPr>
            <a:spLocks noGrp="1"/>
          </p:cNvSpPr>
          <p:nvPr>
            <p:ph type="title"/>
            <p:custDataLst>
              <p:tags r:id="rId6"/>
            </p:custDataLst>
          </p:nvPr>
        </p:nvSpPr>
        <p:spPr/>
        <p:txBody>
          <a:bodyPr/>
          <a:lstStyle>
            <a:lvl1pPr>
              <a:defRPr baseline="0">
                <a:solidFill>
                  <a:schemeClr val="tx1">
                    <a:lumMod val="75000"/>
                    <a:lumOff val="25000"/>
                  </a:schemeClr>
                </a:solidFill>
                <a:latin typeface="Arial" panose="020B0604020202020204" pitchFamily="34" charset="0"/>
                <a:ea typeface="隶书" panose="02010509060101010101" pitchFamily="49"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7"/>
            </p:custDataLst>
          </p:nvPr>
        </p:nvSpPr>
        <p:spPr/>
        <p:txBody>
          <a:bodyPr/>
          <a:lstStyle>
            <a:lvl1pPr>
              <a:defRPr baseline="0">
                <a:latin typeface="Arial" panose="020B0604020202020204" pitchFamily="34" charset="0"/>
                <a:ea typeface="隶书" panose="02010509060101010101" pitchFamily="49"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8"/>
            </p:custDataLst>
          </p:nvPr>
        </p:nvSpPr>
        <p:spPr/>
        <p:txBody>
          <a:bodyPr/>
          <a:lstStyle>
            <a:lvl1pPr>
              <a:defRPr baseline="0">
                <a:latin typeface="Arial" panose="020B0604020202020204" pitchFamily="34" charset="0"/>
                <a:ea typeface="隶书" panose="02010509060101010101" pitchFamily="49" charset="-122"/>
              </a:defRPr>
            </a:lvl1pPr>
          </a:lstStyle>
          <a:p>
            <a:endParaRPr lang="zh-CN" altLang="en-US" dirty="0"/>
          </a:p>
        </p:txBody>
      </p:sp>
      <p:sp>
        <p:nvSpPr>
          <p:cNvPr id="5" name="灯片编号占位符 4"/>
          <p:cNvSpPr>
            <a:spLocks noGrp="1"/>
          </p:cNvSpPr>
          <p:nvPr>
            <p:ph type="sldNum" sz="quarter" idx="12"/>
            <p:custDataLst>
              <p:tags r:id="rId9"/>
            </p:custDataLst>
          </p:nvPr>
        </p:nvSpPr>
        <p:spPr/>
        <p:txBody>
          <a:bodyPr/>
          <a:lstStyle>
            <a:lvl1pPr>
              <a:defRPr baseline="0">
                <a:latin typeface="Arial" panose="020B0604020202020204" pitchFamily="34" charset="0"/>
                <a:ea typeface="隶书" panose="02010509060101010101" pitchFamily="49" charset="-122"/>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相框">
    <p:bg>
      <p:bgPr>
        <a:solidFill>
          <a:schemeClr val="tx2"/>
        </a:solidFill>
        <a:effectLst/>
      </p:bgPr>
    </p:bg>
    <p:spTree>
      <p:nvGrpSpPr>
        <p:cNvPr id="1" name=""/>
        <p:cNvGrpSpPr/>
        <p:nvPr/>
      </p:nvGrpSpPr>
      <p:grpSpPr>
        <a:xfrm>
          <a:off x="0" y="0"/>
          <a:ext cx="0" cy="0"/>
          <a:chOff x="0" y="0"/>
          <a:chExt cx="0" cy="0"/>
        </a:xfrm>
      </p:grpSpPr>
      <p:sp>
        <p:nvSpPr>
          <p:cNvPr id="8" name="矩形 7"/>
          <p:cNvSpPr/>
          <p:nvPr userDrawn="1">
            <p:custDataLst>
              <p:tags r:id="rId2"/>
            </p:custDataLst>
          </p:nvPr>
        </p:nvSpPr>
        <p:spPr>
          <a:xfrm>
            <a:off x="292735" y="304165"/>
            <a:ext cx="11606530" cy="624967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aseline="0">
              <a:latin typeface="Arial" panose="020B0604020202020204" pitchFamily="34" charset="0"/>
              <a:ea typeface="隶书" panose="02010509060101010101" pitchFamily="49" charset="-122"/>
            </a:endParaRPr>
          </a:p>
        </p:txBody>
      </p:sp>
      <p:pic>
        <p:nvPicPr>
          <p:cNvPr id="11" name="图片 10"/>
          <p:cNvPicPr>
            <a:picLocks noChangeAspect="1"/>
          </p:cNvPicPr>
          <p:nvPr userDrawn="1">
            <p:custDataLst>
              <p:tags r:id="rId3"/>
            </p:custDataLst>
          </p:nvPr>
        </p:nvPicPr>
        <p:blipFill>
          <a:blip r:embed="rId4"/>
          <a:stretch>
            <a:fillRect/>
          </a:stretch>
        </p:blipFill>
        <p:spPr>
          <a:xfrm>
            <a:off x="292735" y="164465"/>
            <a:ext cx="11606530" cy="6528435"/>
          </a:xfrm>
          <a:prstGeom prst="rect">
            <a:avLst/>
          </a:prstGeom>
        </p:spPr>
      </p:pic>
      <p:pic>
        <p:nvPicPr>
          <p:cNvPr id="12" name="图片 11"/>
          <p:cNvPicPr>
            <a:picLocks noChangeAspect="1"/>
          </p:cNvPicPr>
          <p:nvPr userDrawn="1">
            <p:custDataLst>
              <p:tags r:id="rId5"/>
            </p:custDataLst>
          </p:nvPr>
        </p:nvPicPr>
        <p:blipFill>
          <a:blip r:embed="rId6"/>
          <a:stretch>
            <a:fillRect/>
          </a:stretch>
        </p:blipFill>
        <p:spPr>
          <a:xfrm flipH="1">
            <a:off x="9144000" y="4281170"/>
            <a:ext cx="3048000" cy="2604135"/>
          </a:xfrm>
          <a:prstGeom prst="rect">
            <a:avLst/>
          </a:prstGeom>
        </p:spPr>
      </p:pic>
      <p:pic>
        <p:nvPicPr>
          <p:cNvPr id="13" name="图片 12"/>
          <p:cNvPicPr>
            <a:picLocks noChangeAspect="1"/>
          </p:cNvPicPr>
          <p:nvPr userDrawn="1">
            <p:custDataLst>
              <p:tags r:id="rId7"/>
            </p:custDataLst>
          </p:nvPr>
        </p:nvPicPr>
        <p:blipFill>
          <a:blip r:embed="rId8"/>
          <a:stretch>
            <a:fillRect/>
          </a:stretch>
        </p:blipFill>
        <p:spPr>
          <a:xfrm>
            <a:off x="0" y="128905"/>
            <a:ext cx="1070610" cy="628015"/>
          </a:xfrm>
          <a:prstGeom prst="rect">
            <a:avLst/>
          </a:prstGeom>
        </p:spPr>
      </p:pic>
      <p:sp>
        <p:nvSpPr>
          <p:cNvPr id="2" name="标题 1"/>
          <p:cNvSpPr>
            <a:spLocks noGrp="1"/>
          </p:cNvSpPr>
          <p:nvPr userDrawn="1">
            <p:ph type="title" hasCustomPrompt="1"/>
            <p:custDataLst>
              <p:tags r:id="rId9"/>
            </p:custDataLst>
          </p:nvPr>
        </p:nvSpPr>
        <p:spPr>
          <a:xfrm>
            <a:off x="1281600" y="1249200"/>
            <a:ext cx="9626400" cy="723600"/>
          </a:xfrm>
        </p:spPr>
        <p:txBody>
          <a:bodyPr anchor="ctr"/>
          <a:lstStyle>
            <a:lvl1pPr>
              <a:defRPr sz="3200" baseline="0">
                <a:latin typeface="Arial" panose="020B0604020202020204" pitchFamily="34" charset="0"/>
                <a:ea typeface="隶书" panose="02010509060101010101" pitchFamily="49" charset="-122"/>
              </a:defRPr>
            </a:lvl1pPr>
          </a:lstStyle>
          <a:p>
            <a:r>
              <a:rPr lang="zh-CN" altLang="en-US" dirty="0"/>
              <a:t>单击此处编辑标题</a:t>
            </a:r>
            <a:endParaRPr lang="zh-CN" altLang="en-US" dirty="0"/>
          </a:p>
        </p:txBody>
      </p:sp>
      <p:sp>
        <p:nvSpPr>
          <p:cNvPr id="7" name="内容占位符 6"/>
          <p:cNvSpPr>
            <a:spLocks noGrp="1"/>
          </p:cNvSpPr>
          <p:nvPr userDrawn="1">
            <p:ph sz="quarter" idx="13"/>
            <p:custDataLst>
              <p:tags r:id="rId10"/>
            </p:custDataLst>
          </p:nvPr>
        </p:nvSpPr>
        <p:spPr>
          <a:xfrm>
            <a:off x="1281113" y="2163600"/>
            <a:ext cx="9626600" cy="3445200"/>
          </a:xfrm>
        </p:spPr>
        <p:txBody>
          <a:bodyPr/>
          <a:lstStyle>
            <a:lvl1pPr>
              <a:defRPr baseline="0">
                <a:latin typeface="Arial" panose="020B0604020202020204" pitchFamily="34" charset="0"/>
                <a:ea typeface="隶书" panose="02010509060101010101" pitchFamily="49" charset="-122"/>
              </a:defRPr>
            </a:lvl1pPr>
            <a:lvl2pPr>
              <a:defRPr baseline="0">
                <a:latin typeface="Arial" panose="020B0604020202020204" pitchFamily="34" charset="0"/>
                <a:ea typeface="隶书" panose="02010509060101010101" pitchFamily="49" charset="-122"/>
              </a:defRPr>
            </a:lvl2pPr>
            <a:lvl3pPr>
              <a:defRPr baseline="0">
                <a:latin typeface="Arial" panose="020B0604020202020204" pitchFamily="34" charset="0"/>
                <a:ea typeface="隶书" panose="02010509060101010101" pitchFamily="49" charset="-122"/>
              </a:defRPr>
            </a:lvl3pPr>
            <a:lvl4pPr>
              <a:defRPr baseline="0">
                <a:latin typeface="Arial" panose="020B0604020202020204" pitchFamily="34" charset="0"/>
                <a:ea typeface="隶书" panose="02010509060101010101" pitchFamily="49" charset="-122"/>
              </a:defRPr>
            </a:lvl4pPr>
            <a:lvl5pPr>
              <a:defRPr baseline="0">
                <a:latin typeface="Arial" panose="020B0604020202020204" pitchFamily="34" charset="0"/>
                <a:ea typeface="隶书" panose="02010509060101010101" pitchFamily="49"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3" name="日期占位符 2"/>
          <p:cNvSpPr>
            <a:spLocks noGrp="1"/>
          </p:cNvSpPr>
          <p:nvPr userDrawn="1">
            <p:ph type="dt" sz="half" idx="10"/>
            <p:custDataLst>
              <p:tags r:id="rId11"/>
            </p:custDataLst>
          </p:nvPr>
        </p:nvSpPr>
        <p:spPr/>
        <p:txBody>
          <a:bodyPr/>
          <a:lstStyle>
            <a:lvl1pPr>
              <a:defRPr baseline="0">
                <a:latin typeface="Arial" panose="020B0604020202020204" pitchFamily="34" charset="0"/>
                <a:ea typeface="隶书" panose="02010509060101010101" pitchFamily="49" charset="-122"/>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12"/>
            </p:custDataLst>
          </p:nvPr>
        </p:nvSpPr>
        <p:spPr/>
        <p:txBody>
          <a:bodyPr/>
          <a:lstStyle>
            <a:lvl1pPr>
              <a:defRPr baseline="0">
                <a:latin typeface="Arial" panose="020B0604020202020204" pitchFamily="34" charset="0"/>
                <a:ea typeface="隶书" panose="02010509060101010101" pitchFamily="49" charset="-122"/>
              </a:defRPr>
            </a:lvl1pPr>
          </a:lstStyle>
          <a:p>
            <a:endParaRPr lang="zh-CN" altLang="en-US" dirty="0"/>
          </a:p>
        </p:txBody>
      </p:sp>
      <p:sp>
        <p:nvSpPr>
          <p:cNvPr id="5" name="灯片编号占位符 4"/>
          <p:cNvSpPr>
            <a:spLocks noGrp="1"/>
          </p:cNvSpPr>
          <p:nvPr userDrawn="1">
            <p:ph type="sldNum" sz="quarter" idx="12"/>
            <p:custDataLst>
              <p:tags r:id="rId13"/>
            </p:custDataLst>
          </p:nvPr>
        </p:nvSpPr>
        <p:spPr/>
        <p:txBody>
          <a:bodyPr/>
          <a:lstStyle>
            <a:lvl1pPr>
              <a:defRPr baseline="0">
                <a:latin typeface="Arial" panose="020B0604020202020204" pitchFamily="34" charset="0"/>
                <a:ea typeface="隶书" panose="02010509060101010101" pitchFamily="49" charset="-122"/>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左右">
    <p:bg>
      <p:bgPr>
        <a:solidFill>
          <a:schemeClr val="bg2"/>
        </a:solidFill>
        <a:effectLst/>
      </p:bgPr>
    </p:bg>
    <p:spTree>
      <p:nvGrpSpPr>
        <p:cNvPr id="1" name=""/>
        <p:cNvGrpSpPr/>
        <p:nvPr/>
      </p:nvGrpSpPr>
      <p:grpSpPr>
        <a:xfrm>
          <a:off x="0" y="0"/>
          <a:ext cx="0" cy="0"/>
          <a:chOff x="0" y="0"/>
          <a:chExt cx="0" cy="0"/>
        </a:xfrm>
      </p:grpSpPr>
      <p:sp>
        <p:nvSpPr>
          <p:cNvPr id="8" name="矩形 7"/>
          <p:cNvSpPr/>
          <p:nvPr userDrawn="1">
            <p:custDataLst>
              <p:tags r:id="rId2"/>
            </p:custDataLst>
          </p:nvPr>
        </p:nvSpPr>
        <p:spPr>
          <a:xfrm>
            <a:off x="0" y="0"/>
            <a:ext cx="4823460" cy="6866255"/>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baseline="0" dirty="0">
              <a:latin typeface="Arial" panose="020B0604020202020204" pitchFamily="34" charset="0"/>
              <a:ea typeface="隶书" panose="02010509060101010101" pitchFamily="49" charset="-122"/>
              <a:sym typeface="+mn-ea"/>
            </a:endParaRPr>
          </a:p>
        </p:txBody>
      </p:sp>
      <p:pic>
        <p:nvPicPr>
          <p:cNvPr id="12" name="图片 11"/>
          <p:cNvPicPr>
            <a:picLocks noChangeAspect="1"/>
          </p:cNvPicPr>
          <p:nvPr userDrawn="1">
            <p:custDataLst>
              <p:tags r:id="rId3"/>
            </p:custDataLst>
          </p:nvPr>
        </p:nvPicPr>
        <p:blipFill>
          <a:blip r:embed="rId4">
            <a:extLst>
              <a:ext uri="{28A0092B-C50C-407E-A947-70E740481C1C}">
                <a14:useLocalDpi xmlns:a14="http://schemas.microsoft.com/office/drawing/2010/main" val="0"/>
              </a:ext>
            </a:extLst>
          </a:blip>
          <a:stretch>
            <a:fillRect/>
          </a:stretch>
        </p:blipFill>
        <p:spPr>
          <a:xfrm>
            <a:off x="635" y="635"/>
            <a:ext cx="12190730" cy="6857365"/>
          </a:xfrm>
          <a:prstGeom prst="rect">
            <a:avLst/>
          </a:prstGeom>
        </p:spPr>
      </p:pic>
      <p:pic>
        <p:nvPicPr>
          <p:cNvPr id="13" name="图片 12"/>
          <p:cNvPicPr>
            <a:picLocks noChangeAspect="1"/>
          </p:cNvPicPr>
          <p:nvPr userDrawn="1">
            <p:custDataLst>
              <p:tags r:id="rId5"/>
            </p:custDataLst>
          </p:nvPr>
        </p:nvPicPr>
        <p:blipFill>
          <a:blip r:embed="rId6"/>
          <a:stretch>
            <a:fillRect/>
          </a:stretch>
        </p:blipFill>
        <p:spPr>
          <a:xfrm flipH="1">
            <a:off x="9144000" y="4281170"/>
            <a:ext cx="3048000" cy="2604135"/>
          </a:xfrm>
          <a:prstGeom prst="rect">
            <a:avLst/>
          </a:prstGeom>
        </p:spPr>
      </p:pic>
      <p:sp>
        <p:nvSpPr>
          <p:cNvPr id="2" name="标题 1"/>
          <p:cNvSpPr>
            <a:spLocks noGrp="1"/>
          </p:cNvSpPr>
          <p:nvPr>
            <p:ph type="title" hasCustomPrompt="1"/>
            <p:custDataLst>
              <p:tags r:id="rId7"/>
            </p:custDataLst>
          </p:nvPr>
        </p:nvSpPr>
        <p:spPr>
          <a:xfrm>
            <a:off x="583200" y="770400"/>
            <a:ext cx="3960000" cy="882000"/>
          </a:xfrm>
        </p:spPr>
        <p:txBody>
          <a:bodyPr anchor="ctr"/>
          <a:lstStyle>
            <a:lvl1pPr>
              <a:defRPr sz="3600" baseline="0">
                <a:solidFill>
                  <a:schemeClr val="tx1">
                    <a:lumMod val="75000"/>
                    <a:lumOff val="25000"/>
                  </a:schemeClr>
                </a:solidFill>
                <a:latin typeface="Arial" panose="020B0604020202020204" pitchFamily="34" charset="0"/>
                <a:ea typeface="隶书" panose="02010509060101010101" pitchFamily="49" charset="-122"/>
              </a:defRPr>
            </a:lvl1pPr>
          </a:lstStyle>
          <a:p>
            <a:r>
              <a:rPr lang="zh-CN" altLang="en-US" dirty="0"/>
              <a:t>单击编辑标题</a:t>
            </a:r>
            <a:endParaRPr lang="zh-CN" altLang="en-US" dirty="0"/>
          </a:p>
        </p:txBody>
      </p:sp>
      <p:sp>
        <p:nvSpPr>
          <p:cNvPr id="3" name="日期占位符 2"/>
          <p:cNvSpPr>
            <a:spLocks noGrp="1"/>
          </p:cNvSpPr>
          <p:nvPr>
            <p:ph type="dt" sz="half" idx="10"/>
            <p:custDataLst>
              <p:tags r:id="rId8"/>
            </p:custDataLst>
          </p:nvPr>
        </p:nvSpPr>
        <p:spPr/>
        <p:txBody>
          <a:bodyPr/>
          <a:lstStyle>
            <a:lvl1pPr>
              <a:defRPr baseline="0">
                <a:latin typeface="Arial" panose="020B0604020202020204" pitchFamily="34" charset="0"/>
                <a:ea typeface="隶书" panose="02010509060101010101" pitchFamily="49"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lvl1pPr>
              <a:defRPr baseline="0">
                <a:latin typeface="Arial" panose="020B0604020202020204" pitchFamily="34" charset="0"/>
                <a:ea typeface="隶书" panose="02010509060101010101" pitchFamily="49" charset="-122"/>
              </a:defRPr>
            </a:lvl1pPr>
          </a:lstStyle>
          <a:p>
            <a:endParaRPr lang="zh-CN" altLang="en-US" dirty="0"/>
          </a:p>
        </p:txBody>
      </p:sp>
      <p:sp>
        <p:nvSpPr>
          <p:cNvPr id="5" name="灯片编号占位符 4"/>
          <p:cNvSpPr>
            <a:spLocks noGrp="1"/>
          </p:cNvSpPr>
          <p:nvPr>
            <p:ph type="sldNum" sz="quarter" idx="12"/>
            <p:custDataLst>
              <p:tags r:id="rId10"/>
            </p:custDataLst>
          </p:nvPr>
        </p:nvSpPr>
        <p:spPr/>
        <p:txBody>
          <a:bodyPr/>
          <a:lstStyle>
            <a:lvl1pPr>
              <a:defRPr baseline="0">
                <a:latin typeface="Arial" panose="020B0604020202020204" pitchFamily="34" charset="0"/>
                <a:ea typeface="隶书" panose="02010509060101010101" pitchFamily="49" charset="-122"/>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1"/>
            </p:custDataLst>
          </p:nvPr>
        </p:nvSpPr>
        <p:spPr>
          <a:xfrm>
            <a:off x="586800" y="1764000"/>
            <a:ext cx="3956400" cy="4093200"/>
          </a:xfrm>
        </p:spPr>
        <p:txBody>
          <a:bodyPr/>
          <a:lstStyle>
            <a:lvl1pPr>
              <a:defRPr baseline="0">
                <a:solidFill>
                  <a:schemeClr val="tx1">
                    <a:lumMod val="75000"/>
                    <a:lumOff val="25000"/>
                  </a:schemeClr>
                </a:solidFill>
                <a:latin typeface="Arial" panose="020B0604020202020204" pitchFamily="34" charset="0"/>
                <a:ea typeface="隶书" panose="02010509060101010101" pitchFamily="49" charset="-122"/>
              </a:defRPr>
            </a:lvl1pPr>
            <a:lvl2pPr>
              <a:defRPr baseline="0">
                <a:solidFill>
                  <a:schemeClr val="tx1">
                    <a:lumMod val="75000"/>
                    <a:lumOff val="25000"/>
                  </a:schemeClr>
                </a:solidFill>
                <a:latin typeface="Arial" panose="020B0604020202020204" pitchFamily="34" charset="0"/>
                <a:ea typeface="隶书" panose="02010509060101010101" pitchFamily="49" charset="-122"/>
              </a:defRPr>
            </a:lvl2pPr>
            <a:lvl3pPr>
              <a:defRPr baseline="0">
                <a:solidFill>
                  <a:schemeClr val="tx1">
                    <a:lumMod val="75000"/>
                    <a:lumOff val="25000"/>
                  </a:schemeClr>
                </a:solidFill>
                <a:latin typeface="Arial" panose="020B0604020202020204" pitchFamily="34" charset="0"/>
                <a:ea typeface="隶书" panose="02010509060101010101" pitchFamily="49" charset="-122"/>
              </a:defRPr>
            </a:lvl3pPr>
            <a:lvl4pPr>
              <a:defRPr baseline="0">
                <a:solidFill>
                  <a:schemeClr val="tx1">
                    <a:lumMod val="75000"/>
                    <a:lumOff val="25000"/>
                  </a:schemeClr>
                </a:solidFill>
                <a:latin typeface="Arial" panose="020B0604020202020204" pitchFamily="34" charset="0"/>
                <a:ea typeface="隶书" panose="02010509060101010101" pitchFamily="49" charset="-122"/>
              </a:defRPr>
            </a:lvl4pPr>
            <a:lvl5pPr>
              <a:defRPr baseline="0">
                <a:solidFill>
                  <a:schemeClr val="tx1">
                    <a:lumMod val="75000"/>
                    <a:lumOff val="25000"/>
                  </a:schemeClr>
                </a:solidFill>
                <a:latin typeface="Arial" panose="020B0604020202020204" pitchFamily="34" charset="0"/>
                <a:ea typeface="隶书" panose="02010509060101010101" pitchFamily="49"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2"/>
            </p:custDataLst>
          </p:nvPr>
        </p:nvSpPr>
        <p:spPr>
          <a:xfrm>
            <a:off x="5101200" y="769938"/>
            <a:ext cx="6480000" cy="5087937"/>
          </a:xfrm>
        </p:spPr>
        <p:txBody>
          <a:bodyPr/>
          <a:lstStyle>
            <a:lvl1pPr>
              <a:defRPr baseline="0">
                <a:latin typeface="Arial" panose="020B0604020202020204" pitchFamily="34" charset="0"/>
                <a:ea typeface="隶书" panose="02010509060101010101" pitchFamily="49" charset="-122"/>
              </a:defRPr>
            </a:lvl1pPr>
            <a:lvl2pPr>
              <a:defRPr baseline="0">
                <a:latin typeface="Arial" panose="020B0604020202020204" pitchFamily="34" charset="0"/>
                <a:ea typeface="隶书" panose="02010509060101010101" pitchFamily="49" charset="-122"/>
              </a:defRPr>
            </a:lvl2pPr>
            <a:lvl3pPr>
              <a:defRPr baseline="0">
                <a:latin typeface="Arial" panose="020B0604020202020204" pitchFamily="34" charset="0"/>
                <a:ea typeface="隶书" panose="02010509060101010101" pitchFamily="49" charset="-122"/>
              </a:defRPr>
            </a:lvl3pPr>
            <a:lvl4pPr>
              <a:defRPr baseline="0">
                <a:latin typeface="Arial" panose="020B0604020202020204" pitchFamily="34" charset="0"/>
                <a:ea typeface="隶书" panose="02010509060101010101" pitchFamily="49" charset="-122"/>
              </a:defRPr>
            </a:lvl4pPr>
            <a:lvl5pPr>
              <a:defRPr baseline="0">
                <a:latin typeface="Arial" panose="020B0604020202020204" pitchFamily="34" charset="0"/>
                <a:ea typeface="隶书" panose="02010509060101010101" pitchFamily="49"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上下">
    <p:bg>
      <p:bgPr>
        <a:solidFill>
          <a:schemeClr val="bg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0"/>
            <a:ext cx="12192000" cy="26640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baseline="0">
              <a:solidFill>
                <a:schemeClr val="tx1">
                  <a:lumMod val="75000"/>
                  <a:lumOff val="25000"/>
                </a:schemeClr>
              </a:solidFill>
              <a:latin typeface="Arial" panose="020B0604020202020204" pitchFamily="34" charset="0"/>
              <a:ea typeface="隶书" panose="02010509060101010101" pitchFamily="49" charset="-122"/>
              <a:sym typeface="+mn-ea"/>
            </a:endParaRPr>
          </a:p>
        </p:txBody>
      </p:sp>
      <p:pic>
        <p:nvPicPr>
          <p:cNvPr id="13" name="图片 12"/>
          <p:cNvPicPr>
            <a:picLocks noChangeAspect="1"/>
          </p:cNvPicPr>
          <p:nvPr userDrawn="1">
            <p:custDataLst>
              <p:tags r:id="rId3"/>
            </p:custDataLst>
          </p:nvPr>
        </p:nvPicPr>
        <p:blipFill>
          <a:blip r:embed="rId4">
            <a:extLst>
              <a:ext uri="{28A0092B-C50C-407E-A947-70E740481C1C}">
                <a14:useLocalDpi xmlns:a14="http://schemas.microsoft.com/office/drawing/2010/main" val="0"/>
              </a:ext>
            </a:extLst>
          </a:blip>
          <a:stretch>
            <a:fillRect/>
          </a:stretch>
        </p:blipFill>
        <p:spPr>
          <a:xfrm>
            <a:off x="635" y="635"/>
            <a:ext cx="12190730" cy="6857365"/>
          </a:xfrm>
          <a:prstGeom prst="rect">
            <a:avLst/>
          </a:prstGeom>
        </p:spPr>
      </p:pic>
      <p:pic>
        <p:nvPicPr>
          <p:cNvPr id="14" name="图片 13"/>
          <p:cNvPicPr>
            <a:picLocks noChangeAspect="1"/>
          </p:cNvPicPr>
          <p:nvPr userDrawn="1">
            <p:custDataLst>
              <p:tags r:id="rId5"/>
            </p:custDataLst>
          </p:nvPr>
        </p:nvPicPr>
        <p:blipFill>
          <a:blip r:embed="rId6"/>
          <a:stretch>
            <a:fillRect/>
          </a:stretch>
        </p:blipFill>
        <p:spPr>
          <a:xfrm flipH="1">
            <a:off x="9144000" y="4281170"/>
            <a:ext cx="3048000" cy="2604135"/>
          </a:xfrm>
          <a:prstGeom prst="rect">
            <a:avLst/>
          </a:prstGeom>
        </p:spPr>
      </p:pic>
      <p:pic>
        <p:nvPicPr>
          <p:cNvPr id="15" name="图片 14"/>
          <p:cNvPicPr>
            <a:picLocks noChangeAspect="1"/>
          </p:cNvPicPr>
          <p:nvPr userDrawn="1">
            <p:custDataLst>
              <p:tags r:id="rId7"/>
            </p:custDataLst>
          </p:nvPr>
        </p:nvPicPr>
        <p:blipFill>
          <a:blip r:embed="rId8"/>
          <a:stretch>
            <a:fillRect/>
          </a:stretch>
        </p:blipFill>
        <p:spPr>
          <a:xfrm>
            <a:off x="0" y="128905"/>
            <a:ext cx="1070610" cy="628015"/>
          </a:xfrm>
          <a:prstGeom prst="rect">
            <a:avLst/>
          </a:prstGeom>
        </p:spPr>
      </p:pic>
      <p:sp>
        <p:nvSpPr>
          <p:cNvPr id="2" name="标题 1"/>
          <p:cNvSpPr>
            <a:spLocks noGrp="1"/>
          </p:cNvSpPr>
          <p:nvPr>
            <p:ph type="title"/>
            <p:custDataLst>
              <p:tags r:id="rId9"/>
            </p:custDataLst>
          </p:nvPr>
        </p:nvSpPr>
        <p:spPr>
          <a:xfrm>
            <a:off x="612000" y="781200"/>
            <a:ext cx="10976400" cy="626400"/>
          </a:xfrm>
        </p:spPr>
        <p:txBody>
          <a:bodyPr anchor="ctr"/>
          <a:lstStyle>
            <a:lvl1pPr algn="ctr">
              <a:defRPr sz="3600" baseline="0">
                <a:solidFill>
                  <a:schemeClr val="tx1">
                    <a:lumMod val="75000"/>
                    <a:lumOff val="25000"/>
                  </a:schemeClr>
                </a:solidFill>
                <a:latin typeface="Arial" panose="020B0604020202020204" pitchFamily="34" charset="0"/>
                <a:ea typeface="隶书" panose="02010509060101010101" pitchFamily="49"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10"/>
            </p:custDataLst>
          </p:nvPr>
        </p:nvSpPr>
        <p:spPr/>
        <p:txBody>
          <a:bodyPr/>
          <a:lstStyle>
            <a:lvl1pPr>
              <a:defRPr baseline="0">
                <a:latin typeface="Arial" panose="020B0604020202020204" pitchFamily="34" charset="0"/>
                <a:ea typeface="隶书" panose="02010509060101010101" pitchFamily="49"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p:txBody>
          <a:bodyPr/>
          <a:lstStyle>
            <a:lvl1pPr>
              <a:defRPr baseline="0">
                <a:latin typeface="Arial" panose="020B0604020202020204" pitchFamily="34" charset="0"/>
                <a:ea typeface="隶书" panose="02010509060101010101" pitchFamily="49" charset="-122"/>
              </a:defRPr>
            </a:lvl1pPr>
          </a:lstStyle>
          <a:p>
            <a:endParaRPr lang="zh-CN" altLang="en-US" dirty="0"/>
          </a:p>
        </p:txBody>
      </p:sp>
      <p:sp>
        <p:nvSpPr>
          <p:cNvPr id="5" name="灯片编号占位符 4"/>
          <p:cNvSpPr>
            <a:spLocks noGrp="1"/>
          </p:cNvSpPr>
          <p:nvPr>
            <p:ph type="sldNum" sz="quarter" idx="12"/>
            <p:custDataLst>
              <p:tags r:id="rId12"/>
            </p:custDataLst>
          </p:nvPr>
        </p:nvSpPr>
        <p:spPr/>
        <p:txBody>
          <a:bodyPr/>
          <a:lstStyle>
            <a:lvl1pPr>
              <a:defRPr baseline="0">
                <a:latin typeface="Arial" panose="020B0604020202020204" pitchFamily="34" charset="0"/>
                <a:ea typeface="隶书" panose="02010509060101010101" pitchFamily="49" charset="-122"/>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3"/>
            </p:custDataLst>
          </p:nvPr>
        </p:nvSpPr>
        <p:spPr>
          <a:xfrm>
            <a:off x="612000" y="1659600"/>
            <a:ext cx="10975975" cy="828000"/>
          </a:xfrm>
        </p:spPr>
        <p:txBody>
          <a:bodyPr/>
          <a:lstStyle>
            <a:lvl1pPr algn="ctr">
              <a:defRPr baseline="0">
                <a:solidFill>
                  <a:schemeClr val="tx1">
                    <a:lumMod val="75000"/>
                    <a:lumOff val="25000"/>
                  </a:schemeClr>
                </a:solidFill>
                <a:latin typeface="Arial" panose="020B0604020202020204" pitchFamily="34" charset="0"/>
                <a:ea typeface="隶书" panose="02010509060101010101" pitchFamily="49" charset="-122"/>
              </a:defRPr>
            </a:lvl1pPr>
          </a:lstStyle>
          <a:p>
            <a:pPr lvl="0"/>
            <a:r>
              <a:rPr lang="zh-CN" altLang="en-US" dirty="0"/>
              <a:t>单击此处编辑母版文本样式</a:t>
            </a:r>
            <a:endParaRPr lang="zh-CN" altLang="en-US" dirty="0"/>
          </a:p>
        </p:txBody>
      </p:sp>
      <p:sp>
        <p:nvSpPr>
          <p:cNvPr id="9" name="内容占位符 8"/>
          <p:cNvSpPr>
            <a:spLocks noGrp="1"/>
          </p:cNvSpPr>
          <p:nvPr>
            <p:ph sz="quarter" idx="14"/>
            <p:custDataLst>
              <p:tags r:id="rId14"/>
            </p:custDataLst>
          </p:nvPr>
        </p:nvSpPr>
        <p:spPr>
          <a:xfrm>
            <a:off x="612775" y="2808000"/>
            <a:ext cx="10965600" cy="3430800"/>
          </a:xfrm>
        </p:spPr>
        <p:txBody>
          <a:bodyPr/>
          <a:lstStyle>
            <a:lvl1pPr>
              <a:defRPr baseline="0">
                <a:latin typeface="Arial" panose="020B0604020202020204" pitchFamily="34" charset="0"/>
                <a:ea typeface="隶书" panose="02010509060101010101" pitchFamily="49" charset="-122"/>
              </a:defRPr>
            </a:lvl1pPr>
            <a:lvl2pPr>
              <a:defRPr baseline="0">
                <a:latin typeface="Arial" panose="020B0604020202020204" pitchFamily="34" charset="0"/>
                <a:ea typeface="隶书" panose="02010509060101010101" pitchFamily="49" charset="-122"/>
              </a:defRPr>
            </a:lvl2pPr>
            <a:lvl3pPr>
              <a:defRPr baseline="0">
                <a:latin typeface="Arial" panose="020B0604020202020204" pitchFamily="34" charset="0"/>
                <a:ea typeface="隶书" panose="02010509060101010101" pitchFamily="49" charset="-122"/>
              </a:defRPr>
            </a:lvl3pPr>
            <a:lvl4pPr>
              <a:defRPr baseline="0">
                <a:latin typeface="Arial" panose="020B0604020202020204" pitchFamily="34" charset="0"/>
                <a:ea typeface="隶书" panose="02010509060101010101" pitchFamily="49" charset="-122"/>
              </a:defRPr>
            </a:lvl4pPr>
            <a:lvl5pPr>
              <a:defRPr baseline="0">
                <a:latin typeface="Arial" panose="020B0604020202020204" pitchFamily="34" charset="0"/>
                <a:ea typeface="隶书" panose="02010509060101010101" pitchFamily="49"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下上">
    <p:bg>
      <p:bgPr>
        <a:solidFill>
          <a:schemeClr val="bg2"/>
        </a:solidFill>
        <a:effectLst/>
      </p:bgPr>
    </p:bg>
    <p:spTree>
      <p:nvGrpSpPr>
        <p:cNvPr id="1" name=""/>
        <p:cNvGrpSpPr/>
        <p:nvPr/>
      </p:nvGrpSpPr>
      <p:grpSpPr>
        <a:xfrm>
          <a:off x="0" y="0"/>
          <a:ext cx="0" cy="0"/>
          <a:chOff x="0" y="0"/>
          <a:chExt cx="0" cy="0"/>
        </a:xfrm>
      </p:grpSpPr>
      <p:sp>
        <p:nvSpPr>
          <p:cNvPr id="8" name="矩形 7"/>
          <p:cNvSpPr/>
          <p:nvPr userDrawn="1">
            <p:custDataLst>
              <p:tags r:id="rId2"/>
            </p:custDataLst>
          </p:nvPr>
        </p:nvSpPr>
        <p:spPr>
          <a:xfrm>
            <a:off x="0" y="5029201"/>
            <a:ext cx="12192000" cy="1828799"/>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baseline="0">
              <a:latin typeface="Arial" panose="020B0604020202020204" pitchFamily="34" charset="0"/>
              <a:ea typeface="隶书" panose="02010509060101010101" pitchFamily="49" charset="-122"/>
              <a:sym typeface="+mn-ea"/>
            </a:endParaRPr>
          </a:p>
        </p:txBody>
      </p:sp>
      <p:pic>
        <p:nvPicPr>
          <p:cNvPr id="12" name="图片 11"/>
          <p:cNvPicPr>
            <a:picLocks noChangeAspect="1"/>
          </p:cNvPicPr>
          <p:nvPr userDrawn="1">
            <p:custDataLst>
              <p:tags r:id="rId3"/>
            </p:custDataLst>
          </p:nvPr>
        </p:nvPicPr>
        <p:blipFill>
          <a:blip r:embed="rId4">
            <a:extLst>
              <a:ext uri="{28A0092B-C50C-407E-A947-70E740481C1C}">
                <a14:useLocalDpi xmlns:a14="http://schemas.microsoft.com/office/drawing/2010/main" val="0"/>
              </a:ext>
            </a:extLst>
          </a:blip>
          <a:stretch>
            <a:fillRect/>
          </a:stretch>
        </p:blipFill>
        <p:spPr>
          <a:xfrm>
            <a:off x="635" y="635"/>
            <a:ext cx="12190730" cy="6857365"/>
          </a:xfrm>
          <a:prstGeom prst="rect">
            <a:avLst/>
          </a:prstGeom>
        </p:spPr>
      </p:pic>
      <p:pic>
        <p:nvPicPr>
          <p:cNvPr id="13" name="图片 12"/>
          <p:cNvPicPr>
            <a:picLocks noChangeAspect="1"/>
          </p:cNvPicPr>
          <p:nvPr userDrawn="1">
            <p:custDataLst>
              <p:tags r:id="rId5"/>
            </p:custDataLst>
          </p:nvPr>
        </p:nvPicPr>
        <p:blipFill>
          <a:blip r:embed="rId6"/>
          <a:stretch>
            <a:fillRect/>
          </a:stretch>
        </p:blipFill>
        <p:spPr>
          <a:xfrm flipH="1">
            <a:off x="9144000" y="4281170"/>
            <a:ext cx="3048000" cy="2604135"/>
          </a:xfrm>
          <a:prstGeom prst="rect">
            <a:avLst/>
          </a:prstGeom>
        </p:spPr>
      </p:pic>
      <p:pic>
        <p:nvPicPr>
          <p:cNvPr id="14" name="图片 13"/>
          <p:cNvPicPr>
            <a:picLocks noChangeAspect="1"/>
          </p:cNvPicPr>
          <p:nvPr userDrawn="1">
            <p:custDataLst>
              <p:tags r:id="rId7"/>
            </p:custDataLst>
          </p:nvPr>
        </p:nvPicPr>
        <p:blipFill>
          <a:blip r:embed="rId8"/>
          <a:stretch>
            <a:fillRect/>
          </a:stretch>
        </p:blipFill>
        <p:spPr>
          <a:xfrm>
            <a:off x="0" y="128905"/>
            <a:ext cx="1070610" cy="628015"/>
          </a:xfrm>
          <a:prstGeom prst="rect">
            <a:avLst/>
          </a:prstGeom>
        </p:spPr>
      </p:pic>
      <p:sp>
        <p:nvSpPr>
          <p:cNvPr id="2" name="标题 1"/>
          <p:cNvSpPr>
            <a:spLocks noGrp="1"/>
          </p:cNvSpPr>
          <p:nvPr>
            <p:ph type="title"/>
            <p:custDataLst>
              <p:tags r:id="rId9"/>
            </p:custDataLst>
          </p:nvPr>
        </p:nvSpPr>
        <p:spPr>
          <a:xfrm>
            <a:off x="604800" y="669600"/>
            <a:ext cx="10976400" cy="565200"/>
          </a:xfrm>
        </p:spPr>
        <p:txBody>
          <a:bodyPr anchor="ctr"/>
          <a:lstStyle>
            <a:lvl1pPr algn="ctr">
              <a:defRPr sz="3200" baseline="0">
                <a:latin typeface="Arial" panose="020B0604020202020204" pitchFamily="34" charset="0"/>
                <a:ea typeface="隶书" panose="02010509060101010101" pitchFamily="49"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10"/>
            </p:custDataLst>
          </p:nvPr>
        </p:nvSpPr>
        <p:spPr/>
        <p:txBody>
          <a:bodyPr/>
          <a:lstStyle>
            <a:lvl1pPr>
              <a:defRPr baseline="0">
                <a:latin typeface="Arial" panose="020B0604020202020204" pitchFamily="34" charset="0"/>
                <a:ea typeface="隶书" panose="02010509060101010101" pitchFamily="49"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p:txBody>
          <a:bodyPr/>
          <a:lstStyle>
            <a:lvl1pPr>
              <a:defRPr baseline="0">
                <a:latin typeface="Arial" panose="020B0604020202020204" pitchFamily="34" charset="0"/>
                <a:ea typeface="隶书" panose="02010509060101010101" pitchFamily="49" charset="-122"/>
              </a:defRPr>
            </a:lvl1pPr>
          </a:lstStyle>
          <a:p>
            <a:endParaRPr lang="zh-CN" altLang="en-US" dirty="0"/>
          </a:p>
        </p:txBody>
      </p:sp>
      <p:sp>
        <p:nvSpPr>
          <p:cNvPr id="5" name="灯片编号占位符 4"/>
          <p:cNvSpPr>
            <a:spLocks noGrp="1"/>
          </p:cNvSpPr>
          <p:nvPr>
            <p:ph type="sldNum" sz="quarter" idx="12"/>
            <p:custDataLst>
              <p:tags r:id="rId12"/>
            </p:custDataLst>
          </p:nvPr>
        </p:nvSpPr>
        <p:spPr/>
        <p:txBody>
          <a:bodyPr/>
          <a:lstStyle>
            <a:lvl1pPr>
              <a:defRPr baseline="0">
                <a:latin typeface="Arial" panose="020B0604020202020204" pitchFamily="34" charset="0"/>
                <a:ea typeface="隶书" panose="02010509060101010101" pitchFamily="49" charset="-122"/>
              </a:defRPr>
            </a:lvl1p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13"/>
            </p:custDataLst>
          </p:nvPr>
        </p:nvSpPr>
        <p:spPr>
          <a:xfrm>
            <a:off x="604837" y="1681200"/>
            <a:ext cx="10990800" cy="3211200"/>
          </a:xfrm>
        </p:spPr>
        <p:txBody>
          <a:bodyPr/>
          <a:lstStyle>
            <a:lvl1pPr>
              <a:defRPr baseline="0">
                <a:latin typeface="Arial" panose="020B0604020202020204" pitchFamily="34" charset="0"/>
                <a:ea typeface="隶书" panose="02010509060101010101" pitchFamily="49" charset="-122"/>
              </a:defRPr>
            </a:lvl1pPr>
            <a:lvl2pPr>
              <a:defRPr baseline="0">
                <a:latin typeface="Arial" panose="020B0604020202020204" pitchFamily="34" charset="0"/>
                <a:ea typeface="隶书" panose="02010509060101010101" pitchFamily="49" charset="-122"/>
              </a:defRPr>
            </a:lvl2pPr>
            <a:lvl3pPr>
              <a:defRPr baseline="0">
                <a:latin typeface="Arial" panose="020B0604020202020204" pitchFamily="34" charset="0"/>
                <a:ea typeface="隶书" panose="02010509060101010101" pitchFamily="49" charset="-122"/>
              </a:defRPr>
            </a:lvl3pPr>
            <a:lvl4pPr>
              <a:defRPr baseline="0">
                <a:latin typeface="Arial" panose="020B0604020202020204" pitchFamily="34" charset="0"/>
                <a:ea typeface="隶书" panose="02010509060101010101" pitchFamily="49" charset="-122"/>
              </a:defRPr>
            </a:lvl4pPr>
            <a:lvl5pPr>
              <a:defRPr baseline="0">
                <a:latin typeface="Arial" panose="020B0604020202020204" pitchFamily="34" charset="0"/>
                <a:ea typeface="隶书" panose="02010509060101010101" pitchFamily="49"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文本占位符 8"/>
          <p:cNvSpPr>
            <a:spLocks noGrp="1"/>
          </p:cNvSpPr>
          <p:nvPr>
            <p:ph type="body" sz="quarter" idx="14"/>
            <p:custDataLst>
              <p:tags r:id="rId14"/>
            </p:custDataLst>
          </p:nvPr>
        </p:nvSpPr>
        <p:spPr>
          <a:xfrm>
            <a:off x="594000" y="5180400"/>
            <a:ext cx="11001600" cy="1011600"/>
          </a:xfrm>
        </p:spPr>
        <p:txBody>
          <a:bodyPr/>
          <a:lstStyle>
            <a:lvl1pPr>
              <a:defRPr baseline="0">
                <a:solidFill>
                  <a:schemeClr val="tx1">
                    <a:lumMod val="75000"/>
                    <a:lumOff val="25000"/>
                  </a:schemeClr>
                </a:solidFill>
                <a:latin typeface="Arial" panose="020B0604020202020204" pitchFamily="34" charset="0"/>
                <a:ea typeface="隶书" panose="02010509060101010101" pitchFamily="49"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导航">
    <p:bg>
      <p:bgPr>
        <a:solidFill>
          <a:schemeClr val="bg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0"/>
            <a:ext cx="12192000" cy="9144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baseline="0">
              <a:solidFill>
                <a:schemeClr val="tx1">
                  <a:lumMod val="75000"/>
                  <a:lumOff val="25000"/>
                </a:schemeClr>
              </a:solidFill>
              <a:latin typeface="Arial" panose="020B0604020202020204" pitchFamily="34" charset="0"/>
              <a:ea typeface="隶书" panose="02010509060101010101" pitchFamily="49" charset="-122"/>
              <a:sym typeface="+mn-ea"/>
            </a:endParaRPr>
          </a:p>
        </p:txBody>
      </p:sp>
      <p:pic>
        <p:nvPicPr>
          <p:cNvPr id="15" name="图片 14"/>
          <p:cNvPicPr>
            <a:picLocks noChangeAspect="1"/>
          </p:cNvPicPr>
          <p:nvPr userDrawn="1">
            <p:custDataLst>
              <p:tags r:id="rId3"/>
            </p:custDataLst>
          </p:nvPr>
        </p:nvPicPr>
        <p:blipFill>
          <a:blip r:embed="rId4">
            <a:extLst>
              <a:ext uri="{28A0092B-C50C-407E-A947-70E740481C1C}">
                <a14:useLocalDpi xmlns:a14="http://schemas.microsoft.com/office/drawing/2010/main" val="0"/>
              </a:ext>
            </a:extLst>
          </a:blip>
          <a:stretch>
            <a:fillRect/>
          </a:stretch>
        </p:blipFill>
        <p:spPr>
          <a:xfrm>
            <a:off x="635" y="635"/>
            <a:ext cx="12190730" cy="6857365"/>
          </a:xfrm>
          <a:prstGeom prst="rect">
            <a:avLst/>
          </a:prstGeom>
        </p:spPr>
      </p:pic>
      <p:pic>
        <p:nvPicPr>
          <p:cNvPr id="16" name="图片 15"/>
          <p:cNvPicPr>
            <a:picLocks noChangeAspect="1"/>
          </p:cNvPicPr>
          <p:nvPr userDrawn="1">
            <p:custDataLst>
              <p:tags r:id="rId5"/>
            </p:custDataLst>
          </p:nvPr>
        </p:nvPicPr>
        <p:blipFill>
          <a:blip r:embed="rId6"/>
          <a:stretch>
            <a:fillRect/>
          </a:stretch>
        </p:blipFill>
        <p:spPr>
          <a:xfrm flipH="1">
            <a:off x="9144000" y="4281170"/>
            <a:ext cx="3048000" cy="2604135"/>
          </a:xfrm>
          <a:prstGeom prst="rect">
            <a:avLst/>
          </a:prstGeom>
        </p:spPr>
      </p:pic>
      <p:pic>
        <p:nvPicPr>
          <p:cNvPr id="17" name="图片 16"/>
          <p:cNvPicPr>
            <a:picLocks noChangeAspect="1"/>
          </p:cNvPicPr>
          <p:nvPr userDrawn="1">
            <p:custDataLst>
              <p:tags r:id="rId7"/>
            </p:custDataLst>
          </p:nvPr>
        </p:nvPicPr>
        <p:blipFill>
          <a:blip r:embed="rId8"/>
          <a:stretch>
            <a:fillRect/>
          </a:stretch>
        </p:blipFill>
        <p:spPr>
          <a:xfrm>
            <a:off x="0" y="128905"/>
            <a:ext cx="1070610" cy="628015"/>
          </a:xfrm>
          <a:prstGeom prst="rect">
            <a:avLst/>
          </a:prstGeom>
        </p:spPr>
      </p:pic>
      <p:sp>
        <p:nvSpPr>
          <p:cNvPr id="2" name="标题 1"/>
          <p:cNvSpPr>
            <a:spLocks noGrp="1"/>
          </p:cNvSpPr>
          <p:nvPr>
            <p:ph type="title"/>
            <p:custDataLst>
              <p:tags r:id="rId9"/>
            </p:custDataLst>
          </p:nvPr>
        </p:nvSpPr>
        <p:spPr>
          <a:xfrm>
            <a:off x="579600" y="237600"/>
            <a:ext cx="11037600" cy="441964"/>
          </a:xfrm>
        </p:spPr>
        <p:txBody>
          <a:bodyPr/>
          <a:lstStyle>
            <a:lvl1pPr>
              <a:defRPr baseline="0">
                <a:solidFill>
                  <a:schemeClr val="tx1">
                    <a:lumMod val="75000"/>
                    <a:lumOff val="25000"/>
                  </a:schemeClr>
                </a:solidFill>
                <a:latin typeface="Arial" panose="020B0604020202020204" pitchFamily="34" charset="0"/>
                <a:ea typeface="隶书" panose="02010509060101010101" pitchFamily="49"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10"/>
            </p:custDataLst>
          </p:nvPr>
        </p:nvSpPr>
        <p:spPr/>
        <p:txBody>
          <a:bodyPr/>
          <a:lstStyle>
            <a:lvl1pPr>
              <a:defRPr baseline="0">
                <a:latin typeface="Arial" panose="020B0604020202020204" pitchFamily="34" charset="0"/>
                <a:ea typeface="隶书" panose="02010509060101010101" pitchFamily="49"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p:txBody>
          <a:bodyPr/>
          <a:lstStyle>
            <a:lvl1pPr>
              <a:defRPr baseline="0">
                <a:latin typeface="Arial" panose="020B0604020202020204" pitchFamily="34" charset="0"/>
                <a:ea typeface="隶书" panose="02010509060101010101" pitchFamily="49" charset="-122"/>
              </a:defRPr>
            </a:lvl1pPr>
          </a:lstStyle>
          <a:p>
            <a:endParaRPr lang="zh-CN" altLang="en-US" dirty="0"/>
          </a:p>
        </p:txBody>
      </p:sp>
      <p:sp>
        <p:nvSpPr>
          <p:cNvPr id="5" name="灯片编号占位符 4"/>
          <p:cNvSpPr>
            <a:spLocks noGrp="1"/>
          </p:cNvSpPr>
          <p:nvPr>
            <p:ph type="sldNum" sz="quarter" idx="12"/>
            <p:custDataLst>
              <p:tags r:id="rId12"/>
            </p:custDataLst>
          </p:nvPr>
        </p:nvSpPr>
        <p:spPr/>
        <p:txBody>
          <a:bodyPr/>
          <a:lstStyle>
            <a:lvl1pPr>
              <a:defRPr baseline="0">
                <a:latin typeface="Arial" panose="020B0604020202020204" pitchFamily="34" charset="0"/>
                <a:ea typeface="隶书" panose="02010509060101010101" pitchFamily="49" charset="-122"/>
              </a:defRPr>
            </a:lvl1p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13"/>
            </p:custDataLst>
          </p:nvPr>
        </p:nvSpPr>
        <p:spPr>
          <a:xfrm>
            <a:off x="579600" y="1663200"/>
            <a:ext cx="5342400" cy="2894400"/>
          </a:xfrm>
        </p:spPr>
        <p:txBody>
          <a:bodyPr/>
          <a:lstStyle>
            <a:lvl1pPr>
              <a:defRPr baseline="0">
                <a:latin typeface="Arial" panose="020B0604020202020204" pitchFamily="34" charset="0"/>
                <a:ea typeface="隶书" panose="02010509060101010101" pitchFamily="49" charset="-122"/>
              </a:defRPr>
            </a:lvl1pPr>
            <a:lvl2pPr>
              <a:defRPr baseline="0">
                <a:latin typeface="Arial" panose="020B0604020202020204" pitchFamily="34" charset="0"/>
                <a:ea typeface="隶书" panose="02010509060101010101" pitchFamily="49" charset="-122"/>
              </a:defRPr>
            </a:lvl2pPr>
            <a:lvl3pPr>
              <a:defRPr baseline="0">
                <a:latin typeface="Arial" panose="020B0604020202020204" pitchFamily="34" charset="0"/>
                <a:ea typeface="隶书" panose="02010509060101010101" pitchFamily="49" charset="-122"/>
              </a:defRPr>
            </a:lvl3pPr>
            <a:lvl4pPr>
              <a:defRPr baseline="0">
                <a:latin typeface="Arial" panose="020B0604020202020204" pitchFamily="34" charset="0"/>
                <a:ea typeface="隶书" panose="02010509060101010101" pitchFamily="49" charset="-122"/>
              </a:defRPr>
            </a:lvl4pPr>
            <a:lvl5pPr>
              <a:defRPr baseline="0">
                <a:latin typeface="Arial" panose="020B0604020202020204" pitchFamily="34" charset="0"/>
                <a:ea typeface="隶书" panose="02010509060101010101" pitchFamily="49"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4"/>
            </p:custDataLst>
          </p:nvPr>
        </p:nvSpPr>
        <p:spPr>
          <a:xfrm>
            <a:off x="6242400" y="1663200"/>
            <a:ext cx="5367600" cy="2894400"/>
          </a:xfrm>
        </p:spPr>
        <p:txBody>
          <a:bodyPr/>
          <a:lstStyle>
            <a:lvl1pPr>
              <a:defRPr baseline="0">
                <a:latin typeface="Arial" panose="020B0604020202020204" pitchFamily="34" charset="0"/>
                <a:ea typeface="隶书" panose="02010509060101010101" pitchFamily="49" charset="-122"/>
              </a:defRPr>
            </a:lvl1pPr>
            <a:lvl2pPr>
              <a:defRPr baseline="0">
                <a:latin typeface="Arial" panose="020B0604020202020204" pitchFamily="34" charset="0"/>
                <a:ea typeface="隶书" panose="02010509060101010101" pitchFamily="49" charset="-122"/>
              </a:defRPr>
            </a:lvl2pPr>
            <a:lvl3pPr>
              <a:defRPr baseline="0">
                <a:latin typeface="Arial" panose="020B0604020202020204" pitchFamily="34" charset="0"/>
                <a:ea typeface="隶书" panose="02010509060101010101" pitchFamily="49" charset="-122"/>
              </a:defRPr>
            </a:lvl3pPr>
            <a:lvl4pPr>
              <a:defRPr baseline="0">
                <a:latin typeface="Arial" panose="020B0604020202020204" pitchFamily="34" charset="0"/>
                <a:ea typeface="隶书" panose="02010509060101010101" pitchFamily="49" charset="-122"/>
              </a:defRPr>
            </a:lvl4pPr>
            <a:lvl5pPr>
              <a:defRPr baseline="0">
                <a:latin typeface="Arial" panose="020B0604020202020204" pitchFamily="34" charset="0"/>
                <a:ea typeface="隶书" panose="02010509060101010101" pitchFamily="49"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1" name="文本占位符 10"/>
          <p:cNvSpPr>
            <a:spLocks noGrp="1"/>
          </p:cNvSpPr>
          <p:nvPr>
            <p:ph type="body" sz="quarter" idx="15"/>
            <p:custDataLst>
              <p:tags r:id="rId15"/>
            </p:custDataLst>
          </p:nvPr>
        </p:nvSpPr>
        <p:spPr>
          <a:xfrm>
            <a:off x="572400" y="4816800"/>
            <a:ext cx="5342400" cy="781200"/>
          </a:xfrm>
        </p:spPr>
        <p:txBody>
          <a:bodyPr/>
          <a:lstStyle>
            <a:lvl1pPr>
              <a:defRPr baseline="0">
                <a:latin typeface="Arial" panose="020B0604020202020204" pitchFamily="34" charset="0"/>
                <a:ea typeface="隶书" panose="02010509060101010101" pitchFamily="49" charset="-122"/>
              </a:defRPr>
            </a:lvl1pPr>
          </a:lstStyle>
          <a:p>
            <a:pPr lvl="0"/>
            <a:r>
              <a:rPr lang="zh-CN" altLang="en-US" dirty="0"/>
              <a:t>单击此处编辑母版文本样式</a:t>
            </a:r>
            <a:endParaRPr lang="zh-CN" altLang="en-US" dirty="0"/>
          </a:p>
        </p:txBody>
      </p:sp>
      <p:sp>
        <p:nvSpPr>
          <p:cNvPr id="13" name="文本占位符 12"/>
          <p:cNvSpPr>
            <a:spLocks noGrp="1"/>
          </p:cNvSpPr>
          <p:nvPr>
            <p:ph type="body" sz="quarter" idx="16"/>
            <p:custDataLst>
              <p:tags r:id="rId16"/>
            </p:custDataLst>
          </p:nvPr>
        </p:nvSpPr>
        <p:spPr>
          <a:xfrm>
            <a:off x="6253200" y="4813200"/>
            <a:ext cx="5367600" cy="781200"/>
          </a:xfrm>
        </p:spPr>
        <p:txBody>
          <a:bodyPr/>
          <a:lstStyle>
            <a:lvl1pPr>
              <a:defRPr baseline="0">
                <a:latin typeface="Arial" panose="020B0604020202020204" pitchFamily="34" charset="0"/>
                <a:ea typeface="隶书" panose="02010509060101010101" pitchFamily="49"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腰带">
    <p:bg>
      <p:bgPr>
        <a:solidFill>
          <a:schemeClr val="tx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959224"/>
            <a:ext cx="12192000" cy="4939553"/>
          </a:xfrm>
          <a:prstGeom prst="rect">
            <a:avLst/>
          </a:pr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baseline="0">
              <a:latin typeface="Arial" panose="020B0604020202020204" pitchFamily="34" charset="0"/>
              <a:ea typeface="隶书" panose="02010509060101010101" pitchFamily="49" charset="-122"/>
              <a:sym typeface="+mn-ea"/>
            </a:endParaRPr>
          </a:p>
        </p:txBody>
      </p:sp>
      <p:pic>
        <p:nvPicPr>
          <p:cNvPr id="8" name="图片 7"/>
          <p:cNvPicPr>
            <a:picLocks noChangeAspect="1"/>
          </p:cNvPicPr>
          <p:nvPr userDrawn="1">
            <p:custDataLst>
              <p:tags r:id="rId3"/>
            </p:custDataLst>
          </p:nvPr>
        </p:nvPicPr>
        <p:blipFill>
          <a:blip r:embed="rId4"/>
          <a:stretch>
            <a:fillRect/>
          </a:stretch>
        </p:blipFill>
        <p:spPr>
          <a:xfrm flipH="1">
            <a:off x="346710" y="310515"/>
            <a:ext cx="1626870" cy="954405"/>
          </a:xfrm>
          <a:prstGeom prst="rect">
            <a:avLst/>
          </a:prstGeom>
        </p:spPr>
      </p:pic>
      <p:pic>
        <p:nvPicPr>
          <p:cNvPr id="9" name="图片 8"/>
          <p:cNvPicPr>
            <a:picLocks noChangeAspect="1"/>
          </p:cNvPicPr>
          <p:nvPr userDrawn="1">
            <p:custDataLst>
              <p:tags r:id="rId5"/>
            </p:custDataLst>
          </p:nvPr>
        </p:nvPicPr>
        <p:blipFill>
          <a:blip r:embed="rId6">
            <a:extLst>
              <a:ext uri="{28A0092B-C50C-407E-A947-70E740481C1C}">
                <a14:useLocalDpi xmlns:a14="http://schemas.microsoft.com/office/drawing/2010/main" val="0"/>
              </a:ext>
            </a:extLst>
          </a:blip>
          <a:stretch>
            <a:fillRect/>
          </a:stretch>
        </p:blipFill>
        <p:spPr>
          <a:xfrm flipH="1">
            <a:off x="7950200" y="3272155"/>
            <a:ext cx="4241800" cy="3623945"/>
          </a:xfrm>
          <a:prstGeom prst="rect">
            <a:avLst/>
          </a:prstGeom>
        </p:spPr>
      </p:pic>
      <p:sp>
        <p:nvSpPr>
          <p:cNvPr id="2" name="标题 1"/>
          <p:cNvSpPr>
            <a:spLocks noGrp="1"/>
          </p:cNvSpPr>
          <p:nvPr>
            <p:ph type="title" hasCustomPrompt="1"/>
            <p:custDataLst>
              <p:tags r:id="rId7"/>
            </p:custDataLst>
          </p:nvPr>
        </p:nvSpPr>
        <p:spPr>
          <a:xfrm>
            <a:off x="1522800" y="1339200"/>
            <a:ext cx="9144000" cy="2386800"/>
          </a:xfrm>
        </p:spPr>
        <p:txBody>
          <a:bodyPr anchor="b"/>
          <a:lstStyle>
            <a:lvl1pPr algn="ctr">
              <a:defRPr sz="6000" baseline="0">
                <a:latin typeface="Arial" panose="020B0604020202020204" pitchFamily="34" charset="0"/>
                <a:ea typeface="隶书" panose="02010509060101010101" pitchFamily="49" charset="-122"/>
              </a:defRPr>
            </a:lvl1pPr>
          </a:lstStyle>
          <a:p>
            <a:r>
              <a:rPr lang="zh-CN" altLang="en-US" dirty="0"/>
              <a:t>单击此处编辑标题</a:t>
            </a:r>
            <a:endParaRPr lang="zh-CN" altLang="en-US" dirty="0"/>
          </a:p>
        </p:txBody>
      </p:sp>
      <p:sp>
        <p:nvSpPr>
          <p:cNvPr id="3" name="日期占位符 2"/>
          <p:cNvSpPr>
            <a:spLocks noGrp="1"/>
          </p:cNvSpPr>
          <p:nvPr>
            <p:ph type="dt" sz="half" idx="10"/>
            <p:custDataLst>
              <p:tags r:id="rId8"/>
            </p:custDataLst>
          </p:nvPr>
        </p:nvSpPr>
        <p:spPr/>
        <p:txBody>
          <a:bodyPr/>
          <a:lstStyle>
            <a:lvl1pPr>
              <a:defRPr baseline="0">
                <a:latin typeface="Arial" panose="020B0604020202020204" pitchFamily="34" charset="0"/>
                <a:ea typeface="隶书" panose="02010509060101010101" pitchFamily="49"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lvl1pPr>
              <a:defRPr baseline="0">
                <a:latin typeface="Arial" panose="020B0604020202020204" pitchFamily="34" charset="0"/>
                <a:ea typeface="隶书" panose="02010509060101010101" pitchFamily="49" charset="-122"/>
              </a:defRPr>
            </a:lvl1pPr>
          </a:lstStyle>
          <a:p>
            <a:endParaRPr lang="zh-CN" altLang="en-US" dirty="0"/>
          </a:p>
        </p:txBody>
      </p:sp>
      <p:sp>
        <p:nvSpPr>
          <p:cNvPr id="5" name="灯片编号占位符 4"/>
          <p:cNvSpPr>
            <a:spLocks noGrp="1"/>
          </p:cNvSpPr>
          <p:nvPr>
            <p:ph type="sldNum" sz="quarter" idx="12"/>
            <p:custDataLst>
              <p:tags r:id="rId10"/>
            </p:custDataLst>
          </p:nvPr>
        </p:nvSpPr>
        <p:spPr/>
        <p:txBody>
          <a:bodyPr/>
          <a:lstStyle>
            <a:lvl1pPr>
              <a:defRPr baseline="0">
                <a:latin typeface="Arial" panose="020B0604020202020204" pitchFamily="34" charset="0"/>
                <a:ea typeface="隶书" panose="02010509060101010101" pitchFamily="49" charset="-122"/>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1"/>
            </p:custDataLst>
          </p:nvPr>
        </p:nvSpPr>
        <p:spPr>
          <a:xfrm>
            <a:off x="1522413" y="3862800"/>
            <a:ext cx="9144000" cy="1656000"/>
          </a:xfrm>
        </p:spPr>
        <p:txBody>
          <a:bodyPr/>
          <a:lstStyle>
            <a:lvl1pPr algn="ctr">
              <a:defRPr baseline="0">
                <a:latin typeface="Arial" panose="020B0604020202020204" pitchFamily="34" charset="0"/>
                <a:ea typeface="隶书" panose="02010509060101010101" pitchFamily="49"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标题幻灯片">
    <p:bg>
      <p:bgPr>
        <a:solidFill>
          <a:schemeClr val="bg2"/>
        </a:solidFill>
        <a:effectLst/>
      </p:bgPr>
    </p:bg>
    <p:spTree>
      <p:nvGrpSpPr>
        <p:cNvPr id="1" name=""/>
        <p:cNvGrpSpPr/>
        <p:nvPr/>
      </p:nvGrpSpPr>
      <p:grpSpPr>
        <a:xfrm>
          <a:off x="0" y="0"/>
          <a:ext cx="0" cy="0"/>
          <a:chOff x="0" y="0"/>
          <a:chExt cx="0" cy="0"/>
        </a:xfrm>
      </p:grpSpPr>
      <p:pic>
        <p:nvPicPr>
          <p:cNvPr id="3" name="图片 2"/>
          <p:cNvPicPr>
            <a:picLocks noChangeAspect="1"/>
          </p:cNvPicPr>
          <p:nvPr userDrawn="1">
            <p:custDataLst>
              <p:tags r:id="rId2"/>
            </p:custData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grpSp>
        <p:nvGrpSpPr>
          <p:cNvPr id="7" name="组合 6"/>
          <p:cNvGrpSpPr/>
          <p:nvPr userDrawn="1">
            <p:custDataLst>
              <p:tags r:id="rId4"/>
            </p:custDataLst>
          </p:nvPr>
        </p:nvGrpSpPr>
        <p:grpSpPr>
          <a:xfrm>
            <a:off x="2753240" y="1123029"/>
            <a:ext cx="6424532" cy="4608404"/>
            <a:chOff x="2753240" y="1123029"/>
            <a:chExt cx="6424532" cy="4608404"/>
          </a:xfrm>
        </p:grpSpPr>
        <p:pic>
          <p:nvPicPr>
            <p:cNvPr id="20" name="图片 19"/>
            <p:cNvPicPr>
              <a:picLocks noChangeAspect="1"/>
            </p:cNvPicPr>
            <p:nvPr>
              <p:custDataLst>
                <p:tags r:id="rId5"/>
              </p:custDataLst>
            </p:nvPr>
          </p:nvPicPr>
          <p:blipFill>
            <a:blip r:embed="rId6"/>
            <a:stretch>
              <a:fillRect/>
            </a:stretch>
          </p:blipFill>
          <p:spPr>
            <a:xfrm>
              <a:off x="7464317" y="2492772"/>
              <a:ext cx="1713455" cy="798431"/>
            </a:xfrm>
            <a:prstGeom prst="rect">
              <a:avLst/>
            </a:prstGeom>
            <a:ln>
              <a:noFill/>
            </a:ln>
          </p:spPr>
        </p:pic>
        <p:pic>
          <p:nvPicPr>
            <p:cNvPr id="21" name="图片 20"/>
            <p:cNvPicPr>
              <a:picLocks noChangeAspect="1"/>
            </p:cNvPicPr>
            <p:nvPr>
              <p:custDataLst>
                <p:tags r:id="rId7"/>
              </p:custDataLst>
            </p:nvPr>
          </p:nvPicPr>
          <p:blipFill>
            <a:blip r:embed="rId8"/>
            <a:stretch>
              <a:fillRect/>
            </a:stretch>
          </p:blipFill>
          <p:spPr>
            <a:xfrm>
              <a:off x="2753240" y="3587863"/>
              <a:ext cx="1957170" cy="911997"/>
            </a:xfrm>
            <a:prstGeom prst="rect">
              <a:avLst/>
            </a:prstGeom>
            <a:ln>
              <a:noFill/>
            </a:ln>
          </p:spPr>
        </p:pic>
        <p:sp>
          <p:nvSpPr>
            <p:cNvPr id="22" name="任意多边形: 形状 21"/>
            <p:cNvSpPr/>
            <p:nvPr userDrawn="1">
              <p:custDataLst>
                <p:tags r:id="rId9"/>
              </p:custDataLst>
            </p:nvPr>
          </p:nvSpPr>
          <p:spPr>
            <a:xfrm>
              <a:off x="3800683" y="1123029"/>
              <a:ext cx="4282522" cy="2305971"/>
            </a:xfrm>
            <a:custGeom>
              <a:avLst/>
              <a:gdLst>
                <a:gd name="connsiteX0" fmla="*/ 2305971 w 4611942"/>
                <a:gd name="connsiteY0" fmla="*/ 0 h 4611942"/>
                <a:gd name="connsiteX1" fmla="*/ 4218119 w 4611942"/>
                <a:gd name="connsiteY1" fmla="*/ 1016681 h 4611942"/>
                <a:gd name="connsiteX2" fmla="*/ 4282522 w 4611942"/>
                <a:gd name="connsiteY2" fmla="*/ 1122692 h 4611942"/>
                <a:gd name="connsiteX3" fmla="*/ 3929030 w 4611942"/>
                <a:gd name="connsiteY3" fmla="*/ 1122692 h 4611942"/>
                <a:gd name="connsiteX4" fmla="*/ 3929030 w 4611942"/>
                <a:gd name="connsiteY4" fmla="*/ 1823121 h 4611942"/>
                <a:gd name="connsiteX5" fmla="*/ 4560435 w 4611942"/>
                <a:gd name="connsiteY5" fmla="*/ 1823121 h 4611942"/>
                <a:gd name="connsiteX6" fmla="*/ 4565093 w 4611942"/>
                <a:gd name="connsiteY6" fmla="*/ 1841237 h 4611942"/>
                <a:gd name="connsiteX7" fmla="*/ 4611942 w 4611942"/>
                <a:gd name="connsiteY7" fmla="*/ 2305971 h 4611942"/>
                <a:gd name="connsiteX8" fmla="*/ 2305971 w 4611942"/>
                <a:gd name="connsiteY8" fmla="*/ 4611942 h 4611942"/>
                <a:gd name="connsiteX9" fmla="*/ 0 w 4611942"/>
                <a:gd name="connsiteY9" fmla="*/ 2305971 h 4611942"/>
                <a:gd name="connsiteX10" fmla="*/ 2305971 w 4611942"/>
                <a:gd name="connsiteY10" fmla="*/ 0 h 4611942"/>
                <a:gd name="connsiteX0-1" fmla="*/ 2305971 w 4611942"/>
                <a:gd name="connsiteY0-2" fmla="*/ 0 h 4611942"/>
                <a:gd name="connsiteX1-3" fmla="*/ 4218119 w 4611942"/>
                <a:gd name="connsiteY1-4" fmla="*/ 1016681 h 4611942"/>
                <a:gd name="connsiteX2-5" fmla="*/ 4282522 w 4611942"/>
                <a:gd name="connsiteY2-6" fmla="*/ 1122692 h 4611942"/>
                <a:gd name="connsiteX3-7" fmla="*/ 3929030 w 4611942"/>
                <a:gd name="connsiteY3-8" fmla="*/ 1823121 h 4611942"/>
                <a:gd name="connsiteX4-9" fmla="*/ 4560435 w 4611942"/>
                <a:gd name="connsiteY4-10" fmla="*/ 1823121 h 4611942"/>
                <a:gd name="connsiteX5-11" fmla="*/ 4565093 w 4611942"/>
                <a:gd name="connsiteY5-12" fmla="*/ 1841237 h 4611942"/>
                <a:gd name="connsiteX6-13" fmla="*/ 4611942 w 4611942"/>
                <a:gd name="connsiteY6-14" fmla="*/ 2305971 h 4611942"/>
                <a:gd name="connsiteX7-15" fmla="*/ 2305971 w 4611942"/>
                <a:gd name="connsiteY7-16" fmla="*/ 4611942 h 4611942"/>
                <a:gd name="connsiteX8-17" fmla="*/ 0 w 4611942"/>
                <a:gd name="connsiteY8-18" fmla="*/ 2305971 h 4611942"/>
                <a:gd name="connsiteX9-19" fmla="*/ 2305971 w 4611942"/>
                <a:gd name="connsiteY9-20" fmla="*/ 0 h 4611942"/>
                <a:gd name="connsiteX0-21" fmla="*/ 3929030 w 4611942"/>
                <a:gd name="connsiteY0-22" fmla="*/ 1823121 h 4611942"/>
                <a:gd name="connsiteX1-23" fmla="*/ 4560435 w 4611942"/>
                <a:gd name="connsiteY1-24" fmla="*/ 1823121 h 4611942"/>
                <a:gd name="connsiteX2-25" fmla="*/ 4565093 w 4611942"/>
                <a:gd name="connsiteY2-26" fmla="*/ 1841237 h 4611942"/>
                <a:gd name="connsiteX3-27" fmla="*/ 4611942 w 4611942"/>
                <a:gd name="connsiteY3-28" fmla="*/ 2305971 h 4611942"/>
                <a:gd name="connsiteX4-29" fmla="*/ 2305971 w 4611942"/>
                <a:gd name="connsiteY4-30" fmla="*/ 4611942 h 4611942"/>
                <a:gd name="connsiteX5-31" fmla="*/ 0 w 4611942"/>
                <a:gd name="connsiteY5-32" fmla="*/ 2305971 h 4611942"/>
                <a:gd name="connsiteX6-33" fmla="*/ 2305971 w 4611942"/>
                <a:gd name="connsiteY6-34" fmla="*/ 0 h 4611942"/>
                <a:gd name="connsiteX7-35" fmla="*/ 4218119 w 4611942"/>
                <a:gd name="connsiteY7-36" fmla="*/ 1016681 h 4611942"/>
                <a:gd name="connsiteX8-37" fmla="*/ 4282522 w 4611942"/>
                <a:gd name="connsiteY8-38" fmla="*/ 1122692 h 4611942"/>
                <a:gd name="connsiteX9-39" fmla="*/ 4020470 w 4611942"/>
                <a:gd name="connsiteY9-40" fmla="*/ 1914561 h 4611942"/>
                <a:gd name="connsiteX0-41" fmla="*/ 3929030 w 4611942"/>
                <a:gd name="connsiteY0-42" fmla="*/ 1823121 h 4611942"/>
                <a:gd name="connsiteX1-43" fmla="*/ 4560435 w 4611942"/>
                <a:gd name="connsiteY1-44" fmla="*/ 1823121 h 4611942"/>
                <a:gd name="connsiteX2-45" fmla="*/ 4565093 w 4611942"/>
                <a:gd name="connsiteY2-46" fmla="*/ 1841237 h 4611942"/>
                <a:gd name="connsiteX3-47" fmla="*/ 4611942 w 4611942"/>
                <a:gd name="connsiteY3-48" fmla="*/ 2305971 h 4611942"/>
                <a:gd name="connsiteX4-49" fmla="*/ 2305971 w 4611942"/>
                <a:gd name="connsiteY4-50" fmla="*/ 4611942 h 4611942"/>
                <a:gd name="connsiteX5-51" fmla="*/ 0 w 4611942"/>
                <a:gd name="connsiteY5-52" fmla="*/ 2305971 h 4611942"/>
                <a:gd name="connsiteX6-53" fmla="*/ 2305971 w 4611942"/>
                <a:gd name="connsiteY6-54" fmla="*/ 0 h 4611942"/>
                <a:gd name="connsiteX7-55" fmla="*/ 4218119 w 4611942"/>
                <a:gd name="connsiteY7-56" fmla="*/ 1016681 h 4611942"/>
                <a:gd name="connsiteX8-57" fmla="*/ 4282522 w 4611942"/>
                <a:gd name="connsiteY8-58" fmla="*/ 1122692 h 4611942"/>
                <a:gd name="connsiteX0-59" fmla="*/ 4560435 w 4611942"/>
                <a:gd name="connsiteY0-60" fmla="*/ 1823121 h 4611942"/>
                <a:gd name="connsiteX1-61" fmla="*/ 4565093 w 4611942"/>
                <a:gd name="connsiteY1-62" fmla="*/ 1841237 h 4611942"/>
                <a:gd name="connsiteX2-63" fmla="*/ 4611942 w 4611942"/>
                <a:gd name="connsiteY2-64" fmla="*/ 2305971 h 4611942"/>
                <a:gd name="connsiteX3-65" fmla="*/ 2305971 w 4611942"/>
                <a:gd name="connsiteY3-66" fmla="*/ 4611942 h 4611942"/>
                <a:gd name="connsiteX4-67" fmla="*/ 0 w 4611942"/>
                <a:gd name="connsiteY4-68" fmla="*/ 2305971 h 4611942"/>
                <a:gd name="connsiteX5-69" fmla="*/ 2305971 w 4611942"/>
                <a:gd name="connsiteY5-70" fmla="*/ 0 h 4611942"/>
                <a:gd name="connsiteX6-71" fmla="*/ 4218119 w 4611942"/>
                <a:gd name="connsiteY6-72" fmla="*/ 1016681 h 4611942"/>
                <a:gd name="connsiteX7-73" fmla="*/ 4282522 w 4611942"/>
                <a:gd name="connsiteY7-74" fmla="*/ 1122692 h 4611942"/>
                <a:gd name="connsiteX0-75" fmla="*/ 4560435 w 4944884"/>
                <a:gd name="connsiteY0-76" fmla="*/ 1823121 h 2495333"/>
                <a:gd name="connsiteX1-77" fmla="*/ 4565093 w 4944884"/>
                <a:gd name="connsiteY1-78" fmla="*/ 1841237 h 2495333"/>
                <a:gd name="connsiteX2-79" fmla="*/ 4611942 w 4944884"/>
                <a:gd name="connsiteY2-80" fmla="*/ 2305971 h 2495333"/>
                <a:gd name="connsiteX3-81" fmla="*/ 0 w 4944884"/>
                <a:gd name="connsiteY3-82" fmla="*/ 2305971 h 2495333"/>
                <a:gd name="connsiteX4-83" fmla="*/ 2305971 w 4944884"/>
                <a:gd name="connsiteY4-84" fmla="*/ 0 h 2495333"/>
                <a:gd name="connsiteX5-85" fmla="*/ 4218119 w 4944884"/>
                <a:gd name="connsiteY5-86" fmla="*/ 1016681 h 2495333"/>
                <a:gd name="connsiteX6-87" fmla="*/ 4282522 w 4944884"/>
                <a:gd name="connsiteY6-88" fmla="*/ 1122692 h 2495333"/>
                <a:gd name="connsiteX0-89" fmla="*/ 4560435 w 4565093"/>
                <a:gd name="connsiteY0-90" fmla="*/ 1823121 h 2384058"/>
                <a:gd name="connsiteX1-91" fmla="*/ 4565093 w 4565093"/>
                <a:gd name="connsiteY1-92" fmla="*/ 1841237 h 2384058"/>
                <a:gd name="connsiteX2-93" fmla="*/ 0 w 4565093"/>
                <a:gd name="connsiteY2-94" fmla="*/ 2305971 h 2384058"/>
                <a:gd name="connsiteX3-95" fmla="*/ 2305971 w 4565093"/>
                <a:gd name="connsiteY3-96" fmla="*/ 0 h 2384058"/>
                <a:gd name="connsiteX4-97" fmla="*/ 4218119 w 4565093"/>
                <a:gd name="connsiteY4-98" fmla="*/ 1016681 h 2384058"/>
                <a:gd name="connsiteX5-99" fmla="*/ 4282522 w 4565093"/>
                <a:gd name="connsiteY5-100" fmla="*/ 1122692 h 2384058"/>
                <a:gd name="connsiteX0-101" fmla="*/ 4560435 w 4560435"/>
                <a:gd name="connsiteY0-102" fmla="*/ 1823121 h 2305971"/>
                <a:gd name="connsiteX1-103" fmla="*/ 0 w 4560435"/>
                <a:gd name="connsiteY1-104" fmla="*/ 2305971 h 2305971"/>
                <a:gd name="connsiteX2-105" fmla="*/ 2305971 w 4560435"/>
                <a:gd name="connsiteY2-106" fmla="*/ 0 h 2305971"/>
                <a:gd name="connsiteX3-107" fmla="*/ 4218119 w 4560435"/>
                <a:gd name="connsiteY3-108" fmla="*/ 1016681 h 2305971"/>
                <a:gd name="connsiteX4-109" fmla="*/ 4282522 w 4560435"/>
                <a:gd name="connsiteY4-110" fmla="*/ 1122692 h 2305971"/>
                <a:gd name="connsiteX0-111" fmla="*/ 0 w 4282522"/>
                <a:gd name="connsiteY0-112" fmla="*/ 2305971 h 2305971"/>
                <a:gd name="connsiteX1-113" fmla="*/ 2305971 w 4282522"/>
                <a:gd name="connsiteY1-114" fmla="*/ 0 h 2305971"/>
                <a:gd name="connsiteX2-115" fmla="*/ 4218119 w 4282522"/>
                <a:gd name="connsiteY2-116" fmla="*/ 1016681 h 2305971"/>
                <a:gd name="connsiteX3-117" fmla="*/ 4282522 w 4282522"/>
                <a:gd name="connsiteY3-118" fmla="*/ 1122692 h 2305971"/>
              </a:gdLst>
              <a:ahLst/>
              <a:cxnLst>
                <a:cxn ang="0">
                  <a:pos x="connsiteX0-1" y="connsiteY0-2"/>
                </a:cxn>
                <a:cxn ang="0">
                  <a:pos x="connsiteX1-3" y="connsiteY1-4"/>
                </a:cxn>
                <a:cxn ang="0">
                  <a:pos x="connsiteX2-5" y="connsiteY2-6"/>
                </a:cxn>
                <a:cxn ang="0">
                  <a:pos x="connsiteX3-7" y="connsiteY3-8"/>
                </a:cxn>
              </a:cxnLst>
              <a:rect l="l" t="t" r="r" b="b"/>
              <a:pathLst>
                <a:path w="4282522" h="2305971">
                  <a:moveTo>
                    <a:pt x="0" y="2305971"/>
                  </a:moveTo>
                  <a:cubicBezTo>
                    <a:pt x="0" y="1032418"/>
                    <a:pt x="1032418" y="0"/>
                    <a:pt x="2305971" y="0"/>
                  </a:cubicBezTo>
                  <a:cubicBezTo>
                    <a:pt x="3101942" y="0"/>
                    <a:pt x="3803719" y="403288"/>
                    <a:pt x="4218119" y="1016681"/>
                  </a:cubicBezTo>
                  <a:lnTo>
                    <a:pt x="4282522" y="1122692"/>
                  </a:lnTo>
                </a:path>
              </a:pathLst>
            </a:cu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baseline="0">
                <a:latin typeface="Arial" panose="020B0604020202020204" pitchFamily="34" charset="0"/>
                <a:cs typeface="+mn-ea"/>
                <a:sym typeface="+mn-lt"/>
              </a:endParaRPr>
            </a:p>
          </p:txBody>
        </p:sp>
        <p:sp>
          <p:nvSpPr>
            <p:cNvPr id="23" name="任意多边形: 形状 22"/>
            <p:cNvSpPr/>
            <p:nvPr userDrawn="1">
              <p:custDataLst>
                <p:tags r:id="rId10"/>
              </p:custDataLst>
            </p:nvPr>
          </p:nvSpPr>
          <p:spPr>
            <a:xfrm rot="10800000">
              <a:off x="4115486" y="3425462"/>
              <a:ext cx="4282522" cy="2305971"/>
            </a:xfrm>
            <a:custGeom>
              <a:avLst/>
              <a:gdLst>
                <a:gd name="connsiteX0" fmla="*/ 2305971 w 4611942"/>
                <a:gd name="connsiteY0" fmla="*/ 0 h 4611942"/>
                <a:gd name="connsiteX1" fmla="*/ 4218119 w 4611942"/>
                <a:gd name="connsiteY1" fmla="*/ 1016681 h 4611942"/>
                <a:gd name="connsiteX2" fmla="*/ 4282522 w 4611942"/>
                <a:gd name="connsiteY2" fmla="*/ 1122692 h 4611942"/>
                <a:gd name="connsiteX3" fmla="*/ 3929030 w 4611942"/>
                <a:gd name="connsiteY3" fmla="*/ 1122692 h 4611942"/>
                <a:gd name="connsiteX4" fmla="*/ 3929030 w 4611942"/>
                <a:gd name="connsiteY4" fmla="*/ 1823121 h 4611942"/>
                <a:gd name="connsiteX5" fmla="*/ 4560435 w 4611942"/>
                <a:gd name="connsiteY5" fmla="*/ 1823121 h 4611942"/>
                <a:gd name="connsiteX6" fmla="*/ 4565093 w 4611942"/>
                <a:gd name="connsiteY6" fmla="*/ 1841237 h 4611942"/>
                <a:gd name="connsiteX7" fmla="*/ 4611942 w 4611942"/>
                <a:gd name="connsiteY7" fmla="*/ 2305971 h 4611942"/>
                <a:gd name="connsiteX8" fmla="*/ 2305971 w 4611942"/>
                <a:gd name="connsiteY8" fmla="*/ 4611942 h 4611942"/>
                <a:gd name="connsiteX9" fmla="*/ 0 w 4611942"/>
                <a:gd name="connsiteY9" fmla="*/ 2305971 h 4611942"/>
                <a:gd name="connsiteX10" fmla="*/ 2305971 w 4611942"/>
                <a:gd name="connsiteY10" fmla="*/ 0 h 4611942"/>
                <a:gd name="connsiteX0-1" fmla="*/ 2305971 w 4611942"/>
                <a:gd name="connsiteY0-2" fmla="*/ 0 h 4611942"/>
                <a:gd name="connsiteX1-3" fmla="*/ 4218119 w 4611942"/>
                <a:gd name="connsiteY1-4" fmla="*/ 1016681 h 4611942"/>
                <a:gd name="connsiteX2-5" fmla="*/ 4282522 w 4611942"/>
                <a:gd name="connsiteY2-6" fmla="*/ 1122692 h 4611942"/>
                <a:gd name="connsiteX3-7" fmla="*/ 3929030 w 4611942"/>
                <a:gd name="connsiteY3-8" fmla="*/ 1823121 h 4611942"/>
                <a:gd name="connsiteX4-9" fmla="*/ 4560435 w 4611942"/>
                <a:gd name="connsiteY4-10" fmla="*/ 1823121 h 4611942"/>
                <a:gd name="connsiteX5-11" fmla="*/ 4565093 w 4611942"/>
                <a:gd name="connsiteY5-12" fmla="*/ 1841237 h 4611942"/>
                <a:gd name="connsiteX6-13" fmla="*/ 4611942 w 4611942"/>
                <a:gd name="connsiteY6-14" fmla="*/ 2305971 h 4611942"/>
                <a:gd name="connsiteX7-15" fmla="*/ 2305971 w 4611942"/>
                <a:gd name="connsiteY7-16" fmla="*/ 4611942 h 4611942"/>
                <a:gd name="connsiteX8-17" fmla="*/ 0 w 4611942"/>
                <a:gd name="connsiteY8-18" fmla="*/ 2305971 h 4611942"/>
                <a:gd name="connsiteX9-19" fmla="*/ 2305971 w 4611942"/>
                <a:gd name="connsiteY9-20" fmla="*/ 0 h 4611942"/>
                <a:gd name="connsiteX0-21" fmla="*/ 3929030 w 4611942"/>
                <a:gd name="connsiteY0-22" fmla="*/ 1823121 h 4611942"/>
                <a:gd name="connsiteX1-23" fmla="*/ 4560435 w 4611942"/>
                <a:gd name="connsiteY1-24" fmla="*/ 1823121 h 4611942"/>
                <a:gd name="connsiteX2-25" fmla="*/ 4565093 w 4611942"/>
                <a:gd name="connsiteY2-26" fmla="*/ 1841237 h 4611942"/>
                <a:gd name="connsiteX3-27" fmla="*/ 4611942 w 4611942"/>
                <a:gd name="connsiteY3-28" fmla="*/ 2305971 h 4611942"/>
                <a:gd name="connsiteX4-29" fmla="*/ 2305971 w 4611942"/>
                <a:gd name="connsiteY4-30" fmla="*/ 4611942 h 4611942"/>
                <a:gd name="connsiteX5-31" fmla="*/ 0 w 4611942"/>
                <a:gd name="connsiteY5-32" fmla="*/ 2305971 h 4611942"/>
                <a:gd name="connsiteX6-33" fmla="*/ 2305971 w 4611942"/>
                <a:gd name="connsiteY6-34" fmla="*/ 0 h 4611942"/>
                <a:gd name="connsiteX7-35" fmla="*/ 4218119 w 4611942"/>
                <a:gd name="connsiteY7-36" fmla="*/ 1016681 h 4611942"/>
                <a:gd name="connsiteX8-37" fmla="*/ 4282522 w 4611942"/>
                <a:gd name="connsiteY8-38" fmla="*/ 1122692 h 4611942"/>
                <a:gd name="connsiteX9-39" fmla="*/ 4020470 w 4611942"/>
                <a:gd name="connsiteY9-40" fmla="*/ 1914561 h 4611942"/>
                <a:gd name="connsiteX0-41" fmla="*/ 3929030 w 4611942"/>
                <a:gd name="connsiteY0-42" fmla="*/ 1823121 h 4611942"/>
                <a:gd name="connsiteX1-43" fmla="*/ 4560435 w 4611942"/>
                <a:gd name="connsiteY1-44" fmla="*/ 1823121 h 4611942"/>
                <a:gd name="connsiteX2-45" fmla="*/ 4565093 w 4611942"/>
                <a:gd name="connsiteY2-46" fmla="*/ 1841237 h 4611942"/>
                <a:gd name="connsiteX3-47" fmla="*/ 4611942 w 4611942"/>
                <a:gd name="connsiteY3-48" fmla="*/ 2305971 h 4611942"/>
                <a:gd name="connsiteX4-49" fmla="*/ 2305971 w 4611942"/>
                <a:gd name="connsiteY4-50" fmla="*/ 4611942 h 4611942"/>
                <a:gd name="connsiteX5-51" fmla="*/ 0 w 4611942"/>
                <a:gd name="connsiteY5-52" fmla="*/ 2305971 h 4611942"/>
                <a:gd name="connsiteX6-53" fmla="*/ 2305971 w 4611942"/>
                <a:gd name="connsiteY6-54" fmla="*/ 0 h 4611942"/>
                <a:gd name="connsiteX7-55" fmla="*/ 4218119 w 4611942"/>
                <a:gd name="connsiteY7-56" fmla="*/ 1016681 h 4611942"/>
                <a:gd name="connsiteX8-57" fmla="*/ 4282522 w 4611942"/>
                <a:gd name="connsiteY8-58" fmla="*/ 1122692 h 4611942"/>
                <a:gd name="connsiteX0-59" fmla="*/ 4560435 w 4611942"/>
                <a:gd name="connsiteY0-60" fmla="*/ 1823121 h 4611942"/>
                <a:gd name="connsiteX1-61" fmla="*/ 4565093 w 4611942"/>
                <a:gd name="connsiteY1-62" fmla="*/ 1841237 h 4611942"/>
                <a:gd name="connsiteX2-63" fmla="*/ 4611942 w 4611942"/>
                <a:gd name="connsiteY2-64" fmla="*/ 2305971 h 4611942"/>
                <a:gd name="connsiteX3-65" fmla="*/ 2305971 w 4611942"/>
                <a:gd name="connsiteY3-66" fmla="*/ 4611942 h 4611942"/>
                <a:gd name="connsiteX4-67" fmla="*/ 0 w 4611942"/>
                <a:gd name="connsiteY4-68" fmla="*/ 2305971 h 4611942"/>
                <a:gd name="connsiteX5-69" fmla="*/ 2305971 w 4611942"/>
                <a:gd name="connsiteY5-70" fmla="*/ 0 h 4611942"/>
                <a:gd name="connsiteX6-71" fmla="*/ 4218119 w 4611942"/>
                <a:gd name="connsiteY6-72" fmla="*/ 1016681 h 4611942"/>
                <a:gd name="connsiteX7-73" fmla="*/ 4282522 w 4611942"/>
                <a:gd name="connsiteY7-74" fmla="*/ 1122692 h 4611942"/>
                <a:gd name="connsiteX0-75" fmla="*/ 4560435 w 4944884"/>
                <a:gd name="connsiteY0-76" fmla="*/ 1823121 h 2495333"/>
                <a:gd name="connsiteX1-77" fmla="*/ 4565093 w 4944884"/>
                <a:gd name="connsiteY1-78" fmla="*/ 1841237 h 2495333"/>
                <a:gd name="connsiteX2-79" fmla="*/ 4611942 w 4944884"/>
                <a:gd name="connsiteY2-80" fmla="*/ 2305971 h 2495333"/>
                <a:gd name="connsiteX3-81" fmla="*/ 0 w 4944884"/>
                <a:gd name="connsiteY3-82" fmla="*/ 2305971 h 2495333"/>
                <a:gd name="connsiteX4-83" fmla="*/ 2305971 w 4944884"/>
                <a:gd name="connsiteY4-84" fmla="*/ 0 h 2495333"/>
                <a:gd name="connsiteX5-85" fmla="*/ 4218119 w 4944884"/>
                <a:gd name="connsiteY5-86" fmla="*/ 1016681 h 2495333"/>
                <a:gd name="connsiteX6-87" fmla="*/ 4282522 w 4944884"/>
                <a:gd name="connsiteY6-88" fmla="*/ 1122692 h 2495333"/>
                <a:gd name="connsiteX0-89" fmla="*/ 4560435 w 4565093"/>
                <a:gd name="connsiteY0-90" fmla="*/ 1823121 h 2384058"/>
                <a:gd name="connsiteX1-91" fmla="*/ 4565093 w 4565093"/>
                <a:gd name="connsiteY1-92" fmla="*/ 1841237 h 2384058"/>
                <a:gd name="connsiteX2-93" fmla="*/ 0 w 4565093"/>
                <a:gd name="connsiteY2-94" fmla="*/ 2305971 h 2384058"/>
                <a:gd name="connsiteX3-95" fmla="*/ 2305971 w 4565093"/>
                <a:gd name="connsiteY3-96" fmla="*/ 0 h 2384058"/>
                <a:gd name="connsiteX4-97" fmla="*/ 4218119 w 4565093"/>
                <a:gd name="connsiteY4-98" fmla="*/ 1016681 h 2384058"/>
                <a:gd name="connsiteX5-99" fmla="*/ 4282522 w 4565093"/>
                <a:gd name="connsiteY5-100" fmla="*/ 1122692 h 2384058"/>
                <a:gd name="connsiteX0-101" fmla="*/ 4560435 w 4560435"/>
                <a:gd name="connsiteY0-102" fmla="*/ 1823121 h 2305971"/>
                <a:gd name="connsiteX1-103" fmla="*/ 0 w 4560435"/>
                <a:gd name="connsiteY1-104" fmla="*/ 2305971 h 2305971"/>
                <a:gd name="connsiteX2-105" fmla="*/ 2305971 w 4560435"/>
                <a:gd name="connsiteY2-106" fmla="*/ 0 h 2305971"/>
                <a:gd name="connsiteX3-107" fmla="*/ 4218119 w 4560435"/>
                <a:gd name="connsiteY3-108" fmla="*/ 1016681 h 2305971"/>
                <a:gd name="connsiteX4-109" fmla="*/ 4282522 w 4560435"/>
                <a:gd name="connsiteY4-110" fmla="*/ 1122692 h 2305971"/>
                <a:gd name="connsiteX0-111" fmla="*/ 0 w 4282522"/>
                <a:gd name="connsiteY0-112" fmla="*/ 2305971 h 2305971"/>
                <a:gd name="connsiteX1-113" fmla="*/ 2305971 w 4282522"/>
                <a:gd name="connsiteY1-114" fmla="*/ 0 h 2305971"/>
                <a:gd name="connsiteX2-115" fmla="*/ 4218119 w 4282522"/>
                <a:gd name="connsiteY2-116" fmla="*/ 1016681 h 2305971"/>
                <a:gd name="connsiteX3-117" fmla="*/ 4282522 w 4282522"/>
                <a:gd name="connsiteY3-118" fmla="*/ 1122692 h 2305971"/>
              </a:gdLst>
              <a:ahLst/>
              <a:cxnLst>
                <a:cxn ang="0">
                  <a:pos x="connsiteX0-1" y="connsiteY0-2"/>
                </a:cxn>
                <a:cxn ang="0">
                  <a:pos x="connsiteX1-3" y="connsiteY1-4"/>
                </a:cxn>
                <a:cxn ang="0">
                  <a:pos x="connsiteX2-5" y="connsiteY2-6"/>
                </a:cxn>
                <a:cxn ang="0">
                  <a:pos x="connsiteX3-7" y="connsiteY3-8"/>
                </a:cxn>
              </a:cxnLst>
              <a:rect l="l" t="t" r="r" b="b"/>
              <a:pathLst>
                <a:path w="4282522" h="2305971">
                  <a:moveTo>
                    <a:pt x="0" y="2305971"/>
                  </a:moveTo>
                  <a:cubicBezTo>
                    <a:pt x="0" y="1032418"/>
                    <a:pt x="1032418" y="0"/>
                    <a:pt x="2305971" y="0"/>
                  </a:cubicBezTo>
                  <a:cubicBezTo>
                    <a:pt x="3101942" y="0"/>
                    <a:pt x="3803719" y="403288"/>
                    <a:pt x="4218119" y="1016681"/>
                  </a:cubicBezTo>
                  <a:lnTo>
                    <a:pt x="4282522" y="1122692"/>
                  </a:lnTo>
                </a:path>
              </a:pathLst>
            </a:cu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baseline="0">
                <a:latin typeface="Arial" panose="020B0604020202020204" pitchFamily="34" charset="0"/>
                <a:cs typeface="+mn-ea"/>
                <a:sym typeface="+mn-lt"/>
              </a:endParaRPr>
            </a:p>
          </p:txBody>
        </p:sp>
      </p:grpSp>
      <p:pic>
        <p:nvPicPr>
          <p:cNvPr id="12" name="图片 11"/>
          <p:cNvPicPr>
            <a:picLocks noChangeAspect="1"/>
          </p:cNvPicPr>
          <p:nvPr>
            <p:custDataLst>
              <p:tags r:id="rId11"/>
            </p:custDataLst>
          </p:nvPr>
        </p:nvPicPr>
        <p:blipFill>
          <a:blip r:embed="rId12"/>
          <a:stretch>
            <a:fillRect/>
          </a:stretch>
        </p:blipFill>
        <p:spPr>
          <a:xfrm flipH="1">
            <a:off x="9159333" y="1372720"/>
            <a:ext cx="1070517" cy="628180"/>
          </a:xfrm>
          <a:prstGeom prst="rect">
            <a:avLst/>
          </a:prstGeom>
        </p:spPr>
      </p:pic>
      <p:sp>
        <p:nvSpPr>
          <p:cNvPr id="15" name="竖排标题 1"/>
          <p:cNvSpPr>
            <a:spLocks noGrp="1"/>
          </p:cNvSpPr>
          <p:nvPr>
            <p:ph type="title" orient="vert" hasCustomPrompt="1"/>
            <p:custDataLst>
              <p:tags r:id="rId13"/>
            </p:custDataLst>
          </p:nvPr>
        </p:nvSpPr>
        <p:spPr>
          <a:xfrm>
            <a:off x="5546114" y="1123030"/>
            <a:ext cx="1099770" cy="4611941"/>
          </a:xfrm>
        </p:spPr>
        <p:txBody>
          <a:bodyPr vert="eaVert" lIns="90000" tIns="46800" rIns="90000" bIns="46800" anchor="ctr">
            <a:normAutofit/>
          </a:bodyPr>
          <a:lstStyle>
            <a:lvl1pPr algn="ctr">
              <a:defRPr sz="4800" b="1" u="none" strike="noStrike" kern="1200" cap="none" spc="200" normalizeH="0" baseline="0">
                <a:solidFill>
                  <a:schemeClr val="accent1"/>
                </a:solidFill>
                <a:uFillTx/>
                <a:latin typeface="Arial" panose="020B0604020202020204" pitchFamily="34" charset="0"/>
                <a:ea typeface="汉仪尚巍手书W" panose="00020600040101010101" charset="-122"/>
              </a:defRPr>
            </a:lvl1pPr>
          </a:lstStyle>
          <a:p>
            <a:r>
              <a:rPr lang="zh-CN" altLang="en-US" dirty="0"/>
              <a:t>编辑标题</a:t>
            </a:r>
            <a:endParaRPr lang="zh-CN" altLang="en-US" dirty="0"/>
          </a:p>
        </p:txBody>
      </p:sp>
      <p:sp>
        <p:nvSpPr>
          <p:cNvPr id="4" name="日期占位符 3"/>
          <p:cNvSpPr>
            <a:spLocks noGrp="1"/>
          </p:cNvSpPr>
          <p:nvPr>
            <p:ph type="dt" sz="half" idx="10"/>
            <p:custDataLst>
              <p:tags r:id="rId14"/>
            </p:custDataLst>
          </p:nvPr>
        </p:nvSpPr>
        <p:spPr/>
        <p:txBody>
          <a:bodyPr/>
          <a:lstStyle>
            <a:lvl1pPr>
              <a:defRPr baseline="0">
                <a:latin typeface="Arial" panose="020B0604020202020204" pitchFamily="34" charset="0"/>
              </a:defRPr>
            </a:lvl1pPr>
          </a:lstStyle>
          <a:p>
            <a:fld id="{72DB74B1-8DDB-4128-9837-BB3658DDA4A3}" type="datetimeFigureOut">
              <a:rPr lang="zh-CN" altLang="en-US" smtClean="0"/>
            </a:fld>
            <a:endParaRPr lang="zh-CN" altLang="en-US"/>
          </a:p>
        </p:txBody>
      </p:sp>
      <p:sp>
        <p:nvSpPr>
          <p:cNvPr id="5" name="页脚占位符 4"/>
          <p:cNvSpPr>
            <a:spLocks noGrp="1"/>
          </p:cNvSpPr>
          <p:nvPr>
            <p:ph type="ftr" sz="quarter" idx="11"/>
            <p:custDataLst>
              <p:tags r:id="rId15"/>
            </p:custDataLst>
          </p:nvPr>
        </p:nvSpPr>
        <p:spPr/>
        <p:txBody>
          <a:bodyPr/>
          <a:lstStyle>
            <a:lvl1pPr>
              <a:defRPr baseline="0">
                <a:latin typeface="Arial" panose="020B0604020202020204" pitchFamily="34" charset="0"/>
              </a:defRPr>
            </a:lvl1pPr>
          </a:lstStyle>
          <a:p>
            <a:endParaRPr lang="zh-CN" altLang="en-US"/>
          </a:p>
        </p:txBody>
      </p:sp>
      <p:sp>
        <p:nvSpPr>
          <p:cNvPr id="6" name="灯片编号占位符 5"/>
          <p:cNvSpPr>
            <a:spLocks noGrp="1"/>
          </p:cNvSpPr>
          <p:nvPr>
            <p:ph type="sldNum" sz="quarter" idx="12"/>
            <p:custDataLst>
              <p:tags r:id="rId16"/>
            </p:custDataLst>
          </p:nvPr>
        </p:nvSpPr>
        <p:spPr/>
        <p:txBody>
          <a:bodyPr/>
          <a:lstStyle>
            <a:lvl1pPr>
              <a:defRPr baseline="0">
                <a:latin typeface="Arial" panose="020B0604020202020204" pitchFamily="34" charset="0"/>
              </a:defRPr>
            </a:lvl1pPr>
          </a:lstStyle>
          <a:p>
            <a:fld id="{EB28F856-347C-49F7-A05C-381B70552340}" type="slidenum">
              <a:rPr lang="zh-CN" altLang="en-US" smtClean="0"/>
            </a:fld>
            <a:endParaRPr lang="zh-CN" alt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2"/>
        </a:solidFill>
        <a:effectLst/>
      </p:bgPr>
    </p:bg>
    <p:spTree>
      <p:nvGrpSpPr>
        <p:cNvPr id="1" name=""/>
        <p:cNvGrpSpPr/>
        <p:nvPr/>
      </p:nvGrpSpPr>
      <p:grpSpPr>
        <a:xfrm>
          <a:off x="0" y="0"/>
          <a:ext cx="0" cy="0"/>
          <a:chOff x="0" y="0"/>
          <a:chExt cx="0" cy="0"/>
        </a:xfrm>
      </p:grpSpPr>
      <p:grpSp>
        <p:nvGrpSpPr>
          <p:cNvPr id="10" name="组合 9"/>
          <p:cNvGrpSpPr/>
          <p:nvPr userDrawn="1">
            <p:custDataLst>
              <p:tags r:id="rId2"/>
            </p:custDataLst>
          </p:nvPr>
        </p:nvGrpSpPr>
        <p:grpSpPr>
          <a:xfrm>
            <a:off x="0" y="428"/>
            <a:ext cx="12192000" cy="6884467"/>
            <a:chOff x="0" y="428"/>
            <a:chExt cx="12192000" cy="6884467"/>
          </a:xfrm>
        </p:grpSpPr>
        <p:pic>
          <p:nvPicPr>
            <p:cNvPr id="11" name="图片 10"/>
            <p:cNvPicPr>
              <a:picLocks noChangeAspect="1"/>
            </p:cNvPicPr>
            <p:nvPr userDrawn="1">
              <p:custDataLst>
                <p:tags r:id="rId3"/>
              </p:custDataLst>
            </p:nvPr>
          </p:nvPicPr>
          <p:blipFill>
            <a:blip r:embed="rId4">
              <a:extLst>
                <a:ext uri="{28A0092B-C50C-407E-A947-70E740481C1C}">
                  <a14:useLocalDpi xmlns:a14="http://schemas.microsoft.com/office/drawing/2010/main" val="0"/>
                </a:ext>
              </a:extLst>
            </a:blip>
            <a:stretch>
              <a:fillRect/>
            </a:stretch>
          </p:blipFill>
          <p:spPr>
            <a:xfrm>
              <a:off x="762" y="428"/>
              <a:ext cx="12190476" cy="6857143"/>
            </a:xfrm>
            <a:prstGeom prst="rect">
              <a:avLst/>
            </a:prstGeom>
          </p:spPr>
        </p:pic>
        <p:pic>
          <p:nvPicPr>
            <p:cNvPr id="12" name="图片 11"/>
            <p:cNvPicPr>
              <a:picLocks noChangeAspect="1"/>
            </p:cNvPicPr>
            <p:nvPr>
              <p:custDataLst>
                <p:tags r:id="rId5"/>
              </p:custDataLst>
            </p:nvPr>
          </p:nvPicPr>
          <p:blipFill>
            <a:blip r:embed="rId6"/>
            <a:stretch>
              <a:fillRect/>
            </a:stretch>
          </p:blipFill>
          <p:spPr>
            <a:xfrm flipH="1">
              <a:off x="9144000" y="4280861"/>
              <a:ext cx="3048000" cy="2604034"/>
            </a:xfrm>
            <a:prstGeom prst="rect">
              <a:avLst/>
            </a:prstGeom>
          </p:spPr>
        </p:pic>
        <p:pic>
          <p:nvPicPr>
            <p:cNvPr id="13" name="图片 12"/>
            <p:cNvPicPr>
              <a:picLocks noChangeAspect="1"/>
            </p:cNvPicPr>
            <p:nvPr>
              <p:custDataLst>
                <p:tags r:id="rId7"/>
              </p:custDataLst>
            </p:nvPr>
          </p:nvPicPr>
          <p:blipFill>
            <a:blip r:embed="rId8"/>
            <a:stretch>
              <a:fillRect/>
            </a:stretch>
          </p:blipFill>
          <p:spPr>
            <a:xfrm>
              <a:off x="0" y="129140"/>
              <a:ext cx="1070517" cy="628180"/>
            </a:xfrm>
            <a:prstGeom prst="rect">
              <a:avLst/>
            </a:prstGeom>
          </p:spPr>
        </p:pic>
      </p:grpSp>
      <p:sp>
        <p:nvSpPr>
          <p:cNvPr id="2" name="标题 1"/>
          <p:cNvSpPr>
            <a:spLocks noGrp="1"/>
          </p:cNvSpPr>
          <p:nvPr>
            <p:ph type="title"/>
            <p:custDataLst>
              <p:tags r:id="rId9"/>
            </p:custDataLst>
          </p:nvPr>
        </p:nvSpPr>
        <p:spPr>
          <a:xfrm>
            <a:off x="669882" y="443234"/>
            <a:ext cx="10852237" cy="441964"/>
          </a:xfrm>
        </p:spPr>
        <p:txBody>
          <a:bodyPr vert="horz" lIns="101600" tIns="38100" rIns="76200" bIns="38100" rtlCol="0" anchor="t" anchorCtr="0">
            <a:normAutofit/>
          </a:bodyPr>
          <a:lstStyle>
            <a:lvl1pPr marL="0" marR="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75000"/>
                    <a:lumOff val="25000"/>
                  </a:schemeClr>
                </a:solidFill>
                <a:uFillTx/>
                <a:latin typeface="Arial" panose="020B0604020202020204" pitchFamily="34" charset="0"/>
                <a:ea typeface="隶书" panose="02010509060101010101" pitchFamily="49"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10"/>
            </p:custDataLst>
          </p:nvPr>
        </p:nvSpPr>
        <p:spPr>
          <a:xfrm>
            <a:off x="669882" y="952508"/>
            <a:ext cx="10852237" cy="5388907"/>
          </a:xfrm>
        </p:spPr>
        <p:txBody>
          <a:bodyPr vert="horz" lIns="101600" tIns="0" rIns="82550" bIns="0" rtlCol="0">
            <a:normAutofit/>
          </a:bodyPr>
          <a:lstStyle>
            <a:lvl1pPr marL="228600" marR="0" lvl="0"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隶书" panose="02010509060101010101" pitchFamily="49" charset="-122"/>
                <a:cs typeface="+mn-cs"/>
                <a:sym typeface="+mn-ea"/>
              </a:defRPr>
            </a:lvl1pPr>
            <a:lvl2pPr marL="685800" marR="0" lvl="1" indent="-228600" algn="l" defTabSz="914400" rtl="0" eaLnBrk="1" fontAlgn="auto" latinLnBrk="0" hangingPunct="1">
              <a:lnSpc>
                <a:spcPct val="12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隶书" panose="02010509060101010101" pitchFamily="49" charset="-122"/>
                <a:cs typeface="+mn-cs"/>
                <a:sym typeface="+mn-ea"/>
              </a:defRPr>
            </a:lvl2pPr>
            <a:lvl3pPr marL="1143000" marR="0" lvl="2"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隶书" panose="02010509060101010101" pitchFamily="49" charset="-122"/>
                <a:cs typeface="+mn-cs"/>
                <a:sym typeface="+mn-ea"/>
              </a:defRPr>
            </a:lvl3pPr>
            <a:lvl4pPr marL="1600200" marR="0" lvl="3"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隶书" panose="02010509060101010101" pitchFamily="49" charset="-122"/>
                <a:cs typeface="+mn-cs"/>
                <a:sym typeface="+mn-ea"/>
              </a:defRPr>
            </a:lvl4pPr>
            <a:lvl5pPr marL="2057400" marR="0" lvl="4"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隶书" panose="02010509060101010101" pitchFamily="49"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11"/>
            </p:custDataLst>
          </p:nvPr>
        </p:nvSpPr>
        <p:spPr/>
        <p:txBody>
          <a:bodyPr/>
          <a:lstStyle>
            <a:lvl1pPr>
              <a:lnSpc>
                <a:spcPct val="120000"/>
              </a:lnSpc>
              <a:defRPr baseline="0">
                <a:latin typeface="Arial" panose="020B0604020202020204" pitchFamily="34" charset="0"/>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12"/>
            </p:custDataLst>
          </p:nvPr>
        </p:nvSpPr>
        <p:spPr/>
        <p:txBody>
          <a:bodyPr/>
          <a:lstStyle>
            <a:lvl1pPr>
              <a:lnSpc>
                <a:spcPct val="120000"/>
              </a:lnSpc>
              <a:defRPr baseline="0">
                <a:latin typeface="Arial" panose="020B0604020202020204" pitchFamily="34" charset="0"/>
              </a:defRPr>
            </a:lvl1pPr>
          </a:lstStyle>
          <a:p>
            <a:endParaRPr lang="zh-CN" altLang="en-US"/>
          </a:p>
        </p:txBody>
      </p:sp>
      <p:sp>
        <p:nvSpPr>
          <p:cNvPr id="6" name="灯片编号占位符 5"/>
          <p:cNvSpPr>
            <a:spLocks noGrp="1"/>
          </p:cNvSpPr>
          <p:nvPr>
            <p:ph type="sldNum" sz="quarter" idx="12"/>
            <p:custDataLst>
              <p:tags r:id="rId13"/>
            </p:custDataLst>
          </p:nvPr>
        </p:nvSpPr>
        <p:spPr/>
        <p:txBody>
          <a:bodyPr/>
          <a:lstStyle>
            <a:lvl1pPr>
              <a:lnSpc>
                <a:spcPct val="120000"/>
              </a:lnSpc>
              <a:defRPr baseline="0">
                <a:latin typeface="Arial" panose="020B0604020202020204" pitchFamily="34" charset="0"/>
              </a:defRPr>
            </a:lvl1pPr>
          </a:lstStyle>
          <a:p>
            <a:fld id="{49AE70B2-8BF9-45C0-BB95-33D1B9D3A854}" type="slidenum">
              <a:rPr lang="zh-CN" altLang="en-US" smtClean="0"/>
            </a:fld>
            <a:endParaRPr lang="zh-CN" alt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节标题">
    <p:bg>
      <p:bgPr>
        <a:solidFill>
          <a:schemeClr val="bg2"/>
        </a:solidFill>
        <a:effectLst/>
      </p:bgPr>
    </p:bg>
    <p:spTree>
      <p:nvGrpSpPr>
        <p:cNvPr id="1" name=""/>
        <p:cNvGrpSpPr/>
        <p:nvPr/>
      </p:nvGrpSpPr>
      <p:grpSpPr>
        <a:xfrm>
          <a:off x="0" y="0"/>
          <a:ext cx="0" cy="0"/>
          <a:chOff x="0" y="0"/>
          <a:chExt cx="0" cy="0"/>
        </a:xfrm>
      </p:grpSpPr>
      <p:pic>
        <p:nvPicPr>
          <p:cNvPr id="19" name="图片 18"/>
          <p:cNvPicPr>
            <a:picLocks noChangeAspect="1"/>
          </p:cNvPicPr>
          <p:nvPr userDrawn="1">
            <p:custDataLst>
              <p:tags r:id="rId2"/>
            </p:custDataLst>
          </p:nvPr>
        </p:nvPicPr>
        <p:blipFill>
          <a:blip r:embed="rId3">
            <a:extLst>
              <a:ext uri="{28A0092B-C50C-407E-A947-70E740481C1C}">
                <a14:useLocalDpi xmlns:a14="http://schemas.microsoft.com/office/drawing/2010/main" val="0"/>
              </a:ext>
            </a:extLst>
          </a:blip>
          <a:stretch>
            <a:fillRect/>
          </a:stretch>
        </p:blipFill>
        <p:spPr>
          <a:xfrm>
            <a:off x="0" y="-1673"/>
            <a:ext cx="12192000" cy="6858000"/>
          </a:xfrm>
          <a:prstGeom prst="rect">
            <a:avLst/>
          </a:prstGeom>
        </p:spPr>
      </p:pic>
      <p:pic>
        <p:nvPicPr>
          <p:cNvPr id="7" name="图片 6"/>
          <p:cNvPicPr>
            <a:picLocks noChangeAspect="1"/>
          </p:cNvPicPr>
          <p:nvPr>
            <p:custDataLst>
              <p:tags r:id="rId4"/>
            </p:custDataLst>
          </p:nvPr>
        </p:nvPicPr>
        <p:blipFill>
          <a:blip r:embed="rId5"/>
          <a:stretch>
            <a:fillRect/>
          </a:stretch>
        </p:blipFill>
        <p:spPr>
          <a:xfrm flipH="1">
            <a:off x="9111334" y="1249644"/>
            <a:ext cx="1070517" cy="628180"/>
          </a:xfrm>
          <a:prstGeom prst="rect">
            <a:avLst/>
          </a:prstGeom>
        </p:spPr>
      </p:pic>
      <p:sp useBgFill="1">
        <p:nvSpPr>
          <p:cNvPr id="10" name="矩形 9"/>
          <p:cNvSpPr/>
          <p:nvPr>
            <p:custDataLst>
              <p:tags r:id="rId6"/>
            </p:custDataLst>
          </p:nvPr>
        </p:nvSpPr>
        <p:spPr>
          <a:xfrm>
            <a:off x="4101719" y="3760041"/>
            <a:ext cx="950582" cy="70042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aseline="0">
              <a:latin typeface="Arial" panose="020B0604020202020204" pitchFamily="34" charset="0"/>
              <a:cs typeface="+mn-ea"/>
              <a:sym typeface="+mn-lt"/>
            </a:endParaRPr>
          </a:p>
        </p:txBody>
      </p:sp>
      <p:sp useBgFill="1">
        <p:nvSpPr>
          <p:cNvPr id="11" name="矩形 10"/>
          <p:cNvSpPr/>
          <p:nvPr>
            <p:custDataLst>
              <p:tags r:id="rId7"/>
            </p:custDataLst>
          </p:nvPr>
        </p:nvSpPr>
        <p:spPr>
          <a:xfrm>
            <a:off x="7141576" y="2359183"/>
            <a:ext cx="950582" cy="70042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aseline="0">
              <a:latin typeface="Arial" panose="020B0604020202020204" pitchFamily="34" charset="0"/>
              <a:cs typeface="+mn-ea"/>
              <a:sym typeface="+mn-lt"/>
            </a:endParaRPr>
          </a:p>
        </p:txBody>
      </p:sp>
      <p:sp>
        <p:nvSpPr>
          <p:cNvPr id="8" name="竖排标题 1"/>
          <p:cNvSpPr>
            <a:spLocks noGrp="1"/>
          </p:cNvSpPr>
          <p:nvPr>
            <p:ph type="title" orient="vert" hasCustomPrompt="1"/>
            <p:custDataLst>
              <p:tags r:id="rId8"/>
            </p:custDataLst>
          </p:nvPr>
        </p:nvSpPr>
        <p:spPr>
          <a:xfrm>
            <a:off x="5596105" y="1747594"/>
            <a:ext cx="999791" cy="3362813"/>
          </a:xfrm>
        </p:spPr>
        <p:txBody>
          <a:bodyPr vert="eaVert" lIns="90000" tIns="46800" rIns="90000" bIns="46800" anchor="ctr">
            <a:normAutofit/>
          </a:bodyPr>
          <a:lstStyle>
            <a:lvl1pPr algn="ctr">
              <a:defRPr sz="4800" b="1" u="none" strike="noStrike" kern="1200" cap="none" spc="200" normalizeH="0" baseline="0">
                <a:solidFill>
                  <a:schemeClr val="accent1"/>
                </a:solidFill>
                <a:uFillTx/>
                <a:latin typeface="Arial" panose="020B0604020202020204" pitchFamily="34" charset="0"/>
                <a:ea typeface="汉仪尚巍手书W" panose="00020600040101010101" charset="-122"/>
              </a:defRPr>
            </a:lvl1pPr>
          </a:lstStyle>
          <a:p>
            <a:r>
              <a:rPr lang="zh-CN" altLang="en-US" dirty="0"/>
              <a:t>编辑标题</a:t>
            </a:r>
            <a:endParaRPr lang="zh-CN" altLang="en-US" dirty="0"/>
          </a:p>
        </p:txBody>
      </p:sp>
      <p:sp>
        <p:nvSpPr>
          <p:cNvPr id="4" name="日期占位符 3"/>
          <p:cNvSpPr>
            <a:spLocks noGrp="1"/>
          </p:cNvSpPr>
          <p:nvPr>
            <p:ph type="dt" sz="half" idx="10"/>
            <p:custDataLst>
              <p:tags r:id="rId9"/>
            </p:custDataLst>
          </p:nvPr>
        </p:nvSpPr>
        <p:spPr/>
        <p:txBody>
          <a:bodyPr/>
          <a:lstStyle>
            <a:lvl1pPr>
              <a:defRPr baseline="0">
                <a:latin typeface="Arial" panose="020B0604020202020204" pitchFamily="34" charset="0"/>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10"/>
            </p:custDataLst>
          </p:nvPr>
        </p:nvSpPr>
        <p:spPr/>
        <p:txBody>
          <a:bodyPr/>
          <a:lstStyle>
            <a:lvl1pPr>
              <a:defRPr baseline="0">
                <a:latin typeface="Arial" panose="020B0604020202020204" pitchFamily="34" charset="0"/>
              </a:defRPr>
            </a:lvl1pPr>
          </a:lstStyle>
          <a:p>
            <a:endParaRPr lang="zh-CN" altLang="en-US"/>
          </a:p>
        </p:txBody>
      </p:sp>
      <p:sp>
        <p:nvSpPr>
          <p:cNvPr id="6" name="灯片编号占位符 5"/>
          <p:cNvSpPr>
            <a:spLocks noGrp="1"/>
          </p:cNvSpPr>
          <p:nvPr>
            <p:ph type="sldNum" sz="quarter" idx="12"/>
            <p:custDataLst>
              <p:tags r:id="rId11"/>
            </p:custDataLst>
          </p:nvPr>
        </p:nvSpPr>
        <p:spPr/>
        <p:txBody>
          <a:bodyPr/>
          <a:lstStyle>
            <a:lvl1pPr>
              <a:defRPr baseline="0">
                <a:latin typeface="Arial" panose="020B0604020202020204" pitchFamily="34" charset="0"/>
              </a:defRPr>
            </a:lvl1pPr>
          </a:lstStyle>
          <a:p>
            <a:fld id="{49AE70B2-8BF9-45C0-BB95-33D1B9D3A854}" type="slidenum">
              <a:rPr lang="zh-CN" altLang="en-US" smtClean="0"/>
            </a:fld>
            <a:endParaRPr lang="zh-CN" altLang="en-US"/>
          </a:p>
        </p:txBody>
      </p:sp>
      <p:grpSp>
        <p:nvGrpSpPr>
          <p:cNvPr id="14" name="组合 13"/>
          <p:cNvGrpSpPr/>
          <p:nvPr userDrawn="1">
            <p:custDataLst>
              <p:tags r:id="rId12"/>
            </p:custDataLst>
          </p:nvPr>
        </p:nvGrpSpPr>
        <p:grpSpPr>
          <a:xfrm>
            <a:off x="3057780" y="1249644"/>
            <a:ext cx="6076440" cy="4358713"/>
            <a:chOff x="2753240" y="1123029"/>
            <a:chExt cx="6424532" cy="4608404"/>
          </a:xfrm>
        </p:grpSpPr>
        <p:pic>
          <p:nvPicPr>
            <p:cNvPr id="15" name="图片 14"/>
            <p:cNvPicPr>
              <a:picLocks noChangeAspect="1"/>
            </p:cNvPicPr>
            <p:nvPr>
              <p:custDataLst>
                <p:tags r:id="rId13"/>
              </p:custDataLst>
            </p:nvPr>
          </p:nvPicPr>
          <p:blipFill>
            <a:blip r:embed="rId14"/>
            <a:stretch>
              <a:fillRect/>
            </a:stretch>
          </p:blipFill>
          <p:spPr>
            <a:xfrm>
              <a:off x="7464317" y="2492772"/>
              <a:ext cx="1713455" cy="798431"/>
            </a:xfrm>
            <a:prstGeom prst="rect">
              <a:avLst/>
            </a:prstGeom>
            <a:ln>
              <a:noFill/>
            </a:ln>
          </p:spPr>
        </p:pic>
        <p:pic>
          <p:nvPicPr>
            <p:cNvPr id="16" name="图片 15"/>
            <p:cNvPicPr>
              <a:picLocks noChangeAspect="1"/>
            </p:cNvPicPr>
            <p:nvPr>
              <p:custDataLst>
                <p:tags r:id="rId15"/>
              </p:custDataLst>
            </p:nvPr>
          </p:nvPicPr>
          <p:blipFill>
            <a:blip r:embed="rId16"/>
            <a:stretch>
              <a:fillRect/>
            </a:stretch>
          </p:blipFill>
          <p:spPr>
            <a:xfrm>
              <a:off x="2753240" y="3587863"/>
              <a:ext cx="1957170" cy="911997"/>
            </a:xfrm>
            <a:prstGeom prst="rect">
              <a:avLst/>
            </a:prstGeom>
            <a:ln>
              <a:noFill/>
            </a:ln>
          </p:spPr>
        </p:pic>
        <p:sp>
          <p:nvSpPr>
            <p:cNvPr id="17" name="任意多边形: 形状 16"/>
            <p:cNvSpPr/>
            <p:nvPr userDrawn="1">
              <p:custDataLst>
                <p:tags r:id="rId17"/>
              </p:custDataLst>
            </p:nvPr>
          </p:nvSpPr>
          <p:spPr>
            <a:xfrm>
              <a:off x="3800683" y="1123029"/>
              <a:ext cx="4282522" cy="2305971"/>
            </a:xfrm>
            <a:custGeom>
              <a:avLst/>
              <a:gdLst>
                <a:gd name="connsiteX0" fmla="*/ 2305971 w 4611942"/>
                <a:gd name="connsiteY0" fmla="*/ 0 h 4611942"/>
                <a:gd name="connsiteX1" fmla="*/ 4218119 w 4611942"/>
                <a:gd name="connsiteY1" fmla="*/ 1016681 h 4611942"/>
                <a:gd name="connsiteX2" fmla="*/ 4282522 w 4611942"/>
                <a:gd name="connsiteY2" fmla="*/ 1122692 h 4611942"/>
                <a:gd name="connsiteX3" fmla="*/ 3929030 w 4611942"/>
                <a:gd name="connsiteY3" fmla="*/ 1122692 h 4611942"/>
                <a:gd name="connsiteX4" fmla="*/ 3929030 w 4611942"/>
                <a:gd name="connsiteY4" fmla="*/ 1823121 h 4611942"/>
                <a:gd name="connsiteX5" fmla="*/ 4560435 w 4611942"/>
                <a:gd name="connsiteY5" fmla="*/ 1823121 h 4611942"/>
                <a:gd name="connsiteX6" fmla="*/ 4565093 w 4611942"/>
                <a:gd name="connsiteY6" fmla="*/ 1841237 h 4611942"/>
                <a:gd name="connsiteX7" fmla="*/ 4611942 w 4611942"/>
                <a:gd name="connsiteY7" fmla="*/ 2305971 h 4611942"/>
                <a:gd name="connsiteX8" fmla="*/ 2305971 w 4611942"/>
                <a:gd name="connsiteY8" fmla="*/ 4611942 h 4611942"/>
                <a:gd name="connsiteX9" fmla="*/ 0 w 4611942"/>
                <a:gd name="connsiteY9" fmla="*/ 2305971 h 4611942"/>
                <a:gd name="connsiteX10" fmla="*/ 2305971 w 4611942"/>
                <a:gd name="connsiteY10" fmla="*/ 0 h 4611942"/>
                <a:gd name="connsiteX0-1" fmla="*/ 2305971 w 4611942"/>
                <a:gd name="connsiteY0-2" fmla="*/ 0 h 4611942"/>
                <a:gd name="connsiteX1-3" fmla="*/ 4218119 w 4611942"/>
                <a:gd name="connsiteY1-4" fmla="*/ 1016681 h 4611942"/>
                <a:gd name="connsiteX2-5" fmla="*/ 4282522 w 4611942"/>
                <a:gd name="connsiteY2-6" fmla="*/ 1122692 h 4611942"/>
                <a:gd name="connsiteX3-7" fmla="*/ 3929030 w 4611942"/>
                <a:gd name="connsiteY3-8" fmla="*/ 1823121 h 4611942"/>
                <a:gd name="connsiteX4-9" fmla="*/ 4560435 w 4611942"/>
                <a:gd name="connsiteY4-10" fmla="*/ 1823121 h 4611942"/>
                <a:gd name="connsiteX5-11" fmla="*/ 4565093 w 4611942"/>
                <a:gd name="connsiteY5-12" fmla="*/ 1841237 h 4611942"/>
                <a:gd name="connsiteX6-13" fmla="*/ 4611942 w 4611942"/>
                <a:gd name="connsiteY6-14" fmla="*/ 2305971 h 4611942"/>
                <a:gd name="connsiteX7-15" fmla="*/ 2305971 w 4611942"/>
                <a:gd name="connsiteY7-16" fmla="*/ 4611942 h 4611942"/>
                <a:gd name="connsiteX8-17" fmla="*/ 0 w 4611942"/>
                <a:gd name="connsiteY8-18" fmla="*/ 2305971 h 4611942"/>
                <a:gd name="connsiteX9-19" fmla="*/ 2305971 w 4611942"/>
                <a:gd name="connsiteY9-20" fmla="*/ 0 h 4611942"/>
                <a:gd name="connsiteX0-21" fmla="*/ 3929030 w 4611942"/>
                <a:gd name="connsiteY0-22" fmla="*/ 1823121 h 4611942"/>
                <a:gd name="connsiteX1-23" fmla="*/ 4560435 w 4611942"/>
                <a:gd name="connsiteY1-24" fmla="*/ 1823121 h 4611942"/>
                <a:gd name="connsiteX2-25" fmla="*/ 4565093 w 4611942"/>
                <a:gd name="connsiteY2-26" fmla="*/ 1841237 h 4611942"/>
                <a:gd name="connsiteX3-27" fmla="*/ 4611942 w 4611942"/>
                <a:gd name="connsiteY3-28" fmla="*/ 2305971 h 4611942"/>
                <a:gd name="connsiteX4-29" fmla="*/ 2305971 w 4611942"/>
                <a:gd name="connsiteY4-30" fmla="*/ 4611942 h 4611942"/>
                <a:gd name="connsiteX5-31" fmla="*/ 0 w 4611942"/>
                <a:gd name="connsiteY5-32" fmla="*/ 2305971 h 4611942"/>
                <a:gd name="connsiteX6-33" fmla="*/ 2305971 w 4611942"/>
                <a:gd name="connsiteY6-34" fmla="*/ 0 h 4611942"/>
                <a:gd name="connsiteX7-35" fmla="*/ 4218119 w 4611942"/>
                <a:gd name="connsiteY7-36" fmla="*/ 1016681 h 4611942"/>
                <a:gd name="connsiteX8-37" fmla="*/ 4282522 w 4611942"/>
                <a:gd name="connsiteY8-38" fmla="*/ 1122692 h 4611942"/>
                <a:gd name="connsiteX9-39" fmla="*/ 4020470 w 4611942"/>
                <a:gd name="connsiteY9-40" fmla="*/ 1914561 h 4611942"/>
                <a:gd name="connsiteX0-41" fmla="*/ 3929030 w 4611942"/>
                <a:gd name="connsiteY0-42" fmla="*/ 1823121 h 4611942"/>
                <a:gd name="connsiteX1-43" fmla="*/ 4560435 w 4611942"/>
                <a:gd name="connsiteY1-44" fmla="*/ 1823121 h 4611942"/>
                <a:gd name="connsiteX2-45" fmla="*/ 4565093 w 4611942"/>
                <a:gd name="connsiteY2-46" fmla="*/ 1841237 h 4611942"/>
                <a:gd name="connsiteX3-47" fmla="*/ 4611942 w 4611942"/>
                <a:gd name="connsiteY3-48" fmla="*/ 2305971 h 4611942"/>
                <a:gd name="connsiteX4-49" fmla="*/ 2305971 w 4611942"/>
                <a:gd name="connsiteY4-50" fmla="*/ 4611942 h 4611942"/>
                <a:gd name="connsiteX5-51" fmla="*/ 0 w 4611942"/>
                <a:gd name="connsiteY5-52" fmla="*/ 2305971 h 4611942"/>
                <a:gd name="connsiteX6-53" fmla="*/ 2305971 w 4611942"/>
                <a:gd name="connsiteY6-54" fmla="*/ 0 h 4611942"/>
                <a:gd name="connsiteX7-55" fmla="*/ 4218119 w 4611942"/>
                <a:gd name="connsiteY7-56" fmla="*/ 1016681 h 4611942"/>
                <a:gd name="connsiteX8-57" fmla="*/ 4282522 w 4611942"/>
                <a:gd name="connsiteY8-58" fmla="*/ 1122692 h 4611942"/>
                <a:gd name="connsiteX0-59" fmla="*/ 4560435 w 4611942"/>
                <a:gd name="connsiteY0-60" fmla="*/ 1823121 h 4611942"/>
                <a:gd name="connsiteX1-61" fmla="*/ 4565093 w 4611942"/>
                <a:gd name="connsiteY1-62" fmla="*/ 1841237 h 4611942"/>
                <a:gd name="connsiteX2-63" fmla="*/ 4611942 w 4611942"/>
                <a:gd name="connsiteY2-64" fmla="*/ 2305971 h 4611942"/>
                <a:gd name="connsiteX3-65" fmla="*/ 2305971 w 4611942"/>
                <a:gd name="connsiteY3-66" fmla="*/ 4611942 h 4611942"/>
                <a:gd name="connsiteX4-67" fmla="*/ 0 w 4611942"/>
                <a:gd name="connsiteY4-68" fmla="*/ 2305971 h 4611942"/>
                <a:gd name="connsiteX5-69" fmla="*/ 2305971 w 4611942"/>
                <a:gd name="connsiteY5-70" fmla="*/ 0 h 4611942"/>
                <a:gd name="connsiteX6-71" fmla="*/ 4218119 w 4611942"/>
                <a:gd name="connsiteY6-72" fmla="*/ 1016681 h 4611942"/>
                <a:gd name="connsiteX7-73" fmla="*/ 4282522 w 4611942"/>
                <a:gd name="connsiteY7-74" fmla="*/ 1122692 h 4611942"/>
                <a:gd name="connsiteX0-75" fmla="*/ 4560435 w 4944884"/>
                <a:gd name="connsiteY0-76" fmla="*/ 1823121 h 2495333"/>
                <a:gd name="connsiteX1-77" fmla="*/ 4565093 w 4944884"/>
                <a:gd name="connsiteY1-78" fmla="*/ 1841237 h 2495333"/>
                <a:gd name="connsiteX2-79" fmla="*/ 4611942 w 4944884"/>
                <a:gd name="connsiteY2-80" fmla="*/ 2305971 h 2495333"/>
                <a:gd name="connsiteX3-81" fmla="*/ 0 w 4944884"/>
                <a:gd name="connsiteY3-82" fmla="*/ 2305971 h 2495333"/>
                <a:gd name="connsiteX4-83" fmla="*/ 2305971 w 4944884"/>
                <a:gd name="connsiteY4-84" fmla="*/ 0 h 2495333"/>
                <a:gd name="connsiteX5-85" fmla="*/ 4218119 w 4944884"/>
                <a:gd name="connsiteY5-86" fmla="*/ 1016681 h 2495333"/>
                <a:gd name="connsiteX6-87" fmla="*/ 4282522 w 4944884"/>
                <a:gd name="connsiteY6-88" fmla="*/ 1122692 h 2495333"/>
                <a:gd name="connsiteX0-89" fmla="*/ 4560435 w 4565093"/>
                <a:gd name="connsiteY0-90" fmla="*/ 1823121 h 2384058"/>
                <a:gd name="connsiteX1-91" fmla="*/ 4565093 w 4565093"/>
                <a:gd name="connsiteY1-92" fmla="*/ 1841237 h 2384058"/>
                <a:gd name="connsiteX2-93" fmla="*/ 0 w 4565093"/>
                <a:gd name="connsiteY2-94" fmla="*/ 2305971 h 2384058"/>
                <a:gd name="connsiteX3-95" fmla="*/ 2305971 w 4565093"/>
                <a:gd name="connsiteY3-96" fmla="*/ 0 h 2384058"/>
                <a:gd name="connsiteX4-97" fmla="*/ 4218119 w 4565093"/>
                <a:gd name="connsiteY4-98" fmla="*/ 1016681 h 2384058"/>
                <a:gd name="connsiteX5-99" fmla="*/ 4282522 w 4565093"/>
                <a:gd name="connsiteY5-100" fmla="*/ 1122692 h 2384058"/>
                <a:gd name="connsiteX0-101" fmla="*/ 4560435 w 4560435"/>
                <a:gd name="connsiteY0-102" fmla="*/ 1823121 h 2305971"/>
                <a:gd name="connsiteX1-103" fmla="*/ 0 w 4560435"/>
                <a:gd name="connsiteY1-104" fmla="*/ 2305971 h 2305971"/>
                <a:gd name="connsiteX2-105" fmla="*/ 2305971 w 4560435"/>
                <a:gd name="connsiteY2-106" fmla="*/ 0 h 2305971"/>
                <a:gd name="connsiteX3-107" fmla="*/ 4218119 w 4560435"/>
                <a:gd name="connsiteY3-108" fmla="*/ 1016681 h 2305971"/>
                <a:gd name="connsiteX4-109" fmla="*/ 4282522 w 4560435"/>
                <a:gd name="connsiteY4-110" fmla="*/ 1122692 h 2305971"/>
                <a:gd name="connsiteX0-111" fmla="*/ 0 w 4282522"/>
                <a:gd name="connsiteY0-112" fmla="*/ 2305971 h 2305971"/>
                <a:gd name="connsiteX1-113" fmla="*/ 2305971 w 4282522"/>
                <a:gd name="connsiteY1-114" fmla="*/ 0 h 2305971"/>
                <a:gd name="connsiteX2-115" fmla="*/ 4218119 w 4282522"/>
                <a:gd name="connsiteY2-116" fmla="*/ 1016681 h 2305971"/>
                <a:gd name="connsiteX3-117" fmla="*/ 4282522 w 4282522"/>
                <a:gd name="connsiteY3-118" fmla="*/ 1122692 h 2305971"/>
              </a:gdLst>
              <a:ahLst/>
              <a:cxnLst>
                <a:cxn ang="0">
                  <a:pos x="connsiteX0-1" y="connsiteY0-2"/>
                </a:cxn>
                <a:cxn ang="0">
                  <a:pos x="connsiteX1-3" y="connsiteY1-4"/>
                </a:cxn>
                <a:cxn ang="0">
                  <a:pos x="connsiteX2-5" y="connsiteY2-6"/>
                </a:cxn>
                <a:cxn ang="0">
                  <a:pos x="connsiteX3-7" y="connsiteY3-8"/>
                </a:cxn>
              </a:cxnLst>
              <a:rect l="l" t="t" r="r" b="b"/>
              <a:pathLst>
                <a:path w="4282522" h="2305971">
                  <a:moveTo>
                    <a:pt x="0" y="2305971"/>
                  </a:moveTo>
                  <a:cubicBezTo>
                    <a:pt x="0" y="1032418"/>
                    <a:pt x="1032418" y="0"/>
                    <a:pt x="2305971" y="0"/>
                  </a:cubicBezTo>
                  <a:cubicBezTo>
                    <a:pt x="3101942" y="0"/>
                    <a:pt x="3803719" y="403288"/>
                    <a:pt x="4218119" y="1016681"/>
                  </a:cubicBezTo>
                  <a:lnTo>
                    <a:pt x="4282522" y="1122692"/>
                  </a:lnTo>
                </a:path>
              </a:pathLst>
            </a:cu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baseline="0">
                <a:latin typeface="Arial" panose="020B0604020202020204" pitchFamily="34" charset="0"/>
                <a:cs typeface="+mn-ea"/>
                <a:sym typeface="+mn-lt"/>
              </a:endParaRPr>
            </a:p>
          </p:txBody>
        </p:sp>
        <p:sp>
          <p:nvSpPr>
            <p:cNvPr id="18" name="任意多边形: 形状 17"/>
            <p:cNvSpPr/>
            <p:nvPr userDrawn="1">
              <p:custDataLst>
                <p:tags r:id="rId18"/>
              </p:custDataLst>
            </p:nvPr>
          </p:nvSpPr>
          <p:spPr>
            <a:xfrm rot="10800000">
              <a:off x="4115486" y="3425462"/>
              <a:ext cx="4282522" cy="2305971"/>
            </a:xfrm>
            <a:custGeom>
              <a:avLst/>
              <a:gdLst>
                <a:gd name="connsiteX0" fmla="*/ 2305971 w 4611942"/>
                <a:gd name="connsiteY0" fmla="*/ 0 h 4611942"/>
                <a:gd name="connsiteX1" fmla="*/ 4218119 w 4611942"/>
                <a:gd name="connsiteY1" fmla="*/ 1016681 h 4611942"/>
                <a:gd name="connsiteX2" fmla="*/ 4282522 w 4611942"/>
                <a:gd name="connsiteY2" fmla="*/ 1122692 h 4611942"/>
                <a:gd name="connsiteX3" fmla="*/ 3929030 w 4611942"/>
                <a:gd name="connsiteY3" fmla="*/ 1122692 h 4611942"/>
                <a:gd name="connsiteX4" fmla="*/ 3929030 w 4611942"/>
                <a:gd name="connsiteY4" fmla="*/ 1823121 h 4611942"/>
                <a:gd name="connsiteX5" fmla="*/ 4560435 w 4611942"/>
                <a:gd name="connsiteY5" fmla="*/ 1823121 h 4611942"/>
                <a:gd name="connsiteX6" fmla="*/ 4565093 w 4611942"/>
                <a:gd name="connsiteY6" fmla="*/ 1841237 h 4611942"/>
                <a:gd name="connsiteX7" fmla="*/ 4611942 w 4611942"/>
                <a:gd name="connsiteY7" fmla="*/ 2305971 h 4611942"/>
                <a:gd name="connsiteX8" fmla="*/ 2305971 w 4611942"/>
                <a:gd name="connsiteY8" fmla="*/ 4611942 h 4611942"/>
                <a:gd name="connsiteX9" fmla="*/ 0 w 4611942"/>
                <a:gd name="connsiteY9" fmla="*/ 2305971 h 4611942"/>
                <a:gd name="connsiteX10" fmla="*/ 2305971 w 4611942"/>
                <a:gd name="connsiteY10" fmla="*/ 0 h 4611942"/>
                <a:gd name="connsiteX0-1" fmla="*/ 2305971 w 4611942"/>
                <a:gd name="connsiteY0-2" fmla="*/ 0 h 4611942"/>
                <a:gd name="connsiteX1-3" fmla="*/ 4218119 w 4611942"/>
                <a:gd name="connsiteY1-4" fmla="*/ 1016681 h 4611942"/>
                <a:gd name="connsiteX2-5" fmla="*/ 4282522 w 4611942"/>
                <a:gd name="connsiteY2-6" fmla="*/ 1122692 h 4611942"/>
                <a:gd name="connsiteX3-7" fmla="*/ 3929030 w 4611942"/>
                <a:gd name="connsiteY3-8" fmla="*/ 1823121 h 4611942"/>
                <a:gd name="connsiteX4-9" fmla="*/ 4560435 w 4611942"/>
                <a:gd name="connsiteY4-10" fmla="*/ 1823121 h 4611942"/>
                <a:gd name="connsiteX5-11" fmla="*/ 4565093 w 4611942"/>
                <a:gd name="connsiteY5-12" fmla="*/ 1841237 h 4611942"/>
                <a:gd name="connsiteX6-13" fmla="*/ 4611942 w 4611942"/>
                <a:gd name="connsiteY6-14" fmla="*/ 2305971 h 4611942"/>
                <a:gd name="connsiteX7-15" fmla="*/ 2305971 w 4611942"/>
                <a:gd name="connsiteY7-16" fmla="*/ 4611942 h 4611942"/>
                <a:gd name="connsiteX8-17" fmla="*/ 0 w 4611942"/>
                <a:gd name="connsiteY8-18" fmla="*/ 2305971 h 4611942"/>
                <a:gd name="connsiteX9-19" fmla="*/ 2305971 w 4611942"/>
                <a:gd name="connsiteY9-20" fmla="*/ 0 h 4611942"/>
                <a:gd name="connsiteX0-21" fmla="*/ 3929030 w 4611942"/>
                <a:gd name="connsiteY0-22" fmla="*/ 1823121 h 4611942"/>
                <a:gd name="connsiteX1-23" fmla="*/ 4560435 w 4611942"/>
                <a:gd name="connsiteY1-24" fmla="*/ 1823121 h 4611942"/>
                <a:gd name="connsiteX2-25" fmla="*/ 4565093 w 4611942"/>
                <a:gd name="connsiteY2-26" fmla="*/ 1841237 h 4611942"/>
                <a:gd name="connsiteX3-27" fmla="*/ 4611942 w 4611942"/>
                <a:gd name="connsiteY3-28" fmla="*/ 2305971 h 4611942"/>
                <a:gd name="connsiteX4-29" fmla="*/ 2305971 w 4611942"/>
                <a:gd name="connsiteY4-30" fmla="*/ 4611942 h 4611942"/>
                <a:gd name="connsiteX5-31" fmla="*/ 0 w 4611942"/>
                <a:gd name="connsiteY5-32" fmla="*/ 2305971 h 4611942"/>
                <a:gd name="connsiteX6-33" fmla="*/ 2305971 w 4611942"/>
                <a:gd name="connsiteY6-34" fmla="*/ 0 h 4611942"/>
                <a:gd name="connsiteX7-35" fmla="*/ 4218119 w 4611942"/>
                <a:gd name="connsiteY7-36" fmla="*/ 1016681 h 4611942"/>
                <a:gd name="connsiteX8-37" fmla="*/ 4282522 w 4611942"/>
                <a:gd name="connsiteY8-38" fmla="*/ 1122692 h 4611942"/>
                <a:gd name="connsiteX9-39" fmla="*/ 4020470 w 4611942"/>
                <a:gd name="connsiteY9-40" fmla="*/ 1914561 h 4611942"/>
                <a:gd name="connsiteX0-41" fmla="*/ 3929030 w 4611942"/>
                <a:gd name="connsiteY0-42" fmla="*/ 1823121 h 4611942"/>
                <a:gd name="connsiteX1-43" fmla="*/ 4560435 w 4611942"/>
                <a:gd name="connsiteY1-44" fmla="*/ 1823121 h 4611942"/>
                <a:gd name="connsiteX2-45" fmla="*/ 4565093 w 4611942"/>
                <a:gd name="connsiteY2-46" fmla="*/ 1841237 h 4611942"/>
                <a:gd name="connsiteX3-47" fmla="*/ 4611942 w 4611942"/>
                <a:gd name="connsiteY3-48" fmla="*/ 2305971 h 4611942"/>
                <a:gd name="connsiteX4-49" fmla="*/ 2305971 w 4611942"/>
                <a:gd name="connsiteY4-50" fmla="*/ 4611942 h 4611942"/>
                <a:gd name="connsiteX5-51" fmla="*/ 0 w 4611942"/>
                <a:gd name="connsiteY5-52" fmla="*/ 2305971 h 4611942"/>
                <a:gd name="connsiteX6-53" fmla="*/ 2305971 w 4611942"/>
                <a:gd name="connsiteY6-54" fmla="*/ 0 h 4611942"/>
                <a:gd name="connsiteX7-55" fmla="*/ 4218119 w 4611942"/>
                <a:gd name="connsiteY7-56" fmla="*/ 1016681 h 4611942"/>
                <a:gd name="connsiteX8-57" fmla="*/ 4282522 w 4611942"/>
                <a:gd name="connsiteY8-58" fmla="*/ 1122692 h 4611942"/>
                <a:gd name="connsiteX0-59" fmla="*/ 4560435 w 4611942"/>
                <a:gd name="connsiteY0-60" fmla="*/ 1823121 h 4611942"/>
                <a:gd name="connsiteX1-61" fmla="*/ 4565093 w 4611942"/>
                <a:gd name="connsiteY1-62" fmla="*/ 1841237 h 4611942"/>
                <a:gd name="connsiteX2-63" fmla="*/ 4611942 w 4611942"/>
                <a:gd name="connsiteY2-64" fmla="*/ 2305971 h 4611942"/>
                <a:gd name="connsiteX3-65" fmla="*/ 2305971 w 4611942"/>
                <a:gd name="connsiteY3-66" fmla="*/ 4611942 h 4611942"/>
                <a:gd name="connsiteX4-67" fmla="*/ 0 w 4611942"/>
                <a:gd name="connsiteY4-68" fmla="*/ 2305971 h 4611942"/>
                <a:gd name="connsiteX5-69" fmla="*/ 2305971 w 4611942"/>
                <a:gd name="connsiteY5-70" fmla="*/ 0 h 4611942"/>
                <a:gd name="connsiteX6-71" fmla="*/ 4218119 w 4611942"/>
                <a:gd name="connsiteY6-72" fmla="*/ 1016681 h 4611942"/>
                <a:gd name="connsiteX7-73" fmla="*/ 4282522 w 4611942"/>
                <a:gd name="connsiteY7-74" fmla="*/ 1122692 h 4611942"/>
                <a:gd name="connsiteX0-75" fmla="*/ 4560435 w 4944884"/>
                <a:gd name="connsiteY0-76" fmla="*/ 1823121 h 2495333"/>
                <a:gd name="connsiteX1-77" fmla="*/ 4565093 w 4944884"/>
                <a:gd name="connsiteY1-78" fmla="*/ 1841237 h 2495333"/>
                <a:gd name="connsiteX2-79" fmla="*/ 4611942 w 4944884"/>
                <a:gd name="connsiteY2-80" fmla="*/ 2305971 h 2495333"/>
                <a:gd name="connsiteX3-81" fmla="*/ 0 w 4944884"/>
                <a:gd name="connsiteY3-82" fmla="*/ 2305971 h 2495333"/>
                <a:gd name="connsiteX4-83" fmla="*/ 2305971 w 4944884"/>
                <a:gd name="connsiteY4-84" fmla="*/ 0 h 2495333"/>
                <a:gd name="connsiteX5-85" fmla="*/ 4218119 w 4944884"/>
                <a:gd name="connsiteY5-86" fmla="*/ 1016681 h 2495333"/>
                <a:gd name="connsiteX6-87" fmla="*/ 4282522 w 4944884"/>
                <a:gd name="connsiteY6-88" fmla="*/ 1122692 h 2495333"/>
                <a:gd name="connsiteX0-89" fmla="*/ 4560435 w 4565093"/>
                <a:gd name="connsiteY0-90" fmla="*/ 1823121 h 2384058"/>
                <a:gd name="connsiteX1-91" fmla="*/ 4565093 w 4565093"/>
                <a:gd name="connsiteY1-92" fmla="*/ 1841237 h 2384058"/>
                <a:gd name="connsiteX2-93" fmla="*/ 0 w 4565093"/>
                <a:gd name="connsiteY2-94" fmla="*/ 2305971 h 2384058"/>
                <a:gd name="connsiteX3-95" fmla="*/ 2305971 w 4565093"/>
                <a:gd name="connsiteY3-96" fmla="*/ 0 h 2384058"/>
                <a:gd name="connsiteX4-97" fmla="*/ 4218119 w 4565093"/>
                <a:gd name="connsiteY4-98" fmla="*/ 1016681 h 2384058"/>
                <a:gd name="connsiteX5-99" fmla="*/ 4282522 w 4565093"/>
                <a:gd name="connsiteY5-100" fmla="*/ 1122692 h 2384058"/>
                <a:gd name="connsiteX0-101" fmla="*/ 4560435 w 4560435"/>
                <a:gd name="connsiteY0-102" fmla="*/ 1823121 h 2305971"/>
                <a:gd name="connsiteX1-103" fmla="*/ 0 w 4560435"/>
                <a:gd name="connsiteY1-104" fmla="*/ 2305971 h 2305971"/>
                <a:gd name="connsiteX2-105" fmla="*/ 2305971 w 4560435"/>
                <a:gd name="connsiteY2-106" fmla="*/ 0 h 2305971"/>
                <a:gd name="connsiteX3-107" fmla="*/ 4218119 w 4560435"/>
                <a:gd name="connsiteY3-108" fmla="*/ 1016681 h 2305971"/>
                <a:gd name="connsiteX4-109" fmla="*/ 4282522 w 4560435"/>
                <a:gd name="connsiteY4-110" fmla="*/ 1122692 h 2305971"/>
                <a:gd name="connsiteX0-111" fmla="*/ 0 w 4282522"/>
                <a:gd name="connsiteY0-112" fmla="*/ 2305971 h 2305971"/>
                <a:gd name="connsiteX1-113" fmla="*/ 2305971 w 4282522"/>
                <a:gd name="connsiteY1-114" fmla="*/ 0 h 2305971"/>
                <a:gd name="connsiteX2-115" fmla="*/ 4218119 w 4282522"/>
                <a:gd name="connsiteY2-116" fmla="*/ 1016681 h 2305971"/>
                <a:gd name="connsiteX3-117" fmla="*/ 4282522 w 4282522"/>
                <a:gd name="connsiteY3-118" fmla="*/ 1122692 h 2305971"/>
              </a:gdLst>
              <a:ahLst/>
              <a:cxnLst>
                <a:cxn ang="0">
                  <a:pos x="connsiteX0-1" y="connsiteY0-2"/>
                </a:cxn>
                <a:cxn ang="0">
                  <a:pos x="connsiteX1-3" y="connsiteY1-4"/>
                </a:cxn>
                <a:cxn ang="0">
                  <a:pos x="connsiteX2-5" y="connsiteY2-6"/>
                </a:cxn>
                <a:cxn ang="0">
                  <a:pos x="connsiteX3-7" y="connsiteY3-8"/>
                </a:cxn>
              </a:cxnLst>
              <a:rect l="l" t="t" r="r" b="b"/>
              <a:pathLst>
                <a:path w="4282522" h="2305971">
                  <a:moveTo>
                    <a:pt x="0" y="2305971"/>
                  </a:moveTo>
                  <a:cubicBezTo>
                    <a:pt x="0" y="1032418"/>
                    <a:pt x="1032418" y="0"/>
                    <a:pt x="2305971" y="0"/>
                  </a:cubicBezTo>
                  <a:cubicBezTo>
                    <a:pt x="3101942" y="0"/>
                    <a:pt x="3803719" y="403288"/>
                    <a:pt x="4218119" y="1016681"/>
                  </a:cubicBezTo>
                  <a:lnTo>
                    <a:pt x="4282522" y="1122692"/>
                  </a:lnTo>
                </a:path>
              </a:pathLst>
            </a:cu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baseline="0">
                <a:latin typeface="Arial" panose="020B0604020202020204" pitchFamily="34" charset="0"/>
                <a:cs typeface="+mn-ea"/>
                <a:sym typeface="+mn-lt"/>
              </a:endParaRPr>
            </a:p>
          </p:txBody>
        </p:sp>
      </p:gr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chemeClr val="bg2"/>
        </a:solidFill>
        <a:effectLst/>
      </p:bgPr>
    </p:bg>
    <p:spTree>
      <p:nvGrpSpPr>
        <p:cNvPr id="1" name=""/>
        <p:cNvGrpSpPr/>
        <p:nvPr/>
      </p:nvGrpSpPr>
      <p:grpSpPr>
        <a:xfrm>
          <a:off x="0" y="0"/>
          <a:ext cx="0" cy="0"/>
          <a:chOff x="0" y="0"/>
          <a:chExt cx="0" cy="0"/>
        </a:xfrm>
      </p:grpSpPr>
      <p:grpSp>
        <p:nvGrpSpPr>
          <p:cNvPr id="11" name="组合 10"/>
          <p:cNvGrpSpPr/>
          <p:nvPr userDrawn="1">
            <p:custDataLst>
              <p:tags r:id="rId2"/>
            </p:custDataLst>
          </p:nvPr>
        </p:nvGrpSpPr>
        <p:grpSpPr>
          <a:xfrm>
            <a:off x="0" y="428"/>
            <a:ext cx="12192000" cy="6884467"/>
            <a:chOff x="0" y="428"/>
            <a:chExt cx="12192000" cy="6884467"/>
          </a:xfrm>
        </p:grpSpPr>
        <p:pic>
          <p:nvPicPr>
            <p:cNvPr id="12" name="图片 11"/>
            <p:cNvPicPr>
              <a:picLocks noChangeAspect="1"/>
            </p:cNvPicPr>
            <p:nvPr userDrawn="1">
              <p:custDataLst>
                <p:tags r:id="rId3"/>
              </p:custDataLst>
            </p:nvPr>
          </p:nvPicPr>
          <p:blipFill>
            <a:blip r:embed="rId4">
              <a:extLst>
                <a:ext uri="{28A0092B-C50C-407E-A947-70E740481C1C}">
                  <a14:useLocalDpi xmlns:a14="http://schemas.microsoft.com/office/drawing/2010/main" val="0"/>
                </a:ext>
              </a:extLst>
            </a:blip>
            <a:stretch>
              <a:fillRect/>
            </a:stretch>
          </p:blipFill>
          <p:spPr>
            <a:xfrm>
              <a:off x="762" y="428"/>
              <a:ext cx="12190476" cy="6857143"/>
            </a:xfrm>
            <a:prstGeom prst="rect">
              <a:avLst/>
            </a:prstGeom>
          </p:spPr>
        </p:pic>
        <p:pic>
          <p:nvPicPr>
            <p:cNvPr id="13" name="图片 12"/>
            <p:cNvPicPr>
              <a:picLocks noChangeAspect="1"/>
            </p:cNvPicPr>
            <p:nvPr>
              <p:custDataLst>
                <p:tags r:id="rId5"/>
              </p:custDataLst>
            </p:nvPr>
          </p:nvPicPr>
          <p:blipFill>
            <a:blip r:embed="rId6"/>
            <a:stretch>
              <a:fillRect/>
            </a:stretch>
          </p:blipFill>
          <p:spPr>
            <a:xfrm flipH="1">
              <a:off x="9144000" y="4280861"/>
              <a:ext cx="3048000" cy="2604034"/>
            </a:xfrm>
            <a:prstGeom prst="rect">
              <a:avLst/>
            </a:prstGeom>
          </p:spPr>
        </p:pic>
        <p:pic>
          <p:nvPicPr>
            <p:cNvPr id="14" name="图片 13"/>
            <p:cNvPicPr>
              <a:picLocks noChangeAspect="1"/>
            </p:cNvPicPr>
            <p:nvPr>
              <p:custDataLst>
                <p:tags r:id="rId7"/>
              </p:custDataLst>
            </p:nvPr>
          </p:nvPicPr>
          <p:blipFill>
            <a:blip r:embed="rId8"/>
            <a:stretch>
              <a:fillRect/>
            </a:stretch>
          </p:blipFill>
          <p:spPr>
            <a:xfrm>
              <a:off x="0" y="129140"/>
              <a:ext cx="1070517" cy="628180"/>
            </a:xfrm>
            <a:prstGeom prst="rect">
              <a:avLst/>
            </a:prstGeom>
          </p:spPr>
        </p:pic>
      </p:grpSp>
      <p:sp>
        <p:nvSpPr>
          <p:cNvPr id="2" name="标题 1"/>
          <p:cNvSpPr>
            <a:spLocks noGrp="1"/>
          </p:cNvSpPr>
          <p:nvPr>
            <p:ph type="title"/>
            <p:custDataLst>
              <p:tags r:id="rId9"/>
            </p:custDataLst>
          </p:nvPr>
        </p:nvSpPr>
        <p:spPr>
          <a:xfrm>
            <a:off x="669882" y="443234"/>
            <a:ext cx="10852237" cy="441964"/>
          </a:xfrm>
        </p:spPr>
        <p:txBody>
          <a:bodyPr vert="horz" lIns="101600" tIns="38100" rIns="76200" bIns="38100" rtlCol="0" anchor="t" anchorCtr="0">
            <a:norm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75000"/>
                    <a:lumOff val="25000"/>
                  </a:schemeClr>
                </a:solidFill>
                <a:uFillTx/>
                <a:latin typeface="Arial" panose="020B0604020202020204" pitchFamily="34" charset="0"/>
                <a:ea typeface="隶书" panose="02010509060101010101" pitchFamily="49"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sz="half" idx="1"/>
            <p:custDataLst>
              <p:tags r:id="rId10"/>
            </p:custDataLst>
          </p:nvPr>
        </p:nvSpPr>
        <p:spPr>
          <a:xfrm>
            <a:off x="669930" y="952508"/>
            <a:ext cx="5283242" cy="5388907"/>
          </a:xfrm>
        </p:spPr>
        <p:txBody>
          <a:bodyPr vert="horz" lIns="101600" tIns="0" rIns="82550" bIns="0" rtlCol="0">
            <a:normAutofit/>
          </a:bodyPr>
          <a:lstStyle>
            <a:lvl1pPr marL="228600" marR="0" lvl="0"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隶书" panose="02010509060101010101" pitchFamily="49" charset="-122"/>
                <a:cs typeface="+mn-cs"/>
                <a:sym typeface="+mn-ea"/>
              </a:defRPr>
            </a:lvl1pPr>
            <a:lvl2pPr marL="685800" marR="0" lvl="1" indent="-228600" algn="l" defTabSz="914400" rtl="0" eaLnBrk="1" fontAlgn="auto" latinLnBrk="0" hangingPunct="1">
              <a:lnSpc>
                <a:spcPct val="12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隶书" panose="02010509060101010101" pitchFamily="49" charset="-122"/>
                <a:cs typeface="+mn-cs"/>
                <a:sym typeface="+mn-ea"/>
              </a:defRPr>
            </a:lvl2pPr>
            <a:lvl3pPr marL="1143000" marR="0" lvl="2"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隶书" panose="02010509060101010101" pitchFamily="49" charset="-122"/>
                <a:cs typeface="+mn-cs"/>
                <a:sym typeface="+mn-ea"/>
              </a:defRPr>
            </a:lvl3pPr>
            <a:lvl4pPr marL="1600200" marR="0" lvl="3"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隶书" panose="02010509060101010101" pitchFamily="49" charset="-122"/>
                <a:cs typeface="+mn-cs"/>
                <a:sym typeface="+mn-ea"/>
              </a:defRPr>
            </a:lvl4pPr>
            <a:lvl5pPr marL="2057400" marR="0" lvl="4"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隶书" panose="02010509060101010101" pitchFamily="49"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内容占位符 3"/>
          <p:cNvSpPr>
            <a:spLocks noGrp="1"/>
          </p:cNvSpPr>
          <p:nvPr>
            <p:ph sz="half" idx="2"/>
            <p:custDataLst>
              <p:tags r:id="rId11"/>
            </p:custDataLst>
          </p:nvPr>
        </p:nvSpPr>
        <p:spPr>
          <a:xfrm>
            <a:off x="6238877" y="952508"/>
            <a:ext cx="5283242" cy="5388907"/>
          </a:xfrm>
        </p:spPr>
        <p:txBody>
          <a:bodyPr>
            <a:normAutofit/>
          </a:bodyPr>
          <a:lstStyle>
            <a:lvl1pPr>
              <a:lnSpc>
                <a:spcPct val="120000"/>
              </a:lnSpc>
              <a:defRPr sz="1600" u="none" strike="noStrike" kern="1200" cap="none" spc="150" normalizeH="0" baseline="0">
                <a:solidFill>
                  <a:schemeClr val="tx1">
                    <a:lumMod val="75000"/>
                    <a:lumOff val="25000"/>
                  </a:schemeClr>
                </a:solidFill>
                <a:uFillTx/>
                <a:latin typeface="Arial" panose="020B0604020202020204" pitchFamily="34" charset="0"/>
                <a:ea typeface="隶书" panose="02010509060101010101" pitchFamily="49" charset="-122"/>
              </a:defRPr>
            </a:lvl1pPr>
            <a:lvl2pPr>
              <a:lnSpc>
                <a:spcPct val="120000"/>
              </a:lnSpc>
              <a:defRPr sz="1600" u="none" strike="noStrike" kern="1200" cap="none" spc="150" normalizeH="0" baseline="0">
                <a:solidFill>
                  <a:schemeClr val="tx1">
                    <a:lumMod val="75000"/>
                    <a:lumOff val="25000"/>
                  </a:schemeClr>
                </a:solidFill>
                <a:uFillTx/>
                <a:latin typeface="Arial" panose="020B0604020202020204" pitchFamily="34" charset="0"/>
                <a:ea typeface="隶书" panose="02010509060101010101" pitchFamily="49" charset="-122"/>
              </a:defRPr>
            </a:lvl2pPr>
            <a:lvl3pPr>
              <a:lnSpc>
                <a:spcPct val="120000"/>
              </a:lnSpc>
              <a:defRPr sz="1600" u="none" strike="noStrike" kern="1200" cap="none" spc="150" normalizeH="0" baseline="0">
                <a:solidFill>
                  <a:schemeClr val="tx1">
                    <a:lumMod val="75000"/>
                    <a:lumOff val="25000"/>
                  </a:schemeClr>
                </a:solidFill>
                <a:uFillTx/>
                <a:latin typeface="Arial" panose="020B0604020202020204" pitchFamily="34" charset="0"/>
                <a:ea typeface="隶书" panose="02010509060101010101" pitchFamily="49" charset="-122"/>
              </a:defRPr>
            </a:lvl3pPr>
            <a:lvl4pPr>
              <a:lnSpc>
                <a:spcPct val="120000"/>
              </a:lnSpc>
              <a:defRPr sz="1600" u="none" strike="noStrike" kern="1200" cap="none" spc="150" normalizeH="0" baseline="0">
                <a:solidFill>
                  <a:schemeClr val="tx1">
                    <a:lumMod val="75000"/>
                    <a:lumOff val="25000"/>
                  </a:schemeClr>
                </a:solidFill>
                <a:uFillTx/>
                <a:latin typeface="Arial" panose="020B0604020202020204" pitchFamily="34" charset="0"/>
                <a:ea typeface="隶书" panose="02010509060101010101" pitchFamily="49" charset="-122"/>
              </a:defRPr>
            </a:lvl4pPr>
            <a:lvl5pPr>
              <a:lnSpc>
                <a:spcPct val="120000"/>
              </a:lnSpc>
              <a:defRPr sz="1600" u="none" strike="noStrike" kern="1200" cap="none" spc="150" normalizeH="0" baseline="0">
                <a:solidFill>
                  <a:schemeClr val="tx1">
                    <a:lumMod val="75000"/>
                    <a:lumOff val="25000"/>
                  </a:schemeClr>
                </a:solidFill>
                <a:uFillTx/>
                <a:latin typeface="Arial" panose="020B0604020202020204" pitchFamily="34" charset="0"/>
                <a:ea typeface="隶书" panose="02010509060101010101" pitchFamily="49"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12"/>
            </p:custDataLst>
          </p:nvPr>
        </p:nvSpPr>
        <p:spPr/>
        <p:txBody>
          <a:bodyPr/>
          <a:lstStyle>
            <a:lvl1pPr>
              <a:lnSpc>
                <a:spcPct val="120000"/>
              </a:lnSpc>
              <a:defRPr baseline="0">
                <a:latin typeface="Arial" panose="020B0604020202020204" pitchFamily="34" charset="0"/>
              </a:defRPr>
            </a:lvl1p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13"/>
            </p:custDataLst>
          </p:nvPr>
        </p:nvSpPr>
        <p:spPr/>
        <p:txBody>
          <a:bodyPr/>
          <a:lstStyle>
            <a:lvl1pPr>
              <a:lnSpc>
                <a:spcPct val="120000"/>
              </a:lnSpc>
              <a:defRPr baseline="0">
                <a:latin typeface="Arial" panose="020B0604020202020204" pitchFamily="34" charset="0"/>
              </a:defRPr>
            </a:lvl1pPr>
          </a:lstStyle>
          <a:p>
            <a:endParaRPr lang="zh-CN" altLang="en-US"/>
          </a:p>
        </p:txBody>
      </p:sp>
      <p:sp>
        <p:nvSpPr>
          <p:cNvPr id="7" name="灯片编号占位符 6"/>
          <p:cNvSpPr>
            <a:spLocks noGrp="1"/>
          </p:cNvSpPr>
          <p:nvPr>
            <p:ph type="sldNum" sz="quarter" idx="12"/>
            <p:custDataLst>
              <p:tags r:id="rId14"/>
            </p:custDataLst>
          </p:nvPr>
        </p:nvSpPr>
        <p:spPr/>
        <p:txBody>
          <a:bodyPr/>
          <a:lstStyle>
            <a:lvl1pPr>
              <a:lnSpc>
                <a:spcPct val="120000"/>
              </a:lnSpc>
              <a:defRPr baseline="0">
                <a:latin typeface="Arial" panose="020B0604020202020204" pitchFamily="34" charset="0"/>
              </a:defRPr>
            </a:lvl1pPr>
          </a:lstStyle>
          <a:p>
            <a:fld id="{49AE70B2-8BF9-45C0-BB95-33D1B9D3A854}" type="slidenum">
              <a:rPr lang="zh-CN" altLang="en-US" smtClean="0"/>
            </a:fld>
            <a:endParaRPr lang="zh-CN" alt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chemeClr val="bg2"/>
        </a:solidFill>
        <a:effectLst/>
      </p:bgPr>
    </p:bg>
    <p:spTree>
      <p:nvGrpSpPr>
        <p:cNvPr id="1" name=""/>
        <p:cNvGrpSpPr/>
        <p:nvPr/>
      </p:nvGrpSpPr>
      <p:grpSpPr>
        <a:xfrm>
          <a:off x="0" y="0"/>
          <a:ext cx="0" cy="0"/>
          <a:chOff x="0" y="0"/>
          <a:chExt cx="0" cy="0"/>
        </a:xfrm>
      </p:grpSpPr>
      <p:grpSp>
        <p:nvGrpSpPr>
          <p:cNvPr id="12" name="组合 11"/>
          <p:cNvGrpSpPr/>
          <p:nvPr userDrawn="1">
            <p:custDataLst>
              <p:tags r:id="rId2"/>
            </p:custDataLst>
          </p:nvPr>
        </p:nvGrpSpPr>
        <p:grpSpPr>
          <a:xfrm>
            <a:off x="0" y="428"/>
            <a:ext cx="12192000" cy="6884467"/>
            <a:chOff x="0" y="428"/>
            <a:chExt cx="12192000" cy="6884467"/>
          </a:xfrm>
        </p:grpSpPr>
        <p:pic>
          <p:nvPicPr>
            <p:cNvPr id="13" name="图片 12"/>
            <p:cNvPicPr>
              <a:picLocks noChangeAspect="1"/>
            </p:cNvPicPr>
            <p:nvPr userDrawn="1">
              <p:custDataLst>
                <p:tags r:id="rId3"/>
              </p:custDataLst>
            </p:nvPr>
          </p:nvPicPr>
          <p:blipFill>
            <a:blip r:embed="rId4">
              <a:extLst>
                <a:ext uri="{28A0092B-C50C-407E-A947-70E740481C1C}">
                  <a14:useLocalDpi xmlns:a14="http://schemas.microsoft.com/office/drawing/2010/main" val="0"/>
                </a:ext>
              </a:extLst>
            </a:blip>
            <a:stretch>
              <a:fillRect/>
            </a:stretch>
          </p:blipFill>
          <p:spPr>
            <a:xfrm>
              <a:off x="762" y="428"/>
              <a:ext cx="12190476" cy="6857143"/>
            </a:xfrm>
            <a:prstGeom prst="rect">
              <a:avLst/>
            </a:prstGeom>
          </p:spPr>
        </p:pic>
        <p:pic>
          <p:nvPicPr>
            <p:cNvPr id="14" name="图片 13"/>
            <p:cNvPicPr>
              <a:picLocks noChangeAspect="1"/>
            </p:cNvPicPr>
            <p:nvPr>
              <p:custDataLst>
                <p:tags r:id="rId5"/>
              </p:custDataLst>
            </p:nvPr>
          </p:nvPicPr>
          <p:blipFill>
            <a:blip r:embed="rId6"/>
            <a:stretch>
              <a:fillRect/>
            </a:stretch>
          </p:blipFill>
          <p:spPr>
            <a:xfrm flipH="1">
              <a:off x="9144000" y="4280861"/>
              <a:ext cx="3048000" cy="2604034"/>
            </a:xfrm>
            <a:prstGeom prst="rect">
              <a:avLst/>
            </a:prstGeom>
          </p:spPr>
        </p:pic>
        <p:pic>
          <p:nvPicPr>
            <p:cNvPr id="15" name="图片 14"/>
            <p:cNvPicPr>
              <a:picLocks noChangeAspect="1"/>
            </p:cNvPicPr>
            <p:nvPr>
              <p:custDataLst>
                <p:tags r:id="rId7"/>
              </p:custDataLst>
            </p:nvPr>
          </p:nvPicPr>
          <p:blipFill>
            <a:blip r:embed="rId8"/>
            <a:stretch>
              <a:fillRect/>
            </a:stretch>
          </p:blipFill>
          <p:spPr>
            <a:xfrm>
              <a:off x="0" y="129140"/>
              <a:ext cx="1070517" cy="628180"/>
            </a:xfrm>
            <a:prstGeom prst="rect">
              <a:avLst/>
            </a:prstGeom>
          </p:spPr>
        </p:pic>
      </p:grpSp>
      <p:sp>
        <p:nvSpPr>
          <p:cNvPr id="2" name="标题 1"/>
          <p:cNvSpPr>
            <a:spLocks noGrp="1"/>
          </p:cNvSpPr>
          <p:nvPr>
            <p:ph type="title"/>
            <p:custDataLst>
              <p:tags r:id="rId9"/>
            </p:custDataLst>
          </p:nvPr>
        </p:nvSpPr>
        <p:spPr>
          <a:xfrm>
            <a:off x="669882"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75000"/>
                    <a:lumOff val="25000"/>
                  </a:schemeClr>
                </a:solidFill>
                <a:uFillTx/>
                <a:latin typeface="Arial" panose="020B0604020202020204" pitchFamily="34" charset="0"/>
                <a:ea typeface="隶书" panose="02010509060101010101" pitchFamily="49" charset="-122"/>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10"/>
            </p:custDataLst>
          </p:nvPr>
        </p:nvSpPr>
        <p:spPr>
          <a:xfrm>
            <a:off x="669930" y="952508"/>
            <a:ext cx="5283242" cy="381003"/>
          </a:xfrm>
        </p:spPr>
        <p:txBody>
          <a:bodyPr lIns="101600" tIns="38100" rIns="76200" bIns="38100" anchor="t" anchorCtr="0">
            <a:noAutofit/>
          </a:bodyPr>
          <a:lstStyle>
            <a:lvl1pPr marL="0" indent="0" eaLnBrk="1" fontAlgn="auto" latinLnBrk="0" hangingPunct="1">
              <a:lnSpc>
                <a:spcPct val="100000"/>
              </a:lnSpc>
              <a:spcAft>
                <a:spcPts val="0"/>
              </a:spcAft>
              <a:buNone/>
              <a:defRPr sz="2000" b="0" u="none" strike="noStrike" kern="1200" cap="none" spc="200" normalizeH="0" baseline="0">
                <a:solidFill>
                  <a:schemeClr val="tx1">
                    <a:lumMod val="75000"/>
                    <a:lumOff val="25000"/>
                  </a:schemeClr>
                </a:solidFill>
                <a:uFillTx/>
                <a:latin typeface="Arial" panose="020B0604020202020204" pitchFamily="34" charset="0"/>
                <a:ea typeface="隶书" panose="02010509060101010101" pitchFamily="49"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11"/>
            </p:custDataLst>
          </p:nvPr>
        </p:nvSpPr>
        <p:spPr>
          <a:xfrm>
            <a:off x="669925" y="1406525"/>
            <a:ext cx="5283200" cy="4934752"/>
          </a:xfrm>
        </p:spPr>
        <p:txBody>
          <a:bodyPr vert="horz" lIns="101600" tIns="0" rIns="82550" bIns="0" rtlCol="0">
            <a:noAutofit/>
          </a:bodyPr>
          <a:lstStyle>
            <a:lvl1pPr marL="228600" marR="0" lvl="0"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隶书" panose="02010509060101010101" pitchFamily="49" charset="-122"/>
                <a:cs typeface="+mn-cs"/>
                <a:sym typeface="+mn-ea"/>
              </a:defRPr>
            </a:lvl1pPr>
            <a:lvl2pPr marL="685800" marR="0" lvl="1" indent="-228600" algn="l" defTabSz="914400" rtl="0" eaLnBrk="1" fontAlgn="auto" latinLnBrk="0" hangingPunct="1">
              <a:lnSpc>
                <a:spcPct val="12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隶书" panose="02010509060101010101" pitchFamily="49" charset="-122"/>
                <a:cs typeface="+mn-cs"/>
                <a:sym typeface="+mn-ea"/>
              </a:defRPr>
            </a:lvl2pPr>
            <a:lvl3pPr marL="1143000" marR="0" lvl="2"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隶书" panose="02010509060101010101" pitchFamily="49" charset="-122"/>
                <a:cs typeface="+mn-cs"/>
                <a:sym typeface="+mn-ea"/>
              </a:defRPr>
            </a:lvl3pPr>
            <a:lvl4pPr marL="1600200" marR="0" lvl="3"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隶书" panose="02010509060101010101" pitchFamily="49" charset="-122"/>
                <a:cs typeface="+mn-cs"/>
                <a:sym typeface="+mn-ea"/>
              </a:defRPr>
            </a:lvl4pPr>
            <a:lvl5pPr marL="2057400" marR="0" lvl="4"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隶书" panose="02010509060101010101" pitchFamily="49"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12"/>
            </p:custDataLst>
          </p:nvPr>
        </p:nvSpPr>
        <p:spPr>
          <a:xfrm>
            <a:off x="6235750" y="952508"/>
            <a:ext cx="5283242" cy="381003"/>
          </a:xfrm>
        </p:spPr>
        <p:txBody>
          <a:bodyPr vert="horz" lIns="101600" tIns="38100" rIns="76200" bIns="38100" rtlCol="0" anchor="t" anchorCtr="0">
            <a:no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0" i="0" u="none" strike="noStrike" kern="1200" cap="none" spc="200" normalizeH="0" baseline="0" noProof="1" dirty="0">
                <a:solidFill>
                  <a:schemeClr val="tx1">
                    <a:lumMod val="75000"/>
                    <a:lumOff val="25000"/>
                  </a:schemeClr>
                </a:solidFill>
                <a:uFillTx/>
                <a:latin typeface="Arial" panose="020B0604020202020204" pitchFamily="34" charset="0"/>
                <a:ea typeface="隶书" panose="02010509060101010101" pitchFamily="49" charset="-122"/>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13"/>
            </p:custDataLst>
          </p:nvPr>
        </p:nvSpPr>
        <p:spPr>
          <a:xfrm>
            <a:off x="6235750" y="1406525"/>
            <a:ext cx="5283242" cy="4934752"/>
          </a:xfrm>
        </p:spPr>
        <p:txBody>
          <a:bodyPr vert="horz" lIns="101600" tIns="0" rIns="82550" bIns="0" rtlCol="0">
            <a:noAutofit/>
          </a:bodyPr>
          <a:lstStyle>
            <a:lvl1pPr marL="228600" marR="0" lvl="0"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隶书" panose="02010509060101010101" pitchFamily="49" charset="-122"/>
                <a:cs typeface="+mn-cs"/>
                <a:sym typeface="+mn-ea"/>
              </a:defRPr>
            </a:lvl1pPr>
            <a:lvl2pPr marL="685800" marR="0" lvl="1" indent="-228600" algn="l" defTabSz="914400" rtl="0" eaLnBrk="1" fontAlgn="auto" latinLnBrk="0" hangingPunct="1">
              <a:lnSpc>
                <a:spcPct val="12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隶书" panose="02010509060101010101" pitchFamily="49" charset="-122"/>
                <a:cs typeface="+mn-cs"/>
                <a:sym typeface="+mn-ea"/>
              </a:defRPr>
            </a:lvl2pPr>
            <a:lvl3pPr marL="1143000" marR="0" lvl="2"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隶书" panose="02010509060101010101" pitchFamily="49" charset="-122"/>
                <a:cs typeface="+mn-cs"/>
                <a:sym typeface="+mn-ea"/>
              </a:defRPr>
            </a:lvl3pPr>
            <a:lvl4pPr marL="1600200" marR="0" lvl="3"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隶书" panose="02010509060101010101" pitchFamily="49" charset="-122"/>
                <a:cs typeface="+mn-cs"/>
                <a:sym typeface="+mn-ea"/>
              </a:defRPr>
            </a:lvl4pPr>
            <a:lvl5pPr marL="2057400" marR="0" lvl="4"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隶书" panose="02010509060101010101" pitchFamily="49"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14"/>
            </p:custDataLst>
          </p:nvPr>
        </p:nvSpPr>
        <p:spPr/>
        <p:txBody>
          <a:bodyPr/>
          <a:lstStyle>
            <a:lvl1pPr>
              <a:lnSpc>
                <a:spcPct val="120000"/>
              </a:lnSpc>
              <a:defRPr baseline="0">
                <a:latin typeface="Arial" panose="020B0604020202020204" pitchFamily="34" charset="0"/>
              </a:defRPr>
            </a:lvl1p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15"/>
            </p:custDataLst>
          </p:nvPr>
        </p:nvSpPr>
        <p:spPr/>
        <p:txBody>
          <a:bodyPr/>
          <a:lstStyle>
            <a:lvl1pPr>
              <a:lnSpc>
                <a:spcPct val="120000"/>
              </a:lnSpc>
              <a:defRPr baseline="0">
                <a:latin typeface="Arial" panose="020B0604020202020204" pitchFamily="34" charset="0"/>
              </a:defRPr>
            </a:lvl1pPr>
          </a:lstStyle>
          <a:p>
            <a:endParaRPr lang="zh-CN" altLang="en-US"/>
          </a:p>
        </p:txBody>
      </p:sp>
      <p:sp>
        <p:nvSpPr>
          <p:cNvPr id="9" name="灯片编号占位符 8"/>
          <p:cNvSpPr>
            <a:spLocks noGrp="1"/>
          </p:cNvSpPr>
          <p:nvPr>
            <p:ph type="sldNum" sz="quarter" idx="12"/>
            <p:custDataLst>
              <p:tags r:id="rId16"/>
            </p:custDataLst>
          </p:nvPr>
        </p:nvSpPr>
        <p:spPr/>
        <p:txBody>
          <a:bodyPr/>
          <a:lstStyle>
            <a:lvl1pPr>
              <a:lnSpc>
                <a:spcPct val="120000"/>
              </a:lnSpc>
              <a:defRPr baseline="0">
                <a:latin typeface="Arial" panose="020B0604020202020204" pitchFamily="34" charset="0"/>
              </a:defRPr>
            </a:lvl1pPr>
          </a:lstStyle>
          <a:p>
            <a:fld id="{49AE70B2-8BF9-45C0-BB95-33D1B9D3A854}" type="slidenum">
              <a:rPr lang="zh-CN" altLang="en-US" smtClean="0"/>
            </a:fld>
            <a:endParaRPr lang="zh-CN" alt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chemeClr val="bg2"/>
        </a:solidFill>
        <a:effectLst/>
      </p:bgPr>
    </p:bg>
    <p:spTree>
      <p:nvGrpSpPr>
        <p:cNvPr id="1" name=""/>
        <p:cNvGrpSpPr/>
        <p:nvPr/>
      </p:nvGrpSpPr>
      <p:grpSpPr>
        <a:xfrm>
          <a:off x="0" y="0"/>
          <a:ext cx="0" cy="0"/>
          <a:chOff x="0" y="0"/>
          <a:chExt cx="0" cy="0"/>
        </a:xfrm>
      </p:grpSpPr>
      <p:grpSp>
        <p:nvGrpSpPr>
          <p:cNvPr id="13" name="组合 12"/>
          <p:cNvGrpSpPr/>
          <p:nvPr userDrawn="1">
            <p:custDataLst>
              <p:tags r:id="rId2"/>
            </p:custDataLst>
          </p:nvPr>
        </p:nvGrpSpPr>
        <p:grpSpPr>
          <a:xfrm>
            <a:off x="0" y="428"/>
            <a:ext cx="12192000" cy="6884467"/>
            <a:chOff x="0" y="428"/>
            <a:chExt cx="12192000" cy="6884467"/>
          </a:xfrm>
        </p:grpSpPr>
        <p:pic>
          <p:nvPicPr>
            <p:cNvPr id="12" name="图片 11"/>
            <p:cNvPicPr>
              <a:picLocks noChangeAspect="1"/>
            </p:cNvPicPr>
            <p:nvPr userDrawn="1">
              <p:custDataLst>
                <p:tags r:id="rId3"/>
              </p:custDataLst>
            </p:nvPr>
          </p:nvPicPr>
          <p:blipFill>
            <a:blip r:embed="rId4">
              <a:extLst>
                <a:ext uri="{28A0092B-C50C-407E-A947-70E740481C1C}">
                  <a14:useLocalDpi xmlns:a14="http://schemas.microsoft.com/office/drawing/2010/main" val="0"/>
                </a:ext>
              </a:extLst>
            </a:blip>
            <a:stretch>
              <a:fillRect/>
            </a:stretch>
          </p:blipFill>
          <p:spPr>
            <a:xfrm>
              <a:off x="762" y="428"/>
              <a:ext cx="12190476" cy="6857143"/>
            </a:xfrm>
            <a:prstGeom prst="rect">
              <a:avLst/>
            </a:prstGeom>
          </p:spPr>
        </p:pic>
        <p:pic>
          <p:nvPicPr>
            <p:cNvPr id="6" name="图片 5"/>
            <p:cNvPicPr>
              <a:picLocks noChangeAspect="1"/>
            </p:cNvPicPr>
            <p:nvPr>
              <p:custDataLst>
                <p:tags r:id="rId5"/>
              </p:custDataLst>
            </p:nvPr>
          </p:nvPicPr>
          <p:blipFill>
            <a:blip r:embed="rId6"/>
            <a:stretch>
              <a:fillRect/>
            </a:stretch>
          </p:blipFill>
          <p:spPr>
            <a:xfrm flipH="1">
              <a:off x="9144000" y="4280861"/>
              <a:ext cx="3048000" cy="2604034"/>
            </a:xfrm>
            <a:prstGeom prst="rect">
              <a:avLst/>
            </a:prstGeom>
          </p:spPr>
        </p:pic>
        <p:pic>
          <p:nvPicPr>
            <p:cNvPr id="7" name="图片 6"/>
            <p:cNvPicPr>
              <a:picLocks noChangeAspect="1"/>
            </p:cNvPicPr>
            <p:nvPr>
              <p:custDataLst>
                <p:tags r:id="rId7"/>
              </p:custDataLst>
            </p:nvPr>
          </p:nvPicPr>
          <p:blipFill>
            <a:blip r:embed="rId8"/>
            <a:stretch>
              <a:fillRect/>
            </a:stretch>
          </p:blipFill>
          <p:spPr>
            <a:xfrm>
              <a:off x="0" y="129140"/>
              <a:ext cx="1070517" cy="628180"/>
            </a:xfrm>
            <a:prstGeom prst="rect">
              <a:avLst/>
            </a:prstGeom>
          </p:spPr>
        </p:pic>
      </p:grpSp>
      <p:sp>
        <p:nvSpPr>
          <p:cNvPr id="2" name="标题 1"/>
          <p:cNvSpPr>
            <a:spLocks noGrp="1"/>
          </p:cNvSpPr>
          <p:nvPr>
            <p:ph type="title"/>
            <p:custDataLst>
              <p:tags r:id="rId9"/>
            </p:custDataLst>
          </p:nvPr>
        </p:nvSpPr>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75000"/>
                    <a:lumOff val="25000"/>
                  </a:schemeClr>
                </a:solidFill>
                <a:uFillTx/>
                <a:latin typeface="Arial" panose="020B0604020202020204" pitchFamily="34" charset="0"/>
                <a:ea typeface="隶书" panose="02010509060101010101" pitchFamily="49" charset="-122"/>
                <a:cs typeface="+mj-cs"/>
                <a:sym typeface="+mn-ea"/>
              </a:defRPr>
            </a:lvl1pPr>
          </a:lstStyle>
          <a:p>
            <a:pPr lvl="0"/>
            <a:r>
              <a:rPr dirty="0">
                <a:sym typeface="+mn-ea"/>
              </a:rPr>
              <a:t>单击此处编辑母版标题样式</a:t>
            </a:r>
            <a:endParaRPr dirty="0">
              <a:sym typeface="+mn-ea"/>
            </a:endParaRPr>
          </a:p>
        </p:txBody>
      </p:sp>
      <p:sp>
        <p:nvSpPr>
          <p:cNvPr id="3" name="日期占位符 2"/>
          <p:cNvSpPr>
            <a:spLocks noGrp="1"/>
          </p:cNvSpPr>
          <p:nvPr>
            <p:ph type="dt" sz="half" idx="10"/>
            <p:custDataLst>
              <p:tags r:id="rId10"/>
            </p:custDataLst>
          </p:nvPr>
        </p:nvSpPr>
        <p:spPr/>
        <p:txBody>
          <a:bodyPr/>
          <a:lstStyle>
            <a:lvl1pPr>
              <a:defRPr baseline="0">
                <a:latin typeface="Arial" panose="020B0604020202020204" pitchFamily="34" charset="0"/>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p:txBody>
          <a:bodyPr/>
          <a:lstStyle>
            <a:lvl1pPr>
              <a:defRPr baseline="0">
                <a:latin typeface="Arial" panose="020B0604020202020204" pitchFamily="34" charset="0"/>
              </a:defRPr>
            </a:lvl1pPr>
          </a:lstStyle>
          <a:p>
            <a:endParaRPr lang="zh-CN" altLang="en-US"/>
          </a:p>
        </p:txBody>
      </p:sp>
      <p:sp>
        <p:nvSpPr>
          <p:cNvPr id="5" name="灯片编号占位符 4"/>
          <p:cNvSpPr>
            <a:spLocks noGrp="1"/>
          </p:cNvSpPr>
          <p:nvPr>
            <p:ph type="sldNum" sz="quarter" idx="12"/>
            <p:custDataLst>
              <p:tags r:id="rId12"/>
            </p:custDataLst>
          </p:nvPr>
        </p:nvSpPr>
        <p:spPr/>
        <p:txBody>
          <a:bodyPr/>
          <a:lstStyle>
            <a:lvl1pPr>
              <a:defRPr baseline="0">
                <a:latin typeface="Arial" panose="020B0604020202020204" pitchFamily="34" charset="0"/>
              </a:defRPr>
            </a:lvl1pPr>
          </a:lstStyle>
          <a:p>
            <a:fld id="{49AE70B2-8BF9-45C0-BB95-33D1B9D3A854}" type="slidenum">
              <a:rPr lang="zh-CN" altLang="en-US" smtClean="0"/>
            </a:fld>
            <a:endParaRPr lang="zh-CN" alt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空白">
    <p:bg>
      <p:bgPr>
        <a:solidFill>
          <a:schemeClr val="bg2"/>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lvl1pPr>
              <a:defRPr baseline="0">
                <a:ea typeface="隶书" panose="02010509060101010101" pitchFamily="49" charset="-122"/>
              </a:defRPr>
            </a:lvl1p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lvl1pPr>
              <a:defRPr baseline="0">
                <a:ea typeface="隶书" panose="02010509060101010101" pitchFamily="49" charset="-122"/>
              </a:defRPr>
            </a:lvl1pPr>
          </a:lstStyle>
          <a:p>
            <a:endParaRPr lang="zh-CN" altLang="en-US" dirty="0"/>
          </a:p>
        </p:txBody>
      </p:sp>
      <p:sp>
        <p:nvSpPr>
          <p:cNvPr id="4" name="灯片编号占位符 3"/>
          <p:cNvSpPr>
            <a:spLocks noGrp="1"/>
          </p:cNvSpPr>
          <p:nvPr>
            <p:ph type="sldNum" sz="quarter" idx="12"/>
            <p:custDataLst>
              <p:tags r:id="rId4"/>
            </p:custDataLst>
          </p:nvPr>
        </p:nvSpPr>
        <p:spPr/>
        <p:txBody>
          <a:bodyPr/>
          <a:lstStyle>
            <a:lvl1pPr>
              <a:defRPr baseline="0">
                <a:ea typeface="隶书" panose="02010509060101010101" pitchFamily="49"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chemeClr val="bg2"/>
        </a:solidFill>
        <a:effectLst/>
      </p:bgPr>
    </p:bg>
    <p:spTree>
      <p:nvGrpSpPr>
        <p:cNvPr id="1" name=""/>
        <p:cNvGrpSpPr/>
        <p:nvPr/>
      </p:nvGrpSpPr>
      <p:grpSpPr>
        <a:xfrm>
          <a:off x="0" y="0"/>
          <a:ext cx="0" cy="0"/>
          <a:chOff x="0" y="0"/>
          <a:chExt cx="0" cy="0"/>
        </a:xfrm>
      </p:grpSpPr>
      <p:grpSp>
        <p:nvGrpSpPr>
          <p:cNvPr id="10" name="组合 9"/>
          <p:cNvGrpSpPr/>
          <p:nvPr userDrawn="1">
            <p:custDataLst>
              <p:tags r:id="rId2"/>
            </p:custDataLst>
          </p:nvPr>
        </p:nvGrpSpPr>
        <p:grpSpPr>
          <a:xfrm>
            <a:off x="0" y="428"/>
            <a:ext cx="12192000" cy="6884467"/>
            <a:chOff x="0" y="428"/>
            <a:chExt cx="12192000" cy="6884467"/>
          </a:xfrm>
        </p:grpSpPr>
        <p:pic>
          <p:nvPicPr>
            <p:cNvPr id="11" name="图片 10"/>
            <p:cNvPicPr>
              <a:picLocks noChangeAspect="1"/>
            </p:cNvPicPr>
            <p:nvPr userDrawn="1">
              <p:custDataLst>
                <p:tags r:id="rId3"/>
              </p:custDataLst>
            </p:nvPr>
          </p:nvPicPr>
          <p:blipFill>
            <a:blip r:embed="rId4">
              <a:extLst>
                <a:ext uri="{28A0092B-C50C-407E-A947-70E740481C1C}">
                  <a14:useLocalDpi xmlns:a14="http://schemas.microsoft.com/office/drawing/2010/main" val="0"/>
                </a:ext>
              </a:extLst>
            </a:blip>
            <a:stretch>
              <a:fillRect/>
            </a:stretch>
          </p:blipFill>
          <p:spPr>
            <a:xfrm>
              <a:off x="762" y="428"/>
              <a:ext cx="12190476" cy="6857143"/>
            </a:xfrm>
            <a:prstGeom prst="rect">
              <a:avLst/>
            </a:prstGeom>
          </p:spPr>
        </p:pic>
        <p:pic>
          <p:nvPicPr>
            <p:cNvPr id="12" name="图片 11"/>
            <p:cNvPicPr>
              <a:picLocks noChangeAspect="1"/>
            </p:cNvPicPr>
            <p:nvPr>
              <p:custDataLst>
                <p:tags r:id="rId5"/>
              </p:custDataLst>
            </p:nvPr>
          </p:nvPicPr>
          <p:blipFill>
            <a:blip r:embed="rId6"/>
            <a:stretch>
              <a:fillRect/>
            </a:stretch>
          </p:blipFill>
          <p:spPr>
            <a:xfrm flipH="1">
              <a:off x="9144000" y="4280861"/>
              <a:ext cx="3048000" cy="2604034"/>
            </a:xfrm>
            <a:prstGeom prst="rect">
              <a:avLst/>
            </a:prstGeom>
          </p:spPr>
        </p:pic>
        <p:pic>
          <p:nvPicPr>
            <p:cNvPr id="13" name="图片 12"/>
            <p:cNvPicPr>
              <a:picLocks noChangeAspect="1"/>
            </p:cNvPicPr>
            <p:nvPr>
              <p:custDataLst>
                <p:tags r:id="rId7"/>
              </p:custDataLst>
            </p:nvPr>
          </p:nvPicPr>
          <p:blipFill>
            <a:blip r:embed="rId8"/>
            <a:stretch>
              <a:fillRect/>
            </a:stretch>
          </p:blipFill>
          <p:spPr>
            <a:xfrm>
              <a:off x="0" y="129140"/>
              <a:ext cx="1070517" cy="628180"/>
            </a:xfrm>
            <a:prstGeom prst="rect">
              <a:avLst/>
            </a:prstGeom>
          </p:spPr>
        </p:pic>
      </p:grpSp>
      <p:sp>
        <p:nvSpPr>
          <p:cNvPr id="2" name="标题 1"/>
          <p:cNvSpPr>
            <a:spLocks noGrp="1"/>
          </p:cNvSpPr>
          <p:nvPr>
            <p:ph type="title"/>
            <p:custDataLst>
              <p:tags r:id="rId9"/>
            </p:custDataLst>
          </p:nvPr>
        </p:nvSpPr>
        <p:spPr>
          <a:xfrm>
            <a:off x="669930" y="443234"/>
            <a:ext cx="10852237" cy="441964"/>
          </a:xfrm>
        </p:spPr>
        <p:txBody>
          <a:bodyPr vert="horz" lIns="101600" tIns="38100" rIns="76200" bIns="38100" rtlCol="0" anchor="t" anchorCtr="0">
            <a:norm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75000"/>
                    <a:lumOff val="25000"/>
                  </a:schemeClr>
                </a:solidFill>
                <a:uFillTx/>
                <a:latin typeface="Arial" panose="020B0604020202020204" pitchFamily="34" charset="0"/>
                <a:ea typeface="隶书" panose="02010509060101010101" pitchFamily="49" charset="-122"/>
                <a:cs typeface="+mj-cs"/>
                <a:sym typeface="+mn-ea"/>
              </a:defRPr>
            </a:lvl1pPr>
          </a:lstStyle>
          <a:p>
            <a:pPr lvl="0"/>
            <a:r>
              <a:rPr dirty="0">
                <a:sym typeface="+mn-ea"/>
              </a:rPr>
              <a:t>单击此处编辑母版标题样式</a:t>
            </a:r>
            <a:endParaRPr dirty="0">
              <a:sym typeface="+mn-ea"/>
            </a:endParaRPr>
          </a:p>
        </p:txBody>
      </p:sp>
      <p:sp>
        <p:nvSpPr>
          <p:cNvPr id="3" name="图片占位符 2"/>
          <p:cNvSpPr>
            <a:spLocks noGrp="1"/>
          </p:cNvSpPr>
          <p:nvPr>
            <p:ph type="pic" idx="1"/>
            <p:custDataLst>
              <p:tags r:id="rId10"/>
            </p:custDataLst>
          </p:nvPr>
        </p:nvSpPr>
        <p:spPr>
          <a:xfrm>
            <a:off x="669930" y="952508"/>
            <a:ext cx="5283242" cy="5388907"/>
          </a:xfrm>
        </p:spPr>
        <p:txBody>
          <a:bodyPr vert="horz" lIns="101600" tIns="0" rIns="82550" bIns="0" rtlCol="0">
            <a:noAutofit/>
          </a:bodyPr>
          <a:lstStyle>
            <a:lvl1pPr marL="0" marR="0" lvl="0" indent="0" algn="l" defTabSz="914400" rtl="0" eaLnBrk="1" fontAlgn="auto" latinLnBrk="0" hangingPunct="1">
              <a:lnSpc>
                <a:spcPct val="12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隶书" panose="02010509060101010101" pitchFamily="49"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11"/>
            </p:custDataLst>
          </p:nvPr>
        </p:nvSpPr>
        <p:spPr>
          <a:xfrm>
            <a:off x="6238925" y="952508"/>
            <a:ext cx="5283242" cy="5388907"/>
          </a:xfrm>
        </p:spPr>
        <p:txBody>
          <a:bodyPr vert="horz" lIns="101600" tIns="0" rIns="82550" bIns="0" rtlCol="0">
            <a:normAutofit/>
          </a:bodyPr>
          <a:lstStyle>
            <a:lvl1pPr marL="228600" marR="0" lvl="0"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隶书" panose="02010509060101010101" pitchFamily="49" charset="-122"/>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12"/>
            </p:custDataLst>
          </p:nvPr>
        </p:nvSpPr>
        <p:spPr/>
        <p:txBody>
          <a:bodyPr/>
          <a:lstStyle>
            <a:lvl1pPr>
              <a:lnSpc>
                <a:spcPct val="120000"/>
              </a:lnSpc>
              <a:defRPr baseline="0">
                <a:latin typeface="Arial" panose="020B0604020202020204" pitchFamily="34" charset="0"/>
              </a:defRPr>
            </a:lvl1p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13"/>
            </p:custDataLst>
          </p:nvPr>
        </p:nvSpPr>
        <p:spPr/>
        <p:txBody>
          <a:bodyPr/>
          <a:lstStyle>
            <a:lvl1pPr>
              <a:lnSpc>
                <a:spcPct val="120000"/>
              </a:lnSpc>
              <a:defRPr baseline="0">
                <a:latin typeface="Arial" panose="020B0604020202020204" pitchFamily="34" charset="0"/>
              </a:defRPr>
            </a:lvl1pPr>
          </a:lstStyle>
          <a:p>
            <a:endParaRPr lang="zh-CN" altLang="en-US" dirty="0"/>
          </a:p>
        </p:txBody>
      </p:sp>
      <p:sp>
        <p:nvSpPr>
          <p:cNvPr id="7" name="灯片编号占位符 6"/>
          <p:cNvSpPr>
            <a:spLocks noGrp="1"/>
          </p:cNvSpPr>
          <p:nvPr>
            <p:ph type="sldNum" sz="quarter" idx="12"/>
            <p:custDataLst>
              <p:tags r:id="rId14"/>
            </p:custDataLst>
          </p:nvPr>
        </p:nvSpPr>
        <p:spPr/>
        <p:txBody>
          <a:bodyPr/>
          <a:lstStyle>
            <a:lvl1pPr>
              <a:lnSpc>
                <a:spcPct val="120000"/>
              </a:lnSpc>
              <a:defRPr baseline="0">
                <a:latin typeface="Arial" panose="020B0604020202020204" pitchFamily="34" charset="0"/>
              </a:defRPr>
            </a:lvl1pPr>
          </a:lstStyle>
          <a:p>
            <a:fld id="{FABC47A4-756D-490B-A52F-7D9E2C9FC05F}" type="slidenum">
              <a:rPr lang="zh-CN" altLang="en-US" smtClean="0"/>
            </a:fld>
            <a:endParaRPr lang="zh-CN" alt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chemeClr val="tx2"/>
        </a:solidFill>
        <a:effectLst/>
      </p:bgPr>
    </p:bg>
    <p:spTree>
      <p:nvGrpSpPr>
        <p:cNvPr id="1" name=""/>
        <p:cNvGrpSpPr/>
        <p:nvPr/>
      </p:nvGrpSpPr>
      <p:grpSpPr>
        <a:xfrm>
          <a:off x="0" y="0"/>
          <a:ext cx="0" cy="0"/>
          <a:chOff x="0" y="0"/>
          <a:chExt cx="0" cy="0"/>
        </a:xfrm>
      </p:grpSpPr>
      <p:grpSp>
        <p:nvGrpSpPr>
          <p:cNvPr id="10" name="组合 9"/>
          <p:cNvGrpSpPr/>
          <p:nvPr userDrawn="1">
            <p:custDataLst>
              <p:tags r:id="rId2"/>
            </p:custDataLst>
          </p:nvPr>
        </p:nvGrpSpPr>
        <p:grpSpPr>
          <a:xfrm>
            <a:off x="0" y="129140"/>
            <a:ext cx="12192000" cy="6755755"/>
            <a:chOff x="0" y="129140"/>
            <a:chExt cx="12192000" cy="6755755"/>
          </a:xfrm>
        </p:grpSpPr>
        <p:sp>
          <p:nvSpPr>
            <p:cNvPr id="11" name="矩形 10"/>
            <p:cNvSpPr/>
            <p:nvPr userDrawn="1">
              <p:custDataLst>
                <p:tags r:id="rId3"/>
              </p:custDataLst>
            </p:nvPr>
          </p:nvSpPr>
          <p:spPr>
            <a:xfrm>
              <a:off x="292800" y="304200"/>
              <a:ext cx="11606400" cy="62496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aseline="0">
                <a:latin typeface="Arial" panose="020B0604020202020204" pitchFamily="34" charset="0"/>
                <a:ea typeface="隶书" panose="02010509060101010101" pitchFamily="49" charset="-122"/>
              </a:endParaRPr>
            </a:p>
          </p:txBody>
        </p:sp>
        <p:pic>
          <p:nvPicPr>
            <p:cNvPr id="12" name="图片 11"/>
            <p:cNvPicPr>
              <a:picLocks noChangeAspect="1"/>
            </p:cNvPicPr>
            <p:nvPr userDrawn="1">
              <p:custDataLst>
                <p:tags r:id="rId4"/>
              </p:custDataLst>
            </p:nvPr>
          </p:nvPicPr>
          <p:blipFill>
            <a:blip r:embed="rId5"/>
            <a:stretch>
              <a:fillRect/>
            </a:stretch>
          </p:blipFill>
          <p:spPr>
            <a:xfrm>
              <a:off x="292800" y="164699"/>
              <a:ext cx="11606400" cy="6528601"/>
            </a:xfrm>
            <a:prstGeom prst="rect">
              <a:avLst/>
            </a:prstGeom>
          </p:spPr>
        </p:pic>
        <p:pic>
          <p:nvPicPr>
            <p:cNvPr id="13" name="图片 12"/>
            <p:cNvPicPr>
              <a:picLocks noChangeAspect="1"/>
            </p:cNvPicPr>
            <p:nvPr>
              <p:custDataLst>
                <p:tags r:id="rId6"/>
              </p:custDataLst>
            </p:nvPr>
          </p:nvPicPr>
          <p:blipFill>
            <a:blip r:embed="rId7"/>
            <a:stretch>
              <a:fillRect/>
            </a:stretch>
          </p:blipFill>
          <p:spPr>
            <a:xfrm flipH="1">
              <a:off x="9144000" y="4280861"/>
              <a:ext cx="3048000" cy="2604034"/>
            </a:xfrm>
            <a:prstGeom prst="rect">
              <a:avLst/>
            </a:prstGeom>
          </p:spPr>
        </p:pic>
        <p:pic>
          <p:nvPicPr>
            <p:cNvPr id="14" name="图片 13"/>
            <p:cNvPicPr>
              <a:picLocks noChangeAspect="1"/>
            </p:cNvPicPr>
            <p:nvPr>
              <p:custDataLst>
                <p:tags r:id="rId8"/>
              </p:custDataLst>
            </p:nvPr>
          </p:nvPicPr>
          <p:blipFill>
            <a:blip r:embed="rId9"/>
            <a:stretch>
              <a:fillRect/>
            </a:stretch>
          </p:blipFill>
          <p:spPr>
            <a:xfrm>
              <a:off x="0" y="129140"/>
              <a:ext cx="1070517" cy="628180"/>
            </a:xfrm>
            <a:prstGeom prst="rect">
              <a:avLst/>
            </a:prstGeom>
          </p:spPr>
        </p:pic>
      </p:grpSp>
      <p:sp>
        <p:nvSpPr>
          <p:cNvPr id="2" name="竖排标题 1"/>
          <p:cNvSpPr>
            <a:spLocks noGrp="1"/>
          </p:cNvSpPr>
          <p:nvPr>
            <p:ph type="title" orient="vert"/>
            <p:custDataLst>
              <p:tags r:id="rId10"/>
            </p:custDataLst>
          </p:nvPr>
        </p:nvSpPr>
        <p:spPr>
          <a:xfrm>
            <a:off x="10571135" y="952508"/>
            <a:ext cx="950984" cy="5388907"/>
          </a:xfrm>
        </p:spPr>
        <p:txBody>
          <a:bodyPr vert="eaVert" lIns="101600" tIns="38100" rIns="76200" bIns="38100" rtlCol="0" anchor="ctr" anchorCtr="0">
            <a:noAutofit/>
          </a:bodyPr>
          <a:lstStyle>
            <a:lvl1pPr marL="0" marR="0" lvl="0" algn="l" defTabSz="914400" rtl="0" eaLnBrk="1" fontAlgn="auto" latinLnBrk="0" hangingPunct="1">
              <a:lnSpc>
                <a:spcPct val="100000"/>
              </a:lnSpc>
              <a:spcAft>
                <a:spcPts val="0"/>
              </a:spcAft>
              <a:buNone/>
              <a:defRPr kumimoji="0" lang="zh-CN" altLang="en-US" sz="2400" b="1" i="0" u="none" strike="noStrike" kern="1200" cap="none" spc="200" normalizeH="0" baseline="0" noProof="1" dirty="0">
                <a:solidFill>
                  <a:schemeClr val="tx1">
                    <a:lumMod val="75000"/>
                    <a:lumOff val="25000"/>
                  </a:schemeClr>
                </a:solidFill>
                <a:uFillTx/>
                <a:latin typeface="Arial" panose="020B0604020202020204" pitchFamily="34" charset="0"/>
                <a:ea typeface="隶书" panose="02010509060101010101" pitchFamily="49" charset="-122"/>
                <a:cs typeface="+mj-cs"/>
                <a:sym typeface="+mn-ea"/>
              </a:defRPr>
            </a:lvl1pPr>
          </a:lstStyle>
          <a:p>
            <a:pPr lvl="0"/>
            <a:r>
              <a:rPr>
                <a:sym typeface="+mn-ea"/>
              </a:rPr>
              <a:t>单击此处编辑母版标题样式</a:t>
            </a:r>
            <a:endParaRPr>
              <a:sym typeface="+mn-ea"/>
            </a:endParaRPr>
          </a:p>
        </p:txBody>
      </p:sp>
      <p:sp>
        <p:nvSpPr>
          <p:cNvPr id="3" name="竖排文字占位符 2"/>
          <p:cNvSpPr>
            <a:spLocks noGrp="1"/>
          </p:cNvSpPr>
          <p:nvPr>
            <p:ph type="body" orient="vert" idx="1"/>
            <p:custDataLst>
              <p:tags r:id="rId11"/>
            </p:custDataLst>
          </p:nvPr>
        </p:nvSpPr>
        <p:spPr>
          <a:xfrm>
            <a:off x="669925" y="952500"/>
            <a:ext cx="9828101" cy="5388907"/>
          </a:xfrm>
        </p:spPr>
        <p:txBody>
          <a:bodyPr vert="eaVert"/>
          <a:lstStyle>
            <a:lvl1pPr indent="0" eaLnBrk="1" fontAlgn="auto" latinLnBrk="0" hangingPunct="1">
              <a:lnSpc>
                <a:spcPct val="120000"/>
              </a:lnSpc>
              <a:defRPr baseline="0">
                <a:solidFill>
                  <a:schemeClr val="tx1">
                    <a:lumMod val="75000"/>
                    <a:lumOff val="25000"/>
                  </a:schemeClr>
                </a:solidFill>
                <a:latin typeface="Arial" panose="020B0604020202020204" pitchFamily="34" charset="0"/>
                <a:ea typeface="隶书" panose="02010509060101010101" pitchFamily="49" charset="-122"/>
              </a:defRPr>
            </a:lvl1pPr>
            <a:lvl2pPr indent="0" eaLnBrk="1" fontAlgn="auto" latinLnBrk="0" hangingPunct="1">
              <a:lnSpc>
                <a:spcPct val="120000"/>
              </a:lnSpc>
              <a:defRPr baseline="0">
                <a:solidFill>
                  <a:schemeClr val="tx1">
                    <a:lumMod val="75000"/>
                    <a:lumOff val="25000"/>
                  </a:schemeClr>
                </a:solidFill>
                <a:latin typeface="Arial" panose="020B0604020202020204" pitchFamily="34" charset="0"/>
                <a:ea typeface="隶书" panose="02010509060101010101" pitchFamily="49" charset="-122"/>
              </a:defRPr>
            </a:lvl2pPr>
            <a:lvl3pPr indent="0" eaLnBrk="1" fontAlgn="auto" latinLnBrk="0" hangingPunct="1">
              <a:lnSpc>
                <a:spcPct val="120000"/>
              </a:lnSpc>
              <a:defRPr baseline="0">
                <a:solidFill>
                  <a:schemeClr val="tx1">
                    <a:lumMod val="75000"/>
                    <a:lumOff val="25000"/>
                  </a:schemeClr>
                </a:solidFill>
                <a:latin typeface="Arial" panose="020B0604020202020204" pitchFamily="34" charset="0"/>
                <a:ea typeface="隶书" panose="02010509060101010101" pitchFamily="49" charset="-122"/>
              </a:defRPr>
            </a:lvl3pPr>
            <a:lvl4pPr indent="0" eaLnBrk="1" fontAlgn="auto" latinLnBrk="0" hangingPunct="1">
              <a:lnSpc>
                <a:spcPct val="120000"/>
              </a:lnSpc>
              <a:defRPr baseline="0">
                <a:solidFill>
                  <a:schemeClr val="tx1">
                    <a:lumMod val="75000"/>
                    <a:lumOff val="25000"/>
                  </a:schemeClr>
                </a:solidFill>
                <a:latin typeface="Arial" panose="020B0604020202020204" pitchFamily="34" charset="0"/>
                <a:ea typeface="隶书" panose="02010509060101010101" pitchFamily="49" charset="-122"/>
              </a:defRPr>
            </a:lvl4pPr>
            <a:lvl5pPr indent="0" eaLnBrk="1" fontAlgn="auto" latinLnBrk="0" hangingPunct="1">
              <a:lnSpc>
                <a:spcPct val="120000"/>
              </a:lnSpc>
              <a:defRPr baseline="0">
                <a:solidFill>
                  <a:schemeClr val="tx1">
                    <a:lumMod val="75000"/>
                    <a:lumOff val="25000"/>
                  </a:schemeClr>
                </a:solidFill>
                <a:latin typeface="Arial" panose="020B0604020202020204" pitchFamily="34" charset="0"/>
                <a:ea typeface="隶书" panose="02010509060101010101" pitchFamily="49"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12"/>
            </p:custDataLst>
          </p:nvPr>
        </p:nvSpPr>
        <p:spPr/>
        <p:txBody>
          <a:bodyPr/>
          <a:lstStyle>
            <a:lvl1pPr>
              <a:lnSpc>
                <a:spcPct val="120000"/>
              </a:lnSpc>
              <a:defRPr baseline="0">
                <a:latin typeface="Arial" panose="020B0604020202020204" pitchFamily="34" charset="0"/>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13"/>
            </p:custDataLst>
          </p:nvPr>
        </p:nvSpPr>
        <p:spPr/>
        <p:txBody>
          <a:bodyPr/>
          <a:lstStyle>
            <a:lvl1pPr>
              <a:lnSpc>
                <a:spcPct val="120000"/>
              </a:lnSpc>
              <a:defRPr baseline="0">
                <a:latin typeface="Arial" panose="020B0604020202020204" pitchFamily="34" charset="0"/>
              </a:defRPr>
            </a:lvl1pPr>
          </a:lstStyle>
          <a:p>
            <a:endParaRPr lang="zh-CN" altLang="en-US"/>
          </a:p>
        </p:txBody>
      </p:sp>
      <p:sp>
        <p:nvSpPr>
          <p:cNvPr id="6" name="灯片编号占位符 5"/>
          <p:cNvSpPr>
            <a:spLocks noGrp="1"/>
          </p:cNvSpPr>
          <p:nvPr>
            <p:ph type="sldNum" sz="quarter" idx="12"/>
            <p:custDataLst>
              <p:tags r:id="rId14"/>
            </p:custDataLst>
          </p:nvPr>
        </p:nvSpPr>
        <p:spPr/>
        <p:txBody>
          <a:bodyPr/>
          <a:lstStyle>
            <a:lvl1pPr>
              <a:lnSpc>
                <a:spcPct val="120000"/>
              </a:lnSpc>
              <a:defRPr baseline="0">
                <a:latin typeface="Arial" panose="020B0604020202020204" pitchFamily="34" charset="0"/>
              </a:defRPr>
            </a:lvl1pPr>
          </a:lstStyle>
          <a:p>
            <a:fld id="{49AE70B2-8BF9-45C0-BB95-33D1B9D3A854}" type="slidenum">
              <a:rPr lang="zh-CN" altLang="en-US" smtClean="0"/>
            </a:fld>
            <a:endParaRPr lang="zh-CN" alt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内容">
    <p:bg>
      <p:bgPr>
        <a:solidFill>
          <a:schemeClr val="tx2"/>
        </a:solidFill>
        <a:effectLst/>
      </p:bgPr>
    </p:bg>
    <p:spTree>
      <p:nvGrpSpPr>
        <p:cNvPr id="1" name=""/>
        <p:cNvGrpSpPr/>
        <p:nvPr/>
      </p:nvGrpSpPr>
      <p:grpSpPr>
        <a:xfrm>
          <a:off x="0" y="0"/>
          <a:ext cx="0" cy="0"/>
          <a:chOff x="0" y="0"/>
          <a:chExt cx="0" cy="0"/>
        </a:xfrm>
      </p:grpSpPr>
      <p:grpSp>
        <p:nvGrpSpPr>
          <p:cNvPr id="9" name="组合 8"/>
          <p:cNvGrpSpPr/>
          <p:nvPr userDrawn="1">
            <p:custDataLst>
              <p:tags r:id="rId2"/>
            </p:custDataLst>
          </p:nvPr>
        </p:nvGrpSpPr>
        <p:grpSpPr>
          <a:xfrm>
            <a:off x="0" y="129140"/>
            <a:ext cx="12192000" cy="6755755"/>
            <a:chOff x="0" y="129140"/>
            <a:chExt cx="12192000" cy="6755755"/>
          </a:xfrm>
        </p:grpSpPr>
        <p:sp>
          <p:nvSpPr>
            <p:cNvPr id="10" name="矩形 9"/>
            <p:cNvSpPr/>
            <p:nvPr userDrawn="1">
              <p:custDataLst>
                <p:tags r:id="rId3"/>
              </p:custDataLst>
            </p:nvPr>
          </p:nvSpPr>
          <p:spPr>
            <a:xfrm>
              <a:off x="292800" y="304200"/>
              <a:ext cx="11606400" cy="62496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aseline="0">
                <a:latin typeface="Arial" panose="020B0604020202020204" pitchFamily="34" charset="0"/>
                <a:ea typeface="隶书" panose="02010509060101010101" pitchFamily="49" charset="-122"/>
              </a:endParaRPr>
            </a:p>
          </p:txBody>
        </p:sp>
        <p:pic>
          <p:nvPicPr>
            <p:cNvPr id="11" name="图片 10"/>
            <p:cNvPicPr>
              <a:picLocks noChangeAspect="1"/>
            </p:cNvPicPr>
            <p:nvPr userDrawn="1">
              <p:custDataLst>
                <p:tags r:id="rId4"/>
              </p:custDataLst>
            </p:nvPr>
          </p:nvPicPr>
          <p:blipFill>
            <a:blip r:embed="rId5"/>
            <a:stretch>
              <a:fillRect/>
            </a:stretch>
          </p:blipFill>
          <p:spPr>
            <a:xfrm>
              <a:off x="292800" y="164699"/>
              <a:ext cx="11606400" cy="6528601"/>
            </a:xfrm>
            <a:prstGeom prst="rect">
              <a:avLst/>
            </a:prstGeom>
          </p:spPr>
        </p:pic>
        <p:pic>
          <p:nvPicPr>
            <p:cNvPr id="12" name="图片 11"/>
            <p:cNvPicPr>
              <a:picLocks noChangeAspect="1"/>
            </p:cNvPicPr>
            <p:nvPr>
              <p:custDataLst>
                <p:tags r:id="rId6"/>
              </p:custDataLst>
            </p:nvPr>
          </p:nvPicPr>
          <p:blipFill>
            <a:blip r:embed="rId7"/>
            <a:stretch>
              <a:fillRect/>
            </a:stretch>
          </p:blipFill>
          <p:spPr>
            <a:xfrm flipH="1">
              <a:off x="9144000" y="4280861"/>
              <a:ext cx="3048000" cy="2604034"/>
            </a:xfrm>
            <a:prstGeom prst="rect">
              <a:avLst/>
            </a:prstGeom>
          </p:spPr>
        </p:pic>
        <p:pic>
          <p:nvPicPr>
            <p:cNvPr id="13" name="图片 12"/>
            <p:cNvPicPr>
              <a:picLocks noChangeAspect="1"/>
            </p:cNvPicPr>
            <p:nvPr>
              <p:custDataLst>
                <p:tags r:id="rId8"/>
              </p:custDataLst>
            </p:nvPr>
          </p:nvPicPr>
          <p:blipFill>
            <a:blip r:embed="rId9"/>
            <a:stretch>
              <a:fillRect/>
            </a:stretch>
          </p:blipFill>
          <p:spPr>
            <a:xfrm>
              <a:off x="0" y="129140"/>
              <a:ext cx="1070517" cy="628180"/>
            </a:xfrm>
            <a:prstGeom prst="rect">
              <a:avLst/>
            </a:prstGeom>
          </p:spPr>
        </p:pic>
      </p:grpSp>
      <p:sp>
        <p:nvSpPr>
          <p:cNvPr id="3" name="日期占位符 2"/>
          <p:cNvSpPr>
            <a:spLocks noGrp="1"/>
          </p:cNvSpPr>
          <p:nvPr>
            <p:ph type="dt" sz="half" idx="10"/>
            <p:custDataLst>
              <p:tags r:id="rId10"/>
            </p:custDataLst>
          </p:nvPr>
        </p:nvSpPr>
        <p:spPr/>
        <p:txBody>
          <a:bodyPr/>
          <a:lstStyle>
            <a:lvl1pPr>
              <a:defRPr baseline="0">
                <a:latin typeface="Arial" panose="020B0604020202020204" pitchFamily="34" charset="0"/>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p:txBody>
          <a:bodyPr/>
          <a:lstStyle>
            <a:lvl1pPr>
              <a:defRPr baseline="0">
                <a:latin typeface="Arial" panose="020B0604020202020204" pitchFamily="34" charset="0"/>
              </a:defRPr>
            </a:lvl1pPr>
          </a:lstStyle>
          <a:p>
            <a:endParaRPr lang="zh-CN" altLang="en-US"/>
          </a:p>
        </p:txBody>
      </p:sp>
      <p:sp>
        <p:nvSpPr>
          <p:cNvPr id="5" name="灯片编号占位符 4"/>
          <p:cNvSpPr>
            <a:spLocks noGrp="1"/>
          </p:cNvSpPr>
          <p:nvPr>
            <p:ph type="sldNum" sz="quarter" idx="12"/>
            <p:custDataLst>
              <p:tags r:id="rId12"/>
            </p:custDataLst>
          </p:nvPr>
        </p:nvSpPr>
        <p:spPr/>
        <p:txBody>
          <a:bodyPr/>
          <a:lstStyle>
            <a:lvl1pPr>
              <a:defRPr baseline="0">
                <a:latin typeface="Arial" panose="020B0604020202020204" pitchFamily="34" charset="0"/>
              </a:defRPr>
            </a:lvl1p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13"/>
            </p:custDataLst>
          </p:nvPr>
        </p:nvSpPr>
        <p:spPr>
          <a:xfrm>
            <a:off x="669930" y="952508"/>
            <a:ext cx="10852237" cy="5388907"/>
          </a:xfrm>
        </p:spPr>
        <p:txBody>
          <a:bodyPr/>
          <a:lstStyle>
            <a:lvl1pPr>
              <a:defRPr u="none" strike="noStrike" kern="1200" cap="none" spc="150" normalizeH="0" baseline="0">
                <a:solidFill>
                  <a:schemeClr val="tx1">
                    <a:lumMod val="75000"/>
                    <a:lumOff val="25000"/>
                  </a:schemeClr>
                </a:solidFill>
                <a:uFillTx/>
                <a:latin typeface="Arial" panose="020B0604020202020204" pitchFamily="34" charset="0"/>
                <a:ea typeface="隶书" panose="02010509060101010101" pitchFamily="49" charset="-122"/>
              </a:defRPr>
            </a:lvl1pPr>
            <a:lvl2pPr>
              <a:defRPr u="none" strike="noStrike" kern="1200" cap="none" spc="150" normalizeH="0" baseline="0">
                <a:solidFill>
                  <a:schemeClr val="tx1">
                    <a:lumMod val="75000"/>
                    <a:lumOff val="25000"/>
                  </a:schemeClr>
                </a:solidFill>
                <a:uFillTx/>
                <a:latin typeface="Arial" panose="020B0604020202020204" pitchFamily="34" charset="0"/>
                <a:ea typeface="隶书" panose="02010509060101010101" pitchFamily="49" charset="-122"/>
              </a:defRPr>
            </a:lvl2pPr>
            <a:lvl3pPr>
              <a:defRPr u="none" strike="noStrike" kern="1200" cap="none" spc="150" normalizeH="0" baseline="0">
                <a:solidFill>
                  <a:schemeClr val="tx1">
                    <a:lumMod val="75000"/>
                    <a:lumOff val="25000"/>
                  </a:schemeClr>
                </a:solidFill>
                <a:uFillTx/>
                <a:latin typeface="Arial" panose="020B0604020202020204" pitchFamily="34" charset="0"/>
                <a:ea typeface="隶书" panose="02010509060101010101" pitchFamily="49" charset="-122"/>
              </a:defRPr>
            </a:lvl3pPr>
            <a:lvl4pPr>
              <a:defRPr u="none" strike="noStrike" kern="1200" cap="none" spc="150" normalizeH="0" baseline="0">
                <a:solidFill>
                  <a:schemeClr val="tx1">
                    <a:lumMod val="75000"/>
                    <a:lumOff val="25000"/>
                  </a:schemeClr>
                </a:solidFill>
                <a:uFillTx/>
                <a:latin typeface="Arial" panose="020B0604020202020204" pitchFamily="34" charset="0"/>
                <a:ea typeface="隶书" panose="02010509060101010101" pitchFamily="49" charset="-122"/>
              </a:defRPr>
            </a:lvl4pPr>
            <a:lvl5pPr>
              <a:defRPr u="none" strike="noStrike" kern="1200" cap="none" spc="150" normalizeH="0" baseline="0">
                <a:solidFill>
                  <a:schemeClr val="tx1">
                    <a:lumMod val="75000"/>
                    <a:lumOff val="25000"/>
                  </a:schemeClr>
                </a:solidFill>
                <a:uFillTx/>
                <a:latin typeface="Arial" panose="020B0604020202020204" pitchFamily="34" charset="0"/>
                <a:ea typeface="隶书" panose="02010509060101010101" pitchFamily="49"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chemeClr val="bg2"/>
        </a:solidFill>
        <a:effectLst/>
      </p:bgPr>
    </p:bg>
    <p:spTree>
      <p:nvGrpSpPr>
        <p:cNvPr id="1" name=""/>
        <p:cNvGrpSpPr/>
        <p:nvPr/>
      </p:nvGrpSpPr>
      <p:grpSpPr>
        <a:xfrm>
          <a:off x="0" y="0"/>
          <a:ext cx="0" cy="0"/>
          <a:chOff x="0" y="0"/>
          <a:chExt cx="0" cy="0"/>
        </a:xfrm>
      </p:grpSpPr>
      <p:pic>
        <p:nvPicPr>
          <p:cNvPr id="13" name="图片 12"/>
          <p:cNvPicPr>
            <a:picLocks noChangeAspect="1"/>
          </p:cNvPicPr>
          <p:nvPr userDrawn="1">
            <p:custDataLst>
              <p:tags r:id="rId2"/>
            </p:custDataLst>
          </p:nvPr>
        </p:nvPicPr>
        <p:blipFill>
          <a:blip r:embed="rId3">
            <a:extLst>
              <a:ext uri="{28A0092B-C50C-407E-A947-70E740481C1C}">
                <a14:useLocalDpi xmlns:a14="http://schemas.microsoft.com/office/drawing/2010/main" val="0"/>
              </a:ext>
            </a:extLst>
          </a:blip>
          <a:stretch>
            <a:fillRect/>
          </a:stretch>
        </p:blipFill>
        <p:spPr>
          <a:xfrm>
            <a:off x="0" y="-1673"/>
            <a:ext cx="12192000" cy="6858000"/>
          </a:xfrm>
          <a:prstGeom prst="rect">
            <a:avLst/>
          </a:prstGeom>
        </p:spPr>
      </p:pic>
      <p:pic>
        <p:nvPicPr>
          <p:cNvPr id="14" name="图片 13"/>
          <p:cNvPicPr>
            <a:picLocks noChangeAspect="1"/>
          </p:cNvPicPr>
          <p:nvPr userDrawn="1">
            <p:custDataLst>
              <p:tags r:id="rId4"/>
            </p:custDataLst>
          </p:nvPr>
        </p:nvPicPr>
        <p:blipFill>
          <a:blip r:embed="rId5"/>
          <a:stretch>
            <a:fillRect/>
          </a:stretch>
        </p:blipFill>
        <p:spPr>
          <a:xfrm flipH="1">
            <a:off x="9111334" y="1249644"/>
            <a:ext cx="1070517" cy="628180"/>
          </a:xfrm>
          <a:prstGeom prst="rect">
            <a:avLst/>
          </a:prstGeom>
        </p:spPr>
      </p:pic>
      <p:sp useBgFill="1">
        <p:nvSpPr>
          <p:cNvPr id="15" name="矩形 14"/>
          <p:cNvSpPr/>
          <p:nvPr userDrawn="1">
            <p:custDataLst>
              <p:tags r:id="rId6"/>
            </p:custDataLst>
          </p:nvPr>
        </p:nvSpPr>
        <p:spPr>
          <a:xfrm>
            <a:off x="4101719" y="3760041"/>
            <a:ext cx="950582" cy="70042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aseline="0">
              <a:latin typeface="Arial" panose="020B0604020202020204" pitchFamily="34" charset="0"/>
              <a:cs typeface="+mn-ea"/>
              <a:sym typeface="+mn-lt"/>
            </a:endParaRPr>
          </a:p>
        </p:txBody>
      </p:sp>
      <p:sp useBgFill="1">
        <p:nvSpPr>
          <p:cNvPr id="16" name="矩形 15"/>
          <p:cNvSpPr/>
          <p:nvPr userDrawn="1">
            <p:custDataLst>
              <p:tags r:id="rId7"/>
            </p:custDataLst>
          </p:nvPr>
        </p:nvSpPr>
        <p:spPr>
          <a:xfrm>
            <a:off x="7141576" y="2359183"/>
            <a:ext cx="950582" cy="70042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aseline="0">
              <a:latin typeface="Arial" panose="020B0604020202020204" pitchFamily="34" charset="0"/>
              <a:cs typeface="+mn-ea"/>
              <a:sym typeface="+mn-lt"/>
            </a:endParaRPr>
          </a:p>
        </p:txBody>
      </p:sp>
      <p:grpSp>
        <p:nvGrpSpPr>
          <p:cNvPr id="17" name="组合 16"/>
          <p:cNvGrpSpPr/>
          <p:nvPr userDrawn="1">
            <p:custDataLst>
              <p:tags r:id="rId8"/>
            </p:custDataLst>
          </p:nvPr>
        </p:nvGrpSpPr>
        <p:grpSpPr>
          <a:xfrm>
            <a:off x="3057780" y="1249644"/>
            <a:ext cx="6076440" cy="4358713"/>
            <a:chOff x="2753240" y="1123029"/>
            <a:chExt cx="6424532" cy="4608404"/>
          </a:xfrm>
        </p:grpSpPr>
        <p:pic>
          <p:nvPicPr>
            <p:cNvPr id="18" name="图片 17"/>
            <p:cNvPicPr>
              <a:picLocks noChangeAspect="1"/>
            </p:cNvPicPr>
            <p:nvPr>
              <p:custDataLst>
                <p:tags r:id="rId9"/>
              </p:custDataLst>
            </p:nvPr>
          </p:nvPicPr>
          <p:blipFill>
            <a:blip r:embed="rId10"/>
            <a:stretch>
              <a:fillRect/>
            </a:stretch>
          </p:blipFill>
          <p:spPr>
            <a:xfrm>
              <a:off x="7464317" y="2492772"/>
              <a:ext cx="1713455" cy="798431"/>
            </a:xfrm>
            <a:prstGeom prst="rect">
              <a:avLst/>
            </a:prstGeom>
            <a:ln>
              <a:noFill/>
            </a:ln>
          </p:spPr>
        </p:pic>
        <p:pic>
          <p:nvPicPr>
            <p:cNvPr id="19" name="图片 18"/>
            <p:cNvPicPr>
              <a:picLocks noChangeAspect="1"/>
            </p:cNvPicPr>
            <p:nvPr>
              <p:custDataLst>
                <p:tags r:id="rId11"/>
              </p:custDataLst>
            </p:nvPr>
          </p:nvPicPr>
          <p:blipFill>
            <a:blip r:embed="rId12"/>
            <a:stretch>
              <a:fillRect/>
            </a:stretch>
          </p:blipFill>
          <p:spPr>
            <a:xfrm>
              <a:off x="2753240" y="3587863"/>
              <a:ext cx="1957170" cy="911997"/>
            </a:xfrm>
            <a:prstGeom prst="rect">
              <a:avLst/>
            </a:prstGeom>
            <a:ln>
              <a:noFill/>
            </a:ln>
          </p:spPr>
        </p:pic>
        <p:sp>
          <p:nvSpPr>
            <p:cNvPr id="20" name="任意多边形: 形状 19"/>
            <p:cNvSpPr/>
            <p:nvPr userDrawn="1">
              <p:custDataLst>
                <p:tags r:id="rId13"/>
              </p:custDataLst>
            </p:nvPr>
          </p:nvSpPr>
          <p:spPr>
            <a:xfrm>
              <a:off x="3800683" y="1123029"/>
              <a:ext cx="4282522" cy="2305971"/>
            </a:xfrm>
            <a:custGeom>
              <a:avLst/>
              <a:gdLst>
                <a:gd name="connsiteX0" fmla="*/ 2305971 w 4611942"/>
                <a:gd name="connsiteY0" fmla="*/ 0 h 4611942"/>
                <a:gd name="connsiteX1" fmla="*/ 4218119 w 4611942"/>
                <a:gd name="connsiteY1" fmla="*/ 1016681 h 4611942"/>
                <a:gd name="connsiteX2" fmla="*/ 4282522 w 4611942"/>
                <a:gd name="connsiteY2" fmla="*/ 1122692 h 4611942"/>
                <a:gd name="connsiteX3" fmla="*/ 3929030 w 4611942"/>
                <a:gd name="connsiteY3" fmla="*/ 1122692 h 4611942"/>
                <a:gd name="connsiteX4" fmla="*/ 3929030 w 4611942"/>
                <a:gd name="connsiteY4" fmla="*/ 1823121 h 4611942"/>
                <a:gd name="connsiteX5" fmla="*/ 4560435 w 4611942"/>
                <a:gd name="connsiteY5" fmla="*/ 1823121 h 4611942"/>
                <a:gd name="connsiteX6" fmla="*/ 4565093 w 4611942"/>
                <a:gd name="connsiteY6" fmla="*/ 1841237 h 4611942"/>
                <a:gd name="connsiteX7" fmla="*/ 4611942 w 4611942"/>
                <a:gd name="connsiteY7" fmla="*/ 2305971 h 4611942"/>
                <a:gd name="connsiteX8" fmla="*/ 2305971 w 4611942"/>
                <a:gd name="connsiteY8" fmla="*/ 4611942 h 4611942"/>
                <a:gd name="connsiteX9" fmla="*/ 0 w 4611942"/>
                <a:gd name="connsiteY9" fmla="*/ 2305971 h 4611942"/>
                <a:gd name="connsiteX10" fmla="*/ 2305971 w 4611942"/>
                <a:gd name="connsiteY10" fmla="*/ 0 h 4611942"/>
                <a:gd name="connsiteX0-1" fmla="*/ 2305971 w 4611942"/>
                <a:gd name="connsiteY0-2" fmla="*/ 0 h 4611942"/>
                <a:gd name="connsiteX1-3" fmla="*/ 4218119 w 4611942"/>
                <a:gd name="connsiteY1-4" fmla="*/ 1016681 h 4611942"/>
                <a:gd name="connsiteX2-5" fmla="*/ 4282522 w 4611942"/>
                <a:gd name="connsiteY2-6" fmla="*/ 1122692 h 4611942"/>
                <a:gd name="connsiteX3-7" fmla="*/ 3929030 w 4611942"/>
                <a:gd name="connsiteY3-8" fmla="*/ 1823121 h 4611942"/>
                <a:gd name="connsiteX4-9" fmla="*/ 4560435 w 4611942"/>
                <a:gd name="connsiteY4-10" fmla="*/ 1823121 h 4611942"/>
                <a:gd name="connsiteX5-11" fmla="*/ 4565093 w 4611942"/>
                <a:gd name="connsiteY5-12" fmla="*/ 1841237 h 4611942"/>
                <a:gd name="connsiteX6-13" fmla="*/ 4611942 w 4611942"/>
                <a:gd name="connsiteY6-14" fmla="*/ 2305971 h 4611942"/>
                <a:gd name="connsiteX7-15" fmla="*/ 2305971 w 4611942"/>
                <a:gd name="connsiteY7-16" fmla="*/ 4611942 h 4611942"/>
                <a:gd name="connsiteX8-17" fmla="*/ 0 w 4611942"/>
                <a:gd name="connsiteY8-18" fmla="*/ 2305971 h 4611942"/>
                <a:gd name="connsiteX9-19" fmla="*/ 2305971 w 4611942"/>
                <a:gd name="connsiteY9-20" fmla="*/ 0 h 4611942"/>
                <a:gd name="connsiteX0-21" fmla="*/ 3929030 w 4611942"/>
                <a:gd name="connsiteY0-22" fmla="*/ 1823121 h 4611942"/>
                <a:gd name="connsiteX1-23" fmla="*/ 4560435 w 4611942"/>
                <a:gd name="connsiteY1-24" fmla="*/ 1823121 h 4611942"/>
                <a:gd name="connsiteX2-25" fmla="*/ 4565093 w 4611942"/>
                <a:gd name="connsiteY2-26" fmla="*/ 1841237 h 4611942"/>
                <a:gd name="connsiteX3-27" fmla="*/ 4611942 w 4611942"/>
                <a:gd name="connsiteY3-28" fmla="*/ 2305971 h 4611942"/>
                <a:gd name="connsiteX4-29" fmla="*/ 2305971 w 4611942"/>
                <a:gd name="connsiteY4-30" fmla="*/ 4611942 h 4611942"/>
                <a:gd name="connsiteX5-31" fmla="*/ 0 w 4611942"/>
                <a:gd name="connsiteY5-32" fmla="*/ 2305971 h 4611942"/>
                <a:gd name="connsiteX6-33" fmla="*/ 2305971 w 4611942"/>
                <a:gd name="connsiteY6-34" fmla="*/ 0 h 4611942"/>
                <a:gd name="connsiteX7-35" fmla="*/ 4218119 w 4611942"/>
                <a:gd name="connsiteY7-36" fmla="*/ 1016681 h 4611942"/>
                <a:gd name="connsiteX8-37" fmla="*/ 4282522 w 4611942"/>
                <a:gd name="connsiteY8-38" fmla="*/ 1122692 h 4611942"/>
                <a:gd name="connsiteX9-39" fmla="*/ 4020470 w 4611942"/>
                <a:gd name="connsiteY9-40" fmla="*/ 1914561 h 4611942"/>
                <a:gd name="connsiteX0-41" fmla="*/ 3929030 w 4611942"/>
                <a:gd name="connsiteY0-42" fmla="*/ 1823121 h 4611942"/>
                <a:gd name="connsiteX1-43" fmla="*/ 4560435 w 4611942"/>
                <a:gd name="connsiteY1-44" fmla="*/ 1823121 h 4611942"/>
                <a:gd name="connsiteX2-45" fmla="*/ 4565093 w 4611942"/>
                <a:gd name="connsiteY2-46" fmla="*/ 1841237 h 4611942"/>
                <a:gd name="connsiteX3-47" fmla="*/ 4611942 w 4611942"/>
                <a:gd name="connsiteY3-48" fmla="*/ 2305971 h 4611942"/>
                <a:gd name="connsiteX4-49" fmla="*/ 2305971 w 4611942"/>
                <a:gd name="connsiteY4-50" fmla="*/ 4611942 h 4611942"/>
                <a:gd name="connsiteX5-51" fmla="*/ 0 w 4611942"/>
                <a:gd name="connsiteY5-52" fmla="*/ 2305971 h 4611942"/>
                <a:gd name="connsiteX6-53" fmla="*/ 2305971 w 4611942"/>
                <a:gd name="connsiteY6-54" fmla="*/ 0 h 4611942"/>
                <a:gd name="connsiteX7-55" fmla="*/ 4218119 w 4611942"/>
                <a:gd name="connsiteY7-56" fmla="*/ 1016681 h 4611942"/>
                <a:gd name="connsiteX8-57" fmla="*/ 4282522 w 4611942"/>
                <a:gd name="connsiteY8-58" fmla="*/ 1122692 h 4611942"/>
                <a:gd name="connsiteX0-59" fmla="*/ 4560435 w 4611942"/>
                <a:gd name="connsiteY0-60" fmla="*/ 1823121 h 4611942"/>
                <a:gd name="connsiteX1-61" fmla="*/ 4565093 w 4611942"/>
                <a:gd name="connsiteY1-62" fmla="*/ 1841237 h 4611942"/>
                <a:gd name="connsiteX2-63" fmla="*/ 4611942 w 4611942"/>
                <a:gd name="connsiteY2-64" fmla="*/ 2305971 h 4611942"/>
                <a:gd name="connsiteX3-65" fmla="*/ 2305971 w 4611942"/>
                <a:gd name="connsiteY3-66" fmla="*/ 4611942 h 4611942"/>
                <a:gd name="connsiteX4-67" fmla="*/ 0 w 4611942"/>
                <a:gd name="connsiteY4-68" fmla="*/ 2305971 h 4611942"/>
                <a:gd name="connsiteX5-69" fmla="*/ 2305971 w 4611942"/>
                <a:gd name="connsiteY5-70" fmla="*/ 0 h 4611942"/>
                <a:gd name="connsiteX6-71" fmla="*/ 4218119 w 4611942"/>
                <a:gd name="connsiteY6-72" fmla="*/ 1016681 h 4611942"/>
                <a:gd name="connsiteX7-73" fmla="*/ 4282522 w 4611942"/>
                <a:gd name="connsiteY7-74" fmla="*/ 1122692 h 4611942"/>
                <a:gd name="connsiteX0-75" fmla="*/ 4560435 w 4944884"/>
                <a:gd name="connsiteY0-76" fmla="*/ 1823121 h 2495333"/>
                <a:gd name="connsiteX1-77" fmla="*/ 4565093 w 4944884"/>
                <a:gd name="connsiteY1-78" fmla="*/ 1841237 h 2495333"/>
                <a:gd name="connsiteX2-79" fmla="*/ 4611942 w 4944884"/>
                <a:gd name="connsiteY2-80" fmla="*/ 2305971 h 2495333"/>
                <a:gd name="connsiteX3-81" fmla="*/ 0 w 4944884"/>
                <a:gd name="connsiteY3-82" fmla="*/ 2305971 h 2495333"/>
                <a:gd name="connsiteX4-83" fmla="*/ 2305971 w 4944884"/>
                <a:gd name="connsiteY4-84" fmla="*/ 0 h 2495333"/>
                <a:gd name="connsiteX5-85" fmla="*/ 4218119 w 4944884"/>
                <a:gd name="connsiteY5-86" fmla="*/ 1016681 h 2495333"/>
                <a:gd name="connsiteX6-87" fmla="*/ 4282522 w 4944884"/>
                <a:gd name="connsiteY6-88" fmla="*/ 1122692 h 2495333"/>
                <a:gd name="connsiteX0-89" fmla="*/ 4560435 w 4565093"/>
                <a:gd name="connsiteY0-90" fmla="*/ 1823121 h 2384058"/>
                <a:gd name="connsiteX1-91" fmla="*/ 4565093 w 4565093"/>
                <a:gd name="connsiteY1-92" fmla="*/ 1841237 h 2384058"/>
                <a:gd name="connsiteX2-93" fmla="*/ 0 w 4565093"/>
                <a:gd name="connsiteY2-94" fmla="*/ 2305971 h 2384058"/>
                <a:gd name="connsiteX3-95" fmla="*/ 2305971 w 4565093"/>
                <a:gd name="connsiteY3-96" fmla="*/ 0 h 2384058"/>
                <a:gd name="connsiteX4-97" fmla="*/ 4218119 w 4565093"/>
                <a:gd name="connsiteY4-98" fmla="*/ 1016681 h 2384058"/>
                <a:gd name="connsiteX5-99" fmla="*/ 4282522 w 4565093"/>
                <a:gd name="connsiteY5-100" fmla="*/ 1122692 h 2384058"/>
                <a:gd name="connsiteX0-101" fmla="*/ 4560435 w 4560435"/>
                <a:gd name="connsiteY0-102" fmla="*/ 1823121 h 2305971"/>
                <a:gd name="connsiteX1-103" fmla="*/ 0 w 4560435"/>
                <a:gd name="connsiteY1-104" fmla="*/ 2305971 h 2305971"/>
                <a:gd name="connsiteX2-105" fmla="*/ 2305971 w 4560435"/>
                <a:gd name="connsiteY2-106" fmla="*/ 0 h 2305971"/>
                <a:gd name="connsiteX3-107" fmla="*/ 4218119 w 4560435"/>
                <a:gd name="connsiteY3-108" fmla="*/ 1016681 h 2305971"/>
                <a:gd name="connsiteX4-109" fmla="*/ 4282522 w 4560435"/>
                <a:gd name="connsiteY4-110" fmla="*/ 1122692 h 2305971"/>
                <a:gd name="connsiteX0-111" fmla="*/ 0 w 4282522"/>
                <a:gd name="connsiteY0-112" fmla="*/ 2305971 h 2305971"/>
                <a:gd name="connsiteX1-113" fmla="*/ 2305971 w 4282522"/>
                <a:gd name="connsiteY1-114" fmla="*/ 0 h 2305971"/>
                <a:gd name="connsiteX2-115" fmla="*/ 4218119 w 4282522"/>
                <a:gd name="connsiteY2-116" fmla="*/ 1016681 h 2305971"/>
                <a:gd name="connsiteX3-117" fmla="*/ 4282522 w 4282522"/>
                <a:gd name="connsiteY3-118" fmla="*/ 1122692 h 2305971"/>
              </a:gdLst>
              <a:ahLst/>
              <a:cxnLst>
                <a:cxn ang="0">
                  <a:pos x="connsiteX0-1" y="connsiteY0-2"/>
                </a:cxn>
                <a:cxn ang="0">
                  <a:pos x="connsiteX1-3" y="connsiteY1-4"/>
                </a:cxn>
                <a:cxn ang="0">
                  <a:pos x="connsiteX2-5" y="connsiteY2-6"/>
                </a:cxn>
                <a:cxn ang="0">
                  <a:pos x="connsiteX3-7" y="connsiteY3-8"/>
                </a:cxn>
              </a:cxnLst>
              <a:rect l="l" t="t" r="r" b="b"/>
              <a:pathLst>
                <a:path w="4282522" h="2305971">
                  <a:moveTo>
                    <a:pt x="0" y="2305971"/>
                  </a:moveTo>
                  <a:cubicBezTo>
                    <a:pt x="0" y="1032418"/>
                    <a:pt x="1032418" y="0"/>
                    <a:pt x="2305971" y="0"/>
                  </a:cubicBezTo>
                  <a:cubicBezTo>
                    <a:pt x="3101942" y="0"/>
                    <a:pt x="3803719" y="403288"/>
                    <a:pt x="4218119" y="1016681"/>
                  </a:cubicBezTo>
                  <a:lnTo>
                    <a:pt x="4282522" y="1122692"/>
                  </a:lnTo>
                </a:path>
              </a:pathLst>
            </a:cu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baseline="0">
                <a:latin typeface="Arial" panose="020B0604020202020204" pitchFamily="34" charset="0"/>
                <a:cs typeface="+mn-ea"/>
                <a:sym typeface="+mn-lt"/>
              </a:endParaRPr>
            </a:p>
          </p:txBody>
        </p:sp>
        <p:sp>
          <p:nvSpPr>
            <p:cNvPr id="21" name="任意多边形: 形状 20"/>
            <p:cNvSpPr/>
            <p:nvPr userDrawn="1">
              <p:custDataLst>
                <p:tags r:id="rId14"/>
              </p:custDataLst>
            </p:nvPr>
          </p:nvSpPr>
          <p:spPr>
            <a:xfrm rot="10800000">
              <a:off x="4115486" y="3425462"/>
              <a:ext cx="4282522" cy="2305971"/>
            </a:xfrm>
            <a:custGeom>
              <a:avLst/>
              <a:gdLst>
                <a:gd name="connsiteX0" fmla="*/ 2305971 w 4611942"/>
                <a:gd name="connsiteY0" fmla="*/ 0 h 4611942"/>
                <a:gd name="connsiteX1" fmla="*/ 4218119 w 4611942"/>
                <a:gd name="connsiteY1" fmla="*/ 1016681 h 4611942"/>
                <a:gd name="connsiteX2" fmla="*/ 4282522 w 4611942"/>
                <a:gd name="connsiteY2" fmla="*/ 1122692 h 4611942"/>
                <a:gd name="connsiteX3" fmla="*/ 3929030 w 4611942"/>
                <a:gd name="connsiteY3" fmla="*/ 1122692 h 4611942"/>
                <a:gd name="connsiteX4" fmla="*/ 3929030 w 4611942"/>
                <a:gd name="connsiteY4" fmla="*/ 1823121 h 4611942"/>
                <a:gd name="connsiteX5" fmla="*/ 4560435 w 4611942"/>
                <a:gd name="connsiteY5" fmla="*/ 1823121 h 4611942"/>
                <a:gd name="connsiteX6" fmla="*/ 4565093 w 4611942"/>
                <a:gd name="connsiteY6" fmla="*/ 1841237 h 4611942"/>
                <a:gd name="connsiteX7" fmla="*/ 4611942 w 4611942"/>
                <a:gd name="connsiteY7" fmla="*/ 2305971 h 4611942"/>
                <a:gd name="connsiteX8" fmla="*/ 2305971 w 4611942"/>
                <a:gd name="connsiteY8" fmla="*/ 4611942 h 4611942"/>
                <a:gd name="connsiteX9" fmla="*/ 0 w 4611942"/>
                <a:gd name="connsiteY9" fmla="*/ 2305971 h 4611942"/>
                <a:gd name="connsiteX10" fmla="*/ 2305971 w 4611942"/>
                <a:gd name="connsiteY10" fmla="*/ 0 h 4611942"/>
                <a:gd name="connsiteX0-1" fmla="*/ 2305971 w 4611942"/>
                <a:gd name="connsiteY0-2" fmla="*/ 0 h 4611942"/>
                <a:gd name="connsiteX1-3" fmla="*/ 4218119 w 4611942"/>
                <a:gd name="connsiteY1-4" fmla="*/ 1016681 h 4611942"/>
                <a:gd name="connsiteX2-5" fmla="*/ 4282522 w 4611942"/>
                <a:gd name="connsiteY2-6" fmla="*/ 1122692 h 4611942"/>
                <a:gd name="connsiteX3-7" fmla="*/ 3929030 w 4611942"/>
                <a:gd name="connsiteY3-8" fmla="*/ 1823121 h 4611942"/>
                <a:gd name="connsiteX4-9" fmla="*/ 4560435 w 4611942"/>
                <a:gd name="connsiteY4-10" fmla="*/ 1823121 h 4611942"/>
                <a:gd name="connsiteX5-11" fmla="*/ 4565093 w 4611942"/>
                <a:gd name="connsiteY5-12" fmla="*/ 1841237 h 4611942"/>
                <a:gd name="connsiteX6-13" fmla="*/ 4611942 w 4611942"/>
                <a:gd name="connsiteY6-14" fmla="*/ 2305971 h 4611942"/>
                <a:gd name="connsiteX7-15" fmla="*/ 2305971 w 4611942"/>
                <a:gd name="connsiteY7-16" fmla="*/ 4611942 h 4611942"/>
                <a:gd name="connsiteX8-17" fmla="*/ 0 w 4611942"/>
                <a:gd name="connsiteY8-18" fmla="*/ 2305971 h 4611942"/>
                <a:gd name="connsiteX9-19" fmla="*/ 2305971 w 4611942"/>
                <a:gd name="connsiteY9-20" fmla="*/ 0 h 4611942"/>
                <a:gd name="connsiteX0-21" fmla="*/ 3929030 w 4611942"/>
                <a:gd name="connsiteY0-22" fmla="*/ 1823121 h 4611942"/>
                <a:gd name="connsiteX1-23" fmla="*/ 4560435 w 4611942"/>
                <a:gd name="connsiteY1-24" fmla="*/ 1823121 h 4611942"/>
                <a:gd name="connsiteX2-25" fmla="*/ 4565093 w 4611942"/>
                <a:gd name="connsiteY2-26" fmla="*/ 1841237 h 4611942"/>
                <a:gd name="connsiteX3-27" fmla="*/ 4611942 w 4611942"/>
                <a:gd name="connsiteY3-28" fmla="*/ 2305971 h 4611942"/>
                <a:gd name="connsiteX4-29" fmla="*/ 2305971 w 4611942"/>
                <a:gd name="connsiteY4-30" fmla="*/ 4611942 h 4611942"/>
                <a:gd name="connsiteX5-31" fmla="*/ 0 w 4611942"/>
                <a:gd name="connsiteY5-32" fmla="*/ 2305971 h 4611942"/>
                <a:gd name="connsiteX6-33" fmla="*/ 2305971 w 4611942"/>
                <a:gd name="connsiteY6-34" fmla="*/ 0 h 4611942"/>
                <a:gd name="connsiteX7-35" fmla="*/ 4218119 w 4611942"/>
                <a:gd name="connsiteY7-36" fmla="*/ 1016681 h 4611942"/>
                <a:gd name="connsiteX8-37" fmla="*/ 4282522 w 4611942"/>
                <a:gd name="connsiteY8-38" fmla="*/ 1122692 h 4611942"/>
                <a:gd name="connsiteX9-39" fmla="*/ 4020470 w 4611942"/>
                <a:gd name="connsiteY9-40" fmla="*/ 1914561 h 4611942"/>
                <a:gd name="connsiteX0-41" fmla="*/ 3929030 w 4611942"/>
                <a:gd name="connsiteY0-42" fmla="*/ 1823121 h 4611942"/>
                <a:gd name="connsiteX1-43" fmla="*/ 4560435 w 4611942"/>
                <a:gd name="connsiteY1-44" fmla="*/ 1823121 h 4611942"/>
                <a:gd name="connsiteX2-45" fmla="*/ 4565093 w 4611942"/>
                <a:gd name="connsiteY2-46" fmla="*/ 1841237 h 4611942"/>
                <a:gd name="connsiteX3-47" fmla="*/ 4611942 w 4611942"/>
                <a:gd name="connsiteY3-48" fmla="*/ 2305971 h 4611942"/>
                <a:gd name="connsiteX4-49" fmla="*/ 2305971 w 4611942"/>
                <a:gd name="connsiteY4-50" fmla="*/ 4611942 h 4611942"/>
                <a:gd name="connsiteX5-51" fmla="*/ 0 w 4611942"/>
                <a:gd name="connsiteY5-52" fmla="*/ 2305971 h 4611942"/>
                <a:gd name="connsiteX6-53" fmla="*/ 2305971 w 4611942"/>
                <a:gd name="connsiteY6-54" fmla="*/ 0 h 4611942"/>
                <a:gd name="connsiteX7-55" fmla="*/ 4218119 w 4611942"/>
                <a:gd name="connsiteY7-56" fmla="*/ 1016681 h 4611942"/>
                <a:gd name="connsiteX8-57" fmla="*/ 4282522 w 4611942"/>
                <a:gd name="connsiteY8-58" fmla="*/ 1122692 h 4611942"/>
                <a:gd name="connsiteX0-59" fmla="*/ 4560435 w 4611942"/>
                <a:gd name="connsiteY0-60" fmla="*/ 1823121 h 4611942"/>
                <a:gd name="connsiteX1-61" fmla="*/ 4565093 w 4611942"/>
                <a:gd name="connsiteY1-62" fmla="*/ 1841237 h 4611942"/>
                <a:gd name="connsiteX2-63" fmla="*/ 4611942 w 4611942"/>
                <a:gd name="connsiteY2-64" fmla="*/ 2305971 h 4611942"/>
                <a:gd name="connsiteX3-65" fmla="*/ 2305971 w 4611942"/>
                <a:gd name="connsiteY3-66" fmla="*/ 4611942 h 4611942"/>
                <a:gd name="connsiteX4-67" fmla="*/ 0 w 4611942"/>
                <a:gd name="connsiteY4-68" fmla="*/ 2305971 h 4611942"/>
                <a:gd name="connsiteX5-69" fmla="*/ 2305971 w 4611942"/>
                <a:gd name="connsiteY5-70" fmla="*/ 0 h 4611942"/>
                <a:gd name="connsiteX6-71" fmla="*/ 4218119 w 4611942"/>
                <a:gd name="connsiteY6-72" fmla="*/ 1016681 h 4611942"/>
                <a:gd name="connsiteX7-73" fmla="*/ 4282522 w 4611942"/>
                <a:gd name="connsiteY7-74" fmla="*/ 1122692 h 4611942"/>
                <a:gd name="connsiteX0-75" fmla="*/ 4560435 w 4944884"/>
                <a:gd name="connsiteY0-76" fmla="*/ 1823121 h 2495333"/>
                <a:gd name="connsiteX1-77" fmla="*/ 4565093 w 4944884"/>
                <a:gd name="connsiteY1-78" fmla="*/ 1841237 h 2495333"/>
                <a:gd name="connsiteX2-79" fmla="*/ 4611942 w 4944884"/>
                <a:gd name="connsiteY2-80" fmla="*/ 2305971 h 2495333"/>
                <a:gd name="connsiteX3-81" fmla="*/ 0 w 4944884"/>
                <a:gd name="connsiteY3-82" fmla="*/ 2305971 h 2495333"/>
                <a:gd name="connsiteX4-83" fmla="*/ 2305971 w 4944884"/>
                <a:gd name="connsiteY4-84" fmla="*/ 0 h 2495333"/>
                <a:gd name="connsiteX5-85" fmla="*/ 4218119 w 4944884"/>
                <a:gd name="connsiteY5-86" fmla="*/ 1016681 h 2495333"/>
                <a:gd name="connsiteX6-87" fmla="*/ 4282522 w 4944884"/>
                <a:gd name="connsiteY6-88" fmla="*/ 1122692 h 2495333"/>
                <a:gd name="connsiteX0-89" fmla="*/ 4560435 w 4565093"/>
                <a:gd name="connsiteY0-90" fmla="*/ 1823121 h 2384058"/>
                <a:gd name="connsiteX1-91" fmla="*/ 4565093 w 4565093"/>
                <a:gd name="connsiteY1-92" fmla="*/ 1841237 h 2384058"/>
                <a:gd name="connsiteX2-93" fmla="*/ 0 w 4565093"/>
                <a:gd name="connsiteY2-94" fmla="*/ 2305971 h 2384058"/>
                <a:gd name="connsiteX3-95" fmla="*/ 2305971 w 4565093"/>
                <a:gd name="connsiteY3-96" fmla="*/ 0 h 2384058"/>
                <a:gd name="connsiteX4-97" fmla="*/ 4218119 w 4565093"/>
                <a:gd name="connsiteY4-98" fmla="*/ 1016681 h 2384058"/>
                <a:gd name="connsiteX5-99" fmla="*/ 4282522 w 4565093"/>
                <a:gd name="connsiteY5-100" fmla="*/ 1122692 h 2384058"/>
                <a:gd name="connsiteX0-101" fmla="*/ 4560435 w 4560435"/>
                <a:gd name="connsiteY0-102" fmla="*/ 1823121 h 2305971"/>
                <a:gd name="connsiteX1-103" fmla="*/ 0 w 4560435"/>
                <a:gd name="connsiteY1-104" fmla="*/ 2305971 h 2305971"/>
                <a:gd name="connsiteX2-105" fmla="*/ 2305971 w 4560435"/>
                <a:gd name="connsiteY2-106" fmla="*/ 0 h 2305971"/>
                <a:gd name="connsiteX3-107" fmla="*/ 4218119 w 4560435"/>
                <a:gd name="connsiteY3-108" fmla="*/ 1016681 h 2305971"/>
                <a:gd name="connsiteX4-109" fmla="*/ 4282522 w 4560435"/>
                <a:gd name="connsiteY4-110" fmla="*/ 1122692 h 2305971"/>
                <a:gd name="connsiteX0-111" fmla="*/ 0 w 4282522"/>
                <a:gd name="connsiteY0-112" fmla="*/ 2305971 h 2305971"/>
                <a:gd name="connsiteX1-113" fmla="*/ 2305971 w 4282522"/>
                <a:gd name="connsiteY1-114" fmla="*/ 0 h 2305971"/>
                <a:gd name="connsiteX2-115" fmla="*/ 4218119 w 4282522"/>
                <a:gd name="connsiteY2-116" fmla="*/ 1016681 h 2305971"/>
                <a:gd name="connsiteX3-117" fmla="*/ 4282522 w 4282522"/>
                <a:gd name="connsiteY3-118" fmla="*/ 1122692 h 2305971"/>
              </a:gdLst>
              <a:ahLst/>
              <a:cxnLst>
                <a:cxn ang="0">
                  <a:pos x="connsiteX0-1" y="connsiteY0-2"/>
                </a:cxn>
                <a:cxn ang="0">
                  <a:pos x="connsiteX1-3" y="connsiteY1-4"/>
                </a:cxn>
                <a:cxn ang="0">
                  <a:pos x="connsiteX2-5" y="connsiteY2-6"/>
                </a:cxn>
                <a:cxn ang="0">
                  <a:pos x="connsiteX3-7" y="connsiteY3-8"/>
                </a:cxn>
              </a:cxnLst>
              <a:rect l="l" t="t" r="r" b="b"/>
              <a:pathLst>
                <a:path w="4282522" h="2305971">
                  <a:moveTo>
                    <a:pt x="0" y="2305971"/>
                  </a:moveTo>
                  <a:cubicBezTo>
                    <a:pt x="0" y="1032418"/>
                    <a:pt x="1032418" y="0"/>
                    <a:pt x="2305971" y="0"/>
                  </a:cubicBezTo>
                  <a:cubicBezTo>
                    <a:pt x="3101942" y="0"/>
                    <a:pt x="3803719" y="403288"/>
                    <a:pt x="4218119" y="1016681"/>
                  </a:cubicBezTo>
                  <a:lnTo>
                    <a:pt x="4282522" y="1122692"/>
                  </a:lnTo>
                </a:path>
              </a:pathLst>
            </a:cu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baseline="0">
                <a:latin typeface="Arial" panose="020B0604020202020204" pitchFamily="34" charset="0"/>
                <a:cs typeface="+mn-ea"/>
                <a:sym typeface="+mn-lt"/>
              </a:endParaRPr>
            </a:p>
          </p:txBody>
        </p:sp>
      </p:grpSp>
      <p:sp>
        <p:nvSpPr>
          <p:cNvPr id="7" name="竖排标题 1"/>
          <p:cNvSpPr>
            <a:spLocks noGrp="1"/>
          </p:cNvSpPr>
          <p:nvPr>
            <p:ph type="title" orient="vert" hasCustomPrompt="1"/>
            <p:custDataLst>
              <p:tags r:id="rId15"/>
            </p:custDataLst>
          </p:nvPr>
        </p:nvSpPr>
        <p:spPr>
          <a:xfrm>
            <a:off x="5546115" y="1747594"/>
            <a:ext cx="1099770" cy="3362813"/>
          </a:xfrm>
        </p:spPr>
        <p:txBody>
          <a:bodyPr vert="eaVert" lIns="90000" tIns="46800" rIns="90000" bIns="46800" anchor="ctr">
            <a:normAutofit/>
          </a:bodyPr>
          <a:lstStyle>
            <a:lvl1pPr algn="ctr">
              <a:defRPr sz="4800" b="1" u="none" strike="noStrike" kern="1200" cap="none" spc="200" normalizeH="0" baseline="0">
                <a:solidFill>
                  <a:schemeClr val="accent1"/>
                </a:solidFill>
                <a:uFillTx/>
                <a:latin typeface="Arial" panose="020B0604020202020204" pitchFamily="34" charset="0"/>
                <a:ea typeface="汉仪尚巍手书W" panose="00020600040101010101" charset="-122"/>
              </a:defRPr>
            </a:lvl1pPr>
          </a:lstStyle>
          <a:p>
            <a:r>
              <a:rPr lang="zh-CN" altLang="en-US" dirty="0"/>
              <a:t>编辑标题</a:t>
            </a:r>
            <a:endParaRPr lang="zh-CN" altLang="en-US" dirty="0"/>
          </a:p>
        </p:txBody>
      </p:sp>
      <p:sp>
        <p:nvSpPr>
          <p:cNvPr id="3" name="日期占位符 2"/>
          <p:cNvSpPr>
            <a:spLocks noGrp="1"/>
          </p:cNvSpPr>
          <p:nvPr>
            <p:ph type="dt" sz="half" idx="10"/>
            <p:custDataLst>
              <p:tags r:id="rId16"/>
            </p:custDataLst>
          </p:nvPr>
        </p:nvSpPr>
        <p:spPr/>
        <p:txBody>
          <a:bodyPr/>
          <a:lstStyle>
            <a:lvl1pPr>
              <a:defRPr baseline="0">
                <a:latin typeface="Arial" panose="020B0604020202020204" pitchFamily="34" charset="0"/>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7"/>
            </p:custDataLst>
          </p:nvPr>
        </p:nvSpPr>
        <p:spPr/>
        <p:txBody>
          <a:bodyPr/>
          <a:lstStyle>
            <a:lvl1pPr>
              <a:defRPr baseline="0">
                <a:latin typeface="Arial" panose="020B0604020202020204" pitchFamily="34" charset="0"/>
              </a:defRPr>
            </a:lvl1pPr>
          </a:lstStyle>
          <a:p>
            <a:endParaRPr lang="zh-CN" altLang="en-US"/>
          </a:p>
        </p:txBody>
      </p:sp>
      <p:sp>
        <p:nvSpPr>
          <p:cNvPr id="5" name="灯片编号占位符 4"/>
          <p:cNvSpPr>
            <a:spLocks noGrp="1"/>
          </p:cNvSpPr>
          <p:nvPr>
            <p:ph type="sldNum" sz="quarter" idx="12"/>
            <p:custDataLst>
              <p:tags r:id="rId18"/>
            </p:custDataLst>
          </p:nvPr>
        </p:nvSpPr>
        <p:spPr/>
        <p:txBody>
          <a:bodyPr/>
          <a:lstStyle>
            <a:lvl1pPr>
              <a:defRPr baseline="0">
                <a:latin typeface="Arial" panose="020B0604020202020204" pitchFamily="34" charset="0"/>
              </a:defRPr>
            </a:lvl1pPr>
          </a:lstStyle>
          <a:p>
            <a:fld id="{49AE70B2-8BF9-45C0-BB95-33D1B9D3A854}" type="slidenum">
              <a:rPr lang="zh-CN" altLang="en-US" smtClean="0"/>
            </a:fld>
            <a:endParaRPr lang="zh-CN" alt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通用">
    <p:bg>
      <p:bgPr>
        <a:solidFill>
          <a:schemeClr val="bg2"/>
        </a:solidFill>
        <a:effectLst/>
      </p:bgPr>
    </p:bg>
    <p:spTree>
      <p:nvGrpSpPr>
        <p:cNvPr id="1" name=""/>
        <p:cNvGrpSpPr/>
        <p:nvPr/>
      </p:nvGrpSpPr>
      <p:grpSpPr>
        <a:xfrm>
          <a:off x="0" y="0"/>
          <a:ext cx="0" cy="0"/>
          <a:chOff x="0" y="0"/>
          <a:chExt cx="0" cy="0"/>
        </a:xfrm>
      </p:grpSpPr>
      <p:pic>
        <p:nvPicPr>
          <p:cNvPr id="9" name="图片 8"/>
          <p:cNvPicPr>
            <a:picLocks noChangeAspect="1"/>
          </p:cNvPicPr>
          <p:nvPr userDrawn="1">
            <p:custDataLst>
              <p:tags r:id="rId2"/>
            </p:custDataLst>
          </p:nvPr>
        </p:nvPicPr>
        <p:blipFill>
          <a:blip r:embed="rId3">
            <a:extLst>
              <a:ext uri="{28A0092B-C50C-407E-A947-70E740481C1C}">
                <a14:useLocalDpi xmlns:a14="http://schemas.microsoft.com/office/drawing/2010/main" val="0"/>
              </a:ext>
            </a:extLst>
          </a:blip>
          <a:stretch>
            <a:fillRect/>
          </a:stretch>
        </p:blipFill>
        <p:spPr>
          <a:xfrm>
            <a:off x="635" y="635"/>
            <a:ext cx="12190730" cy="6857365"/>
          </a:xfrm>
          <a:prstGeom prst="rect">
            <a:avLst/>
          </a:prstGeom>
        </p:spPr>
      </p:pic>
      <p:pic>
        <p:nvPicPr>
          <p:cNvPr id="10" name="图片 9"/>
          <p:cNvPicPr>
            <a:picLocks noChangeAspect="1"/>
          </p:cNvPicPr>
          <p:nvPr userDrawn="1">
            <p:custDataLst>
              <p:tags r:id="rId4"/>
            </p:custDataLst>
          </p:nvPr>
        </p:nvPicPr>
        <p:blipFill>
          <a:blip r:embed="rId5"/>
          <a:stretch>
            <a:fillRect/>
          </a:stretch>
        </p:blipFill>
        <p:spPr>
          <a:xfrm flipH="1">
            <a:off x="9144000" y="4281170"/>
            <a:ext cx="3048000" cy="2604135"/>
          </a:xfrm>
          <a:prstGeom prst="rect">
            <a:avLst/>
          </a:prstGeom>
        </p:spPr>
      </p:pic>
      <p:sp>
        <p:nvSpPr>
          <p:cNvPr id="2" name="标题 1"/>
          <p:cNvSpPr>
            <a:spLocks noGrp="1"/>
          </p:cNvSpPr>
          <p:nvPr>
            <p:ph type="title"/>
            <p:custDataLst>
              <p:tags r:id="rId6"/>
            </p:custDataLst>
          </p:nvPr>
        </p:nvSpPr>
        <p:spPr/>
        <p:txBody>
          <a:bodyPr/>
          <a:lstStyle>
            <a:lvl1pPr>
              <a:defRPr baseline="0">
                <a:solidFill>
                  <a:schemeClr val="tx1">
                    <a:lumMod val="75000"/>
                    <a:lumOff val="25000"/>
                  </a:schemeClr>
                </a:solidFill>
                <a:latin typeface="Arial" panose="020B0604020202020204" pitchFamily="34" charset="0"/>
                <a:ea typeface="隶书" panose="02010509060101010101" pitchFamily="49"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7"/>
            </p:custDataLst>
          </p:nvPr>
        </p:nvSpPr>
        <p:spPr/>
        <p:txBody>
          <a:bodyPr/>
          <a:lstStyle>
            <a:lvl1pPr>
              <a:defRPr baseline="0">
                <a:latin typeface="Arial" panose="020B0604020202020204" pitchFamily="34" charset="0"/>
                <a:ea typeface="隶书" panose="02010509060101010101" pitchFamily="49"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8"/>
            </p:custDataLst>
          </p:nvPr>
        </p:nvSpPr>
        <p:spPr/>
        <p:txBody>
          <a:bodyPr/>
          <a:lstStyle>
            <a:lvl1pPr>
              <a:defRPr baseline="0">
                <a:latin typeface="Arial" panose="020B0604020202020204" pitchFamily="34" charset="0"/>
                <a:ea typeface="隶书" panose="02010509060101010101" pitchFamily="49" charset="-122"/>
              </a:defRPr>
            </a:lvl1pPr>
          </a:lstStyle>
          <a:p>
            <a:endParaRPr lang="zh-CN" altLang="en-US" dirty="0"/>
          </a:p>
        </p:txBody>
      </p:sp>
      <p:sp>
        <p:nvSpPr>
          <p:cNvPr id="5" name="灯片编号占位符 4"/>
          <p:cNvSpPr>
            <a:spLocks noGrp="1"/>
          </p:cNvSpPr>
          <p:nvPr>
            <p:ph type="sldNum" sz="quarter" idx="12"/>
            <p:custDataLst>
              <p:tags r:id="rId9"/>
            </p:custDataLst>
          </p:nvPr>
        </p:nvSpPr>
        <p:spPr/>
        <p:txBody>
          <a:bodyPr/>
          <a:lstStyle>
            <a:lvl1pPr>
              <a:defRPr baseline="0">
                <a:latin typeface="Arial" panose="020B0604020202020204" pitchFamily="34" charset="0"/>
                <a:ea typeface="隶书" panose="02010509060101010101" pitchFamily="49" charset="-122"/>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相框">
    <p:bg>
      <p:bgPr>
        <a:solidFill>
          <a:schemeClr val="tx2"/>
        </a:solidFill>
        <a:effectLst/>
      </p:bgPr>
    </p:bg>
    <p:spTree>
      <p:nvGrpSpPr>
        <p:cNvPr id="1" name=""/>
        <p:cNvGrpSpPr/>
        <p:nvPr/>
      </p:nvGrpSpPr>
      <p:grpSpPr>
        <a:xfrm>
          <a:off x="0" y="0"/>
          <a:ext cx="0" cy="0"/>
          <a:chOff x="0" y="0"/>
          <a:chExt cx="0" cy="0"/>
        </a:xfrm>
      </p:grpSpPr>
      <p:sp>
        <p:nvSpPr>
          <p:cNvPr id="8" name="矩形 7"/>
          <p:cNvSpPr/>
          <p:nvPr userDrawn="1">
            <p:custDataLst>
              <p:tags r:id="rId2"/>
            </p:custDataLst>
          </p:nvPr>
        </p:nvSpPr>
        <p:spPr>
          <a:xfrm>
            <a:off x="292735" y="304165"/>
            <a:ext cx="11606530" cy="624967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aseline="0">
              <a:latin typeface="Arial" panose="020B0604020202020204" pitchFamily="34" charset="0"/>
              <a:ea typeface="隶书" panose="02010509060101010101" pitchFamily="49" charset="-122"/>
            </a:endParaRPr>
          </a:p>
        </p:txBody>
      </p:sp>
      <p:pic>
        <p:nvPicPr>
          <p:cNvPr id="11" name="图片 10"/>
          <p:cNvPicPr>
            <a:picLocks noChangeAspect="1"/>
          </p:cNvPicPr>
          <p:nvPr userDrawn="1">
            <p:custDataLst>
              <p:tags r:id="rId3"/>
            </p:custDataLst>
          </p:nvPr>
        </p:nvPicPr>
        <p:blipFill>
          <a:blip r:embed="rId4"/>
          <a:stretch>
            <a:fillRect/>
          </a:stretch>
        </p:blipFill>
        <p:spPr>
          <a:xfrm>
            <a:off x="292735" y="164465"/>
            <a:ext cx="11606530" cy="6528435"/>
          </a:xfrm>
          <a:prstGeom prst="rect">
            <a:avLst/>
          </a:prstGeom>
        </p:spPr>
      </p:pic>
      <p:pic>
        <p:nvPicPr>
          <p:cNvPr id="12" name="图片 11"/>
          <p:cNvPicPr>
            <a:picLocks noChangeAspect="1"/>
          </p:cNvPicPr>
          <p:nvPr userDrawn="1">
            <p:custDataLst>
              <p:tags r:id="rId5"/>
            </p:custDataLst>
          </p:nvPr>
        </p:nvPicPr>
        <p:blipFill>
          <a:blip r:embed="rId6"/>
          <a:stretch>
            <a:fillRect/>
          </a:stretch>
        </p:blipFill>
        <p:spPr>
          <a:xfrm flipH="1">
            <a:off x="9144000" y="4281170"/>
            <a:ext cx="3048000" cy="2604135"/>
          </a:xfrm>
          <a:prstGeom prst="rect">
            <a:avLst/>
          </a:prstGeom>
        </p:spPr>
      </p:pic>
      <p:pic>
        <p:nvPicPr>
          <p:cNvPr id="13" name="图片 12"/>
          <p:cNvPicPr>
            <a:picLocks noChangeAspect="1"/>
          </p:cNvPicPr>
          <p:nvPr userDrawn="1">
            <p:custDataLst>
              <p:tags r:id="rId7"/>
            </p:custDataLst>
          </p:nvPr>
        </p:nvPicPr>
        <p:blipFill>
          <a:blip r:embed="rId8"/>
          <a:stretch>
            <a:fillRect/>
          </a:stretch>
        </p:blipFill>
        <p:spPr>
          <a:xfrm>
            <a:off x="0" y="128905"/>
            <a:ext cx="1070610" cy="628015"/>
          </a:xfrm>
          <a:prstGeom prst="rect">
            <a:avLst/>
          </a:prstGeom>
        </p:spPr>
      </p:pic>
      <p:sp>
        <p:nvSpPr>
          <p:cNvPr id="2" name="标题 1"/>
          <p:cNvSpPr>
            <a:spLocks noGrp="1"/>
          </p:cNvSpPr>
          <p:nvPr userDrawn="1">
            <p:ph type="title" hasCustomPrompt="1"/>
            <p:custDataLst>
              <p:tags r:id="rId9"/>
            </p:custDataLst>
          </p:nvPr>
        </p:nvSpPr>
        <p:spPr>
          <a:xfrm>
            <a:off x="1281600" y="1249200"/>
            <a:ext cx="9626400" cy="723600"/>
          </a:xfrm>
        </p:spPr>
        <p:txBody>
          <a:bodyPr anchor="ctr"/>
          <a:lstStyle>
            <a:lvl1pPr>
              <a:defRPr sz="3200" baseline="0">
                <a:latin typeface="Arial" panose="020B0604020202020204" pitchFamily="34" charset="0"/>
                <a:ea typeface="隶书" panose="02010509060101010101" pitchFamily="49" charset="-122"/>
              </a:defRPr>
            </a:lvl1pPr>
          </a:lstStyle>
          <a:p>
            <a:r>
              <a:rPr lang="zh-CN" altLang="en-US" dirty="0"/>
              <a:t>单击此处编辑标题</a:t>
            </a:r>
            <a:endParaRPr lang="zh-CN" altLang="en-US" dirty="0"/>
          </a:p>
        </p:txBody>
      </p:sp>
      <p:sp>
        <p:nvSpPr>
          <p:cNvPr id="7" name="内容占位符 6"/>
          <p:cNvSpPr>
            <a:spLocks noGrp="1"/>
          </p:cNvSpPr>
          <p:nvPr userDrawn="1">
            <p:ph sz="quarter" idx="13"/>
            <p:custDataLst>
              <p:tags r:id="rId10"/>
            </p:custDataLst>
          </p:nvPr>
        </p:nvSpPr>
        <p:spPr>
          <a:xfrm>
            <a:off x="1281113" y="2163600"/>
            <a:ext cx="9626600" cy="3445200"/>
          </a:xfrm>
        </p:spPr>
        <p:txBody>
          <a:bodyPr/>
          <a:lstStyle>
            <a:lvl1pPr>
              <a:defRPr baseline="0">
                <a:latin typeface="Arial" panose="020B0604020202020204" pitchFamily="34" charset="0"/>
                <a:ea typeface="隶书" panose="02010509060101010101" pitchFamily="49" charset="-122"/>
              </a:defRPr>
            </a:lvl1pPr>
            <a:lvl2pPr>
              <a:defRPr baseline="0">
                <a:latin typeface="Arial" panose="020B0604020202020204" pitchFamily="34" charset="0"/>
                <a:ea typeface="隶书" panose="02010509060101010101" pitchFamily="49" charset="-122"/>
              </a:defRPr>
            </a:lvl2pPr>
            <a:lvl3pPr>
              <a:defRPr baseline="0">
                <a:latin typeface="Arial" panose="020B0604020202020204" pitchFamily="34" charset="0"/>
                <a:ea typeface="隶书" panose="02010509060101010101" pitchFamily="49" charset="-122"/>
              </a:defRPr>
            </a:lvl3pPr>
            <a:lvl4pPr>
              <a:defRPr baseline="0">
                <a:latin typeface="Arial" panose="020B0604020202020204" pitchFamily="34" charset="0"/>
                <a:ea typeface="隶书" panose="02010509060101010101" pitchFamily="49" charset="-122"/>
              </a:defRPr>
            </a:lvl4pPr>
            <a:lvl5pPr>
              <a:defRPr baseline="0">
                <a:latin typeface="Arial" panose="020B0604020202020204" pitchFamily="34" charset="0"/>
                <a:ea typeface="隶书" panose="02010509060101010101" pitchFamily="49"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3" name="日期占位符 2"/>
          <p:cNvSpPr>
            <a:spLocks noGrp="1"/>
          </p:cNvSpPr>
          <p:nvPr userDrawn="1">
            <p:ph type="dt" sz="half" idx="10"/>
            <p:custDataLst>
              <p:tags r:id="rId11"/>
            </p:custDataLst>
          </p:nvPr>
        </p:nvSpPr>
        <p:spPr/>
        <p:txBody>
          <a:bodyPr/>
          <a:lstStyle>
            <a:lvl1pPr>
              <a:defRPr baseline="0">
                <a:latin typeface="Arial" panose="020B0604020202020204" pitchFamily="34" charset="0"/>
                <a:ea typeface="隶书" panose="02010509060101010101" pitchFamily="49" charset="-122"/>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12"/>
            </p:custDataLst>
          </p:nvPr>
        </p:nvSpPr>
        <p:spPr/>
        <p:txBody>
          <a:bodyPr/>
          <a:lstStyle>
            <a:lvl1pPr>
              <a:defRPr baseline="0">
                <a:latin typeface="Arial" panose="020B0604020202020204" pitchFamily="34" charset="0"/>
                <a:ea typeface="隶书" panose="02010509060101010101" pitchFamily="49" charset="-122"/>
              </a:defRPr>
            </a:lvl1pPr>
          </a:lstStyle>
          <a:p>
            <a:endParaRPr lang="zh-CN" altLang="en-US" dirty="0"/>
          </a:p>
        </p:txBody>
      </p:sp>
      <p:sp>
        <p:nvSpPr>
          <p:cNvPr id="5" name="灯片编号占位符 4"/>
          <p:cNvSpPr>
            <a:spLocks noGrp="1"/>
          </p:cNvSpPr>
          <p:nvPr userDrawn="1">
            <p:ph type="sldNum" sz="quarter" idx="12"/>
            <p:custDataLst>
              <p:tags r:id="rId13"/>
            </p:custDataLst>
          </p:nvPr>
        </p:nvSpPr>
        <p:spPr/>
        <p:txBody>
          <a:bodyPr/>
          <a:lstStyle>
            <a:lvl1pPr>
              <a:defRPr baseline="0">
                <a:latin typeface="Arial" panose="020B0604020202020204" pitchFamily="34" charset="0"/>
                <a:ea typeface="隶书" panose="02010509060101010101" pitchFamily="49" charset="-122"/>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左右">
    <p:bg>
      <p:bgPr>
        <a:solidFill>
          <a:schemeClr val="bg2"/>
        </a:solidFill>
        <a:effectLst/>
      </p:bgPr>
    </p:bg>
    <p:spTree>
      <p:nvGrpSpPr>
        <p:cNvPr id="1" name=""/>
        <p:cNvGrpSpPr/>
        <p:nvPr/>
      </p:nvGrpSpPr>
      <p:grpSpPr>
        <a:xfrm>
          <a:off x="0" y="0"/>
          <a:ext cx="0" cy="0"/>
          <a:chOff x="0" y="0"/>
          <a:chExt cx="0" cy="0"/>
        </a:xfrm>
      </p:grpSpPr>
      <p:sp>
        <p:nvSpPr>
          <p:cNvPr id="8" name="矩形 7"/>
          <p:cNvSpPr/>
          <p:nvPr userDrawn="1">
            <p:custDataLst>
              <p:tags r:id="rId2"/>
            </p:custDataLst>
          </p:nvPr>
        </p:nvSpPr>
        <p:spPr>
          <a:xfrm>
            <a:off x="0" y="0"/>
            <a:ext cx="4823460" cy="6866255"/>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baseline="0" dirty="0">
              <a:latin typeface="Arial" panose="020B0604020202020204" pitchFamily="34" charset="0"/>
              <a:ea typeface="隶书" panose="02010509060101010101" pitchFamily="49" charset="-122"/>
              <a:sym typeface="+mn-ea"/>
            </a:endParaRPr>
          </a:p>
        </p:txBody>
      </p:sp>
      <p:pic>
        <p:nvPicPr>
          <p:cNvPr id="12" name="图片 11"/>
          <p:cNvPicPr>
            <a:picLocks noChangeAspect="1"/>
          </p:cNvPicPr>
          <p:nvPr userDrawn="1">
            <p:custDataLst>
              <p:tags r:id="rId3"/>
            </p:custDataLst>
          </p:nvPr>
        </p:nvPicPr>
        <p:blipFill>
          <a:blip r:embed="rId4">
            <a:extLst>
              <a:ext uri="{28A0092B-C50C-407E-A947-70E740481C1C}">
                <a14:useLocalDpi xmlns:a14="http://schemas.microsoft.com/office/drawing/2010/main" val="0"/>
              </a:ext>
            </a:extLst>
          </a:blip>
          <a:stretch>
            <a:fillRect/>
          </a:stretch>
        </p:blipFill>
        <p:spPr>
          <a:xfrm>
            <a:off x="635" y="635"/>
            <a:ext cx="12190730" cy="6857365"/>
          </a:xfrm>
          <a:prstGeom prst="rect">
            <a:avLst/>
          </a:prstGeom>
        </p:spPr>
      </p:pic>
      <p:pic>
        <p:nvPicPr>
          <p:cNvPr id="13" name="图片 12"/>
          <p:cNvPicPr>
            <a:picLocks noChangeAspect="1"/>
          </p:cNvPicPr>
          <p:nvPr userDrawn="1">
            <p:custDataLst>
              <p:tags r:id="rId5"/>
            </p:custDataLst>
          </p:nvPr>
        </p:nvPicPr>
        <p:blipFill>
          <a:blip r:embed="rId6"/>
          <a:stretch>
            <a:fillRect/>
          </a:stretch>
        </p:blipFill>
        <p:spPr>
          <a:xfrm flipH="1">
            <a:off x="9144000" y="4281170"/>
            <a:ext cx="3048000" cy="2604135"/>
          </a:xfrm>
          <a:prstGeom prst="rect">
            <a:avLst/>
          </a:prstGeom>
        </p:spPr>
      </p:pic>
      <p:sp>
        <p:nvSpPr>
          <p:cNvPr id="2" name="标题 1"/>
          <p:cNvSpPr>
            <a:spLocks noGrp="1"/>
          </p:cNvSpPr>
          <p:nvPr>
            <p:ph type="title" hasCustomPrompt="1"/>
            <p:custDataLst>
              <p:tags r:id="rId7"/>
            </p:custDataLst>
          </p:nvPr>
        </p:nvSpPr>
        <p:spPr>
          <a:xfrm>
            <a:off x="583200" y="770400"/>
            <a:ext cx="3960000" cy="882000"/>
          </a:xfrm>
        </p:spPr>
        <p:txBody>
          <a:bodyPr anchor="ctr"/>
          <a:lstStyle>
            <a:lvl1pPr>
              <a:defRPr sz="3600" baseline="0">
                <a:solidFill>
                  <a:schemeClr val="tx1">
                    <a:lumMod val="75000"/>
                    <a:lumOff val="25000"/>
                  </a:schemeClr>
                </a:solidFill>
                <a:latin typeface="Arial" panose="020B0604020202020204" pitchFamily="34" charset="0"/>
                <a:ea typeface="隶书" panose="02010509060101010101" pitchFamily="49" charset="-122"/>
              </a:defRPr>
            </a:lvl1pPr>
          </a:lstStyle>
          <a:p>
            <a:r>
              <a:rPr lang="zh-CN" altLang="en-US" dirty="0"/>
              <a:t>单击编辑标题</a:t>
            </a:r>
            <a:endParaRPr lang="zh-CN" altLang="en-US" dirty="0"/>
          </a:p>
        </p:txBody>
      </p:sp>
      <p:sp>
        <p:nvSpPr>
          <p:cNvPr id="3" name="日期占位符 2"/>
          <p:cNvSpPr>
            <a:spLocks noGrp="1"/>
          </p:cNvSpPr>
          <p:nvPr>
            <p:ph type="dt" sz="half" idx="10"/>
            <p:custDataLst>
              <p:tags r:id="rId8"/>
            </p:custDataLst>
          </p:nvPr>
        </p:nvSpPr>
        <p:spPr/>
        <p:txBody>
          <a:bodyPr/>
          <a:lstStyle>
            <a:lvl1pPr>
              <a:defRPr baseline="0">
                <a:latin typeface="Arial" panose="020B0604020202020204" pitchFamily="34" charset="0"/>
                <a:ea typeface="隶书" panose="02010509060101010101" pitchFamily="49"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lvl1pPr>
              <a:defRPr baseline="0">
                <a:latin typeface="Arial" panose="020B0604020202020204" pitchFamily="34" charset="0"/>
                <a:ea typeface="隶书" panose="02010509060101010101" pitchFamily="49" charset="-122"/>
              </a:defRPr>
            </a:lvl1pPr>
          </a:lstStyle>
          <a:p>
            <a:endParaRPr lang="zh-CN" altLang="en-US" dirty="0"/>
          </a:p>
        </p:txBody>
      </p:sp>
      <p:sp>
        <p:nvSpPr>
          <p:cNvPr id="5" name="灯片编号占位符 4"/>
          <p:cNvSpPr>
            <a:spLocks noGrp="1"/>
          </p:cNvSpPr>
          <p:nvPr>
            <p:ph type="sldNum" sz="quarter" idx="12"/>
            <p:custDataLst>
              <p:tags r:id="rId10"/>
            </p:custDataLst>
          </p:nvPr>
        </p:nvSpPr>
        <p:spPr/>
        <p:txBody>
          <a:bodyPr/>
          <a:lstStyle>
            <a:lvl1pPr>
              <a:defRPr baseline="0">
                <a:latin typeface="Arial" panose="020B0604020202020204" pitchFamily="34" charset="0"/>
                <a:ea typeface="隶书" panose="02010509060101010101" pitchFamily="49" charset="-122"/>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1"/>
            </p:custDataLst>
          </p:nvPr>
        </p:nvSpPr>
        <p:spPr>
          <a:xfrm>
            <a:off x="586800" y="1764000"/>
            <a:ext cx="3956400" cy="4093200"/>
          </a:xfrm>
        </p:spPr>
        <p:txBody>
          <a:bodyPr/>
          <a:lstStyle>
            <a:lvl1pPr>
              <a:defRPr baseline="0">
                <a:solidFill>
                  <a:schemeClr val="tx1">
                    <a:lumMod val="75000"/>
                    <a:lumOff val="25000"/>
                  </a:schemeClr>
                </a:solidFill>
                <a:latin typeface="Arial" panose="020B0604020202020204" pitchFamily="34" charset="0"/>
                <a:ea typeface="隶书" panose="02010509060101010101" pitchFamily="49" charset="-122"/>
              </a:defRPr>
            </a:lvl1pPr>
            <a:lvl2pPr>
              <a:defRPr baseline="0">
                <a:solidFill>
                  <a:schemeClr val="tx1">
                    <a:lumMod val="75000"/>
                    <a:lumOff val="25000"/>
                  </a:schemeClr>
                </a:solidFill>
                <a:latin typeface="Arial" panose="020B0604020202020204" pitchFamily="34" charset="0"/>
                <a:ea typeface="隶书" panose="02010509060101010101" pitchFamily="49" charset="-122"/>
              </a:defRPr>
            </a:lvl2pPr>
            <a:lvl3pPr>
              <a:defRPr baseline="0">
                <a:solidFill>
                  <a:schemeClr val="tx1">
                    <a:lumMod val="75000"/>
                    <a:lumOff val="25000"/>
                  </a:schemeClr>
                </a:solidFill>
                <a:latin typeface="Arial" panose="020B0604020202020204" pitchFamily="34" charset="0"/>
                <a:ea typeface="隶书" panose="02010509060101010101" pitchFamily="49" charset="-122"/>
              </a:defRPr>
            </a:lvl3pPr>
            <a:lvl4pPr>
              <a:defRPr baseline="0">
                <a:solidFill>
                  <a:schemeClr val="tx1">
                    <a:lumMod val="75000"/>
                    <a:lumOff val="25000"/>
                  </a:schemeClr>
                </a:solidFill>
                <a:latin typeface="Arial" panose="020B0604020202020204" pitchFamily="34" charset="0"/>
                <a:ea typeface="隶书" panose="02010509060101010101" pitchFamily="49" charset="-122"/>
              </a:defRPr>
            </a:lvl4pPr>
            <a:lvl5pPr>
              <a:defRPr baseline="0">
                <a:solidFill>
                  <a:schemeClr val="tx1">
                    <a:lumMod val="75000"/>
                    <a:lumOff val="25000"/>
                  </a:schemeClr>
                </a:solidFill>
                <a:latin typeface="Arial" panose="020B0604020202020204" pitchFamily="34" charset="0"/>
                <a:ea typeface="隶书" panose="02010509060101010101" pitchFamily="49"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2"/>
            </p:custDataLst>
          </p:nvPr>
        </p:nvSpPr>
        <p:spPr>
          <a:xfrm>
            <a:off x="5101200" y="769938"/>
            <a:ext cx="6480000" cy="5087937"/>
          </a:xfrm>
        </p:spPr>
        <p:txBody>
          <a:bodyPr/>
          <a:lstStyle>
            <a:lvl1pPr>
              <a:defRPr baseline="0">
                <a:latin typeface="Arial" panose="020B0604020202020204" pitchFamily="34" charset="0"/>
                <a:ea typeface="隶书" panose="02010509060101010101" pitchFamily="49" charset="-122"/>
              </a:defRPr>
            </a:lvl1pPr>
            <a:lvl2pPr>
              <a:defRPr baseline="0">
                <a:latin typeface="Arial" panose="020B0604020202020204" pitchFamily="34" charset="0"/>
                <a:ea typeface="隶书" panose="02010509060101010101" pitchFamily="49" charset="-122"/>
              </a:defRPr>
            </a:lvl2pPr>
            <a:lvl3pPr>
              <a:defRPr baseline="0">
                <a:latin typeface="Arial" panose="020B0604020202020204" pitchFamily="34" charset="0"/>
                <a:ea typeface="隶书" panose="02010509060101010101" pitchFamily="49" charset="-122"/>
              </a:defRPr>
            </a:lvl3pPr>
            <a:lvl4pPr>
              <a:defRPr baseline="0">
                <a:latin typeface="Arial" panose="020B0604020202020204" pitchFamily="34" charset="0"/>
                <a:ea typeface="隶书" panose="02010509060101010101" pitchFamily="49" charset="-122"/>
              </a:defRPr>
            </a:lvl4pPr>
            <a:lvl5pPr>
              <a:defRPr baseline="0">
                <a:latin typeface="Arial" panose="020B0604020202020204" pitchFamily="34" charset="0"/>
                <a:ea typeface="隶书" panose="02010509060101010101" pitchFamily="49"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上下">
    <p:bg>
      <p:bgPr>
        <a:solidFill>
          <a:schemeClr val="bg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0"/>
            <a:ext cx="12192000" cy="26640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baseline="0">
              <a:solidFill>
                <a:schemeClr val="tx1">
                  <a:lumMod val="75000"/>
                  <a:lumOff val="25000"/>
                </a:schemeClr>
              </a:solidFill>
              <a:latin typeface="Arial" panose="020B0604020202020204" pitchFamily="34" charset="0"/>
              <a:ea typeface="隶书" panose="02010509060101010101" pitchFamily="49" charset="-122"/>
              <a:sym typeface="+mn-ea"/>
            </a:endParaRPr>
          </a:p>
        </p:txBody>
      </p:sp>
      <p:pic>
        <p:nvPicPr>
          <p:cNvPr id="13" name="图片 12"/>
          <p:cNvPicPr>
            <a:picLocks noChangeAspect="1"/>
          </p:cNvPicPr>
          <p:nvPr userDrawn="1">
            <p:custDataLst>
              <p:tags r:id="rId3"/>
            </p:custDataLst>
          </p:nvPr>
        </p:nvPicPr>
        <p:blipFill>
          <a:blip r:embed="rId4">
            <a:extLst>
              <a:ext uri="{28A0092B-C50C-407E-A947-70E740481C1C}">
                <a14:useLocalDpi xmlns:a14="http://schemas.microsoft.com/office/drawing/2010/main" val="0"/>
              </a:ext>
            </a:extLst>
          </a:blip>
          <a:stretch>
            <a:fillRect/>
          </a:stretch>
        </p:blipFill>
        <p:spPr>
          <a:xfrm>
            <a:off x="635" y="635"/>
            <a:ext cx="12190730" cy="6857365"/>
          </a:xfrm>
          <a:prstGeom prst="rect">
            <a:avLst/>
          </a:prstGeom>
        </p:spPr>
      </p:pic>
      <p:pic>
        <p:nvPicPr>
          <p:cNvPr id="14" name="图片 13"/>
          <p:cNvPicPr>
            <a:picLocks noChangeAspect="1"/>
          </p:cNvPicPr>
          <p:nvPr userDrawn="1">
            <p:custDataLst>
              <p:tags r:id="rId5"/>
            </p:custDataLst>
          </p:nvPr>
        </p:nvPicPr>
        <p:blipFill>
          <a:blip r:embed="rId6"/>
          <a:stretch>
            <a:fillRect/>
          </a:stretch>
        </p:blipFill>
        <p:spPr>
          <a:xfrm flipH="1">
            <a:off x="9144000" y="4281170"/>
            <a:ext cx="3048000" cy="2604135"/>
          </a:xfrm>
          <a:prstGeom prst="rect">
            <a:avLst/>
          </a:prstGeom>
        </p:spPr>
      </p:pic>
      <p:pic>
        <p:nvPicPr>
          <p:cNvPr id="15" name="图片 14"/>
          <p:cNvPicPr>
            <a:picLocks noChangeAspect="1"/>
          </p:cNvPicPr>
          <p:nvPr userDrawn="1">
            <p:custDataLst>
              <p:tags r:id="rId7"/>
            </p:custDataLst>
          </p:nvPr>
        </p:nvPicPr>
        <p:blipFill>
          <a:blip r:embed="rId8"/>
          <a:stretch>
            <a:fillRect/>
          </a:stretch>
        </p:blipFill>
        <p:spPr>
          <a:xfrm>
            <a:off x="0" y="128905"/>
            <a:ext cx="1070610" cy="628015"/>
          </a:xfrm>
          <a:prstGeom prst="rect">
            <a:avLst/>
          </a:prstGeom>
        </p:spPr>
      </p:pic>
      <p:sp>
        <p:nvSpPr>
          <p:cNvPr id="2" name="标题 1"/>
          <p:cNvSpPr>
            <a:spLocks noGrp="1"/>
          </p:cNvSpPr>
          <p:nvPr>
            <p:ph type="title"/>
            <p:custDataLst>
              <p:tags r:id="rId9"/>
            </p:custDataLst>
          </p:nvPr>
        </p:nvSpPr>
        <p:spPr>
          <a:xfrm>
            <a:off x="612000" y="781200"/>
            <a:ext cx="10976400" cy="626400"/>
          </a:xfrm>
        </p:spPr>
        <p:txBody>
          <a:bodyPr anchor="ctr"/>
          <a:lstStyle>
            <a:lvl1pPr algn="ctr">
              <a:defRPr sz="3600" baseline="0">
                <a:solidFill>
                  <a:schemeClr val="tx1">
                    <a:lumMod val="75000"/>
                    <a:lumOff val="25000"/>
                  </a:schemeClr>
                </a:solidFill>
                <a:latin typeface="Arial" panose="020B0604020202020204" pitchFamily="34" charset="0"/>
                <a:ea typeface="隶书" panose="02010509060101010101" pitchFamily="49"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10"/>
            </p:custDataLst>
          </p:nvPr>
        </p:nvSpPr>
        <p:spPr/>
        <p:txBody>
          <a:bodyPr/>
          <a:lstStyle>
            <a:lvl1pPr>
              <a:defRPr baseline="0">
                <a:latin typeface="Arial" panose="020B0604020202020204" pitchFamily="34" charset="0"/>
                <a:ea typeface="隶书" panose="02010509060101010101" pitchFamily="49"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p:txBody>
          <a:bodyPr/>
          <a:lstStyle>
            <a:lvl1pPr>
              <a:defRPr baseline="0">
                <a:latin typeface="Arial" panose="020B0604020202020204" pitchFamily="34" charset="0"/>
                <a:ea typeface="隶书" panose="02010509060101010101" pitchFamily="49" charset="-122"/>
              </a:defRPr>
            </a:lvl1pPr>
          </a:lstStyle>
          <a:p>
            <a:endParaRPr lang="zh-CN" altLang="en-US" dirty="0"/>
          </a:p>
        </p:txBody>
      </p:sp>
      <p:sp>
        <p:nvSpPr>
          <p:cNvPr id="5" name="灯片编号占位符 4"/>
          <p:cNvSpPr>
            <a:spLocks noGrp="1"/>
          </p:cNvSpPr>
          <p:nvPr>
            <p:ph type="sldNum" sz="quarter" idx="12"/>
            <p:custDataLst>
              <p:tags r:id="rId12"/>
            </p:custDataLst>
          </p:nvPr>
        </p:nvSpPr>
        <p:spPr/>
        <p:txBody>
          <a:bodyPr/>
          <a:lstStyle>
            <a:lvl1pPr>
              <a:defRPr baseline="0">
                <a:latin typeface="Arial" panose="020B0604020202020204" pitchFamily="34" charset="0"/>
                <a:ea typeface="隶书" panose="02010509060101010101" pitchFamily="49" charset="-122"/>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3"/>
            </p:custDataLst>
          </p:nvPr>
        </p:nvSpPr>
        <p:spPr>
          <a:xfrm>
            <a:off x="612000" y="1659600"/>
            <a:ext cx="10975975" cy="828000"/>
          </a:xfrm>
        </p:spPr>
        <p:txBody>
          <a:bodyPr/>
          <a:lstStyle>
            <a:lvl1pPr algn="ctr">
              <a:defRPr baseline="0">
                <a:solidFill>
                  <a:schemeClr val="tx1">
                    <a:lumMod val="75000"/>
                    <a:lumOff val="25000"/>
                  </a:schemeClr>
                </a:solidFill>
                <a:latin typeface="Arial" panose="020B0604020202020204" pitchFamily="34" charset="0"/>
                <a:ea typeface="隶书" panose="02010509060101010101" pitchFamily="49" charset="-122"/>
              </a:defRPr>
            </a:lvl1pPr>
          </a:lstStyle>
          <a:p>
            <a:pPr lvl="0"/>
            <a:r>
              <a:rPr lang="zh-CN" altLang="en-US" dirty="0"/>
              <a:t>单击此处编辑母版文本样式</a:t>
            </a:r>
            <a:endParaRPr lang="zh-CN" altLang="en-US" dirty="0"/>
          </a:p>
        </p:txBody>
      </p:sp>
      <p:sp>
        <p:nvSpPr>
          <p:cNvPr id="9" name="内容占位符 8"/>
          <p:cNvSpPr>
            <a:spLocks noGrp="1"/>
          </p:cNvSpPr>
          <p:nvPr>
            <p:ph sz="quarter" idx="14"/>
            <p:custDataLst>
              <p:tags r:id="rId14"/>
            </p:custDataLst>
          </p:nvPr>
        </p:nvSpPr>
        <p:spPr>
          <a:xfrm>
            <a:off x="612775" y="2808000"/>
            <a:ext cx="10965600" cy="3430800"/>
          </a:xfrm>
        </p:spPr>
        <p:txBody>
          <a:bodyPr/>
          <a:lstStyle>
            <a:lvl1pPr>
              <a:defRPr baseline="0">
                <a:latin typeface="Arial" panose="020B0604020202020204" pitchFamily="34" charset="0"/>
                <a:ea typeface="隶书" panose="02010509060101010101" pitchFamily="49" charset="-122"/>
              </a:defRPr>
            </a:lvl1pPr>
            <a:lvl2pPr>
              <a:defRPr baseline="0">
                <a:latin typeface="Arial" panose="020B0604020202020204" pitchFamily="34" charset="0"/>
                <a:ea typeface="隶书" panose="02010509060101010101" pitchFamily="49" charset="-122"/>
              </a:defRPr>
            </a:lvl2pPr>
            <a:lvl3pPr>
              <a:defRPr baseline="0">
                <a:latin typeface="Arial" panose="020B0604020202020204" pitchFamily="34" charset="0"/>
                <a:ea typeface="隶书" panose="02010509060101010101" pitchFamily="49" charset="-122"/>
              </a:defRPr>
            </a:lvl3pPr>
            <a:lvl4pPr>
              <a:defRPr baseline="0">
                <a:latin typeface="Arial" panose="020B0604020202020204" pitchFamily="34" charset="0"/>
                <a:ea typeface="隶书" panose="02010509060101010101" pitchFamily="49" charset="-122"/>
              </a:defRPr>
            </a:lvl4pPr>
            <a:lvl5pPr>
              <a:defRPr baseline="0">
                <a:latin typeface="Arial" panose="020B0604020202020204" pitchFamily="34" charset="0"/>
                <a:ea typeface="隶书" panose="02010509060101010101" pitchFamily="49"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下上">
    <p:bg>
      <p:bgPr>
        <a:solidFill>
          <a:schemeClr val="bg2"/>
        </a:solidFill>
        <a:effectLst/>
      </p:bgPr>
    </p:bg>
    <p:spTree>
      <p:nvGrpSpPr>
        <p:cNvPr id="1" name=""/>
        <p:cNvGrpSpPr/>
        <p:nvPr/>
      </p:nvGrpSpPr>
      <p:grpSpPr>
        <a:xfrm>
          <a:off x="0" y="0"/>
          <a:ext cx="0" cy="0"/>
          <a:chOff x="0" y="0"/>
          <a:chExt cx="0" cy="0"/>
        </a:xfrm>
      </p:grpSpPr>
      <p:sp>
        <p:nvSpPr>
          <p:cNvPr id="8" name="矩形 7"/>
          <p:cNvSpPr/>
          <p:nvPr userDrawn="1">
            <p:custDataLst>
              <p:tags r:id="rId2"/>
            </p:custDataLst>
          </p:nvPr>
        </p:nvSpPr>
        <p:spPr>
          <a:xfrm>
            <a:off x="0" y="5029201"/>
            <a:ext cx="12192000" cy="1828799"/>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baseline="0">
              <a:latin typeface="Arial" panose="020B0604020202020204" pitchFamily="34" charset="0"/>
              <a:ea typeface="隶书" panose="02010509060101010101" pitchFamily="49" charset="-122"/>
              <a:sym typeface="+mn-ea"/>
            </a:endParaRPr>
          </a:p>
        </p:txBody>
      </p:sp>
      <p:pic>
        <p:nvPicPr>
          <p:cNvPr id="12" name="图片 11"/>
          <p:cNvPicPr>
            <a:picLocks noChangeAspect="1"/>
          </p:cNvPicPr>
          <p:nvPr userDrawn="1">
            <p:custDataLst>
              <p:tags r:id="rId3"/>
            </p:custDataLst>
          </p:nvPr>
        </p:nvPicPr>
        <p:blipFill>
          <a:blip r:embed="rId4">
            <a:extLst>
              <a:ext uri="{28A0092B-C50C-407E-A947-70E740481C1C}">
                <a14:useLocalDpi xmlns:a14="http://schemas.microsoft.com/office/drawing/2010/main" val="0"/>
              </a:ext>
            </a:extLst>
          </a:blip>
          <a:stretch>
            <a:fillRect/>
          </a:stretch>
        </p:blipFill>
        <p:spPr>
          <a:xfrm>
            <a:off x="635" y="635"/>
            <a:ext cx="12190730" cy="6857365"/>
          </a:xfrm>
          <a:prstGeom prst="rect">
            <a:avLst/>
          </a:prstGeom>
        </p:spPr>
      </p:pic>
      <p:pic>
        <p:nvPicPr>
          <p:cNvPr id="13" name="图片 12"/>
          <p:cNvPicPr>
            <a:picLocks noChangeAspect="1"/>
          </p:cNvPicPr>
          <p:nvPr userDrawn="1">
            <p:custDataLst>
              <p:tags r:id="rId5"/>
            </p:custDataLst>
          </p:nvPr>
        </p:nvPicPr>
        <p:blipFill>
          <a:blip r:embed="rId6"/>
          <a:stretch>
            <a:fillRect/>
          </a:stretch>
        </p:blipFill>
        <p:spPr>
          <a:xfrm flipH="1">
            <a:off x="9144000" y="4281170"/>
            <a:ext cx="3048000" cy="2604135"/>
          </a:xfrm>
          <a:prstGeom prst="rect">
            <a:avLst/>
          </a:prstGeom>
        </p:spPr>
      </p:pic>
      <p:pic>
        <p:nvPicPr>
          <p:cNvPr id="14" name="图片 13"/>
          <p:cNvPicPr>
            <a:picLocks noChangeAspect="1"/>
          </p:cNvPicPr>
          <p:nvPr userDrawn="1">
            <p:custDataLst>
              <p:tags r:id="rId7"/>
            </p:custDataLst>
          </p:nvPr>
        </p:nvPicPr>
        <p:blipFill>
          <a:blip r:embed="rId8"/>
          <a:stretch>
            <a:fillRect/>
          </a:stretch>
        </p:blipFill>
        <p:spPr>
          <a:xfrm>
            <a:off x="0" y="128905"/>
            <a:ext cx="1070610" cy="628015"/>
          </a:xfrm>
          <a:prstGeom prst="rect">
            <a:avLst/>
          </a:prstGeom>
        </p:spPr>
      </p:pic>
      <p:sp>
        <p:nvSpPr>
          <p:cNvPr id="2" name="标题 1"/>
          <p:cNvSpPr>
            <a:spLocks noGrp="1"/>
          </p:cNvSpPr>
          <p:nvPr>
            <p:ph type="title"/>
            <p:custDataLst>
              <p:tags r:id="rId9"/>
            </p:custDataLst>
          </p:nvPr>
        </p:nvSpPr>
        <p:spPr>
          <a:xfrm>
            <a:off x="604800" y="669600"/>
            <a:ext cx="10976400" cy="565200"/>
          </a:xfrm>
        </p:spPr>
        <p:txBody>
          <a:bodyPr anchor="ctr"/>
          <a:lstStyle>
            <a:lvl1pPr algn="ctr">
              <a:defRPr sz="3200" baseline="0">
                <a:latin typeface="Arial" panose="020B0604020202020204" pitchFamily="34" charset="0"/>
                <a:ea typeface="隶书" panose="02010509060101010101" pitchFamily="49"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10"/>
            </p:custDataLst>
          </p:nvPr>
        </p:nvSpPr>
        <p:spPr/>
        <p:txBody>
          <a:bodyPr/>
          <a:lstStyle>
            <a:lvl1pPr>
              <a:defRPr baseline="0">
                <a:latin typeface="Arial" panose="020B0604020202020204" pitchFamily="34" charset="0"/>
                <a:ea typeface="隶书" panose="02010509060101010101" pitchFamily="49"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p:txBody>
          <a:bodyPr/>
          <a:lstStyle>
            <a:lvl1pPr>
              <a:defRPr baseline="0">
                <a:latin typeface="Arial" panose="020B0604020202020204" pitchFamily="34" charset="0"/>
                <a:ea typeface="隶书" panose="02010509060101010101" pitchFamily="49" charset="-122"/>
              </a:defRPr>
            </a:lvl1pPr>
          </a:lstStyle>
          <a:p>
            <a:endParaRPr lang="zh-CN" altLang="en-US" dirty="0"/>
          </a:p>
        </p:txBody>
      </p:sp>
      <p:sp>
        <p:nvSpPr>
          <p:cNvPr id="5" name="灯片编号占位符 4"/>
          <p:cNvSpPr>
            <a:spLocks noGrp="1"/>
          </p:cNvSpPr>
          <p:nvPr>
            <p:ph type="sldNum" sz="quarter" idx="12"/>
            <p:custDataLst>
              <p:tags r:id="rId12"/>
            </p:custDataLst>
          </p:nvPr>
        </p:nvSpPr>
        <p:spPr/>
        <p:txBody>
          <a:bodyPr/>
          <a:lstStyle>
            <a:lvl1pPr>
              <a:defRPr baseline="0">
                <a:latin typeface="Arial" panose="020B0604020202020204" pitchFamily="34" charset="0"/>
                <a:ea typeface="隶书" panose="02010509060101010101" pitchFamily="49" charset="-122"/>
              </a:defRPr>
            </a:lvl1p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13"/>
            </p:custDataLst>
          </p:nvPr>
        </p:nvSpPr>
        <p:spPr>
          <a:xfrm>
            <a:off x="604837" y="1681200"/>
            <a:ext cx="10990800" cy="3211200"/>
          </a:xfrm>
        </p:spPr>
        <p:txBody>
          <a:bodyPr/>
          <a:lstStyle>
            <a:lvl1pPr>
              <a:defRPr baseline="0">
                <a:latin typeface="Arial" panose="020B0604020202020204" pitchFamily="34" charset="0"/>
                <a:ea typeface="隶书" panose="02010509060101010101" pitchFamily="49" charset="-122"/>
              </a:defRPr>
            </a:lvl1pPr>
            <a:lvl2pPr>
              <a:defRPr baseline="0">
                <a:latin typeface="Arial" panose="020B0604020202020204" pitchFamily="34" charset="0"/>
                <a:ea typeface="隶书" panose="02010509060101010101" pitchFamily="49" charset="-122"/>
              </a:defRPr>
            </a:lvl2pPr>
            <a:lvl3pPr>
              <a:defRPr baseline="0">
                <a:latin typeface="Arial" panose="020B0604020202020204" pitchFamily="34" charset="0"/>
                <a:ea typeface="隶书" panose="02010509060101010101" pitchFamily="49" charset="-122"/>
              </a:defRPr>
            </a:lvl3pPr>
            <a:lvl4pPr>
              <a:defRPr baseline="0">
                <a:latin typeface="Arial" panose="020B0604020202020204" pitchFamily="34" charset="0"/>
                <a:ea typeface="隶书" panose="02010509060101010101" pitchFamily="49" charset="-122"/>
              </a:defRPr>
            </a:lvl4pPr>
            <a:lvl5pPr>
              <a:defRPr baseline="0">
                <a:latin typeface="Arial" panose="020B0604020202020204" pitchFamily="34" charset="0"/>
                <a:ea typeface="隶书" panose="02010509060101010101" pitchFamily="49"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文本占位符 8"/>
          <p:cNvSpPr>
            <a:spLocks noGrp="1"/>
          </p:cNvSpPr>
          <p:nvPr>
            <p:ph type="body" sz="quarter" idx="14"/>
            <p:custDataLst>
              <p:tags r:id="rId14"/>
            </p:custDataLst>
          </p:nvPr>
        </p:nvSpPr>
        <p:spPr>
          <a:xfrm>
            <a:off x="594000" y="5180400"/>
            <a:ext cx="11001600" cy="1011600"/>
          </a:xfrm>
        </p:spPr>
        <p:txBody>
          <a:bodyPr/>
          <a:lstStyle>
            <a:lvl1pPr>
              <a:defRPr baseline="0">
                <a:solidFill>
                  <a:schemeClr val="tx1">
                    <a:lumMod val="75000"/>
                    <a:lumOff val="25000"/>
                  </a:schemeClr>
                </a:solidFill>
                <a:latin typeface="Arial" panose="020B0604020202020204" pitchFamily="34" charset="0"/>
                <a:ea typeface="隶书" panose="02010509060101010101" pitchFamily="49"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导航">
    <p:bg>
      <p:bgPr>
        <a:solidFill>
          <a:schemeClr val="bg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0"/>
            <a:ext cx="12192000" cy="9144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baseline="0">
              <a:solidFill>
                <a:schemeClr val="tx1">
                  <a:lumMod val="75000"/>
                  <a:lumOff val="25000"/>
                </a:schemeClr>
              </a:solidFill>
              <a:latin typeface="Arial" panose="020B0604020202020204" pitchFamily="34" charset="0"/>
              <a:ea typeface="隶书" panose="02010509060101010101" pitchFamily="49" charset="-122"/>
              <a:sym typeface="+mn-ea"/>
            </a:endParaRPr>
          </a:p>
        </p:txBody>
      </p:sp>
      <p:pic>
        <p:nvPicPr>
          <p:cNvPr id="15" name="图片 14"/>
          <p:cNvPicPr>
            <a:picLocks noChangeAspect="1"/>
          </p:cNvPicPr>
          <p:nvPr userDrawn="1">
            <p:custDataLst>
              <p:tags r:id="rId3"/>
            </p:custDataLst>
          </p:nvPr>
        </p:nvPicPr>
        <p:blipFill>
          <a:blip r:embed="rId4">
            <a:extLst>
              <a:ext uri="{28A0092B-C50C-407E-A947-70E740481C1C}">
                <a14:useLocalDpi xmlns:a14="http://schemas.microsoft.com/office/drawing/2010/main" val="0"/>
              </a:ext>
            </a:extLst>
          </a:blip>
          <a:stretch>
            <a:fillRect/>
          </a:stretch>
        </p:blipFill>
        <p:spPr>
          <a:xfrm>
            <a:off x="635" y="635"/>
            <a:ext cx="12190730" cy="6857365"/>
          </a:xfrm>
          <a:prstGeom prst="rect">
            <a:avLst/>
          </a:prstGeom>
        </p:spPr>
      </p:pic>
      <p:pic>
        <p:nvPicPr>
          <p:cNvPr id="16" name="图片 15"/>
          <p:cNvPicPr>
            <a:picLocks noChangeAspect="1"/>
          </p:cNvPicPr>
          <p:nvPr userDrawn="1">
            <p:custDataLst>
              <p:tags r:id="rId5"/>
            </p:custDataLst>
          </p:nvPr>
        </p:nvPicPr>
        <p:blipFill>
          <a:blip r:embed="rId6"/>
          <a:stretch>
            <a:fillRect/>
          </a:stretch>
        </p:blipFill>
        <p:spPr>
          <a:xfrm flipH="1">
            <a:off x="9144000" y="4281170"/>
            <a:ext cx="3048000" cy="2604135"/>
          </a:xfrm>
          <a:prstGeom prst="rect">
            <a:avLst/>
          </a:prstGeom>
        </p:spPr>
      </p:pic>
      <p:pic>
        <p:nvPicPr>
          <p:cNvPr id="17" name="图片 16"/>
          <p:cNvPicPr>
            <a:picLocks noChangeAspect="1"/>
          </p:cNvPicPr>
          <p:nvPr userDrawn="1">
            <p:custDataLst>
              <p:tags r:id="rId7"/>
            </p:custDataLst>
          </p:nvPr>
        </p:nvPicPr>
        <p:blipFill>
          <a:blip r:embed="rId8"/>
          <a:stretch>
            <a:fillRect/>
          </a:stretch>
        </p:blipFill>
        <p:spPr>
          <a:xfrm>
            <a:off x="0" y="128905"/>
            <a:ext cx="1070610" cy="628015"/>
          </a:xfrm>
          <a:prstGeom prst="rect">
            <a:avLst/>
          </a:prstGeom>
        </p:spPr>
      </p:pic>
      <p:sp>
        <p:nvSpPr>
          <p:cNvPr id="2" name="标题 1"/>
          <p:cNvSpPr>
            <a:spLocks noGrp="1"/>
          </p:cNvSpPr>
          <p:nvPr>
            <p:ph type="title"/>
            <p:custDataLst>
              <p:tags r:id="rId9"/>
            </p:custDataLst>
          </p:nvPr>
        </p:nvSpPr>
        <p:spPr>
          <a:xfrm>
            <a:off x="579600" y="237600"/>
            <a:ext cx="11037600" cy="441964"/>
          </a:xfrm>
        </p:spPr>
        <p:txBody>
          <a:bodyPr/>
          <a:lstStyle>
            <a:lvl1pPr>
              <a:defRPr baseline="0">
                <a:solidFill>
                  <a:schemeClr val="tx1">
                    <a:lumMod val="75000"/>
                    <a:lumOff val="25000"/>
                  </a:schemeClr>
                </a:solidFill>
                <a:latin typeface="Arial" panose="020B0604020202020204" pitchFamily="34" charset="0"/>
                <a:ea typeface="隶书" panose="02010509060101010101" pitchFamily="49"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10"/>
            </p:custDataLst>
          </p:nvPr>
        </p:nvSpPr>
        <p:spPr/>
        <p:txBody>
          <a:bodyPr/>
          <a:lstStyle>
            <a:lvl1pPr>
              <a:defRPr baseline="0">
                <a:latin typeface="Arial" panose="020B0604020202020204" pitchFamily="34" charset="0"/>
                <a:ea typeface="隶书" panose="02010509060101010101" pitchFamily="49"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p:txBody>
          <a:bodyPr/>
          <a:lstStyle>
            <a:lvl1pPr>
              <a:defRPr baseline="0">
                <a:latin typeface="Arial" panose="020B0604020202020204" pitchFamily="34" charset="0"/>
                <a:ea typeface="隶书" panose="02010509060101010101" pitchFamily="49" charset="-122"/>
              </a:defRPr>
            </a:lvl1pPr>
          </a:lstStyle>
          <a:p>
            <a:endParaRPr lang="zh-CN" altLang="en-US" dirty="0"/>
          </a:p>
        </p:txBody>
      </p:sp>
      <p:sp>
        <p:nvSpPr>
          <p:cNvPr id="5" name="灯片编号占位符 4"/>
          <p:cNvSpPr>
            <a:spLocks noGrp="1"/>
          </p:cNvSpPr>
          <p:nvPr>
            <p:ph type="sldNum" sz="quarter" idx="12"/>
            <p:custDataLst>
              <p:tags r:id="rId12"/>
            </p:custDataLst>
          </p:nvPr>
        </p:nvSpPr>
        <p:spPr/>
        <p:txBody>
          <a:bodyPr/>
          <a:lstStyle>
            <a:lvl1pPr>
              <a:defRPr baseline="0">
                <a:latin typeface="Arial" panose="020B0604020202020204" pitchFamily="34" charset="0"/>
                <a:ea typeface="隶书" panose="02010509060101010101" pitchFamily="49" charset="-122"/>
              </a:defRPr>
            </a:lvl1p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13"/>
            </p:custDataLst>
          </p:nvPr>
        </p:nvSpPr>
        <p:spPr>
          <a:xfrm>
            <a:off x="579600" y="1663200"/>
            <a:ext cx="5342400" cy="2894400"/>
          </a:xfrm>
        </p:spPr>
        <p:txBody>
          <a:bodyPr/>
          <a:lstStyle>
            <a:lvl1pPr>
              <a:defRPr baseline="0">
                <a:latin typeface="Arial" panose="020B0604020202020204" pitchFamily="34" charset="0"/>
                <a:ea typeface="隶书" panose="02010509060101010101" pitchFamily="49" charset="-122"/>
              </a:defRPr>
            </a:lvl1pPr>
            <a:lvl2pPr>
              <a:defRPr baseline="0">
                <a:latin typeface="Arial" panose="020B0604020202020204" pitchFamily="34" charset="0"/>
                <a:ea typeface="隶书" panose="02010509060101010101" pitchFamily="49" charset="-122"/>
              </a:defRPr>
            </a:lvl2pPr>
            <a:lvl3pPr>
              <a:defRPr baseline="0">
                <a:latin typeface="Arial" panose="020B0604020202020204" pitchFamily="34" charset="0"/>
                <a:ea typeface="隶书" panose="02010509060101010101" pitchFamily="49" charset="-122"/>
              </a:defRPr>
            </a:lvl3pPr>
            <a:lvl4pPr>
              <a:defRPr baseline="0">
                <a:latin typeface="Arial" panose="020B0604020202020204" pitchFamily="34" charset="0"/>
                <a:ea typeface="隶书" panose="02010509060101010101" pitchFamily="49" charset="-122"/>
              </a:defRPr>
            </a:lvl4pPr>
            <a:lvl5pPr>
              <a:defRPr baseline="0">
                <a:latin typeface="Arial" panose="020B0604020202020204" pitchFamily="34" charset="0"/>
                <a:ea typeface="隶书" panose="02010509060101010101" pitchFamily="49"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4"/>
            </p:custDataLst>
          </p:nvPr>
        </p:nvSpPr>
        <p:spPr>
          <a:xfrm>
            <a:off x="6242400" y="1663200"/>
            <a:ext cx="5367600" cy="2894400"/>
          </a:xfrm>
        </p:spPr>
        <p:txBody>
          <a:bodyPr/>
          <a:lstStyle>
            <a:lvl1pPr>
              <a:defRPr baseline="0">
                <a:latin typeface="Arial" panose="020B0604020202020204" pitchFamily="34" charset="0"/>
                <a:ea typeface="隶书" panose="02010509060101010101" pitchFamily="49" charset="-122"/>
              </a:defRPr>
            </a:lvl1pPr>
            <a:lvl2pPr>
              <a:defRPr baseline="0">
                <a:latin typeface="Arial" panose="020B0604020202020204" pitchFamily="34" charset="0"/>
                <a:ea typeface="隶书" panose="02010509060101010101" pitchFamily="49" charset="-122"/>
              </a:defRPr>
            </a:lvl2pPr>
            <a:lvl3pPr>
              <a:defRPr baseline="0">
                <a:latin typeface="Arial" panose="020B0604020202020204" pitchFamily="34" charset="0"/>
                <a:ea typeface="隶书" panose="02010509060101010101" pitchFamily="49" charset="-122"/>
              </a:defRPr>
            </a:lvl3pPr>
            <a:lvl4pPr>
              <a:defRPr baseline="0">
                <a:latin typeface="Arial" panose="020B0604020202020204" pitchFamily="34" charset="0"/>
                <a:ea typeface="隶书" panose="02010509060101010101" pitchFamily="49" charset="-122"/>
              </a:defRPr>
            </a:lvl4pPr>
            <a:lvl5pPr>
              <a:defRPr baseline="0">
                <a:latin typeface="Arial" panose="020B0604020202020204" pitchFamily="34" charset="0"/>
                <a:ea typeface="隶书" panose="02010509060101010101" pitchFamily="49"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1" name="文本占位符 10"/>
          <p:cNvSpPr>
            <a:spLocks noGrp="1"/>
          </p:cNvSpPr>
          <p:nvPr>
            <p:ph type="body" sz="quarter" idx="15"/>
            <p:custDataLst>
              <p:tags r:id="rId15"/>
            </p:custDataLst>
          </p:nvPr>
        </p:nvSpPr>
        <p:spPr>
          <a:xfrm>
            <a:off x="572400" y="4816800"/>
            <a:ext cx="5342400" cy="781200"/>
          </a:xfrm>
        </p:spPr>
        <p:txBody>
          <a:bodyPr/>
          <a:lstStyle>
            <a:lvl1pPr>
              <a:defRPr baseline="0">
                <a:latin typeface="Arial" panose="020B0604020202020204" pitchFamily="34" charset="0"/>
                <a:ea typeface="隶书" panose="02010509060101010101" pitchFamily="49" charset="-122"/>
              </a:defRPr>
            </a:lvl1pPr>
          </a:lstStyle>
          <a:p>
            <a:pPr lvl="0"/>
            <a:r>
              <a:rPr lang="zh-CN" altLang="en-US" dirty="0"/>
              <a:t>单击此处编辑母版文本样式</a:t>
            </a:r>
            <a:endParaRPr lang="zh-CN" altLang="en-US" dirty="0"/>
          </a:p>
        </p:txBody>
      </p:sp>
      <p:sp>
        <p:nvSpPr>
          <p:cNvPr id="13" name="文本占位符 12"/>
          <p:cNvSpPr>
            <a:spLocks noGrp="1"/>
          </p:cNvSpPr>
          <p:nvPr>
            <p:ph type="body" sz="quarter" idx="16"/>
            <p:custDataLst>
              <p:tags r:id="rId16"/>
            </p:custDataLst>
          </p:nvPr>
        </p:nvSpPr>
        <p:spPr>
          <a:xfrm>
            <a:off x="6253200" y="4813200"/>
            <a:ext cx="5367600" cy="781200"/>
          </a:xfrm>
        </p:spPr>
        <p:txBody>
          <a:bodyPr/>
          <a:lstStyle>
            <a:lvl1pPr>
              <a:defRPr baseline="0">
                <a:latin typeface="Arial" panose="020B0604020202020204" pitchFamily="34" charset="0"/>
                <a:ea typeface="隶书" panose="02010509060101010101" pitchFamily="49"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腰带">
    <p:bg>
      <p:bgPr>
        <a:solidFill>
          <a:schemeClr val="tx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959224"/>
            <a:ext cx="12192000" cy="4939553"/>
          </a:xfrm>
          <a:prstGeom prst="rect">
            <a:avLst/>
          </a:pr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baseline="0">
              <a:latin typeface="Arial" panose="020B0604020202020204" pitchFamily="34" charset="0"/>
              <a:ea typeface="隶书" panose="02010509060101010101" pitchFamily="49" charset="-122"/>
              <a:sym typeface="+mn-ea"/>
            </a:endParaRPr>
          </a:p>
        </p:txBody>
      </p:sp>
      <p:pic>
        <p:nvPicPr>
          <p:cNvPr id="8" name="图片 7"/>
          <p:cNvPicPr>
            <a:picLocks noChangeAspect="1"/>
          </p:cNvPicPr>
          <p:nvPr userDrawn="1">
            <p:custDataLst>
              <p:tags r:id="rId3"/>
            </p:custDataLst>
          </p:nvPr>
        </p:nvPicPr>
        <p:blipFill>
          <a:blip r:embed="rId4"/>
          <a:stretch>
            <a:fillRect/>
          </a:stretch>
        </p:blipFill>
        <p:spPr>
          <a:xfrm flipH="1">
            <a:off x="346710" y="310515"/>
            <a:ext cx="1626870" cy="954405"/>
          </a:xfrm>
          <a:prstGeom prst="rect">
            <a:avLst/>
          </a:prstGeom>
        </p:spPr>
      </p:pic>
      <p:pic>
        <p:nvPicPr>
          <p:cNvPr id="9" name="图片 8"/>
          <p:cNvPicPr>
            <a:picLocks noChangeAspect="1"/>
          </p:cNvPicPr>
          <p:nvPr userDrawn="1">
            <p:custDataLst>
              <p:tags r:id="rId5"/>
            </p:custDataLst>
          </p:nvPr>
        </p:nvPicPr>
        <p:blipFill>
          <a:blip r:embed="rId6">
            <a:extLst>
              <a:ext uri="{28A0092B-C50C-407E-A947-70E740481C1C}">
                <a14:useLocalDpi xmlns:a14="http://schemas.microsoft.com/office/drawing/2010/main" val="0"/>
              </a:ext>
            </a:extLst>
          </a:blip>
          <a:stretch>
            <a:fillRect/>
          </a:stretch>
        </p:blipFill>
        <p:spPr>
          <a:xfrm flipH="1">
            <a:off x="7950200" y="3272155"/>
            <a:ext cx="4241800" cy="3623945"/>
          </a:xfrm>
          <a:prstGeom prst="rect">
            <a:avLst/>
          </a:prstGeom>
        </p:spPr>
      </p:pic>
      <p:sp>
        <p:nvSpPr>
          <p:cNvPr id="2" name="标题 1"/>
          <p:cNvSpPr>
            <a:spLocks noGrp="1"/>
          </p:cNvSpPr>
          <p:nvPr>
            <p:ph type="title" hasCustomPrompt="1"/>
            <p:custDataLst>
              <p:tags r:id="rId7"/>
            </p:custDataLst>
          </p:nvPr>
        </p:nvSpPr>
        <p:spPr>
          <a:xfrm>
            <a:off x="1522800" y="1339200"/>
            <a:ext cx="9144000" cy="2386800"/>
          </a:xfrm>
        </p:spPr>
        <p:txBody>
          <a:bodyPr anchor="b"/>
          <a:lstStyle>
            <a:lvl1pPr algn="ctr">
              <a:defRPr sz="6000" baseline="0">
                <a:latin typeface="Arial" panose="020B0604020202020204" pitchFamily="34" charset="0"/>
                <a:ea typeface="隶书" panose="02010509060101010101" pitchFamily="49" charset="-122"/>
              </a:defRPr>
            </a:lvl1pPr>
          </a:lstStyle>
          <a:p>
            <a:r>
              <a:rPr lang="zh-CN" altLang="en-US" dirty="0"/>
              <a:t>单击此处编辑标题</a:t>
            </a:r>
            <a:endParaRPr lang="zh-CN" altLang="en-US" dirty="0"/>
          </a:p>
        </p:txBody>
      </p:sp>
      <p:sp>
        <p:nvSpPr>
          <p:cNvPr id="3" name="日期占位符 2"/>
          <p:cNvSpPr>
            <a:spLocks noGrp="1"/>
          </p:cNvSpPr>
          <p:nvPr>
            <p:ph type="dt" sz="half" idx="10"/>
            <p:custDataLst>
              <p:tags r:id="rId8"/>
            </p:custDataLst>
          </p:nvPr>
        </p:nvSpPr>
        <p:spPr/>
        <p:txBody>
          <a:bodyPr/>
          <a:lstStyle>
            <a:lvl1pPr>
              <a:defRPr baseline="0">
                <a:latin typeface="Arial" panose="020B0604020202020204" pitchFamily="34" charset="0"/>
                <a:ea typeface="隶书" panose="02010509060101010101" pitchFamily="49"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lvl1pPr>
              <a:defRPr baseline="0">
                <a:latin typeface="Arial" panose="020B0604020202020204" pitchFamily="34" charset="0"/>
                <a:ea typeface="隶书" panose="02010509060101010101" pitchFamily="49" charset="-122"/>
              </a:defRPr>
            </a:lvl1pPr>
          </a:lstStyle>
          <a:p>
            <a:endParaRPr lang="zh-CN" altLang="en-US" dirty="0"/>
          </a:p>
        </p:txBody>
      </p:sp>
      <p:sp>
        <p:nvSpPr>
          <p:cNvPr id="5" name="灯片编号占位符 4"/>
          <p:cNvSpPr>
            <a:spLocks noGrp="1"/>
          </p:cNvSpPr>
          <p:nvPr>
            <p:ph type="sldNum" sz="quarter" idx="12"/>
            <p:custDataLst>
              <p:tags r:id="rId10"/>
            </p:custDataLst>
          </p:nvPr>
        </p:nvSpPr>
        <p:spPr/>
        <p:txBody>
          <a:bodyPr/>
          <a:lstStyle>
            <a:lvl1pPr>
              <a:defRPr baseline="0">
                <a:latin typeface="Arial" panose="020B0604020202020204" pitchFamily="34" charset="0"/>
                <a:ea typeface="隶书" panose="02010509060101010101" pitchFamily="49" charset="-122"/>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1"/>
            </p:custDataLst>
          </p:nvPr>
        </p:nvSpPr>
        <p:spPr>
          <a:xfrm>
            <a:off x="1522413" y="3862800"/>
            <a:ext cx="9144000" cy="1656000"/>
          </a:xfrm>
        </p:spPr>
        <p:txBody>
          <a:bodyPr/>
          <a:lstStyle>
            <a:lvl1pPr algn="ctr">
              <a:defRPr baseline="0">
                <a:latin typeface="Arial" panose="020B0604020202020204" pitchFamily="34" charset="0"/>
                <a:ea typeface="隶书" panose="02010509060101010101" pitchFamily="49"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smtClean="0"/>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330" y="1555115"/>
            <a:ext cx="5233035" cy="4608195"/>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lstStyle/>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5" Type="http://schemas.openxmlformats.org/officeDocument/2006/relationships/theme" Target="../theme/theme2.xml"/><Relationship Id="rId24" Type="http://schemas.openxmlformats.org/officeDocument/2006/relationships/tags" Target="../tags/tag240.xml"/><Relationship Id="rId23" Type="http://schemas.openxmlformats.org/officeDocument/2006/relationships/tags" Target="../tags/tag239.xml"/><Relationship Id="rId22" Type="http://schemas.openxmlformats.org/officeDocument/2006/relationships/tags" Target="../tags/tag238.xml"/><Relationship Id="rId21" Type="http://schemas.openxmlformats.org/officeDocument/2006/relationships/tags" Target="../tags/tag237.xml"/><Relationship Id="rId20" Type="http://schemas.openxmlformats.org/officeDocument/2006/relationships/tags" Target="../tags/tag236.xml"/><Relationship Id="rId2" Type="http://schemas.openxmlformats.org/officeDocument/2006/relationships/slideLayout" Target="../slideLayouts/slideLayout13.xml"/><Relationship Id="rId19" Type="http://schemas.openxmlformats.org/officeDocument/2006/relationships/tags" Target="../tags/tag235.xml"/><Relationship Id="rId18" Type="http://schemas.openxmlformats.org/officeDocument/2006/relationships/slideLayout" Target="../slideLayouts/slideLayout29.xml"/><Relationship Id="rId17" Type="http://schemas.openxmlformats.org/officeDocument/2006/relationships/slideLayout" Target="../slideLayouts/slideLayout28.xml"/><Relationship Id="rId16" Type="http://schemas.openxmlformats.org/officeDocument/2006/relationships/slideLayout" Target="../slideLayouts/slideLayout27.xml"/><Relationship Id="rId15" Type="http://schemas.openxmlformats.org/officeDocument/2006/relationships/slideLayout" Target="../slideLayouts/slideLayout26.xml"/><Relationship Id="rId14" Type="http://schemas.openxmlformats.org/officeDocument/2006/relationships/slideLayout" Target="../slideLayouts/slideLayout25.xml"/><Relationship Id="rId13" Type="http://schemas.openxmlformats.org/officeDocument/2006/relationships/slideLayout" Target="../slideLayouts/slideLayout24.xml"/><Relationship Id="rId12" Type="http://schemas.openxmlformats.org/officeDocument/2006/relationships/slideLayout" Target="../slideLayouts/slideLayout23.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9" Type="http://schemas.openxmlformats.org/officeDocument/2006/relationships/slideLayout" Target="../slideLayouts/slideLayout38.xml"/><Relationship Id="rId8" Type="http://schemas.openxmlformats.org/officeDocument/2006/relationships/slideLayout" Target="../slideLayouts/slideLayout37.xml"/><Relationship Id="rId7" Type="http://schemas.openxmlformats.org/officeDocument/2006/relationships/slideLayout" Target="../slideLayouts/slideLayout36.xml"/><Relationship Id="rId6" Type="http://schemas.openxmlformats.org/officeDocument/2006/relationships/slideLayout" Target="../slideLayouts/slideLayout35.xml"/><Relationship Id="rId5" Type="http://schemas.openxmlformats.org/officeDocument/2006/relationships/slideLayout" Target="../slideLayouts/slideLayout34.xml"/><Relationship Id="rId4" Type="http://schemas.openxmlformats.org/officeDocument/2006/relationships/slideLayout" Target="../slideLayouts/slideLayout33.xml"/><Relationship Id="rId3" Type="http://schemas.openxmlformats.org/officeDocument/2006/relationships/slideLayout" Target="../slideLayouts/slideLayout32.xml"/><Relationship Id="rId25" Type="http://schemas.openxmlformats.org/officeDocument/2006/relationships/theme" Target="../theme/theme3.xml"/><Relationship Id="rId24" Type="http://schemas.openxmlformats.org/officeDocument/2006/relationships/tags" Target="../tags/tag418.xml"/><Relationship Id="rId23" Type="http://schemas.openxmlformats.org/officeDocument/2006/relationships/tags" Target="../tags/tag417.xml"/><Relationship Id="rId22" Type="http://schemas.openxmlformats.org/officeDocument/2006/relationships/tags" Target="../tags/tag416.xml"/><Relationship Id="rId21" Type="http://schemas.openxmlformats.org/officeDocument/2006/relationships/tags" Target="../tags/tag415.xml"/><Relationship Id="rId20" Type="http://schemas.openxmlformats.org/officeDocument/2006/relationships/tags" Target="../tags/tag414.xml"/><Relationship Id="rId2" Type="http://schemas.openxmlformats.org/officeDocument/2006/relationships/slideLayout" Target="../slideLayouts/slideLayout31.xml"/><Relationship Id="rId19" Type="http://schemas.openxmlformats.org/officeDocument/2006/relationships/tags" Target="../tags/tag413.xml"/><Relationship Id="rId18" Type="http://schemas.openxmlformats.org/officeDocument/2006/relationships/slideLayout" Target="../slideLayouts/slideLayout47.xml"/><Relationship Id="rId17" Type="http://schemas.openxmlformats.org/officeDocument/2006/relationships/slideLayout" Target="../slideLayouts/slideLayout46.xml"/><Relationship Id="rId16" Type="http://schemas.openxmlformats.org/officeDocument/2006/relationships/slideLayout" Target="../slideLayouts/slideLayout45.xml"/><Relationship Id="rId15" Type="http://schemas.openxmlformats.org/officeDocument/2006/relationships/slideLayout" Target="../slideLayouts/slideLayout44.xml"/><Relationship Id="rId14" Type="http://schemas.openxmlformats.org/officeDocument/2006/relationships/slideLayout" Target="../slideLayouts/slideLayout43.xml"/><Relationship Id="rId13" Type="http://schemas.openxmlformats.org/officeDocument/2006/relationships/slideLayout" Target="../slideLayouts/slideLayout42.xml"/><Relationship Id="rId12" Type="http://schemas.openxmlformats.org/officeDocument/2006/relationships/slideLayout" Target="../slideLayouts/slideLayout41.xml"/><Relationship Id="rId11" Type="http://schemas.openxmlformats.org/officeDocument/2006/relationships/slideLayout" Target="../slideLayouts/slideLayout40.xml"/><Relationship Id="rId10" Type="http://schemas.openxmlformats.org/officeDocument/2006/relationships/slideLayout" Target="../slideLayouts/slideLayout39.xml"/><Relationship Id="rId1"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chemeClr val="bg2"/>
            </a:gs>
            <a:gs pos="100000">
              <a:schemeClr val="bg2">
                <a:lumMod val="85000"/>
              </a:schemeClr>
            </a:gs>
          </a:gsLst>
          <a:lin ang="5400000" scaled="0"/>
        </a:gra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9"/>
            </p:custDataLst>
          </p:nvPr>
        </p:nvSpPr>
        <p:spPr>
          <a:xfrm>
            <a:off x="669882" y="443230"/>
            <a:ext cx="10852237" cy="441964"/>
          </a:xfrm>
          <a:prstGeom prst="rect">
            <a:avLst/>
          </a:prstGeom>
        </p:spPr>
        <p:txBody>
          <a:bodyPr vert="horz" lIns="101600" tIns="38100" rIns="76200" bIns="38100" rtlCol="0" anchor="t" anchorCtr="0">
            <a:no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20"/>
            </p:custDataLst>
          </p:nvPr>
        </p:nvSpPr>
        <p:spPr>
          <a:xfrm>
            <a:off x="669882" y="952508"/>
            <a:ext cx="10852237" cy="5388907"/>
          </a:xfrm>
          <a:prstGeom prst="rect">
            <a:avLst/>
          </a:prstGeom>
        </p:spPr>
        <p:txBody>
          <a:bodyPr vert="horz" lIns="101600" tIns="0" rIns="82550" bIns="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21"/>
            </p:custDataLst>
          </p:nvPr>
        </p:nvSpPr>
        <p:spPr>
          <a:xfrm>
            <a:off x="879742" y="6349833"/>
            <a:ext cx="2700000" cy="316800"/>
          </a:xfrm>
          <a:prstGeom prst="rect">
            <a:avLst/>
          </a:prstGeom>
        </p:spPr>
        <p:txBody>
          <a:bodyPr vert="horz" lIns="91440" tIns="45720" rIns="91440" bIns="45720" rtlCol="0" anchor="ctr">
            <a:normAutofit/>
          </a:bodyPr>
          <a:lstStyle>
            <a:lvl1pPr algn="l">
              <a:lnSpc>
                <a:spcPct val="120000"/>
              </a:lnSpc>
              <a:defRPr sz="1200" baseline="0">
                <a:solidFill>
                  <a:schemeClr val="tx1">
                    <a:tint val="75000"/>
                  </a:schemeClr>
                </a:solidFill>
                <a:latin typeface="Arial" panose="020B0604020202020204" pitchFamily="34" charset="0"/>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22"/>
            </p:custDataLst>
          </p:nvPr>
        </p:nvSpPr>
        <p:spPr>
          <a:xfrm>
            <a:off x="4116000" y="6349833"/>
            <a:ext cx="3960000" cy="316800"/>
          </a:xfrm>
          <a:prstGeom prst="rect">
            <a:avLst/>
          </a:prstGeom>
        </p:spPr>
        <p:txBody>
          <a:bodyPr vert="horz" lIns="91440" tIns="45720" rIns="91440" bIns="45720" rtlCol="0" anchor="ctr">
            <a:normAutofit/>
          </a:bodyPr>
          <a:lstStyle>
            <a:lvl1pPr algn="ctr">
              <a:lnSpc>
                <a:spcPct val="120000"/>
              </a:lnSpc>
              <a:defRPr sz="1200" baseline="0">
                <a:solidFill>
                  <a:schemeClr val="tx1">
                    <a:tint val="75000"/>
                  </a:schemeClr>
                </a:solidFill>
                <a:latin typeface="Arial" panose="020B0604020202020204" pitchFamily="34" charset="0"/>
              </a:defRPr>
            </a:lvl1pPr>
          </a:lstStyle>
          <a:p>
            <a:endParaRPr lang="zh-CN" altLang="en-US" dirty="0"/>
          </a:p>
        </p:txBody>
      </p:sp>
      <p:sp>
        <p:nvSpPr>
          <p:cNvPr id="6" name="灯片编号占位符 5"/>
          <p:cNvSpPr>
            <a:spLocks noGrp="1"/>
          </p:cNvSpPr>
          <p:nvPr>
            <p:ph type="sldNum" sz="quarter" idx="4"/>
            <p:custDataLst>
              <p:tags r:id="rId23"/>
            </p:custDataLst>
          </p:nvPr>
        </p:nvSpPr>
        <p:spPr>
          <a:xfrm>
            <a:off x="8610600" y="6349833"/>
            <a:ext cx="2700000" cy="316800"/>
          </a:xfrm>
          <a:prstGeom prst="rect">
            <a:avLst/>
          </a:prstGeom>
        </p:spPr>
        <p:txBody>
          <a:bodyPr vert="horz" lIns="91440" tIns="45720" rIns="91440" bIns="45720" rtlCol="0" anchor="ctr">
            <a:normAutofit/>
          </a:bodyPr>
          <a:lstStyle>
            <a:lvl1pPr algn="r">
              <a:lnSpc>
                <a:spcPct val="120000"/>
              </a:lnSpc>
              <a:defRPr sz="1200" baseline="0">
                <a:solidFill>
                  <a:schemeClr val="tx1">
                    <a:tint val="75000"/>
                  </a:schemeClr>
                </a:solidFill>
                <a:latin typeface="Arial" panose="020B0604020202020204" pitchFamily="34" charset="0"/>
              </a:defRPr>
            </a:lvl1pPr>
          </a:lstStyle>
          <a:p>
            <a:fld id="{49AE70B2-8BF9-45C0-BB95-33D1B9D3A854}" type="slidenum">
              <a:rPr lang="zh-CN" altLang="en-US" smtClean="0"/>
            </a:fld>
            <a:endParaRPr lang="zh-CN" altLang="en-US" dirty="0"/>
          </a:p>
        </p:txBody>
      </p:sp>
      <p:sp>
        <p:nvSpPr>
          <p:cNvPr id="7" name="KSO_TEMPLATE" hidden="1"/>
          <p:cNvSpPr/>
          <p:nvPr>
            <p:custDataLst>
              <p:tags r:id="rId24"/>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Lst>
  <p:txStyles>
    <p:titleStyle>
      <a:lvl1pPr algn="l" defTabSz="914400" rtl="0" eaLnBrk="1" fontAlgn="auto" latinLnBrk="0" hangingPunct="1">
        <a:lnSpc>
          <a:spcPct val="100000"/>
        </a:lnSpc>
        <a:spcBef>
          <a:spcPct val="0"/>
        </a:spcBef>
        <a:buNone/>
        <a:defRPr sz="2400" b="1" u="none" strike="noStrike" kern="1200" cap="none" spc="200" normalizeH="0" baseline="0">
          <a:solidFill>
            <a:schemeClr val="tx1">
              <a:lumMod val="75000"/>
              <a:lumOff val="25000"/>
            </a:schemeClr>
          </a:solidFill>
          <a:uFillTx/>
          <a:latin typeface="Arial" panose="020B0604020202020204" pitchFamily="34" charset="0"/>
          <a:ea typeface="隶书" panose="02010509060101010101" pitchFamily="49" charset="-122"/>
          <a:cs typeface="+mj-cs"/>
        </a:defRPr>
      </a:lvl1pPr>
    </p:titleStyle>
    <p:bodyStyle>
      <a:lvl1pPr marL="228600" indent="-228600" algn="l" defTabSz="914400" rtl="0" eaLnBrk="1" fontAlgn="auto" latinLnBrk="0" hangingPunct="1">
        <a:lnSpc>
          <a:spcPct val="12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75000"/>
              <a:lumOff val="25000"/>
            </a:schemeClr>
          </a:solidFill>
          <a:uFillTx/>
          <a:latin typeface="Arial" panose="020B0604020202020204" pitchFamily="34" charset="0"/>
          <a:ea typeface="隶书" panose="02010509060101010101" pitchFamily="49" charset="-122"/>
          <a:cs typeface="+mn-cs"/>
        </a:defRPr>
      </a:lvl1pPr>
      <a:lvl2pPr marL="685800" indent="-228600" algn="l" defTabSz="914400" rtl="0" eaLnBrk="1" fontAlgn="auto" latinLnBrk="0" hangingPunct="1">
        <a:lnSpc>
          <a:spcPct val="12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lumMod val="75000"/>
              <a:lumOff val="25000"/>
            </a:schemeClr>
          </a:solidFill>
          <a:uFillTx/>
          <a:latin typeface="Arial" panose="020B0604020202020204" pitchFamily="34" charset="0"/>
          <a:ea typeface="隶书" panose="02010509060101010101" pitchFamily="49" charset="-122"/>
          <a:cs typeface="+mn-cs"/>
        </a:defRPr>
      </a:lvl2pPr>
      <a:lvl3pPr marL="1143000" indent="-228600" algn="l" defTabSz="914400" rtl="0" eaLnBrk="1" fontAlgn="auto" latinLnBrk="0" hangingPunct="1">
        <a:lnSpc>
          <a:spcPct val="12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75000"/>
              <a:lumOff val="25000"/>
            </a:schemeClr>
          </a:solidFill>
          <a:uFillTx/>
          <a:latin typeface="Arial" panose="020B0604020202020204" pitchFamily="34" charset="0"/>
          <a:ea typeface="隶书" panose="02010509060101010101" pitchFamily="49" charset="-122"/>
          <a:cs typeface="+mn-cs"/>
        </a:defRPr>
      </a:lvl3pPr>
      <a:lvl4pPr marL="1600200" indent="-228600" algn="l" defTabSz="914400" rtl="0" eaLnBrk="1" fontAlgn="auto" latinLnBrk="0" hangingPunct="1">
        <a:lnSpc>
          <a:spcPct val="12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75000"/>
              <a:lumOff val="25000"/>
            </a:schemeClr>
          </a:solidFill>
          <a:uFillTx/>
          <a:latin typeface="Arial" panose="020B0604020202020204" pitchFamily="34" charset="0"/>
          <a:ea typeface="隶书" panose="02010509060101010101" pitchFamily="49" charset="-122"/>
          <a:cs typeface="+mn-cs"/>
        </a:defRPr>
      </a:lvl4pPr>
      <a:lvl5pPr marL="2057400" indent="-228600" algn="l" defTabSz="914400" rtl="0" eaLnBrk="1" fontAlgn="auto" latinLnBrk="0" hangingPunct="1">
        <a:lnSpc>
          <a:spcPct val="12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75000"/>
              <a:lumOff val="25000"/>
            </a:schemeClr>
          </a:solidFill>
          <a:uFillTx/>
          <a:latin typeface="Arial" panose="020B0604020202020204" pitchFamily="34" charset="0"/>
          <a:ea typeface="隶书" panose="02010509060101010101" pitchFamily="49"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9"/>
            </p:custDataLst>
          </p:nvPr>
        </p:nvSpPr>
        <p:spPr>
          <a:xfrm>
            <a:off x="669882" y="443230"/>
            <a:ext cx="10852237" cy="441964"/>
          </a:xfrm>
          <a:prstGeom prst="rect">
            <a:avLst/>
          </a:prstGeom>
        </p:spPr>
        <p:txBody>
          <a:bodyPr vert="horz" lIns="101600" tIns="38100" rIns="76200" bIns="38100" rtlCol="0" anchor="t" anchorCtr="0">
            <a:no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20"/>
            </p:custDataLst>
          </p:nvPr>
        </p:nvSpPr>
        <p:spPr>
          <a:xfrm>
            <a:off x="669882" y="952508"/>
            <a:ext cx="10852237" cy="5388907"/>
          </a:xfrm>
          <a:prstGeom prst="rect">
            <a:avLst/>
          </a:prstGeom>
        </p:spPr>
        <p:txBody>
          <a:bodyPr vert="horz" lIns="101600" tIns="0" rIns="82550" bIns="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21"/>
            </p:custDataLst>
          </p:nvPr>
        </p:nvSpPr>
        <p:spPr>
          <a:xfrm>
            <a:off x="879742" y="6349833"/>
            <a:ext cx="2700000" cy="316800"/>
          </a:xfrm>
          <a:prstGeom prst="rect">
            <a:avLst/>
          </a:prstGeom>
        </p:spPr>
        <p:txBody>
          <a:bodyPr vert="horz" lIns="91440" tIns="45720" rIns="91440" bIns="45720" rtlCol="0" anchor="ctr">
            <a:normAutofit/>
          </a:bodyPr>
          <a:lstStyle>
            <a:lvl1pPr algn="l">
              <a:lnSpc>
                <a:spcPct val="120000"/>
              </a:lnSpc>
              <a:defRPr sz="1200" baseline="0">
                <a:solidFill>
                  <a:schemeClr val="tx1">
                    <a:tint val="75000"/>
                  </a:schemeClr>
                </a:solidFill>
                <a:latin typeface="Arial" panose="020B0604020202020204" pitchFamily="34" charset="0"/>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22"/>
            </p:custDataLst>
          </p:nvPr>
        </p:nvSpPr>
        <p:spPr>
          <a:xfrm>
            <a:off x="4116000" y="6349833"/>
            <a:ext cx="3960000" cy="316800"/>
          </a:xfrm>
          <a:prstGeom prst="rect">
            <a:avLst/>
          </a:prstGeom>
        </p:spPr>
        <p:txBody>
          <a:bodyPr vert="horz" lIns="91440" tIns="45720" rIns="91440" bIns="45720" rtlCol="0" anchor="ctr">
            <a:normAutofit/>
          </a:bodyPr>
          <a:lstStyle>
            <a:lvl1pPr algn="ctr">
              <a:lnSpc>
                <a:spcPct val="120000"/>
              </a:lnSpc>
              <a:defRPr sz="1200" baseline="0">
                <a:solidFill>
                  <a:schemeClr val="tx1">
                    <a:tint val="75000"/>
                  </a:schemeClr>
                </a:solidFill>
                <a:latin typeface="Arial" panose="020B0604020202020204" pitchFamily="34" charset="0"/>
              </a:defRPr>
            </a:lvl1pPr>
          </a:lstStyle>
          <a:p>
            <a:endParaRPr lang="zh-CN" altLang="en-US" dirty="0"/>
          </a:p>
        </p:txBody>
      </p:sp>
      <p:sp>
        <p:nvSpPr>
          <p:cNvPr id="6" name="灯片编号占位符 5"/>
          <p:cNvSpPr>
            <a:spLocks noGrp="1"/>
          </p:cNvSpPr>
          <p:nvPr>
            <p:ph type="sldNum" sz="quarter" idx="4"/>
            <p:custDataLst>
              <p:tags r:id="rId23"/>
            </p:custDataLst>
          </p:nvPr>
        </p:nvSpPr>
        <p:spPr>
          <a:xfrm>
            <a:off x="8610600" y="6349833"/>
            <a:ext cx="2700000" cy="316800"/>
          </a:xfrm>
          <a:prstGeom prst="rect">
            <a:avLst/>
          </a:prstGeom>
        </p:spPr>
        <p:txBody>
          <a:bodyPr vert="horz" lIns="91440" tIns="45720" rIns="91440" bIns="45720" rtlCol="0" anchor="ctr">
            <a:normAutofit/>
          </a:bodyPr>
          <a:lstStyle>
            <a:lvl1pPr algn="r">
              <a:lnSpc>
                <a:spcPct val="120000"/>
              </a:lnSpc>
              <a:defRPr sz="1200" baseline="0">
                <a:solidFill>
                  <a:schemeClr val="tx1">
                    <a:tint val="75000"/>
                  </a:schemeClr>
                </a:solidFill>
                <a:latin typeface="Arial" panose="020B0604020202020204" pitchFamily="34" charset="0"/>
              </a:defRPr>
            </a:lvl1pPr>
          </a:lstStyle>
          <a:p>
            <a:fld id="{49AE70B2-8BF9-45C0-BB95-33D1B9D3A854}" type="slidenum">
              <a:rPr lang="zh-CN" altLang="en-US" smtClean="0"/>
            </a:fld>
            <a:endParaRPr lang="zh-CN" altLang="en-US" dirty="0"/>
          </a:p>
        </p:txBody>
      </p:sp>
      <p:sp>
        <p:nvSpPr>
          <p:cNvPr id="7" name="KSO_TEMPLATE" hidden="1"/>
          <p:cNvSpPr/>
          <p:nvPr>
            <p:custDataLst>
              <p:tags r:id="rId24"/>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 id="2147483691" r:id="rId12"/>
    <p:sldLayoutId id="2147483692" r:id="rId13"/>
    <p:sldLayoutId id="2147483693" r:id="rId14"/>
    <p:sldLayoutId id="2147483694" r:id="rId15"/>
    <p:sldLayoutId id="2147483695" r:id="rId16"/>
    <p:sldLayoutId id="2147483696" r:id="rId17"/>
    <p:sldLayoutId id="2147483697" r:id="rId18"/>
  </p:sldLayoutIdLst>
  <p:txStyles>
    <p:titleStyle>
      <a:lvl1pPr algn="l" defTabSz="914400" rtl="0" eaLnBrk="1" fontAlgn="auto" latinLnBrk="0" hangingPunct="1">
        <a:lnSpc>
          <a:spcPct val="100000"/>
        </a:lnSpc>
        <a:spcBef>
          <a:spcPct val="0"/>
        </a:spcBef>
        <a:buNone/>
        <a:defRPr sz="2400" b="1" u="none" strike="noStrike" kern="1200" cap="none" spc="200" normalizeH="0" baseline="0">
          <a:solidFill>
            <a:schemeClr val="tx1">
              <a:lumMod val="75000"/>
              <a:lumOff val="25000"/>
            </a:schemeClr>
          </a:solidFill>
          <a:uFillTx/>
          <a:latin typeface="Arial" panose="020B0604020202020204" pitchFamily="34" charset="0"/>
          <a:ea typeface="隶书" panose="02010509060101010101" pitchFamily="49" charset="-122"/>
          <a:cs typeface="+mj-cs"/>
        </a:defRPr>
      </a:lvl1pPr>
    </p:titleStyle>
    <p:bodyStyle>
      <a:lvl1pPr marL="228600" indent="-228600" algn="l" defTabSz="914400" rtl="0" eaLnBrk="1" fontAlgn="auto" latinLnBrk="0" hangingPunct="1">
        <a:lnSpc>
          <a:spcPct val="12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75000"/>
              <a:lumOff val="25000"/>
            </a:schemeClr>
          </a:solidFill>
          <a:uFillTx/>
          <a:latin typeface="Arial" panose="020B0604020202020204" pitchFamily="34" charset="0"/>
          <a:ea typeface="隶书" panose="02010509060101010101" pitchFamily="49" charset="-122"/>
          <a:cs typeface="+mn-cs"/>
        </a:defRPr>
      </a:lvl1pPr>
      <a:lvl2pPr marL="685800" indent="-228600" algn="l" defTabSz="914400" rtl="0" eaLnBrk="1" fontAlgn="auto" latinLnBrk="0" hangingPunct="1">
        <a:lnSpc>
          <a:spcPct val="12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lumMod val="75000"/>
              <a:lumOff val="25000"/>
            </a:schemeClr>
          </a:solidFill>
          <a:uFillTx/>
          <a:latin typeface="Arial" panose="020B0604020202020204" pitchFamily="34" charset="0"/>
          <a:ea typeface="隶书" panose="02010509060101010101" pitchFamily="49" charset="-122"/>
          <a:cs typeface="+mn-cs"/>
        </a:defRPr>
      </a:lvl2pPr>
      <a:lvl3pPr marL="1143000" indent="-228600" algn="l" defTabSz="914400" rtl="0" eaLnBrk="1" fontAlgn="auto" latinLnBrk="0" hangingPunct="1">
        <a:lnSpc>
          <a:spcPct val="12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75000"/>
              <a:lumOff val="25000"/>
            </a:schemeClr>
          </a:solidFill>
          <a:uFillTx/>
          <a:latin typeface="Arial" panose="020B0604020202020204" pitchFamily="34" charset="0"/>
          <a:ea typeface="隶书" panose="02010509060101010101" pitchFamily="49" charset="-122"/>
          <a:cs typeface="+mn-cs"/>
        </a:defRPr>
      </a:lvl3pPr>
      <a:lvl4pPr marL="1600200" indent="-228600" algn="l" defTabSz="914400" rtl="0" eaLnBrk="1" fontAlgn="auto" latinLnBrk="0" hangingPunct="1">
        <a:lnSpc>
          <a:spcPct val="12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75000"/>
              <a:lumOff val="25000"/>
            </a:schemeClr>
          </a:solidFill>
          <a:uFillTx/>
          <a:latin typeface="Arial" panose="020B0604020202020204" pitchFamily="34" charset="0"/>
          <a:ea typeface="隶书" panose="02010509060101010101" pitchFamily="49" charset="-122"/>
          <a:cs typeface="+mn-cs"/>
        </a:defRPr>
      </a:lvl4pPr>
      <a:lvl5pPr marL="2057400" indent="-228600" algn="l" defTabSz="914400" rtl="0" eaLnBrk="1" fontAlgn="auto" latinLnBrk="0" hangingPunct="1">
        <a:lnSpc>
          <a:spcPct val="12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75000"/>
              <a:lumOff val="25000"/>
            </a:schemeClr>
          </a:solidFill>
          <a:uFillTx/>
          <a:latin typeface="Arial" panose="020B0604020202020204" pitchFamily="34" charset="0"/>
          <a:ea typeface="隶书" panose="02010509060101010101" pitchFamily="49"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slideLayout" Target="../slideLayouts/slideLayout12.xml"/><Relationship Id="rId3" Type="http://schemas.openxmlformats.org/officeDocument/2006/relationships/tags" Target="../tags/tag421.xml"/><Relationship Id="rId2" Type="http://schemas.openxmlformats.org/officeDocument/2006/relationships/tags" Target="../tags/tag420.xml"/><Relationship Id="rId1" Type="http://schemas.openxmlformats.org/officeDocument/2006/relationships/tags" Target="../tags/tag419.xml"/></Relationships>
</file>

<file path=ppt/slides/_rels/slide2.xml.rels><?xml version="1.0" encoding="UTF-8" standalone="yes"?>
<Relationships xmlns="http://schemas.openxmlformats.org/package/2006/relationships"><Relationship Id="rId9" Type="http://schemas.openxmlformats.org/officeDocument/2006/relationships/tags" Target="../tags/tag430.xml"/><Relationship Id="rId8" Type="http://schemas.openxmlformats.org/officeDocument/2006/relationships/tags" Target="../tags/tag429.xml"/><Relationship Id="rId7" Type="http://schemas.openxmlformats.org/officeDocument/2006/relationships/tags" Target="../tags/tag428.xml"/><Relationship Id="rId6" Type="http://schemas.openxmlformats.org/officeDocument/2006/relationships/tags" Target="../tags/tag427.xml"/><Relationship Id="rId5" Type="http://schemas.openxmlformats.org/officeDocument/2006/relationships/tags" Target="../tags/tag426.xml"/><Relationship Id="rId4" Type="http://schemas.openxmlformats.org/officeDocument/2006/relationships/tags" Target="../tags/tag425.xml"/><Relationship Id="rId3" Type="http://schemas.openxmlformats.org/officeDocument/2006/relationships/tags" Target="../tags/tag424.xml"/><Relationship Id="rId2" Type="http://schemas.openxmlformats.org/officeDocument/2006/relationships/tags" Target="../tags/tag423.xml"/><Relationship Id="rId14" Type="http://schemas.openxmlformats.org/officeDocument/2006/relationships/notesSlide" Target="../notesSlides/notesSlide1.xml"/><Relationship Id="rId13" Type="http://schemas.openxmlformats.org/officeDocument/2006/relationships/slideLayout" Target="../slideLayouts/slideLayout35.xml"/><Relationship Id="rId12" Type="http://schemas.openxmlformats.org/officeDocument/2006/relationships/themeOverride" Target="../theme/themeOverride1.xml"/><Relationship Id="rId11" Type="http://schemas.openxmlformats.org/officeDocument/2006/relationships/tags" Target="../tags/tag432.xml"/><Relationship Id="rId10" Type="http://schemas.openxmlformats.org/officeDocument/2006/relationships/tags" Target="../tags/tag431.xml"/><Relationship Id="rId1" Type="http://schemas.openxmlformats.org/officeDocument/2006/relationships/tags" Target="../tags/tag422.xml"/></Relationships>
</file>

<file path=ppt/slides/_rels/slide3.xml.rels><?xml version="1.0" encoding="UTF-8" standalone="yes"?>
<Relationships xmlns="http://schemas.openxmlformats.org/package/2006/relationships"><Relationship Id="rId6" Type="http://schemas.openxmlformats.org/officeDocument/2006/relationships/notesSlide" Target="../notesSlides/notesSlide2.xml"/><Relationship Id="rId5" Type="http://schemas.openxmlformats.org/officeDocument/2006/relationships/slideLayout" Target="../slideLayouts/slideLayout31.xml"/><Relationship Id="rId4" Type="http://schemas.openxmlformats.org/officeDocument/2006/relationships/themeOverride" Target="../theme/themeOverride2.xml"/><Relationship Id="rId3" Type="http://schemas.openxmlformats.org/officeDocument/2006/relationships/tags" Target="../tags/tag435.xml"/><Relationship Id="rId2" Type="http://schemas.openxmlformats.org/officeDocument/2006/relationships/tags" Target="../tags/tag434.xml"/><Relationship Id="rId1" Type="http://schemas.openxmlformats.org/officeDocument/2006/relationships/tags" Target="../tags/tag433.xml"/></Relationships>
</file>

<file path=ppt/slides/_rels/slide4.xml.rels><?xml version="1.0" encoding="UTF-8" standalone="yes"?>
<Relationships xmlns="http://schemas.openxmlformats.org/package/2006/relationships"><Relationship Id="rId7" Type="http://schemas.openxmlformats.org/officeDocument/2006/relationships/notesSlide" Target="../notesSlides/notesSlide3.xml"/><Relationship Id="rId6" Type="http://schemas.openxmlformats.org/officeDocument/2006/relationships/slideLayout" Target="../slideLayouts/slideLayout37.xml"/><Relationship Id="rId5" Type="http://schemas.openxmlformats.org/officeDocument/2006/relationships/themeOverride" Target="../theme/themeOverride3.xml"/><Relationship Id="rId4" Type="http://schemas.openxmlformats.org/officeDocument/2006/relationships/tags" Target="../tags/tag438.xml"/><Relationship Id="rId3" Type="http://schemas.openxmlformats.org/officeDocument/2006/relationships/image" Target="../media/image12.jpeg"/><Relationship Id="rId2" Type="http://schemas.openxmlformats.org/officeDocument/2006/relationships/tags" Target="../tags/tag437.xml"/><Relationship Id="rId1" Type="http://schemas.openxmlformats.org/officeDocument/2006/relationships/tags" Target="../tags/tag436.xml"/></Relationships>
</file>

<file path=ppt/slides/_rels/slide5.xml.rels><?xml version="1.0" encoding="UTF-8" standalone="yes"?>
<Relationships xmlns="http://schemas.openxmlformats.org/package/2006/relationships"><Relationship Id="rId7" Type="http://schemas.openxmlformats.org/officeDocument/2006/relationships/notesSlide" Target="../notesSlides/notesSlide4.xml"/><Relationship Id="rId6" Type="http://schemas.openxmlformats.org/officeDocument/2006/relationships/slideLayout" Target="../slideLayouts/slideLayout33.xml"/><Relationship Id="rId5" Type="http://schemas.openxmlformats.org/officeDocument/2006/relationships/themeOverride" Target="../theme/themeOverride4.xml"/><Relationship Id="rId4" Type="http://schemas.openxmlformats.org/officeDocument/2006/relationships/tags" Target="../tags/tag441.xml"/><Relationship Id="rId3" Type="http://schemas.openxmlformats.org/officeDocument/2006/relationships/tags" Target="../tags/tag440.xml"/><Relationship Id="rId2" Type="http://schemas.openxmlformats.org/officeDocument/2006/relationships/image" Target="../media/image13.jpeg"/><Relationship Id="rId1" Type="http://schemas.openxmlformats.org/officeDocument/2006/relationships/tags" Target="../tags/tag439.xml"/></Relationships>
</file>

<file path=ppt/slides/_rels/slide6.xml.rels><?xml version="1.0" encoding="UTF-8" standalone="yes"?>
<Relationships xmlns="http://schemas.openxmlformats.org/package/2006/relationships"><Relationship Id="rId7" Type="http://schemas.openxmlformats.org/officeDocument/2006/relationships/notesSlide" Target="../notesSlides/notesSlide5.xml"/><Relationship Id="rId6" Type="http://schemas.openxmlformats.org/officeDocument/2006/relationships/slideLayout" Target="../slideLayouts/slideLayout36.xml"/><Relationship Id="rId5" Type="http://schemas.openxmlformats.org/officeDocument/2006/relationships/themeOverride" Target="../theme/themeOverride5.xml"/><Relationship Id="rId4" Type="http://schemas.openxmlformats.org/officeDocument/2006/relationships/tags" Target="../tags/tag445.xml"/><Relationship Id="rId3" Type="http://schemas.openxmlformats.org/officeDocument/2006/relationships/tags" Target="../tags/tag444.xml"/><Relationship Id="rId2" Type="http://schemas.openxmlformats.org/officeDocument/2006/relationships/tags" Target="../tags/tag443.xml"/><Relationship Id="rId1" Type="http://schemas.openxmlformats.org/officeDocument/2006/relationships/tags" Target="../tags/tag442.xml"/></Relationships>
</file>

<file path=ppt/slides/_rels/slide7.xml.rels><?xml version="1.0" encoding="UTF-8" standalone="yes"?>
<Relationships xmlns="http://schemas.openxmlformats.org/package/2006/relationships"><Relationship Id="rId5" Type="http://schemas.openxmlformats.org/officeDocument/2006/relationships/notesSlide" Target="../notesSlides/notesSlide6.xml"/><Relationship Id="rId4" Type="http://schemas.openxmlformats.org/officeDocument/2006/relationships/slideLayout" Target="../slideLayouts/slideLayout39.xml"/><Relationship Id="rId3" Type="http://schemas.openxmlformats.org/officeDocument/2006/relationships/themeOverride" Target="../theme/themeOverride6.xml"/><Relationship Id="rId2" Type="http://schemas.openxmlformats.org/officeDocument/2006/relationships/tags" Target="../tags/tag447.xml"/><Relationship Id="rId1" Type="http://schemas.openxmlformats.org/officeDocument/2006/relationships/tags" Target="../tags/tag446.xml"/></Relationships>
</file>

<file path=ppt/slides/_rels/slide8.xml.rels><?xml version="1.0" encoding="UTF-8" standalone="yes"?>
<Relationships xmlns="http://schemas.openxmlformats.org/package/2006/relationships"><Relationship Id="rId5" Type="http://schemas.openxmlformats.org/officeDocument/2006/relationships/notesSlide" Target="../notesSlides/notesSlide7.xml"/><Relationship Id="rId4" Type="http://schemas.openxmlformats.org/officeDocument/2006/relationships/slideLayout" Target="../slideLayouts/slideLayout40.xml"/><Relationship Id="rId3" Type="http://schemas.openxmlformats.org/officeDocument/2006/relationships/themeOverride" Target="../theme/themeOverride7.xml"/><Relationship Id="rId2" Type="http://schemas.openxmlformats.org/officeDocument/2006/relationships/tags" Target="../tags/tag449.xml"/><Relationship Id="rId1" Type="http://schemas.openxmlformats.org/officeDocument/2006/relationships/tags" Target="../tags/tag44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custDataLst>
              <p:tags r:id="rId1"/>
            </p:custDataLst>
          </p:nvPr>
        </p:nvSpPr>
        <p:spPr/>
        <p:txBody>
          <a:bodyPr/>
          <a:p>
            <a:endParaRPr lang="zh-CN" altLang="en-US">
              <a:solidFill>
                <a:schemeClr val="dk1">
                  <a:lumMod val="75000"/>
                  <a:lumOff val="25000"/>
                </a:schemeClr>
              </a:solidFill>
            </a:endParaRPr>
          </a:p>
        </p:txBody>
      </p:sp>
      <p:sp>
        <p:nvSpPr>
          <p:cNvPr id="4" name="竖排标题 1"/>
          <p:cNvSpPr>
            <a:spLocks noGrp="1"/>
          </p:cNvSpPr>
          <p:nvPr>
            <p:ph type="title" orient="vert"/>
            <p:custDataLst>
              <p:tags r:id="rId2"/>
            </p:custDataLst>
          </p:nvPr>
        </p:nvSpPr>
        <p:spPr>
          <a:xfrm rot="16200000">
            <a:off x="5546090" y="1122045"/>
            <a:ext cx="1108075" cy="4613275"/>
          </a:xfrm>
        </p:spPr>
        <p:txBody>
          <a:bodyPr>
            <a:normAutofit fontScale="90000"/>
          </a:bodyPr>
          <a:p>
            <a:r>
              <a:rPr lang="zh-CN" altLang="en-US">
                <a:solidFill>
                  <a:schemeClr val="accent1">
                    <a:lumMod val="75000"/>
                  </a:schemeClr>
                </a:solidFill>
              </a:rPr>
              <a:t>Chinese Dialects </a:t>
            </a:r>
            <a:endParaRPr lang="zh-CN" altLang="en-US">
              <a:solidFill>
                <a:schemeClr val="accent1">
                  <a:lumMod val="75000"/>
                </a:schemeClr>
              </a:solidFill>
            </a:endParaRPr>
          </a:p>
        </p:txBody>
      </p:sp>
      <p:sp>
        <p:nvSpPr>
          <p:cNvPr id="2" name="文本框 1"/>
          <p:cNvSpPr txBox="1"/>
          <p:nvPr/>
        </p:nvSpPr>
        <p:spPr>
          <a:xfrm>
            <a:off x="7963535" y="4773930"/>
            <a:ext cx="3486785" cy="1334135"/>
          </a:xfrm>
          <a:prstGeom prst="rect">
            <a:avLst/>
          </a:prstGeom>
          <a:noFill/>
        </p:spPr>
        <p:txBody>
          <a:bodyPr wrap="square" rtlCol="0">
            <a:noAutofit/>
          </a:bodyPr>
          <a:p>
            <a:pPr algn="l"/>
            <a:r>
              <a:rPr lang="en-US" altLang="zh-CN"/>
              <a:t>presented by Xie Zhouzhou,</a:t>
            </a:r>
            <a:endParaRPr lang="en-US" altLang="zh-CN"/>
          </a:p>
          <a:p>
            <a:pPr algn="l"/>
            <a:r>
              <a:rPr lang="en-US" altLang="zh-CN"/>
              <a:t>Zhang Keke from English translation  </a:t>
            </a:r>
            <a:endParaRPr lang="en-US" altLang="zh-CN"/>
          </a:p>
          <a:p>
            <a:pPr algn="r"/>
            <a:r>
              <a:rPr lang="en-US" altLang="zh-CN"/>
              <a:t>2022.12.23  </a:t>
            </a:r>
            <a:endParaRPr lang="en-US" altLang="zh-CN"/>
          </a:p>
          <a:p>
            <a:endParaRPr lang="en-US" altLang="zh-CN"/>
          </a:p>
        </p:txBody>
      </p:sp>
    </p:spTree>
    <p:custDataLst>
      <p:tags r:id="rId3"/>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矩形 39"/>
          <p:cNvSpPr/>
          <p:nvPr>
            <p:custDataLst>
              <p:tags r:id="rId1"/>
            </p:custDataLst>
          </p:nvPr>
        </p:nvSpPr>
        <p:spPr>
          <a:xfrm>
            <a:off x="7299914" y="2233662"/>
            <a:ext cx="965711" cy="2057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lIns="90000" tIns="46800" rIns="90000" bIns="46800" rtlCol="0" anchor="ctr">
            <a:normAutofit fontScale="97500" lnSpcReduction="10000"/>
          </a:bodyPr>
          <a:lstStyle/>
          <a:p>
            <a:pPr algn="ctr"/>
            <a:r>
              <a:rPr lang="zh-CN" altLang="en-US" sz="5600">
                <a:solidFill>
                  <a:schemeClr val="bg1"/>
                </a:solidFill>
                <a:uFillTx/>
                <a:latin typeface="Arial" panose="020B0604020202020204" pitchFamily="34" charset="0"/>
                <a:ea typeface="汉仪尚巍手书W" panose="00020600040101010101" charset="-122"/>
                <a:cs typeface="+mj-cs"/>
              </a:rPr>
              <a:t>目录</a:t>
            </a:r>
            <a:endParaRPr lang="zh-CN" altLang="en-US" sz="5600">
              <a:solidFill>
                <a:schemeClr val="bg1"/>
              </a:solidFill>
              <a:uFillTx/>
              <a:latin typeface="Arial" panose="020B0604020202020204" pitchFamily="34" charset="0"/>
              <a:ea typeface="汉仪尚巍手书W" panose="00020600040101010101" charset="-122"/>
              <a:cs typeface="+mj-cs"/>
            </a:endParaRPr>
          </a:p>
        </p:txBody>
      </p:sp>
      <p:sp>
        <p:nvSpPr>
          <p:cNvPr id="15" name="等腰三角形 14"/>
          <p:cNvSpPr/>
          <p:nvPr>
            <p:custDataLst>
              <p:tags r:id="rId2"/>
            </p:custDataLst>
          </p:nvPr>
        </p:nvSpPr>
        <p:spPr>
          <a:xfrm rot="5400000">
            <a:off x="1334620" y="1531232"/>
            <a:ext cx="560414" cy="511090"/>
          </a:xfrm>
          <a:prstGeom prst="triangl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ndParaRPr>
          </a:p>
        </p:txBody>
      </p:sp>
      <p:sp>
        <p:nvSpPr>
          <p:cNvPr id="16" name="等腰三角形 15"/>
          <p:cNvSpPr/>
          <p:nvPr>
            <p:custDataLst>
              <p:tags r:id="rId3"/>
            </p:custDataLst>
          </p:nvPr>
        </p:nvSpPr>
        <p:spPr>
          <a:xfrm rot="5400000">
            <a:off x="1173320" y="1519797"/>
            <a:ext cx="560414" cy="51109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ndParaRPr>
          </a:p>
        </p:txBody>
      </p:sp>
      <p:sp>
        <p:nvSpPr>
          <p:cNvPr id="44" name="等腰三角形 43"/>
          <p:cNvSpPr/>
          <p:nvPr>
            <p:custDataLst>
              <p:tags r:id="rId4"/>
            </p:custDataLst>
          </p:nvPr>
        </p:nvSpPr>
        <p:spPr>
          <a:xfrm rot="5400000">
            <a:off x="1334620" y="3169272"/>
            <a:ext cx="560414" cy="511090"/>
          </a:xfrm>
          <a:prstGeom prst="triangl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ndParaRPr>
          </a:p>
        </p:txBody>
      </p:sp>
      <p:sp>
        <p:nvSpPr>
          <p:cNvPr id="45" name="等腰三角形 44"/>
          <p:cNvSpPr/>
          <p:nvPr>
            <p:custDataLst>
              <p:tags r:id="rId5"/>
            </p:custDataLst>
          </p:nvPr>
        </p:nvSpPr>
        <p:spPr>
          <a:xfrm rot="5400000">
            <a:off x="1173320" y="3157837"/>
            <a:ext cx="560414" cy="51109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ndParaRPr>
          </a:p>
        </p:txBody>
      </p:sp>
      <p:sp>
        <p:nvSpPr>
          <p:cNvPr id="49" name="等腰三角形 48"/>
          <p:cNvSpPr/>
          <p:nvPr>
            <p:custDataLst>
              <p:tags r:id="rId6"/>
            </p:custDataLst>
          </p:nvPr>
        </p:nvSpPr>
        <p:spPr>
          <a:xfrm rot="5400000">
            <a:off x="1334620" y="4807312"/>
            <a:ext cx="560414" cy="511090"/>
          </a:xfrm>
          <a:prstGeom prst="triangl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ndParaRPr>
          </a:p>
        </p:txBody>
      </p:sp>
      <p:sp>
        <p:nvSpPr>
          <p:cNvPr id="50" name="等腰三角形 49"/>
          <p:cNvSpPr/>
          <p:nvPr>
            <p:custDataLst>
              <p:tags r:id="rId7"/>
            </p:custDataLst>
          </p:nvPr>
        </p:nvSpPr>
        <p:spPr>
          <a:xfrm rot="5400000">
            <a:off x="1173320" y="4795877"/>
            <a:ext cx="560414" cy="51109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ndParaRPr>
          </a:p>
        </p:txBody>
      </p:sp>
      <p:sp>
        <p:nvSpPr>
          <p:cNvPr id="51" name="文本框 50"/>
          <p:cNvSpPr txBox="1"/>
          <p:nvPr>
            <p:custDataLst>
              <p:tags r:id="rId8"/>
            </p:custDataLst>
          </p:nvPr>
        </p:nvSpPr>
        <p:spPr>
          <a:xfrm>
            <a:off x="1897745" y="4666930"/>
            <a:ext cx="7086457" cy="562366"/>
          </a:xfrm>
          <a:prstGeom prst="rect">
            <a:avLst/>
          </a:prstGeom>
          <a:noFill/>
        </p:spPr>
        <p:txBody>
          <a:bodyPr wrap="square" anchor="b">
            <a:normAutofit/>
          </a:bodyPr>
          <a:lstStyle>
            <a:defPPr>
              <a:defRPr lang="zh-CN"/>
            </a:defPPr>
            <a:lvl1pPr eaLnBrk="1" fontAlgn="auto" hangingPunct="1">
              <a:spcBef>
                <a:spcPts val="0"/>
              </a:spcBef>
              <a:spcAft>
                <a:spcPts val="0"/>
              </a:spcAft>
              <a:defRPr>
                <a:solidFill>
                  <a:schemeClr val="bg2">
                    <a:lumMod val="25000"/>
                  </a:schemeClr>
                </a:solidFill>
                <a:latin typeface="Calibri Light" panose="020F0302020204030204"/>
                <a:ea typeface="+mn-ea"/>
              </a:defRPr>
            </a:lvl1pPr>
          </a:lstStyle>
          <a:p>
            <a:r>
              <a:rPr lang="en-US" altLang="zh-CN" sz="2000">
                <a:solidFill>
                  <a:schemeClr val="tx1">
                    <a:lumMod val="75000"/>
                    <a:lumOff val="25000"/>
                  </a:schemeClr>
                </a:solidFill>
                <a:latin typeface="Arial" panose="020B0604020202020204" pitchFamily="34" charset="0"/>
                <a:ea typeface="隶书" panose="02010509060101010101" pitchFamily="49" charset="-122"/>
                <a:cs typeface="+mj-cs"/>
              </a:rPr>
              <a:t>Several representive Chinese dialects </a:t>
            </a:r>
            <a:endParaRPr lang="en-US" altLang="zh-CN" sz="2000">
              <a:solidFill>
                <a:schemeClr val="tx1">
                  <a:lumMod val="75000"/>
                  <a:lumOff val="25000"/>
                </a:schemeClr>
              </a:solidFill>
              <a:latin typeface="Arial" panose="020B0604020202020204" pitchFamily="34" charset="0"/>
              <a:ea typeface="隶书" panose="02010509060101010101" pitchFamily="49" charset="-122"/>
              <a:cs typeface="+mj-cs"/>
            </a:endParaRPr>
          </a:p>
        </p:txBody>
      </p:sp>
      <p:sp>
        <p:nvSpPr>
          <p:cNvPr id="41" name="文本框 40"/>
          <p:cNvSpPr txBox="1"/>
          <p:nvPr>
            <p:custDataLst>
              <p:tags r:id="rId9"/>
            </p:custDataLst>
          </p:nvPr>
        </p:nvSpPr>
        <p:spPr>
          <a:xfrm>
            <a:off x="1897110" y="1493085"/>
            <a:ext cx="7086457" cy="562366"/>
          </a:xfrm>
          <a:prstGeom prst="rect">
            <a:avLst/>
          </a:prstGeom>
          <a:noFill/>
        </p:spPr>
        <p:txBody>
          <a:bodyPr wrap="square" anchor="b">
            <a:normAutofit/>
          </a:bodyPr>
          <a:lstStyle>
            <a:defPPr>
              <a:defRPr lang="zh-CN"/>
            </a:defPPr>
            <a:lvl1pPr eaLnBrk="1" fontAlgn="auto" hangingPunct="1">
              <a:spcBef>
                <a:spcPts val="0"/>
              </a:spcBef>
              <a:spcAft>
                <a:spcPts val="0"/>
              </a:spcAft>
              <a:defRPr>
                <a:solidFill>
                  <a:schemeClr val="bg2">
                    <a:lumMod val="25000"/>
                  </a:schemeClr>
                </a:solidFill>
                <a:latin typeface="Calibri Light" panose="020F0302020204030204"/>
                <a:ea typeface="+mn-ea"/>
              </a:defRPr>
            </a:lvl1pPr>
          </a:lstStyle>
          <a:p>
            <a:r>
              <a:rPr lang="zh-CN" altLang="en-US" sz="2000">
                <a:solidFill>
                  <a:schemeClr val="tx1">
                    <a:lumMod val="75000"/>
                    <a:lumOff val="25000"/>
                  </a:schemeClr>
                </a:solidFill>
                <a:latin typeface="Arial" panose="020B0604020202020204" pitchFamily="34" charset="0"/>
                <a:ea typeface="隶书" panose="02010509060101010101" pitchFamily="49" charset="-122"/>
                <a:cs typeface="+mj-cs"/>
              </a:rPr>
              <a:t>Brief introduction of Chinese dialects</a:t>
            </a:r>
            <a:endParaRPr lang="zh-CN" altLang="en-US" sz="2000">
              <a:solidFill>
                <a:schemeClr val="tx1">
                  <a:lumMod val="75000"/>
                  <a:lumOff val="25000"/>
                </a:schemeClr>
              </a:solidFill>
              <a:latin typeface="Arial" panose="020B0604020202020204" pitchFamily="34" charset="0"/>
              <a:ea typeface="隶书" panose="02010509060101010101" pitchFamily="49" charset="-122"/>
              <a:cs typeface="+mj-cs"/>
            </a:endParaRPr>
          </a:p>
        </p:txBody>
      </p:sp>
      <p:sp>
        <p:nvSpPr>
          <p:cNvPr id="46" name="文本框 45"/>
          <p:cNvSpPr txBox="1"/>
          <p:nvPr>
            <p:custDataLst>
              <p:tags r:id="rId10"/>
            </p:custDataLst>
          </p:nvPr>
        </p:nvSpPr>
        <p:spPr>
          <a:xfrm>
            <a:off x="1869805" y="3060005"/>
            <a:ext cx="7086457" cy="562366"/>
          </a:xfrm>
          <a:prstGeom prst="rect">
            <a:avLst/>
          </a:prstGeom>
          <a:noFill/>
        </p:spPr>
        <p:txBody>
          <a:bodyPr wrap="square" anchor="b">
            <a:normAutofit/>
          </a:bodyPr>
          <a:lstStyle>
            <a:defPPr>
              <a:defRPr lang="zh-CN"/>
            </a:defPPr>
            <a:lvl1pPr eaLnBrk="1" fontAlgn="auto" hangingPunct="1">
              <a:spcBef>
                <a:spcPts val="0"/>
              </a:spcBef>
              <a:spcAft>
                <a:spcPts val="0"/>
              </a:spcAft>
              <a:defRPr>
                <a:solidFill>
                  <a:schemeClr val="bg2">
                    <a:lumMod val="25000"/>
                  </a:schemeClr>
                </a:solidFill>
                <a:latin typeface="Calibri Light" panose="020F0302020204030204"/>
                <a:ea typeface="+mn-ea"/>
              </a:defRPr>
            </a:lvl1pPr>
          </a:lstStyle>
          <a:p>
            <a:r>
              <a:rPr lang="en-US" altLang="zh-CN" sz="2000">
                <a:solidFill>
                  <a:schemeClr val="tx1">
                    <a:lumMod val="75000"/>
                    <a:lumOff val="25000"/>
                  </a:schemeClr>
                </a:solidFill>
                <a:latin typeface="Arial" panose="020B0604020202020204" pitchFamily="34" charset="0"/>
                <a:ea typeface="隶书" panose="02010509060101010101" pitchFamily="49" charset="-122"/>
                <a:cs typeface="+mj-cs"/>
              </a:rPr>
              <a:t>Main </a:t>
            </a:r>
            <a:r>
              <a:rPr lang="zh-CN" altLang="en-US" sz="2000">
                <a:latin typeface="+mj-lt"/>
                <a:cs typeface="+mj-lt"/>
                <a:sym typeface="+mn-ea"/>
              </a:rPr>
              <a:t>categories</a:t>
            </a:r>
            <a:r>
              <a:rPr lang="en-US" altLang="zh-CN" sz="2000">
                <a:solidFill>
                  <a:schemeClr val="tx1">
                    <a:lumMod val="75000"/>
                    <a:lumOff val="25000"/>
                  </a:schemeClr>
                </a:solidFill>
                <a:latin typeface="Arial" panose="020B0604020202020204" pitchFamily="34" charset="0"/>
                <a:ea typeface="隶书" panose="02010509060101010101" pitchFamily="49" charset="-122"/>
                <a:cs typeface="+mj-cs"/>
              </a:rPr>
              <a:t> of Chinese dialectes</a:t>
            </a:r>
            <a:endParaRPr lang="en-US" altLang="zh-CN" sz="2000">
              <a:solidFill>
                <a:schemeClr val="tx1">
                  <a:lumMod val="75000"/>
                  <a:lumOff val="25000"/>
                </a:schemeClr>
              </a:solidFill>
              <a:latin typeface="Arial" panose="020B0604020202020204" pitchFamily="34" charset="0"/>
              <a:ea typeface="隶书" panose="02010509060101010101" pitchFamily="49" charset="-122"/>
              <a:cs typeface="+mj-cs"/>
            </a:endParaRPr>
          </a:p>
        </p:txBody>
      </p:sp>
    </p:spTree>
    <p:custDataLst>
      <p:tags r:id="rId1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579120" y="200025"/>
            <a:ext cx="11094085" cy="1100455"/>
          </a:xfrm>
        </p:spPr>
        <p:txBody>
          <a:bodyPr/>
          <a:lstStyle/>
          <a:p>
            <a:r>
              <a:rPr sz="3600">
                <a:sym typeface="+mn-ea"/>
              </a:rPr>
              <a:t>Brief introduction of Chinese dialects</a:t>
            </a:r>
            <a:endParaRPr lang="zh-CN" altLang="en-US" sz="3600">
              <a:sym typeface="+mn-ea"/>
            </a:endParaRPr>
          </a:p>
        </p:txBody>
      </p:sp>
      <p:sp>
        <p:nvSpPr>
          <p:cNvPr id="3" name="内容占位符 2"/>
          <p:cNvSpPr>
            <a:spLocks noGrp="1"/>
          </p:cNvSpPr>
          <p:nvPr>
            <p:ph idx="1"/>
            <p:custDataLst>
              <p:tags r:id="rId2"/>
            </p:custDataLst>
          </p:nvPr>
        </p:nvSpPr>
        <p:spPr>
          <a:xfrm>
            <a:off x="314325" y="871220"/>
            <a:ext cx="11420475" cy="5824220"/>
          </a:xfrm>
        </p:spPr>
        <p:txBody>
          <a:bodyPr>
            <a:noAutofit/>
          </a:bodyPr>
          <a:lstStyle/>
          <a:p>
            <a:pPr marL="0" indent="0">
              <a:buNone/>
            </a:pPr>
            <a:r>
              <a:rPr lang="zh-CN" altLang="en-US" sz="2400"/>
              <a:t>"Dialect" refers to different meanings in different groups, according to the Chinese , "dialect " is both a political concept and a linguistic one, and it is also known as "Vernacular ."China enjoys a vast field and a long history. In the process of historical development, different divisions and unification inevitably occurred in the society, which led to the gradual emergence of diverse and complex dialects system in Chinese. There are many factors contributing to the evolution of dialect, including social, historical and geographical factors, as well as the language itself. </a:t>
            </a:r>
            <a:endParaRPr lang="zh-CN" altLang="en-US" sz="2400"/>
          </a:p>
        </p:txBody>
      </p:sp>
    </p:spTree>
    <p:custDataLst>
      <p:tags r:id="rId3"/>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custDataLst>
              <p:tags r:id="rId1"/>
            </p:custDataLst>
          </p:nvPr>
        </p:nvSpPr>
        <p:spPr/>
        <p:txBody>
          <a:bodyPr/>
          <a:lstStyle/>
          <a:p>
            <a:r>
              <a:rPr lang="en-US" altLang="zh-CN">
                <a:sym typeface="+mn-ea"/>
              </a:rPr>
              <a:t>Main </a:t>
            </a:r>
            <a:r>
              <a:rPr>
                <a:latin typeface="+mj-lt"/>
                <a:cs typeface="+mj-lt"/>
                <a:sym typeface="+mn-ea"/>
              </a:rPr>
              <a:t>categories</a:t>
            </a:r>
            <a:r>
              <a:rPr lang="en-US" altLang="zh-CN">
                <a:sym typeface="+mn-ea"/>
              </a:rPr>
              <a:t> of Chinese dialectes</a:t>
            </a:r>
            <a:endParaRPr lang="zh-CN" altLang="en-US"/>
          </a:p>
        </p:txBody>
      </p:sp>
      <p:sp>
        <p:nvSpPr>
          <p:cNvPr id="2" name="文本占位符 1"/>
          <p:cNvSpPr>
            <a:spLocks noGrp="1"/>
          </p:cNvSpPr>
          <p:nvPr>
            <p:ph type="body" sz="half" idx="2"/>
            <p:custDataLst>
              <p:tags r:id="rId2"/>
            </p:custDataLst>
          </p:nvPr>
        </p:nvSpPr>
        <p:spPr>
          <a:xfrm>
            <a:off x="6137275" y="729615"/>
            <a:ext cx="5688965" cy="5611495"/>
          </a:xfrm>
        </p:spPr>
        <p:txBody>
          <a:bodyPr>
            <a:noAutofit/>
          </a:bodyPr>
          <a:lstStyle/>
          <a:p>
            <a:pPr marL="0" indent="0">
              <a:buNone/>
            </a:pPr>
            <a:r>
              <a:rPr lang="zh-CN" altLang="en-US" sz="1800"/>
              <a:t>According to the dialects, Chinese is divided into two categories: the official dialects and the nine local dialects. Official dialects, namely modern Chinese, are not independent dialects, because they are very similar in pronunciation, vocabulary and grammar to the common language. Other regional dialects differ greatly in pronunciation, vocabulary and grammar, thus forming their own dialect systems. The official dialects include northeast Mandarin, Peking mandarin, Ji Lu mandarin, Jiao-Liao mandarin, Central Plains mandarin, Lan-Yin mandarin, Southwest Mandarin and Jianghuai mandarin. The nine local dialects include Wu dialect, Cantonese, Fujian dialect, Hunan dialect, Hakka, Gan dialect, Hui dialect, Jin dialect and Pinghua. </a:t>
            </a:r>
            <a:endParaRPr lang="zh-CN" altLang="en-US" sz="1800"/>
          </a:p>
        </p:txBody>
      </p:sp>
      <p:sp>
        <p:nvSpPr>
          <p:cNvPr id="3" name="图片占位符 2"/>
          <p:cNvSpPr/>
          <p:nvPr>
            <p:ph type="pic" idx="1"/>
          </p:nvPr>
        </p:nvSpPr>
        <p:spPr/>
      </p:sp>
      <p:pic>
        <p:nvPicPr>
          <p:cNvPr id="100" name="图片 99"/>
          <p:cNvPicPr/>
          <p:nvPr/>
        </p:nvPicPr>
        <p:blipFill>
          <a:blip r:embed="rId3"/>
          <a:stretch>
            <a:fillRect/>
          </a:stretch>
        </p:blipFill>
        <p:spPr>
          <a:xfrm>
            <a:off x="609600" y="952500"/>
            <a:ext cx="5278755" cy="5048250"/>
          </a:xfrm>
          <a:prstGeom prst="rect">
            <a:avLst/>
          </a:prstGeom>
          <a:noFill/>
          <a:ln w="9525">
            <a:noFill/>
          </a:ln>
        </p:spPr>
      </p:pic>
    </p:spTree>
    <p:custDataLst>
      <p:tags r:id="rId4"/>
    </p:custData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p:txBody>
          <a:bodyPr/>
          <a:lstStyle/>
          <a:p>
            <a:r>
              <a:rPr lang="zh-CN" altLang="en-US"/>
              <a:t>Hunan dialect</a:t>
            </a:r>
            <a:r>
              <a:rPr lang="en-US" altLang="zh-CN"/>
              <a:t>s</a:t>
            </a:r>
            <a:endParaRPr lang="en-US" altLang="zh-CN"/>
          </a:p>
        </p:txBody>
      </p:sp>
      <p:pic>
        <p:nvPicPr>
          <p:cNvPr id="5" name="内容占位符 4" descr="src=http __www.icswb.com_upload_site_2_2020_01_29_document_news_sub_104_103749_20200129_document_news_content_5e3120eac4fc4.jpg&amp;refer=http __www.icswb"/>
          <p:cNvPicPr>
            <a:picLocks noChangeAspect="1"/>
          </p:cNvPicPr>
          <p:nvPr>
            <p:ph sz="half" idx="2"/>
          </p:nvPr>
        </p:nvPicPr>
        <p:blipFill>
          <a:blip r:embed="rId2"/>
          <a:stretch>
            <a:fillRect/>
          </a:stretch>
        </p:blipFill>
        <p:spPr>
          <a:xfrm>
            <a:off x="7738745" y="885190"/>
            <a:ext cx="3541395" cy="4111625"/>
          </a:xfrm>
          <a:prstGeom prst="rect">
            <a:avLst/>
          </a:prstGeom>
        </p:spPr>
      </p:pic>
      <p:sp>
        <p:nvSpPr>
          <p:cNvPr id="3" name="内容占位符 2"/>
          <p:cNvSpPr>
            <a:spLocks noGrp="1"/>
          </p:cNvSpPr>
          <p:nvPr>
            <p:ph sz="half" idx="1"/>
            <p:custDataLst>
              <p:tags r:id="rId3"/>
            </p:custDataLst>
          </p:nvPr>
        </p:nvSpPr>
        <p:spPr>
          <a:xfrm>
            <a:off x="376555" y="952500"/>
            <a:ext cx="7269480" cy="5611495"/>
          </a:xfrm>
        </p:spPr>
        <p:txBody>
          <a:bodyPr>
            <a:normAutofit lnSpcReduction="20000"/>
          </a:bodyPr>
          <a:lstStyle/>
          <a:p>
            <a:pPr marL="0" indent="0">
              <a:buNone/>
            </a:pPr>
            <a:r>
              <a:rPr lang="zh-CN" altLang="en-US"/>
              <a:t>Xiangyu, also known as xiang dialect or Hunan dialect, belongs to the sino-tibetan language, and is the main language used by the Hunan people who live in xiangjiang river basin and its branches. Xiangyu is divided into two categories: new Xiangyu and The old Xiangyu. The new Xiangyu is represented by Changsha dialect while the old one is represented by Shuangfeng dialect. The core area of ancient Chu language is located in the middle reaches of the Yangtze River, and Chu language is the ancestor language of Xiang language. Modern Xiangyu speakers are mainly distributed in a considerable part of Hunan province in Mainland China, including Changsha, Zhuzhou, Xiangtan, Yueyang, Yiyang, Loudi, Hengyang, Shaoyang, Yongzhou and so on. In 2010, the number of Xiangyu-speaker was estimated to be about 45 million. The regional dialects of Hunan province include Hunan, Southwest Official, Gan, Hakka, and Xiangxiang, southern Hunan dialect.Xiangyu is the main dialect of Hunan Province. Hunan province is a region that has diverse dialects. </a:t>
            </a:r>
            <a:endParaRPr lang="zh-CN" altLang="en-US"/>
          </a:p>
        </p:txBody>
      </p:sp>
    </p:spTree>
    <p:custDataLst>
      <p:tags r:id="rId4"/>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custDataLst>
              <p:tags r:id="rId1"/>
            </p:custDataLst>
          </p:nvPr>
        </p:nvSpPr>
        <p:spPr>
          <a:xfrm>
            <a:off x="189230" y="327025"/>
            <a:ext cx="11321415" cy="607695"/>
          </a:xfrm>
          <a:prstGeom prst="rect">
            <a:avLst/>
          </a:prstGeom>
        </p:spPr>
        <p:txBody>
          <a:bodyPr vert="horz" lIns="91440" tIns="45720" rIns="91440" bIns="45720" rtlCol="0" anchor="b">
            <a:normAutofit fontScale="70000"/>
          </a:bodyPr>
          <a:lstStyle>
            <a:defPPr>
              <a:defRPr lang="zh-CN"/>
            </a:defPPr>
            <a:lvl1pPr lvl="0">
              <a:lnSpc>
                <a:spcPct val="90000"/>
              </a:lnSpc>
              <a:spcBef>
                <a:spcPct val="0"/>
              </a:spcBef>
              <a:buNone/>
              <a:defRPr sz="4800">
                <a:solidFill>
                  <a:srgbClr val="00B0F0"/>
                </a:solidFill>
                <a:latin typeface="+mj-lt"/>
                <a:ea typeface="+mj-ea"/>
                <a:cs typeface="+mj-cs"/>
              </a:defRPr>
            </a:lvl1pPr>
          </a:lstStyle>
          <a:p>
            <a:r>
              <a:rPr lang="zh-CN" altLang="en-US">
                <a:solidFill>
                  <a:schemeClr val="tx1">
                    <a:lumMod val="75000"/>
                    <a:lumOff val="25000"/>
                  </a:schemeClr>
                </a:solidFill>
                <a:latin typeface="Arial" panose="020B0604020202020204" pitchFamily="34" charset="0"/>
                <a:ea typeface="隶书" panose="02010509060101010101" pitchFamily="49" charset="-122"/>
              </a:rPr>
              <a:t>Cantonese</a:t>
            </a:r>
            <a:endParaRPr lang="zh-CN" altLang="en-US">
              <a:solidFill>
                <a:schemeClr val="tx1">
                  <a:lumMod val="75000"/>
                  <a:lumOff val="25000"/>
                </a:schemeClr>
              </a:solidFill>
              <a:latin typeface="Arial" panose="020B0604020202020204" pitchFamily="34" charset="0"/>
              <a:ea typeface="隶书" panose="02010509060101010101" pitchFamily="49" charset="-122"/>
            </a:endParaRPr>
          </a:p>
        </p:txBody>
      </p:sp>
      <p:sp>
        <p:nvSpPr>
          <p:cNvPr id="3" name="文本框 2"/>
          <p:cNvSpPr txBox="1"/>
          <p:nvPr>
            <p:custDataLst>
              <p:tags r:id="rId2"/>
            </p:custDataLst>
          </p:nvPr>
        </p:nvSpPr>
        <p:spPr>
          <a:xfrm>
            <a:off x="270510" y="1559560"/>
            <a:ext cx="11544300" cy="5076825"/>
          </a:xfrm>
          <a:prstGeom prst="rect">
            <a:avLst/>
          </a:prstGeom>
        </p:spPr>
        <p:txBody>
          <a:bodyPr vert="horz" lIns="91440" tIns="45720" rIns="91440" bIns="45720" rtlCol="0">
            <a:normAutofit/>
          </a:bodyPr>
          <a:lstStyle>
            <a:defPPr>
              <a:defRPr lang="zh-CN"/>
            </a:defPPr>
            <a:lvl1pPr marR="0" lvl="0" indent="0" eaLnBrk="0" fontAlgn="base" hangingPunct="0">
              <a:lnSpc>
                <a:spcPct val="100000"/>
              </a:lnSpc>
              <a:spcBef>
                <a:spcPct val="0"/>
              </a:spcBef>
              <a:spcAft>
                <a:spcPct val="0"/>
              </a:spcAft>
              <a:buClrTx/>
              <a:buSzTx/>
              <a:buFont typeface="Arial" panose="020B0604020202020204" pitchFamily="34" charset="0"/>
              <a:buNone/>
              <a:defRPr kumimoji="0" sz="3600" b="0" i="0" u="none" strike="noStrike" cap="none" spc="0" normalizeH="0" baseline="0">
                <a:ln>
                  <a:noFill/>
                </a:ln>
                <a:effectLst/>
                <a:uLnTx/>
                <a:uFillTx/>
                <a:latin typeface="Calibri" panose="020F0502020204030204" charset="0"/>
                <a:ea typeface="微软雅黑" panose="020B0503020204020204" charset="-122"/>
              </a:defRPr>
            </a:lvl1pPr>
            <a:lvl2pPr marL="685800" indent="-228600">
              <a:lnSpc>
                <a:spcPct val="90000"/>
              </a:lnSpc>
              <a:spcBef>
                <a:spcPts val="500"/>
              </a:spcBef>
              <a:buFont typeface="Arial" panose="020B0604020202020204" pitchFamily="34" charset="0"/>
              <a:buChar char="•"/>
              <a:defRPr sz="2000">
                <a:solidFill>
                  <a:schemeClr val="bg1">
                    <a:lumMod val="85000"/>
                  </a:schemeClr>
                </a:solidFill>
              </a:defRPr>
            </a:lvl2pPr>
            <a:lvl3pPr marL="1143000" indent="-228600">
              <a:lnSpc>
                <a:spcPct val="90000"/>
              </a:lnSpc>
              <a:spcBef>
                <a:spcPts val="500"/>
              </a:spcBef>
              <a:buFont typeface="Arial" panose="020B0604020202020204" pitchFamily="34" charset="0"/>
              <a:buChar char="•"/>
              <a:defRPr>
                <a:solidFill>
                  <a:schemeClr val="bg1">
                    <a:lumMod val="85000"/>
                  </a:schemeClr>
                </a:solidFill>
              </a:defRPr>
            </a:lvl3pPr>
            <a:lvl4pPr marL="1600200" indent="-228600">
              <a:lnSpc>
                <a:spcPct val="90000"/>
              </a:lnSpc>
              <a:spcBef>
                <a:spcPts val="500"/>
              </a:spcBef>
              <a:buFont typeface="Arial" panose="020B0604020202020204" pitchFamily="34" charset="0"/>
              <a:buChar char="•"/>
              <a:defRPr>
                <a:solidFill>
                  <a:schemeClr val="bg1">
                    <a:lumMod val="85000"/>
                  </a:schemeClr>
                </a:solidFill>
              </a:defRPr>
            </a:lvl4pPr>
            <a:lvl5pPr marL="2057400" indent="-228600">
              <a:lnSpc>
                <a:spcPct val="90000"/>
              </a:lnSpc>
              <a:spcBef>
                <a:spcPts val="500"/>
              </a:spcBef>
              <a:buFont typeface="Arial" panose="020B0604020202020204" pitchFamily="34" charset="0"/>
              <a:buChar char="•"/>
              <a:defRPr>
                <a:solidFill>
                  <a:schemeClr val="bg1">
                    <a:lumMod val="85000"/>
                  </a:schemeClr>
                </a:solidFill>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CN" altLang="en-US" sz="1800">
                <a:solidFill>
                  <a:schemeClr val="tx1">
                    <a:lumMod val="75000"/>
                    <a:lumOff val="25000"/>
                  </a:schemeClr>
                </a:solidFill>
                <a:latin typeface="Arial" panose="020B0604020202020204" pitchFamily="34" charset="0"/>
                <a:ea typeface="隶书" panose="02010509060101010101" pitchFamily="49" charset="-122"/>
              </a:rPr>
              <a:t>Yueyu, or Cantonese, Guangdong dialect and Tang dialect, is commonly known as "baihua". It is a Chinese dialect in the Chinese-Tibetan Chinese language family. Cantonese is the mother tongue of the Guangfu nationality, an important carrier of the Guangfu culture of the Han nationality, and one of the basic symbolic cultural identities of the Guangfu nationality. Cantonese has a complete language system consisting of nine tones and six volumes of tones, retaining many characteristics of Middle Ancient Chinese. Besides Putonghua, it is the only Chinese language that has been studied independently by foreign universities.</a:t>
            </a:r>
            <a:endParaRPr lang="zh-CN" altLang="en-US" sz="1800">
              <a:solidFill>
                <a:schemeClr val="tx1">
                  <a:lumMod val="75000"/>
                  <a:lumOff val="25000"/>
                </a:schemeClr>
              </a:solidFill>
              <a:latin typeface="Arial" panose="020B0604020202020204" pitchFamily="34" charset="0"/>
              <a:ea typeface="隶书" panose="02010509060101010101" pitchFamily="49" charset="-122"/>
            </a:endParaRPr>
          </a:p>
          <a:p>
            <a:endParaRPr lang="zh-CN" altLang="en-US" sz="1800">
              <a:solidFill>
                <a:schemeClr val="tx1">
                  <a:lumMod val="75000"/>
                  <a:lumOff val="25000"/>
                </a:schemeClr>
              </a:solidFill>
              <a:latin typeface="Arial" panose="020B0604020202020204" pitchFamily="34" charset="0"/>
              <a:ea typeface="隶书" panose="02010509060101010101" pitchFamily="49" charset="-122"/>
            </a:endParaRPr>
          </a:p>
          <a:p>
            <a:r>
              <a:rPr lang="zh-CN" altLang="en-US" sz="1800">
                <a:solidFill>
                  <a:schemeClr val="tx1">
                    <a:lumMod val="75000"/>
                    <a:lumOff val="25000"/>
                  </a:schemeClr>
                </a:solidFill>
                <a:latin typeface="Arial" panose="020B0604020202020204" pitchFamily="34" charset="0"/>
                <a:ea typeface="隶书" panose="02010509060101010101" pitchFamily="49" charset="-122"/>
              </a:rPr>
              <a:t>As for the origin of Cantonese, there are different opinions. Some says that it originated from the Northern Mid-plain dialect and others the Chu language from the State of Chu. Cantonese is one of the southern dialects that retains more middle Ancient Chinese elements than other dialects, among which the most prominent feature is that it relatively retains the universal middle Ancient Chinese "Ru Sheng", and its initials, finals and tones have a good correspondence with the ancient Chinese standard rhymes in"Qu Yun" and "Guang Yun".</a:t>
            </a:r>
            <a:endParaRPr lang="zh-CN" altLang="en-US" sz="1800">
              <a:solidFill>
                <a:schemeClr val="tx1">
                  <a:lumMod val="75000"/>
                  <a:lumOff val="25000"/>
                </a:schemeClr>
              </a:solidFill>
              <a:latin typeface="Arial" panose="020B0604020202020204" pitchFamily="34" charset="0"/>
              <a:ea typeface="隶书" panose="02010509060101010101" pitchFamily="49" charset="-122"/>
            </a:endParaRPr>
          </a:p>
        </p:txBody>
      </p:sp>
      <p:cxnSp>
        <p:nvCxnSpPr>
          <p:cNvPr id="5" name="直接连接符 4"/>
          <p:cNvCxnSpPr/>
          <p:nvPr>
            <p:custDataLst>
              <p:tags r:id="rId3"/>
            </p:custDataLst>
          </p:nvPr>
        </p:nvCxnSpPr>
        <p:spPr>
          <a:xfrm>
            <a:off x="107950" y="1213485"/>
            <a:ext cx="11321413" cy="635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custDataLst>
      <p:tags r:id="rId4"/>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内容占位符 4"/>
          <p:cNvSpPr>
            <a:spLocks noGrp="1"/>
          </p:cNvSpPr>
          <p:nvPr>
            <p:ph sz="quarter" idx="13"/>
            <p:custDataLst>
              <p:tags r:id="rId1"/>
            </p:custDataLst>
          </p:nvPr>
        </p:nvSpPr>
        <p:spPr>
          <a:xfrm>
            <a:off x="669925" y="1418590"/>
            <a:ext cx="10852150" cy="4922520"/>
          </a:xfrm>
        </p:spPr>
        <p:txBody>
          <a:bodyPr>
            <a:normAutofit fontScale="70000"/>
          </a:bodyPr>
          <a:lstStyle/>
          <a:p>
            <a:pPr lvl="0"/>
            <a:r>
              <a:rPr lang="zh-CN" altLang="en-US" sz="3200">
                <a:solidFill>
                  <a:schemeClr val="tx1"/>
                </a:solidFill>
              </a:rPr>
              <a:t>Peng Jianguo 彭建国(2006). 《湘语音韵历史层次研究》. [ A Study on the Historical perspective of Xiang Phonology]. ”湖南大学出版社”[Hunan University Press]. 25-26. </a:t>
            </a:r>
            <a:endParaRPr lang="zh-CN" altLang="en-US" sz="3200">
              <a:solidFill>
                <a:schemeClr val="tx1"/>
              </a:solidFill>
            </a:endParaRPr>
          </a:p>
          <a:p>
            <a:pPr lvl="0"/>
            <a:endParaRPr lang="zh-CN" altLang="en-US" sz="3200">
              <a:solidFill>
                <a:schemeClr val="tx1"/>
              </a:solidFill>
            </a:endParaRPr>
          </a:p>
          <a:p>
            <a:pPr lvl="0"/>
            <a:r>
              <a:rPr lang="zh-CN" altLang="en-US" sz="3200">
                <a:solidFill>
                  <a:schemeClr val="tx1"/>
                </a:solidFill>
              </a:rPr>
              <a:t>Li Rong 李荣(1989). 汉语方言的分区. [The division of Chinese dialects] (04)：241-259. </a:t>
            </a:r>
            <a:endParaRPr lang="zh-CN" altLang="en-US" sz="3200">
              <a:solidFill>
                <a:schemeClr val="tx1"/>
              </a:solidFill>
            </a:endParaRPr>
          </a:p>
          <a:p>
            <a:pPr lvl="0"/>
            <a:endParaRPr lang="zh-CN" altLang="en-US" sz="3200">
              <a:solidFill>
                <a:schemeClr val="tx1"/>
              </a:solidFill>
            </a:endParaRPr>
          </a:p>
          <a:p>
            <a:pPr lvl="0"/>
            <a:r>
              <a:rPr lang="zh-CN" altLang="en-US" sz="3200">
                <a:solidFill>
                  <a:schemeClr val="tx1"/>
                </a:solidFill>
              </a:rPr>
              <a:t>Julie M. Groves (2008). Language or Dialect—or Topolect? A Comparison of the Attitudes of Hong Kongers and Mainland Chinese towards the Status of Cantonese . SINO-PLATONIC PAPERS. 1-60</a:t>
            </a:r>
            <a:r>
              <a:rPr lang="zh-CN" altLang="en-US">
                <a:solidFill>
                  <a:schemeClr val="tx1"/>
                </a:solidFill>
              </a:rPr>
              <a:t>. </a:t>
            </a:r>
            <a:endParaRPr lang="zh-CN" altLang="en-US">
              <a:solidFill>
                <a:schemeClr val="tx1"/>
              </a:solidFill>
            </a:endParaRPr>
          </a:p>
        </p:txBody>
      </p:sp>
      <p:sp>
        <p:nvSpPr>
          <p:cNvPr id="3" name="矩形 2"/>
          <p:cNvSpPr/>
          <p:nvPr/>
        </p:nvSpPr>
        <p:spPr>
          <a:xfrm>
            <a:off x="669925" y="364490"/>
            <a:ext cx="5114290" cy="1198880"/>
          </a:xfrm>
          <a:prstGeom prst="rect">
            <a:avLst/>
          </a:prstGeom>
          <a:noFill/>
          <a:ln>
            <a:noFill/>
          </a:ln>
        </p:spPr>
        <p:txBody>
          <a:bodyPr wrap="none" rtlCol="0" anchor="t">
            <a:spAutoFit/>
            <a:scene3d>
              <a:camera prst="orthographicFront"/>
              <a:lightRig rig="threePt" dir="t"/>
            </a:scene3d>
          </a:bodyPr>
          <a:p>
            <a:pPr algn="ctr"/>
            <a:r>
              <a:rPr lang="zh-CN" altLang="en-US" sz="7200" b="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References</a:t>
            </a:r>
            <a:endParaRPr lang="zh-CN" altLang="en-US" sz="7200" b="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Tree>
    <p:custDataLst>
      <p:tags r:id="rId2"/>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竖排标题 1"/>
          <p:cNvSpPr>
            <a:spLocks noGrp="1"/>
          </p:cNvSpPr>
          <p:nvPr>
            <p:ph type="title" orient="vert"/>
            <p:custDataLst>
              <p:tags r:id="rId1"/>
            </p:custDataLst>
          </p:nvPr>
        </p:nvSpPr>
        <p:spPr>
          <a:xfrm rot="16200000">
            <a:off x="5090160" y="1484630"/>
            <a:ext cx="1982470" cy="3575050"/>
          </a:xfrm>
        </p:spPr>
        <p:txBody>
          <a:bodyPr>
            <a:normAutofit fontScale="90000"/>
          </a:bodyPr>
          <a:lstStyle/>
          <a:p>
            <a:r>
              <a:rPr lang="en-US" altLang="zh-CN"/>
              <a:t>Thanks for your    attention</a:t>
            </a:r>
            <a:endParaRPr lang="en-US" altLang="zh-CN"/>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0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0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0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0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0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0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0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5*i*1"/>
  <p:tag name="KSO_WM_UNIT_LAYERLEVEL" val="1"/>
  <p:tag name="KSO_WM_TAG_VERSION" val="1.0"/>
  <p:tag name="KSO_WM_BEAUTIFY_FLAG" val="#wm#"/>
</p:tagLst>
</file>

<file path=ppt/tags/tag10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_5*i*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6*i*1"/>
  <p:tag name="KSO_WM_UNIT_LAYERLEVEL" val="1"/>
  <p:tag name="KSO_WM_TAG_VERSION" val="1.0"/>
  <p:tag name="KSO_WM_BEAUTIFY_FLAG" val="#wm#"/>
</p:tagLst>
</file>

<file path=ppt/tags/tag1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_6*i*2"/>
  <p:tag name="KSO_WM_UNIT_LAYERLEVEL" val="1"/>
  <p:tag name="KSO_WM_TAG_VERSION" val="1.0"/>
  <p:tag name="KSO_WM_BEAUTIFY_FLAG" val="#wm#"/>
</p:tagLst>
</file>

<file path=ppt/tags/tag1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8*i*1"/>
  <p:tag name="KSO_WM_UNIT_LAYERLEVEL" val="1"/>
  <p:tag name="KSO_WM_TAG_VERSION" val="1.0"/>
  <p:tag name="KSO_WM_BEAUTIFY_FLAG" val="#wm#"/>
</p:tagLst>
</file>

<file path=ppt/tags/tag1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_8*i*2"/>
  <p:tag name="KSO_WM_UNIT_LAYERLEVEL" val="1"/>
  <p:tag name="KSO_WM_TAG_VERSION" val="1.0"/>
  <p:tag name="KSO_WM_BEAUTIFY_FLAG" val="#wm#"/>
</p:tagLst>
</file>

<file path=ppt/tags/tag1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9*i*1"/>
  <p:tag name="KSO_WM_UNIT_BK_DARK_LIGHT" val="2"/>
  <p:tag name="KSO_WM_UNIT_LAYERLEVEL" val="1"/>
  <p:tag name="KSO_WM_TAG_VERSION" val="1.0"/>
  <p:tag name="KSO_WM_BEAUTIFY_FLAG" val="#wm#"/>
</p:tagLst>
</file>

<file path=ppt/tags/tag1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9*i*1"/>
  <p:tag name="KSO_WM_UNIT_LAYERLEVEL" val="1"/>
  <p:tag name="KSO_WM_TAG_VERSION" val="1.0"/>
  <p:tag name="KSO_WM_BEAUTIFY_FLAG" val="#wm#"/>
</p:tagLst>
</file>

<file path=ppt/tags/tag1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_9*i*2"/>
  <p:tag name="KSO_WM_UNIT_LAYERLEVEL" val="1"/>
  <p:tag name="KSO_WM_TAG_VERSION" val="1.0"/>
  <p:tag name="KSO_WM_BEAUTIFY_FLAG" val="#wm#"/>
</p:tagLst>
</file>

<file path=ppt/tags/tag1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0*i*1"/>
  <p:tag name="KSO_WM_UNIT_BK_DARK_LIGHT" val="2"/>
  <p:tag name="KSO_WM_UNIT_LAYERLEVEL" val="1"/>
  <p:tag name="KSO_WM_TAG_VERSION" val="1.0"/>
  <p:tag name="KSO_WM_BEAUTIFY_FLAG" val="#wm#"/>
</p:tagLst>
</file>

<file path=ppt/tags/tag1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0*i*1"/>
  <p:tag name="KSO_WM_UNIT_LAYERLEVEL" val="1"/>
  <p:tag name="KSO_WM_TAG_VERSION" val="1.0"/>
  <p:tag name="KSO_WM_BEAUTIFY_FLAG" val="#wm#"/>
</p:tagLst>
</file>

<file path=ppt/tags/tag1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_10*i*2"/>
  <p:tag name="KSO_WM_UNIT_LAYERLEVEL" val="1"/>
  <p:tag name="KSO_WM_TAG_VERSION" val="1.0"/>
  <p:tag name="KSO_WM_BEAUTIFY_FLAG" val="#wm#"/>
</p:tagLst>
</file>

<file path=ppt/tags/tag1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1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2*i*1"/>
  <p:tag name="KSO_WM_UNIT_LAYERLEVEL" val="1"/>
  <p:tag name="KSO_WM_TAG_VERSION" val="1.0"/>
  <p:tag name="KSO_WM_BEAUTIFY_FLAG" val="#wm#"/>
  <p:tag name="KSO_WM_SLIDE_BACKGROUND_TYPE" val="general"/>
  <p:tag name="KSO_WM_SLIDE_BK_DARK_LIGHT" val="2"/>
</p:tagLst>
</file>

<file path=ppt/tags/tag1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1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1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1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1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 name="KSO_WM_SLIDE_BACKGROUND_TYPE" val="frame"/>
  <p:tag name="KSO_WM_SLIDE_BK_DARK_LIGHT" val="2"/>
</p:tagLst>
</file>

<file path=ppt/tags/tag1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1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3*i*1"/>
  <p:tag name="KSO_WM_UNIT_LAYERLEVEL" val="1"/>
  <p:tag name="KSO_WM_TAG_VERSION" val="1.0"/>
  <p:tag name="KSO_WM_BEAUTIFY_FLAG" val="#wm#"/>
  <p:tag name="KSO_WM_SLIDE_BACKGROUND_TYPE" val="frame"/>
  <p:tag name="KSO_WM_SLIDE_BK_DARK_LIGHT" val="2"/>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_13*i*2"/>
  <p:tag name="KSO_WM_UNIT_LAYERLEVEL" val="1"/>
  <p:tag name="KSO_WM_TAG_VERSION" val="1.0"/>
  <p:tag name="KSO_WM_BEAUTIFY_FLAG" val="#wm#"/>
  <p:tag name="KSO_WM_SLIDE_BACKGROUND_TYPE" val="frame"/>
  <p:tag name="KSO_WM_SLIDE_BK_DARK_LIGHT" val="2"/>
</p:tagLst>
</file>

<file path=ppt/tags/tag1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1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1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18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1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18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4*i*1"/>
  <p:tag name="KSO_WM_UNIT_BK_DARK_LIGHT" val="2"/>
  <p:tag name="KSO_WM_UNIT_LAYERLEVEL" val="1"/>
  <p:tag name="KSO_WM_TAG_VERSION" val="1.0"/>
  <p:tag name="KSO_WM_BEAUTIFY_FLAG" val="#wm#"/>
  <p:tag name="KSO_WM_SLIDE_BACKGROUND_TYPE" val="leftRight"/>
  <p:tag name="KSO_WM_SLIDE_BK_DARK_LIGHT" val="2"/>
</p:tagLst>
</file>

<file path=ppt/tags/tag1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18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4*i*1"/>
  <p:tag name="KSO_WM_UNIT_LAYERLEVEL" val="1"/>
  <p:tag name="KSO_WM_TAG_VERSION" val="1.0"/>
  <p:tag name="KSO_WM_BEAUTIFY_FLAG" val="#wm#"/>
  <p:tag name="KSO_WM_SLIDE_BACKGROUND_TYPE" val="leftRight"/>
  <p:tag name="KSO_WM_SLIDE_BK_DARK_LIGHT" val="2"/>
</p:tagLst>
</file>

<file path=ppt/tags/tag1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19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19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19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19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19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5*i*1"/>
  <p:tag name="KSO_WM_UNIT_BK_DARK_LIGHT" val="2"/>
  <p:tag name="KSO_WM_UNIT_LAYERLEVEL" val="1"/>
  <p:tag name="KSO_WM_TAG_VERSION" val="1.0"/>
  <p:tag name="KSO_WM_BEAUTIFY_FLAG" val="#wm#"/>
  <p:tag name="KSO_WM_SLIDE_BACKGROUND_TYPE" val="topBottom"/>
  <p:tag name="KSO_WM_SLIDE_BK_DARK_LIGHT" val="2"/>
</p:tagLst>
</file>

<file path=ppt/tags/tag19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9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5*i*1"/>
  <p:tag name="KSO_WM_UNIT_LAYERLEVEL" val="1"/>
  <p:tag name="KSO_WM_TAG_VERSION" val="1.0"/>
  <p:tag name="KSO_WM_BEAUTIFY_FLAG" val="#wm#"/>
  <p:tag name="KSO_WM_SLIDE_BACKGROUND_TYPE" val="topBottom"/>
  <p:tag name="KSO_WM_SLIDE_BK_DARK_LIGHT" val="2"/>
</p:tagLst>
</file>

<file path=ppt/tags/tag19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_15*i*2"/>
  <p:tag name="KSO_WM_UNIT_LAYERLEVEL" val="1"/>
  <p:tag name="KSO_WM_TAG_VERSION" val="1.0"/>
  <p:tag name="KSO_WM_BEAUTIFY_FLAG" val="#wm#"/>
  <p:tag name="KSO_WM_SLIDE_BACKGROUND_TYPE" val="topBottom"/>
  <p:tag name="KSO_WM_SLIDE_BK_DARK_LIGHT" val="2"/>
</p:tagLst>
</file>

<file path=ppt/tags/tag19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0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20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2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20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20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20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6*i*1"/>
  <p:tag name="KSO_WM_UNIT_BK_DARK_LIGHT" val="2"/>
  <p:tag name="KSO_WM_UNIT_LAYERLEVEL" val="1"/>
  <p:tag name="KSO_WM_TAG_VERSION" val="1.0"/>
  <p:tag name="KSO_WM_BEAUTIFY_FLAG" val="#wm#"/>
  <p:tag name="KSO_WM_SLIDE_BACKGROUND_TYPE" val="bottomTop"/>
  <p:tag name="KSO_WM_SLIDE_BK_DARK_LIGHT" val="2"/>
</p:tagLst>
</file>

<file path=ppt/tags/tag20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20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6*i*1"/>
  <p:tag name="KSO_WM_UNIT_LAYERLEVEL" val="1"/>
  <p:tag name="KSO_WM_TAG_VERSION" val="1.0"/>
  <p:tag name="KSO_WM_BEAUTIFY_FLAG" val="#wm#"/>
  <p:tag name="KSO_WM_SLIDE_BACKGROUND_TYPE" val="bottomTop"/>
  <p:tag name="KSO_WM_SLIDE_BK_DARK_LIGHT" val="2"/>
</p:tagLst>
</file>

<file path=ppt/tags/tag20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_16*i*2"/>
  <p:tag name="KSO_WM_UNIT_LAYERLEVEL" val="1"/>
  <p:tag name="KSO_WM_TAG_VERSION" val="1.0"/>
  <p:tag name="KSO_WM_BEAUTIFY_FLAG" val="#wm#"/>
  <p:tag name="KSO_WM_SLIDE_BACKGROUND_TYPE" val="bottomTop"/>
  <p:tag name="KSO_WM_SLIDE_BK_DARK_LIGHT" val="2"/>
</p:tagLst>
</file>

<file path=ppt/tags/tag20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2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2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2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2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2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7*i*1"/>
  <p:tag name="KSO_WM_UNIT_BK_DARK_LIGHT" val="2"/>
  <p:tag name="KSO_WM_UNIT_LAYERLEVEL" val="1"/>
  <p:tag name="KSO_WM_TAG_VERSION" val="1.0"/>
  <p:tag name="KSO_WM_BEAUTIFY_FLAG" val="#wm#"/>
  <p:tag name="KSO_WM_SLIDE_BACKGROUND_TYPE" val="navigation"/>
  <p:tag name="KSO_WM_SLIDE_BK_DARK_LIGHT" val="2"/>
</p:tagLst>
</file>

<file path=ppt/tags/tag2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2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7*i*1"/>
  <p:tag name="KSO_WM_UNIT_LAYERLEVEL" val="1"/>
  <p:tag name="KSO_WM_TAG_VERSION" val="1.0"/>
  <p:tag name="KSO_WM_BEAUTIFY_FLAG" val="#wm#"/>
  <p:tag name="KSO_WM_SLIDE_BACKGROUND_TYPE" val="navigation"/>
  <p:tag name="KSO_WM_SLIDE_BK_DARK_LIGHT" val="2"/>
</p:tagLst>
</file>

<file path=ppt/tags/tag2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_17*i*2"/>
  <p:tag name="KSO_WM_UNIT_LAYERLEVEL" val="1"/>
  <p:tag name="KSO_WM_TAG_VERSION" val="1.0"/>
  <p:tag name="KSO_WM_BEAUTIFY_FLAG" val="#wm#"/>
  <p:tag name="KSO_WM_SLIDE_BACKGROUND_TYPE" val="navigation"/>
  <p:tag name="KSO_WM_SLIDE_BK_DARK_LIGHT" val="2"/>
</p:tagLst>
</file>

<file path=ppt/tags/tag2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2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2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2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2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2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2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2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8*i*1"/>
  <p:tag name="KSO_WM_UNIT_BK_DARK_LIGHT" val="2"/>
  <p:tag name="KSO_WM_UNIT_LAYERLEVEL" val="1"/>
  <p:tag name="KSO_WM_TAG_VERSION" val="1.0"/>
  <p:tag name="KSO_WM_BEAUTIFY_FLAG" val="#wm#"/>
  <p:tag name="KSO_WM_SLIDE_BACKGROUND_TYPE" val="belt"/>
  <p:tag name="KSO_WM_SLIDE_BK_DARK_LIGHT" val="2"/>
</p:tagLst>
</file>

<file path=ppt/tags/tag2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8*i*1"/>
  <p:tag name="KSO_WM_UNIT_LAYERLEVEL" val="1"/>
  <p:tag name="KSO_WM_TAG_VERSION" val="1.0"/>
  <p:tag name="KSO_WM_BEAUTIFY_FLAG" val="#wm#"/>
  <p:tag name="KSO_WM_SLIDE_BACKGROUND_TYPE" val="belt"/>
  <p:tag name="KSO_WM_SLIDE_BK_DARK_LIGHT" val="2"/>
</p:tagLst>
</file>

<file path=ppt/tags/tag2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8*i*1"/>
  <p:tag name="KSO_WM_UNIT_LAYERLEVEL" val="1"/>
  <p:tag name="KSO_WM_TAG_VERSION" val="1.0"/>
  <p:tag name="KSO_WM_BEAUTIFY_FLAG" val="#wm#"/>
  <p:tag name="KSO_WM_SLIDE_BACKGROUND_TYPE" val="belt"/>
  <p:tag name="KSO_WM_SLIDE_BK_DARK_LIGHT" val="2"/>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2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2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2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2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2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177186"/>
</p:tagLst>
</file>

<file path=ppt/tags/tag2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177186"/>
</p:tagLst>
</file>

<file path=ppt/tags/tag2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2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2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0.xml><?xml version="1.0" encoding="utf-8"?>
<p:tagLst xmlns:p="http://schemas.openxmlformats.org/presentationml/2006/main">
  <p:tag name="KSO_WM_COMBINE_RELATE_SLIDE_ID" val="background20176466_1"/>
  <p:tag name="KSO_WM_TEMPLATE_THUMBS_INDEX" val="1、4、5、6、11、12、16、17、21、27、31"/>
  <p:tag name="KSO_WM_TEMPLATE_SUBCATEGORY" val="0"/>
  <p:tag name="KSO_WM_TAG_VERSION" val="1.0"/>
  <p:tag name="KSO_WM_BEAUTIFY_FLAG" val="#wm#"/>
  <p:tag name="KSO_WM_TEMPLATE_CATEGORY" val="custom"/>
  <p:tag name="KSO_WM_TEMPLATE_INDEX" val="20177186"/>
  <p:tag name="KSO_WM_TEMPLATE_MASTER_TYPE" val="1"/>
  <p:tag name="KSO_WM_TEMPLATE_COLOR_TYPE" val="1"/>
  <p:tag name="KSO_WM_TEMPLATE_MASTER_THUMB_INDEX" val="18"/>
  <p:tag name="KSO_WM_UNIT_SHOW_EDIT_AREA_INDICATION" val="0"/>
</p:tagLst>
</file>

<file path=ppt/tags/tag2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2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2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y*4"/>
  <p:tag name="KSO_WM_UNIT_LAYERLEVEL" val="1"/>
  <p:tag name="KSO_WM_TAG_VERSION" val="1.0"/>
  <p:tag name="KSO_WM_BEAUTIFY_FLAG" val="#wm#"/>
  <p:tag name="KSO_WM_SLIDE_BACKGROUND_MASK_FLAG" val="1"/>
  <p:tag name="KSO_WM_UNIT_TYPE" val="y"/>
  <p:tag name="KSO_WM_UNIT_INDEX" val="4"/>
</p:tagLst>
</file>

<file path=ppt/tags/tag2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y*3"/>
  <p:tag name="KSO_WM_UNIT_LAYERLEVEL" val="1"/>
  <p:tag name="KSO_WM_TAG_VERSION" val="1.0"/>
  <p:tag name="KSO_WM_BEAUTIFY_FLAG" val="#wm#"/>
  <p:tag name="KSO_WM_SLIDE_BACKGROUND_MASK_FLAG" val="1"/>
  <p:tag name="KSO_WM_UNIT_TYPE" val="y"/>
  <p:tag name="KSO_WM_UNIT_INDEX" val="3"/>
</p:tagLst>
</file>

<file path=ppt/tags/tag2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y*1"/>
  <p:tag name="KSO_WM_UNIT_LAYERLEVEL" val="1"/>
  <p:tag name="KSO_WM_TAG_VERSION" val="1.0"/>
  <p:tag name="KSO_WM_BEAUTIFY_FLAG" val="#wm#"/>
  <p:tag name="KSO_WM_SLIDE_BACKGROUND_MASK_FLAG" val="1"/>
  <p:tag name="KSO_WM_UNIT_TYPE" val="y"/>
  <p:tag name="KSO_WM_UNIT_INDEX" val="1"/>
</p:tagLst>
</file>

<file path=ppt/tags/tag2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y*2"/>
  <p:tag name="KSO_WM_UNIT_LAYERLEVEL" val="1"/>
  <p:tag name="KSO_WM_TAG_VERSION" val="1.0"/>
  <p:tag name="KSO_WM_BEAUTIFY_FLAG" val="#wm#"/>
  <p:tag name="KSO_WM_SLIDE_BACKGROUND_MASK_FLAG" val="1"/>
  <p:tag name="KSO_WM_UNIT_TYPE" val="y"/>
  <p:tag name="KSO_WM_UNIT_INDEX" val="2"/>
</p:tagLst>
</file>

<file path=ppt/tags/tag2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2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2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2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2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2*i*1"/>
  <p:tag name="KSO_WM_UNIT_LAYERLEVEL" val="1"/>
  <p:tag name="KSO_WM_TAG_VERSION" val="1.0"/>
  <p:tag name="KSO_WM_BEAUTIFY_FLAG" val="#wm#"/>
</p:tagLst>
</file>

<file path=ppt/tags/tag2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_2*i*2"/>
  <p:tag name="KSO_WM_UNIT_LAYERLEVEL" val="1"/>
  <p:tag name="KSO_WM_TAG_VERSION" val="1.0"/>
  <p:tag name="KSO_WM_BEAUTIFY_FLAG" val="#wm#"/>
</p:tagLst>
</file>

<file path=ppt/tags/tag2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4*i*1"/>
  <p:tag name="KSO_WM_UNIT_LAYERLEVEL" val="1"/>
  <p:tag name="KSO_WM_TAG_VERSION" val="1.0"/>
  <p:tag name="KSO_WM_BEAUTIFY_FLAG" val="#wm#"/>
</p:tagLst>
</file>

<file path=ppt/tags/tag2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_4*i*2"/>
  <p:tag name="KSO_WM_UNIT_LAYERLEVEL" val="1"/>
  <p:tag name="KSO_WM_TAG_VERSION" val="1.0"/>
  <p:tag name="KSO_WM_BEAUTIFY_FLAG" val="#wm#"/>
</p:tagLst>
</file>

<file path=ppt/tags/tag2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5*i*1"/>
  <p:tag name="KSO_WM_UNIT_LAYERLEVEL" val="1"/>
  <p:tag name="KSO_WM_TAG_VERSION" val="1.0"/>
  <p:tag name="KSO_WM_BEAUTIFY_FLAG" val="#wm#"/>
</p:tagLst>
</file>

<file path=ppt/tags/tag2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_5*i*2"/>
  <p:tag name="KSO_WM_UNIT_LAYERLEVEL" val="1"/>
  <p:tag name="KSO_WM_TAG_VERSION" val="1.0"/>
  <p:tag name="KSO_WM_BEAUTIFY_FLAG" val="#wm#"/>
</p:tagLst>
</file>

<file path=ppt/tags/tag28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9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9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6*i*1"/>
  <p:tag name="KSO_WM_UNIT_LAYERLEVEL" val="1"/>
  <p:tag name="KSO_WM_TAG_VERSION" val="1.0"/>
  <p:tag name="KSO_WM_BEAUTIFY_FLAG" val="#wm#"/>
</p:tagLst>
</file>

<file path=ppt/tags/tag29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_6*i*2"/>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0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0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0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0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0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0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0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0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0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8*i*1"/>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_8*i*2"/>
  <p:tag name="KSO_WM_UNIT_LAYERLEVEL" val="1"/>
  <p:tag name="KSO_WM_TAG_VERSION" val="1.0"/>
  <p:tag name="KSO_WM_BEAUTIFY_FLAG" val="#wm#"/>
</p:tagLst>
</file>

<file path=ppt/tags/tag3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3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9*i*1"/>
  <p:tag name="KSO_WM_UNIT_BK_DARK_LIGHT" val="2"/>
  <p:tag name="KSO_WM_UNIT_LAYERLEVEL" val="1"/>
  <p:tag name="KSO_WM_TAG_VERSION" val="1.0"/>
  <p:tag name="KSO_WM_BEAUTIFY_FLAG" val="#wm#"/>
</p:tagLst>
</file>

<file path=ppt/tags/tag3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9*i*1"/>
  <p:tag name="KSO_WM_UNIT_LAYERLEVEL" val="1"/>
  <p:tag name="KSO_WM_TAG_VERSION" val="1.0"/>
  <p:tag name="KSO_WM_BEAUTIFY_FLAG" val="#wm#"/>
</p:tagLst>
</file>

<file path=ppt/tags/tag3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_9*i*2"/>
  <p:tag name="KSO_WM_UNIT_LAYERLEVEL" val="1"/>
  <p:tag name="KSO_WM_TAG_VERSION" val="1.0"/>
  <p:tag name="KSO_WM_BEAUTIFY_FLAG" val="#wm#"/>
</p:tagLst>
</file>

<file path=ppt/tags/tag3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3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3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3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3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3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3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0*i*1"/>
  <p:tag name="KSO_WM_UNIT_BK_DARK_LIGHT" val="2"/>
  <p:tag name="KSO_WM_UNIT_LAYERLEVEL" val="1"/>
  <p:tag name="KSO_WM_TAG_VERSION" val="1.0"/>
  <p:tag name="KSO_WM_BEAUTIFY_FLAG" val="#wm#"/>
</p:tagLst>
</file>

<file path=ppt/tags/tag3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0*i*1"/>
  <p:tag name="KSO_WM_UNIT_LAYERLEVEL" val="1"/>
  <p:tag name="KSO_WM_TAG_VERSION" val="1.0"/>
  <p:tag name="KSO_WM_BEAUTIFY_FLAG" val="#wm#"/>
</p:tagLst>
</file>

<file path=ppt/tags/tag3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_10*i*2"/>
  <p:tag name="KSO_WM_UNIT_LAYERLEVEL" val="1"/>
  <p:tag name="KSO_WM_TAG_VERSION" val="1.0"/>
  <p:tag name="KSO_WM_BEAUTIFY_FLAG" val="#wm#"/>
</p:tagLst>
</file>

<file path=ppt/tags/tag3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3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3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3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3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2*i*1"/>
  <p:tag name="KSO_WM_UNIT_LAYERLEVEL" val="1"/>
  <p:tag name="KSO_WM_TAG_VERSION" val="1.0"/>
  <p:tag name="KSO_WM_BEAUTIFY_FLAG" val="#wm#"/>
  <p:tag name="KSO_WM_SLIDE_BACKGROUND_TYPE" val="general"/>
  <p:tag name="KSO_WM_SLIDE_BK_DARK_LIGHT" val="2"/>
</p:tagLst>
</file>

<file path=ppt/tags/tag3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3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3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3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3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 name="KSO_WM_SLIDE_BACKGROUND_TYPE" val="frame"/>
  <p:tag name="KSO_WM_SLIDE_BK_DARK_LIGHT" val="2"/>
</p:tagLst>
</file>

<file path=ppt/tags/tag3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3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3*i*1"/>
  <p:tag name="KSO_WM_UNIT_LAYERLEVEL" val="1"/>
  <p:tag name="KSO_WM_TAG_VERSION" val="1.0"/>
  <p:tag name="KSO_WM_BEAUTIFY_FLAG" val="#wm#"/>
  <p:tag name="KSO_WM_SLIDE_BACKGROUND_TYPE" val="frame"/>
  <p:tag name="KSO_WM_SLIDE_BK_DARK_LIGHT" val="2"/>
</p:tagLst>
</file>

<file path=ppt/tags/tag3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_13*i*2"/>
  <p:tag name="KSO_WM_UNIT_LAYERLEVEL" val="1"/>
  <p:tag name="KSO_WM_TAG_VERSION" val="1.0"/>
  <p:tag name="KSO_WM_BEAUTIFY_FLAG" val="#wm#"/>
  <p:tag name="KSO_WM_SLIDE_BACKGROUND_TYPE" val="frame"/>
  <p:tag name="KSO_WM_SLIDE_BK_DARK_LIGHT" val="2"/>
</p:tagLst>
</file>

<file path=ppt/tags/tag3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3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3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3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3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4*i*1"/>
  <p:tag name="KSO_WM_UNIT_BK_DARK_LIGHT" val="2"/>
  <p:tag name="KSO_WM_UNIT_LAYERLEVEL" val="1"/>
  <p:tag name="KSO_WM_TAG_VERSION" val="1.0"/>
  <p:tag name="KSO_WM_BEAUTIFY_FLAG" val="#wm#"/>
  <p:tag name="KSO_WM_SLIDE_BACKGROUND_TYPE" val="leftRight"/>
  <p:tag name="KSO_WM_SLIDE_BK_DARK_LIGHT" val="2"/>
</p:tagLst>
</file>

<file path=ppt/tags/tag3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3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4*i*1"/>
  <p:tag name="KSO_WM_UNIT_LAYERLEVEL" val="1"/>
  <p:tag name="KSO_WM_TAG_VERSION" val="1.0"/>
  <p:tag name="KSO_WM_BEAUTIFY_FLAG" val="#wm#"/>
  <p:tag name="KSO_WM_SLIDE_BACKGROUND_TYPE" val="leftRight"/>
  <p:tag name="KSO_WM_SLIDE_BK_DARK_LIGHT" val="2"/>
</p:tagLst>
</file>

<file path=ppt/tags/tag3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3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3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3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3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3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5*i*1"/>
  <p:tag name="KSO_WM_UNIT_BK_DARK_LIGHT" val="2"/>
  <p:tag name="KSO_WM_UNIT_LAYERLEVEL" val="1"/>
  <p:tag name="KSO_WM_TAG_VERSION" val="1.0"/>
  <p:tag name="KSO_WM_BEAUTIFY_FLAG" val="#wm#"/>
  <p:tag name="KSO_WM_SLIDE_BACKGROUND_TYPE" val="topBottom"/>
  <p:tag name="KSO_WM_SLIDE_BK_DARK_LIGHT" val="2"/>
</p:tagLst>
</file>

<file path=ppt/tags/tag3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3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5*i*1"/>
  <p:tag name="KSO_WM_UNIT_LAYERLEVEL" val="1"/>
  <p:tag name="KSO_WM_TAG_VERSION" val="1.0"/>
  <p:tag name="KSO_WM_BEAUTIFY_FLAG" val="#wm#"/>
  <p:tag name="KSO_WM_SLIDE_BACKGROUND_TYPE" val="topBottom"/>
  <p:tag name="KSO_WM_SLIDE_BK_DARK_LIGHT" val="2"/>
</p:tagLst>
</file>

<file path=ppt/tags/tag3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_15*i*2"/>
  <p:tag name="KSO_WM_UNIT_LAYERLEVEL" val="1"/>
  <p:tag name="KSO_WM_TAG_VERSION" val="1.0"/>
  <p:tag name="KSO_WM_BEAUTIFY_FLAG" val="#wm#"/>
  <p:tag name="KSO_WM_SLIDE_BACKGROUND_TYPE" val="topBottom"/>
  <p:tag name="KSO_WM_SLIDE_BK_DARK_LIGHT" val="2"/>
</p:tagLst>
</file>

<file path=ppt/tags/tag3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3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3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3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3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3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6*i*1"/>
  <p:tag name="KSO_WM_UNIT_BK_DARK_LIGHT" val="2"/>
  <p:tag name="KSO_WM_UNIT_LAYERLEVEL" val="1"/>
  <p:tag name="KSO_WM_TAG_VERSION" val="1.0"/>
  <p:tag name="KSO_WM_BEAUTIFY_FLAG" val="#wm#"/>
  <p:tag name="KSO_WM_SLIDE_BACKGROUND_TYPE" val="bottomTop"/>
  <p:tag name="KSO_WM_SLIDE_BK_DARK_LIGHT" val="2"/>
</p:tagLst>
</file>

<file path=ppt/tags/tag38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3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6*i*1"/>
  <p:tag name="KSO_WM_UNIT_LAYERLEVEL" val="1"/>
  <p:tag name="KSO_WM_TAG_VERSION" val="1.0"/>
  <p:tag name="KSO_WM_BEAUTIFY_FLAG" val="#wm#"/>
  <p:tag name="KSO_WM_SLIDE_BACKGROUND_TYPE" val="bottomTop"/>
  <p:tag name="KSO_WM_SLIDE_BK_DARK_LIGHT" val="2"/>
</p:tagLst>
</file>

<file path=ppt/tags/tag38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_16*i*2"/>
  <p:tag name="KSO_WM_UNIT_LAYERLEVEL" val="1"/>
  <p:tag name="KSO_WM_TAG_VERSION" val="1.0"/>
  <p:tag name="KSO_WM_BEAUTIFY_FLAG" val="#wm#"/>
  <p:tag name="KSO_WM_SLIDE_BACKGROUND_TYPE" val="bottomTop"/>
  <p:tag name="KSO_WM_SLIDE_BK_DARK_LIGHT" val="2"/>
</p:tagLst>
</file>

<file path=ppt/tags/tag3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38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3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39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39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39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7*i*1"/>
  <p:tag name="KSO_WM_UNIT_BK_DARK_LIGHT" val="2"/>
  <p:tag name="KSO_WM_UNIT_LAYERLEVEL" val="1"/>
  <p:tag name="KSO_WM_TAG_VERSION" val="1.0"/>
  <p:tag name="KSO_WM_BEAUTIFY_FLAG" val="#wm#"/>
  <p:tag name="KSO_WM_SLIDE_BACKGROUND_TYPE" val="navigation"/>
  <p:tag name="KSO_WM_SLIDE_BK_DARK_LIGHT" val="2"/>
</p:tagLst>
</file>

<file path=ppt/tags/tag39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39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7*i*1"/>
  <p:tag name="KSO_WM_UNIT_LAYERLEVEL" val="1"/>
  <p:tag name="KSO_WM_TAG_VERSION" val="1.0"/>
  <p:tag name="KSO_WM_BEAUTIFY_FLAG" val="#wm#"/>
  <p:tag name="KSO_WM_SLIDE_BACKGROUND_TYPE" val="navigation"/>
  <p:tag name="KSO_WM_SLIDE_BK_DARK_LIGHT" val="2"/>
</p:tagLst>
</file>

<file path=ppt/tags/tag39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_17*i*2"/>
  <p:tag name="KSO_WM_UNIT_LAYERLEVEL" val="1"/>
  <p:tag name="KSO_WM_TAG_VERSION" val="1.0"/>
  <p:tag name="KSO_WM_BEAUTIFY_FLAG" val="#wm#"/>
  <p:tag name="KSO_WM_SLIDE_BACKGROUND_TYPE" val="navigation"/>
  <p:tag name="KSO_WM_SLIDE_BK_DARK_LIGHT" val="2"/>
</p:tagLst>
</file>

<file path=ppt/tags/tag39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39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39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0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40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4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40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40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40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8*i*1"/>
  <p:tag name="KSO_WM_UNIT_BK_DARK_LIGHT" val="2"/>
  <p:tag name="KSO_WM_UNIT_LAYERLEVEL" val="1"/>
  <p:tag name="KSO_WM_TAG_VERSION" val="1.0"/>
  <p:tag name="KSO_WM_BEAUTIFY_FLAG" val="#wm#"/>
  <p:tag name="KSO_WM_SLIDE_BACKGROUND_TYPE" val="belt"/>
  <p:tag name="KSO_WM_SLIDE_BK_DARK_LIGHT" val="2"/>
</p:tagLst>
</file>

<file path=ppt/tags/tag40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8*i*1"/>
  <p:tag name="KSO_WM_UNIT_LAYERLEVEL" val="1"/>
  <p:tag name="KSO_WM_TAG_VERSION" val="1.0"/>
  <p:tag name="KSO_WM_BEAUTIFY_FLAG" val="#wm#"/>
  <p:tag name="KSO_WM_SLIDE_BACKGROUND_TYPE" val="belt"/>
  <p:tag name="KSO_WM_SLIDE_BK_DARK_LIGHT" val="2"/>
</p:tagLst>
</file>

<file path=ppt/tags/tag40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8*i*1"/>
  <p:tag name="KSO_WM_UNIT_LAYERLEVEL" val="1"/>
  <p:tag name="KSO_WM_TAG_VERSION" val="1.0"/>
  <p:tag name="KSO_WM_BEAUTIFY_FLAG" val="#wm#"/>
  <p:tag name="KSO_WM_SLIDE_BACKGROUND_TYPE" val="belt"/>
  <p:tag name="KSO_WM_SLIDE_BK_DARK_LIGHT" val="2"/>
</p:tagLst>
</file>

<file path=ppt/tags/tag40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40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4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4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4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177186"/>
</p:tagLst>
</file>

<file path=ppt/tags/tag4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177186"/>
</p:tagLst>
</file>

<file path=ppt/tags/tag4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18.xml><?xml version="1.0" encoding="utf-8"?>
<p:tagLst xmlns:p="http://schemas.openxmlformats.org/presentationml/2006/main">
  <p:tag name="KSO_WM_COMBINE_RELATE_SLIDE_ID" val="background20176466_1"/>
  <p:tag name="KSO_WM_TEMPLATE_THUMBS_INDEX" val="1、4、5、6、11、12、16、17、21、27、31"/>
  <p:tag name="KSO_WM_TEMPLATE_SUBCATEGORY" val="0"/>
  <p:tag name="KSO_WM_TAG_VERSION" val="1.0"/>
  <p:tag name="KSO_WM_BEAUTIFY_FLAG" val="#wm#"/>
  <p:tag name="KSO_WM_TEMPLATE_CATEGORY" val="custom"/>
  <p:tag name="KSO_WM_TEMPLATE_INDEX" val="20177186"/>
  <p:tag name="KSO_WM_TEMPLATE_MASTER_TYPE" val="1"/>
  <p:tag name="KSO_WM_TEMPLATE_COLOR_TYPE" val="1"/>
  <p:tag name="KSO_WM_TEMPLATE_MASTER_THUMB_INDEX" val="18"/>
  <p:tag name="KSO_WM_UNIT_SHOW_EDIT_AREA_INDICATION" val="0"/>
</p:tagLst>
</file>

<file path=ppt/tags/tag419.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111"/>
  <p:tag name="KSO_WM_UNIT_HIGHLIGHT" val="0"/>
  <p:tag name="KSO_WM_UNIT_COMPATIBLE" val="0"/>
  <p:tag name="KSO_WM_UNIT_DIAGRAM_ISNUMVISUAL" val="0"/>
  <p:tag name="KSO_WM_UNIT_DIAGRAM_ISREFERUNIT" val="0"/>
  <p:tag name="KSO_WM_UNIT_TYPE" val="b"/>
  <p:tag name="KSO_WM_UNIT_INDEX" val="1"/>
  <p:tag name="KSO_WM_UNIT_ID" val="custom20205176_1*b*1"/>
  <p:tag name="KSO_WM_TEMPLATE_CATEGORY" val="custom"/>
  <p:tag name="KSO_WM_TEMPLATE_INDEX" val="20205176"/>
  <p:tag name="KSO_WM_UNIT_LAYERLEVEL" val="1"/>
  <p:tag name="KSO_WM_TAG_VERSION" val="1.0"/>
  <p:tag name="KSO_WM_BEAUTIFY_FLAG" val="#wm#"/>
  <p:tag name="KSO_WM_UNIT_TEXT_FILL_FORE_SCHEMECOLOR_INDEX_BRIGHTNESS" val="0.25"/>
  <p:tag name="KSO_WM_UNIT_TEXT_FILL_FORE_SCHEMECOLOR_INDEX" val="13"/>
  <p:tag name="KSO_WM_UNIT_TEXT_FILL_TYPE" val="1"/>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0.xml><?xml version="1.0" encoding="utf-8"?>
<p:tagLst xmlns:p="http://schemas.openxmlformats.org/presentationml/2006/main">
  <p:tag name="KSO_WM_UNIT_ISCONTENTSTITLE" val="0"/>
  <p:tag name="KSO_WM_UNIT_PRESET_TEXT" val="中国风商务通用"/>
  <p:tag name="KSO_WM_UNIT_NOCLEAR" val="0"/>
  <p:tag name="KSO_WM_UNIT_VALUE" val="7"/>
  <p:tag name="KSO_WM_UNIT_HIGHLIGHT" val="0"/>
  <p:tag name="KSO_WM_UNIT_COMPATIBLE" val="0"/>
  <p:tag name="KSO_WM_UNIT_DIAGRAM_ISNUMVISUAL" val="0"/>
  <p:tag name="KSO_WM_UNIT_DIAGRAM_ISREFERUNIT" val="0"/>
  <p:tag name="KSO_WM_UNIT_TYPE" val="a"/>
  <p:tag name="KSO_WM_UNIT_INDEX" val="1"/>
  <p:tag name="KSO_WM_UNIT_ID" val="custom20177186_1*a*1"/>
  <p:tag name="KSO_WM_TEMPLATE_CATEGORY" val="custom"/>
  <p:tag name="KSO_WM_TEMPLATE_INDEX" val="20177186"/>
  <p:tag name="KSO_WM_UNIT_LAYERLEVEL" val="1"/>
  <p:tag name="KSO_WM_TAG_VERSION" val="1.0"/>
  <p:tag name="KSO_WM_BEAUTIFY_FLAG" val="#wm#"/>
</p:tagLst>
</file>

<file path=ppt/tags/tag421.xml><?xml version="1.0" encoding="utf-8"?>
<p:tagLst xmlns:p="http://schemas.openxmlformats.org/presentationml/2006/main">
  <p:tag name="KSO_WM_COMBINE_RELATE_SLIDE_ID" val="background20176466_1"/>
  <p:tag name="KSO_WM_TEMPLATE_THUMBS_INDEX" val="1、4、5、6、11、12、16、17、21、27、31"/>
  <p:tag name="KSO_WM_SLIDE_ID" val="custom20177186_1"/>
  <p:tag name="KSO_WM_TEMPLATE_SUBCATEGORY" val="0"/>
  <p:tag name="KSO_WM_SLIDE_TYPE" val="title"/>
  <p:tag name="KSO_WM_SLIDE_SUBTYPE" val="pureTxt"/>
  <p:tag name="KSO_WM_SLIDE_ITEM_CNT" val="0"/>
  <p:tag name="KSO_WM_SLIDE_INDEX" val="1"/>
  <p:tag name="KSO_WM_TAG_VERSION" val="1.0"/>
  <p:tag name="KSO_WM_BEAUTIFY_FLAG" val="#wm#"/>
  <p:tag name="KSO_WM_TEMPLATE_CATEGORY" val="custom"/>
  <p:tag name="KSO_WM_TEMPLATE_INDEX" val="20177186"/>
  <p:tag name="KSO_WM_SLIDE_LAYOUT" val="a"/>
  <p:tag name="KSO_WM_SLIDE_LAYOUT_CNT" val="1"/>
  <p:tag name="KSO_WM_TEMPLATE_MASTER_TYPE" val="1"/>
  <p:tag name="KSO_WM_TEMPLATE_COLOR_TYPE" val="1"/>
  <p:tag name="KSO_WM_TEMPLATE_MASTER_THUMB_INDEX" val="12"/>
</p:tagLst>
</file>

<file path=ppt/tags/tag422.xml><?xml version="1.0" encoding="utf-8"?>
<p:tagLst xmlns:p="http://schemas.openxmlformats.org/presentationml/2006/main">
  <p:tag name="KSO_WM_UNIT_ISCONTENTSTITLE" val="1"/>
  <p:tag name="KSO_WM_UNIT_PRESET_TEXT" val="目录"/>
  <p:tag name="KSO_WM_UNIT_NOCLEAR" val="0"/>
  <p:tag name="KSO_WM_UNIT_VALUE" val="2"/>
  <p:tag name="KSO_WM_UNIT_HIGHLIGHT" val="0"/>
  <p:tag name="KSO_WM_UNIT_COMPATIBLE" val="0"/>
  <p:tag name="KSO_WM_UNIT_DIAGRAM_ISNUMVISUAL" val="0"/>
  <p:tag name="KSO_WM_UNIT_DIAGRAM_ISREFERUNIT" val="0"/>
  <p:tag name="KSO_WM_DIAGRAM_GROUP_CODE" val="l1-1"/>
  <p:tag name="KSO_WM_UNIT_TYPE" val="a"/>
  <p:tag name="KSO_WM_UNIT_INDEX" val="1"/>
  <p:tag name="KSO_WM_UNIT_ID" val="custom20177186_7*a*1"/>
  <p:tag name="KSO_WM_TEMPLATE_CATEGORY" val="custom"/>
  <p:tag name="KSO_WM_TEMPLATE_INDEX" val="20177186"/>
  <p:tag name="KSO_WM_UNIT_LAYERLEVEL" val="1"/>
  <p:tag name="KSO_WM_TAG_VERSION" val="1.0"/>
  <p:tag name="KSO_WM_BEAUTIFY_FLAG" val="#wm#"/>
  <p:tag name="KSO_WM_UNIT_FILL_FORE_SCHEMECOLOR_INDEX" val="5"/>
  <p:tag name="KSO_WM_UNIT_FILL_TYPE" val="1"/>
  <p:tag name="KSO_WM_UNIT_TEXT_FILL_FORE_SCHEMECOLOR_INDEX" val="14"/>
  <p:tag name="KSO_WM_UNIT_TEXT_FILL_TYPE" val="1"/>
  <p:tag name="KSO_WM_UNIT_USESOURCEFORMAT_APPLY" val="1"/>
</p:tagLst>
</file>

<file path=ppt/tags/tag42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1"/>
  <p:tag name="KSO_WM_UNIT_ID" val="custom20177186_7*l_h_i*1_1_1"/>
  <p:tag name="KSO_WM_TEMPLATE_CATEGORY" val="custom"/>
  <p:tag name="KSO_WM_TEMPLATE_INDEX" val="20177186"/>
  <p:tag name="KSO_WM_UNIT_LAYERLEVEL" val="1_1_1"/>
  <p:tag name="KSO_WM_TAG_VERSION" val="1.0"/>
  <p:tag name="KSO_WM_BEAUTIFY_FLAG" val="#wm#"/>
  <p:tag name="KSO_WM_UNIT_FILL_FORE_SCHEMECOLOR_INDEX" val="5"/>
  <p:tag name="KSO_WM_UNIT_FILL_TYPE" val="1"/>
  <p:tag name="KSO_WM_UNIT_TEXT_FILL_FORE_SCHEMECOLOR_INDEX" val="2"/>
  <p:tag name="KSO_WM_UNIT_TEXT_FILL_TYPE" val="1"/>
  <p:tag name="KSO_WM_UNIT_USESOURCEFORMAT_APPLY" val="1"/>
</p:tagLst>
</file>

<file path=ppt/tags/tag42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2"/>
  <p:tag name="KSO_WM_UNIT_ID" val="custom20177186_7*l_h_i*1_1_2"/>
  <p:tag name="KSO_WM_TEMPLATE_CATEGORY" val="custom"/>
  <p:tag name="KSO_WM_TEMPLATE_INDEX" val="20177186"/>
  <p:tag name="KSO_WM_UNIT_LAYERLEVEL" val="1_1_1"/>
  <p:tag name="KSO_WM_TAG_VERSION" val="1.0"/>
  <p:tag name="KSO_WM_BEAUTIFY_FLAG" val="#wm#"/>
  <p:tag name="KSO_WM_UNIT_FILL_FORE_SCHEMECOLOR_INDEX" val="5"/>
  <p:tag name="KSO_WM_UNIT_FILL_TYPE" val="1"/>
  <p:tag name="KSO_WM_UNIT_TEXT_FILL_FORE_SCHEMECOLOR_INDEX" val="2"/>
  <p:tag name="KSO_WM_UNIT_TEXT_FILL_TYPE" val="1"/>
  <p:tag name="KSO_WM_UNIT_USESOURCEFORMAT_APPLY" val="1"/>
</p:tagLst>
</file>

<file path=ppt/tags/tag42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1"/>
  <p:tag name="KSO_WM_UNIT_ID" val="custom20177186_7*l_h_i*1_2_1"/>
  <p:tag name="KSO_WM_TEMPLATE_CATEGORY" val="custom"/>
  <p:tag name="KSO_WM_TEMPLATE_INDEX" val="20177186"/>
  <p:tag name="KSO_WM_UNIT_LAYERLEVEL" val="1_1_1"/>
  <p:tag name="KSO_WM_TAG_VERSION" val="1.0"/>
  <p:tag name="KSO_WM_BEAUTIFY_FLAG" val="#wm#"/>
  <p:tag name="KSO_WM_UNIT_FILL_FORE_SCHEMECOLOR_INDEX" val="5"/>
  <p:tag name="KSO_WM_UNIT_FILL_TYPE" val="1"/>
  <p:tag name="KSO_WM_UNIT_TEXT_FILL_FORE_SCHEMECOLOR_INDEX" val="2"/>
  <p:tag name="KSO_WM_UNIT_TEXT_FILL_TYPE" val="1"/>
  <p:tag name="KSO_WM_UNIT_USESOURCEFORMAT_APPLY" val="1"/>
</p:tagLst>
</file>

<file path=ppt/tags/tag42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2"/>
  <p:tag name="KSO_WM_UNIT_ID" val="custom20177186_7*l_h_i*1_2_2"/>
  <p:tag name="KSO_WM_TEMPLATE_CATEGORY" val="custom"/>
  <p:tag name="KSO_WM_TEMPLATE_INDEX" val="20177186"/>
  <p:tag name="KSO_WM_UNIT_LAYERLEVEL" val="1_1_1"/>
  <p:tag name="KSO_WM_TAG_VERSION" val="1.0"/>
  <p:tag name="KSO_WM_BEAUTIFY_FLAG" val="#wm#"/>
  <p:tag name="KSO_WM_UNIT_FILL_FORE_SCHEMECOLOR_INDEX" val="5"/>
  <p:tag name="KSO_WM_UNIT_FILL_TYPE" val="1"/>
  <p:tag name="KSO_WM_UNIT_TEXT_FILL_FORE_SCHEMECOLOR_INDEX" val="2"/>
  <p:tag name="KSO_WM_UNIT_TEXT_FILL_TYPE" val="1"/>
  <p:tag name="KSO_WM_UNIT_USESOURCEFORMAT_APPLY" val="1"/>
</p:tagLst>
</file>

<file path=ppt/tags/tag42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3_1"/>
  <p:tag name="KSO_WM_UNIT_ID" val="custom20177186_7*l_h_i*1_3_1"/>
  <p:tag name="KSO_WM_TEMPLATE_CATEGORY" val="custom"/>
  <p:tag name="KSO_WM_TEMPLATE_INDEX" val="20177186"/>
  <p:tag name="KSO_WM_UNIT_LAYERLEVEL" val="1_1_1"/>
  <p:tag name="KSO_WM_TAG_VERSION" val="1.0"/>
  <p:tag name="KSO_WM_BEAUTIFY_FLAG" val="#wm#"/>
  <p:tag name="KSO_WM_UNIT_FILL_FORE_SCHEMECOLOR_INDEX" val="5"/>
  <p:tag name="KSO_WM_UNIT_FILL_TYPE" val="1"/>
  <p:tag name="KSO_WM_UNIT_TEXT_FILL_FORE_SCHEMECOLOR_INDEX" val="2"/>
  <p:tag name="KSO_WM_UNIT_TEXT_FILL_TYPE" val="1"/>
  <p:tag name="KSO_WM_UNIT_USESOURCEFORMAT_APPLY" val="1"/>
</p:tagLst>
</file>

<file path=ppt/tags/tag42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3_2"/>
  <p:tag name="KSO_WM_UNIT_ID" val="custom20177186_7*l_h_i*1_3_2"/>
  <p:tag name="KSO_WM_TEMPLATE_CATEGORY" val="custom"/>
  <p:tag name="KSO_WM_TEMPLATE_INDEX" val="20177186"/>
  <p:tag name="KSO_WM_UNIT_LAYERLEVEL" val="1_1_1"/>
  <p:tag name="KSO_WM_TAG_VERSION" val="1.0"/>
  <p:tag name="KSO_WM_BEAUTIFY_FLAG" val="#wm#"/>
  <p:tag name="KSO_WM_UNIT_FILL_FORE_SCHEMECOLOR_INDEX" val="5"/>
  <p:tag name="KSO_WM_UNIT_FILL_TYPE" val="1"/>
  <p:tag name="KSO_WM_UNIT_TEXT_FILL_FORE_SCHEMECOLOR_INDEX" val="2"/>
  <p:tag name="KSO_WM_UNIT_TEXT_FILL_TYPE" val="1"/>
  <p:tag name="KSO_WM_UNIT_USESOURCEFORMAT_APPLY" val="1"/>
</p:tagLst>
</file>

<file path=ppt/tags/tag429.xml><?xml version="1.0" encoding="utf-8"?>
<p:tagLst xmlns:p="http://schemas.openxmlformats.org/presentationml/2006/main">
  <p:tag name="PA" val="v3.0.0"/>
  <p:tag name="KSO_WM_UNIT_ISCONTENTSTITLE" val="0"/>
  <p:tag name="KSO_WM_UNIT_PRESET_TEXT" val="点击此处添加小标题"/>
  <p:tag name="KSO_WM_UNIT_NOCLEAR" val="0"/>
  <p:tag name="KSO_WM_UNIT_VALUE" val="30"/>
  <p:tag name="KSO_WM_UNIT_HIGHLIGHT" val="0"/>
  <p:tag name="KSO_WM_UNIT_COMPATIBLE" val="0"/>
  <p:tag name="KSO_WM_UNIT_DIAGRAM_ISNUMVISUAL" val="0"/>
  <p:tag name="KSO_WM_UNIT_DIAGRAM_ISREFERUNIT" val="0"/>
  <p:tag name="KSO_WM_DIAGRAM_GROUP_CODE" val="l1-1"/>
  <p:tag name="KSO_WM_UNIT_TYPE" val="l_h_a"/>
  <p:tag name="KSO_WM_UNIT_INDEX" val="1_3_1"/>
  <p:tag name="KSO_WM_UNIT_ID" val="custom20177186_7*l_h_a*1_3_1"/>
  <p:tag name="KSO_WM_TEMPLATE_CATEGORY" val="custom"/>
  <p:tag name="KSO_WM_TEMPLATE_INDEX" val="20177186"/>
  <p:tag name="KSO_WM_UNIT_LAYERLEVEL" val="1_1_1"/>
  <p:tag name="KSO_WM_TAG_VERSION" val="1.0"/>
  <p:tag name="KSO_WM_BEAUTIFY_FLAG" val="#wm#"/>
  <p:tag name="KSO_WM_UNIT_TEXT_FILL_FORE_SCHEMECOLOR_INDEX" val="13"/>
  <p:tag name="KSO_WM_UNIT_TEXT_FILL_TYPE" val="1"/>
  <p:tag name="KSO_WM_UNIT_USESOURCEFORMAT_APPLY" val="1"/>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30.xml><?xml version="1.0" encoding="utf-8"?>
<p:tagLst xmlns:p="http://schemas.openxmlformats.org/presentationml/2006/main">
  <p:tag name="PA" val="v3.0.0"/>
  <p:tag name="KSO_WM_UNIT_ISCONTENTSTITLE" val="0"/>
  <p:tag name="KSO_WM_UNIT_PRESET_TEXT" val="点击此处添加小标题"/>
  <p:tag name="KSO_WM_UNIT_NOCLEAR" val="0"/>
  <p:tag name="KSO_WM_UNIT_VALUE" val="30"/>
  <p:tag name="KSO_WM_UNIT_HIGHLIGHT" val="0"/>
  <p:tag name="KSO_WM_UNIT_COMPATIBLE" val="0"/>
  <p:tag name="KSO_WM_UNIT_DIAGRAM_ISNUMVISUAL" val="0"/>
  <p:tag name="KSO_WM_UNIT_DIAGRAM_ISREFERUNIT" val="0"/>
  <p:tag name="KSO_WM_DIAGRAM_GROUP_CODE" val="l1-1"/>
  <p:tag name="KSO_WM_UNIT_TYPE" val="l_h_a"/>
  <p:tag name="KSO_WM_UNIT_INDEX" val="1_1_1"/>
  <p:tag name="KSO_WM_UNIT_ID" val="custom20177186_7*l_h_a*1_1_1"/>
  <p:tag name="KSO_WM_TEMPLATE_CATEGORY" val="custom"/>
  <p:tag name="KSO_WM_TEMPLATE_INDEX" val="20177186"/>
  <p:tag name="KSO_WM_UNIT_LAYERLEVEL" val="1_1_1"/>
  <p:tag name="KSO_WM_TAG_VERSION" val="1.0"/>
  <p:tag name="KSO_WM_BEAUTIFY_FLAG" val="#wm#"/>
  <p:tag name="KSO_WM_UNIT_TEXT_FILL_FORE_SCHEMECOLOR_INDEX" val="13"/>
  <p:tag name="KSO_WM_UNIT_TEXT_FILL_TYPE" val="1"/>
  <p:tag name="KSO_WM_UNIT_USESOURCEFORMAT_APPLY" val="1"/>
</p:tagLst>
</file>

<file path=ppt/tags/tag431.xml><?xml version="1.0" encoding="utf-8"?>
<p:tagLst xmlns:p="http://schemas.openxmlformats.org/presentationml/2006/main">
  <p:tag name="PA" val="v3.0.0"/>
  <p:tag name="KSO_WM_UNIT_ISCONTENTSTITLE" val="0"/>
  <p:tag name="KSO_WM_UNIT_PRESET_TEXT" val="点击此处添加小标题"/>
  <p:tag name="KSO_WM_UNIT_NOCLEAR" val="0"/>
  <p:tag name="KSO_WM_UNIT_VALUE" val="30"/>
  <p:tag name="KSO_WM_UNIT_HIGHLIGHT" val="0"/>
  <p:tag name="KSO_WM_UNIT_COMPATIBLE" val="0"/>
  <p:tag name="KSO_WM_UNIT_DIAGRAM_ISNUMVISUAL" val="0"/>
  <p:tag name="KSO_WM_UNIT_DIAGRAM_ISREFERUNIT" val="0"/>
  <p:tag name="KSO_WM_DIAGRAM_GROUP_CODE" val="l1-1"/>
  <p:tag name="KSO_WM_UNIT_TYPE" val="l_h_a"/>
  <p:tag name="KSO_WM_UNIT_INDEX" val="1_2_1"/>
  <p:tag name="KSO_WM_UNIT_ID" val="custom20177186_7*l_h_a*1_2_1"/>
  <p:tag name="KSO_WM_TEMPLATE_CATEGORY" val="custom"/>
  <p:tag name="KSO_WM_TEMPLATE_INDEX" val="20177186"/>
  <p:tag name="KSO_WM_UNIT_LAYERLEVEL" val="1_1_1"/>
  <p:tag name="KSO_WM_TAG_VERSION" val="1.0"/>
  <p:tag name="KSO_WM_BEAUTIFY_FLAG" val="#wm#"/>
  <p:tag name="KSO_WM_UNIT_TEXT_FILL_FORE_SCHEMECOLOR_INDEX" val="13"/>
  <p:tag name="KSO_WM_UNIT_TEXT_FILL_TYPE" val="1"/>
  <p:tag name="KSO_WM_UNIT_USESOURCEFORMAT_APPLY" val="1"/>
</p:tagLst>
</file>

<file path=ppt/tags/tag432.xml><?xml version="1.0" encoding="utf-8"?>
<p:tagLst xmlns:p="http://schemas.openxmlformats.org/presentationml/2006/main">
  <p:tag name="KSO_WM_COMBINE_RELATE_SLIDE_ID" val="diagram20170868_2"/>
  <p:tag name="KSO_WM_SLIDE_ID" val="custom20177186_7"/>
  <p:tag name="KSO_WM_TEMPLATE_SUBCATEGORY" val="0"/>
  <p:tag name="KSO_WM_SLIDE_TYPE" val="contents"/>
  <p:tag name="KSO_WM_SLIDE_SUBTYPE" val="diag"/>
  <p:tag name="KSO_WM_SLIDE_ITEM_CNT" val="3"/>
  <p:tag name="KSO_WM_SLIDE_INDEX" val="7"/>
  <p:tag name="KSO_WM_DIAGRAM_GROUP_CODE" val="l1-1"/>
  <p:tag name="KSO_WM_SLIDE_DIAGTYPE" val="l"/>
  <p:tag name="KSO_WM_TAG_VERSION" val="1.0"/>
  <p:tag name="KSO_WM_BEAUTIFY_FLAG" val="#wm#"/>
  <p:tag name="KSO_WM_TEMPLATE_CATEGORY" val="custom"/>
  <p:tag name="KSO_WM_TEMPLATE_INDEX" val="20177186"/>
  <p:tag name="KSO_WM_SLIDE_LAYOUT" val="a_l"/>
  <p:tag name="KSO_WM_SLIDE_LAYOUT_CNT" val="1_1"/>
  <p:tag name="KSO_WM_TEMPLATE_MASTER_TYPE" val="1"/>
  <p:tag name="KSO_WM_TEMPLATE_COLOR_TYPE" val="1"/>
</p:tagLst>
</file>

<file path=ppt/tags/tag433.xml><?xml version="1.0" encoding="utf-8"?>
<p:tagLst xmlns:p="http://schemas.openxmlformats.org/presentationml/2006/main">
  <p:tag name="KSO_WM_UNIT_ISCONTENTSTITLE" val="0"/>
  <p:tag name="KSO_WM_UNIT_PRESET_TEXT" val="单击此处添加标题"/>
  <p:tag name="KSO_WM_UNIT_NOCLEAR" val="0"/>
  <p:tag name="KSO_WM_UNIT_VALUE" val="36"/>
  <p:tag name="KSO_WM_UNIT_HIGHLIGHT" val="0"/>
  <p:tag name="KSO_WM_UNIT_COMPATIBLE" val="0"/>
  <p:tag name="KSO_WM_UNIT_DIAGRAM_ISNUMVISUAL" val="0"/>
  <p:tag name="KSO_WM_UNIT_DIAGRAM_ISREFERUNIT" val="0"/>
  <p:tag name="KSO_WM_UNIT_TYPE" val="a"/>
  <p:tag name="KSO_WM_UNIT_INDEX" val="1"/>
  <p:tag name="KSO_WM_UNIT_ID" val="custom20177186_2*a*1"/>
  <p:tag name="KSO_WM_TEMPLATE_CATEGORY" val="custom"/>
  <p:tag name="KSO_WM_TEMPLATE_INDEX" val="20177186"/>
  <p:tag name="KSO_WM_UNIT_LAYERLEVEL" val="1"/>
  <p:tag name="KSO_WM_TAG_VERSION" val="1.0"/>
  <p:tag name="KSO_WM_BEAUTIFY_FLAG" val="#wm#"/>
</p:tagLst>
</file>

<file path=ppt/tags/tag434.xml><?xml version="1.0" encoding="utf-8"?>
<p:tagLst xmlns:p="http://schemas.openxmlformats.org/presentationml/2006/main">
  <p:tag name="KSO_WM_UNIT_PRESET_TEXT" val="单击此处添加文本具体内容，简明扼要的阐述您的观点。根据需要可酌情增减文字，以便观者准确的理解您传达的思想。单击此处添加文本具体内容，简明扼要的阐述您的观点。根据需要可酌情增减文字，以便观者准确的理解您传达的思想。单击此处添加文本具体内容，简明扼要的阐述您的观点。根据需要可酌情增减文字，以便观者准确的理解您传达的思想。"/>
  <p:tag name="KSO_WM_UNIT_NOCLEAR" val="0"/>
  <p:tag name="KSO_WM_UNIT_VALUE" val="585"/>
  <p:tag name="KSO_WM_UNIT_HIGHLIGHT" val="0"/>
  <p:tag name="KSO_WM_UNIT_COMPATIBLE" val="0"/>
  <p:tag name="KSO_WM_UNIT_DIAGRAM_ISNUMVISUAL" val="0"/>
  <p:tag name="KSO_WM_UNIT_DIAGRAM_ISREFERUNIT" val="0"/>
  <p:tag name="KSO_WM_UNIT_TYPE" val="f"/>
  <p:tag name="KSO_WM_UNIT_INDEX" val="1"/>
  <p:tag name="KSO_WM_UNIT_ID" val="custom20177186_2*f*1"/>
  <p:tag name="KSO_WM_TEMPLATE_CATEGORY" val="custom"/>
  <p:tag name="KSO_WM_TEMPLATE_INDEX" val="20177186"/>
  <p:tag name="KSO_WM_UNIT_LAYERLEVEL" val="1"/>
  <p:tag name="KSO_WM_TAG_VERSION" val="1.0"/>
  <p:tag name="KSO_WM_BEAUTIFY_FLAG" val="#wm#"/>
</p:tagLst>
</file>

<file path=ppt/tags/tag435.xml><?xml version="1.0" encoding="utf-8"?>
<p:tagLst xmlns:p="http://schemas.openxmlformats.org/presentationml/2006/main">
  <p:tag name="KSO_WM_COMBINE_RELATE_SLIDE_ID" val="background20176466_2"/>
  <p:tag name="KSO_WM_SLIDE_ID" val="custom20177186_2"/>
  <p:tag name="KSO_WM_TEMPLATE_SUBCATEGORY" val="0"/>
  <p:tag name="KSO_WM_SLIDE_TYPE" val="text"/>
  <p:tag name="KSO_WM_SLIDE_SUBTYPE" val="pureTxt"/>
  <p:tag name="KSO_WM_SLIDE_ITEM_CNT" val="0"/>
  <p:tag name="KSO_WM_SLIDE_INDEX" val="2"/>
  <p:tag name="KSO_WM_SLIDE_SIZE" val="854*465"/>
  <p:tag name="KSO_WM_SLIDE_POSITION" val="52*34"/>
  <p:tag name="KSO_WM_TAG_VERSION" val="1.0"/>
  <p:tag name="KSO_WM_BEAUTIFY_FLAG" val="#wm#"/>
  <p:tag name="KSO_WM_TEMPLATE_CATEGORY" val="custom"/>
  <p:tag name="KSO_WM_TEMPLATE_INDEX" val="20177186"/>
  <p:tag name="KSO_WM_SLIDE_LAYOUT" val="a_f"/>
  <p:tag name="KSO_WM_SLIDE_LAYOUT_CNT" val="1_1"/>
  <p:tag name="KSO_WM_TEMPLATE_MASTER_TYPE" val="1"/>
  <p:tag name="KSO_WM_TEMPLATE_COLOR_TYPE" val="1"/>
</p:tagLst>
</file>

<file path=ppt/tags/tag436.xml><?xml version="1.0" encoding="utf-8"?>
<p:tagLst xmlns:p="http://schemas.openxmlformats.org/presentationml/2006/main">
  <p:tag name="KSO_WM_UNIT_ISCONTENTSTITLE" val="0"/>
  <p:tag name="KSO_WM_UNIT_PRESET_TEXT" val="单击此处添加标题"/>
  <p:tag name="KSO_WM_UNIT_NOCLEAR" val="0"/>
  <p:tag name="KSO_WM_UNIT_VALUE" val="22"/>
  <p:tag name="KSO_WM_UNIT_HIGHLIGHT" val="0"/>
  <p:tag name="KSO_WM_UNIT_COMPATIBLE" val="0"/>
  <p:tag name="KSO_WM_UNIT_DIAGRAM_ISNUMVISUAL" val="0"/>
  <p:tag name="KSO_WM_UNIT_DIAGRAM_ISREFERUNIT" val="0"/>
  <p:tag name="KSO_WM_UNIT_TYPE" val="a"/>
  <p:tag name="KSO_WM_UNIT_INDEX" val="1"/>
  <p:tag name="KSO_WM_UNIT_ID" val="custom20177186_4*a*1"/>
  <p:tag name="KSO_WM_TEMPLATE_CATEGORY" val="custom"/>
  <p:tag name="KSO_WM_TEMPLATE_INDEX" val="20177186"/>
  <p:tag name="KSO_WM_UNIT_LAYERLEVEL" val="1"/>
  <p:tag name="KSO_WM_TAG_VERSION" val="1.0"/>
  <p:tag name="KSO_WM_BEAUTIFY_FLAG" val="#wm#"/>
</p:tagLst>
</file>

<file path=ppt/tags/tag437.xml><?xml version="1.0" encoding="utf-8"?>
<p:tagLst xmlns:p="http://schemas.openxmlformats.org/presentationml/2006/main">
  <p:tag name="KSO_WM_UNIT_PRESET_TEXT" val="单击此处添加文本具体内容，简明扼要的阐述您的观点。根据需要可酌情增减文字，以便观者准确的理解您传达的思想。单击此处添加文本具体内容，简明扼要的阐述您的观点。根据需要可酌情增减文字，以便观者准确的理解您传达的思想。"/>
  <p:tag name="KSO_WM_UNIT_NOCLEAR" val="0"/>
  <p:tag name="KSO_WM_UNIT_VALUE" val="285"/>
  <p:tag name="KSO_WM_UNIT_HIGHLIGHT" val="0"/>
  <p:tag name="KSO_WM_UNIT_COMPATIBLE" val="0"/>
  <p:tag name="KSO_WM_UNIT_DIAGRAM_ISNUMVISUAL" val="0"/>
  <p:tag name="KSO_WM_UNIT_DIAGRAM_ISREFERUNIT" val="0"/>
  <p:tag name="KSO_WM_UNIT_TYPE" val="f"/>
  <p:tag name="KSO_WM_UNIT_INDEX" val="1"/>
  <p:tag name="KSO_WM_UNIT_ID" val="custom20177186_4*f*1"/>
  <p:tag name="KSO_WM_TEMPLATE_CATEGORY" val="custom"/>
  <p:tag name="KSO_WM_TEMPLATE_INDEX" val="20177186"/>
  <p:tag name="KSO_WM_UNIT_LAYERLEVEL" val="1"/>
  <p:tag name="KSO_WM_TAG_VERSION" val="1.0"/>
  <p:tag name="KSO_WM_BEAUTIFY_FLAG" val="#wm#"/>
</p:tagLst>
</file>

<file path=ppt/tags/tag438.xml><?xml version="1.0" encoding="utf-8"?>
<p:tagLst xmlns:p="http://schemas.openxmlformats.org/presentationml/2006/main">
  <p:tag name="KSO_WM_COMBINE_RELATE_SLIDE_ID" val="background20176466_4"/>
  <p:tag name="KSO_WM_SLIDE_ID" val="custom20177186_4"/>
  <p:tag name="KSO_WM_TEMPLATE_SUBCATEGORY" val="0"/>
  <p:tag name="KSO_WM_SLIDE_TYPE" val="text"/>
  <p:tag name="KSO_WM_SLIDE_SUBTYPE" val="picTxt"/>
  <p:tag name="KSO_WM_SLIDE_ITEM_CNT" val="0"/>
  <p:tag name="KSO_WM_SLIDE_INDEX" val="4"/>
  <p:tag name="KSO_WM_SLIDE_SIZE" val="855*465"/>
  <p:tag name="KSO_WM_SLIDE_POSITION" val="52*34"/>
  <p:tag name="KSO_WM_TAG_VERSION" val="1.0"/>
  <p:tag name="KSO_WM_BEAUTIFY_FLAG" val="#wm#"/>
  <p:tag name="KSO_WM_TEMPLATE_CATEGORY" val="custom"/>
  <p:tag name="KSO_WM_TEMPLATE_INDEX" val="20177186"/>
  <p:tag name="KSO_WM_SLIDE_LAYOUT" val="a_d_f"/>
  <p:tag name="KSO_WM_SLIDE_LAYOUT_CNT" val="1_1_1"/>
  <p:tag name="KSO_WM_TEMPLATE_MASTER_TYPE" val="1"/>
  <p:tag name="KSO_WM_TEMPLATE_COLOR_TYPE" val="1"/>
</p:tagLst>
</file>

<file path=ppt/tags/tag439.xml><?xml version="1.0" encoding="utf-8"?>
<p:tagLst xmlns:p="http://schemas.openxmlformats.org/presentationml/2006/main">
  <p:tag name="KSO_WM_UNIT_ISCONTENTSTITLE" val="0"/>
  <p:tag name="KSO_WM_UNIT_PRESET_TEXT" val="单击此处添加标题"/>
  <p:tag name="KSO_WM_UNIT_NOCLEAR" val="0"/>
  <p:tag name="KSO_WM_UNIT_VALUE" val="36"/>
  <p:tag name="KSO_WM_UNIT_HIGHLIGHT" val="0"/>
  <p:tag name="KSO_WM_UNIT_COMPATIBLE" val="0"/>
  <p:tag name="KSO_WM_UNIT_DIAGRAM_ISNUMVISUAL" val="0"/>
  <p:tag name="KSO_WM_UNIT_DIAGRAM_ISREFERUNIT" val="0"/>
  <p:tag name="KSO_WM_UNIT_TYPE" val="a"/>
  <p:tag name="KSO_WM_UNIT_INDEX" val="1"/>
  <p:tag name="KSO_WM_UNIT_ID" val="custom20177186_3*a*1"/>
  <p:tag name="KSO_WM_TEMPLATE_CATEGORY" val="custom"/>
  <p:tag name="KSO_WM_TEMPLATE_INDEX" val="20177186"/>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0.xml><?xml version="1.0" encoding="utf-8"?>
<p:tagLst xmlns:p="http://schemas.openxmlformats.org/presentationml/2006/main">
  <p:tag name="KSO_WM_UNIT_PRESET_TEXT" val="单击此处添加文本具体内容，简明扼要的阐述您的观点。根据需要可酌情增减文字，以便观者准确的理解您传达的思想。单击此处添加文本具体内容，简明扼要的阐述您的观点。根据需要可酌情增减文字，以便观者准确的理解您传达的思想。"/>
  <p:tag name="KSO_WM_UNIT_NOCLEAR" val="0"/>
  <p:tag name="KSO_WM_UNIT_VALUE" val="273"/>
  <p:tag name="KSO_WM_UNIT_HIGHLIGHT" val="0"/>
  <p:tag name="KSO_WM_UNIT_COMPATIBLE" val="0"/>
  <p:tag name="KSO_WM_UNIT_DIAGRAM_ISNUMVISUAL" val="0"/>
  <p:tag name="KSO_WM_UNIT_DIAGRAM_ISREFERUNIT" val="0"/>
  <p:tag name="KSO_WM_UNIT_TYPE" val="f"/>
  <p:tag name="KSO_WM_UNIT_INDEX" val="1"/>
  <p:tag name="KSO_WM_UNIT_ID" val="custom20177186_3*f*1"/>
  <p:tag name="KSO_WM_TEMPLATE_CATEGORY" val="custom"/>
  <p:tag name="KSO_WM_TEMPLATE_INDEX" val="20177186"/>
  <p:tag name="KSO_WM_UNIT_LAYERLEVEL" val="1"/>
  <p:tag name="KSO_WM_TAG_VERSION" val="1.0"/>
  <p:tag name="KSO_WM_BEAUTIFY_FLAG" val="#wm#"/>
</p:tagLst>
</file>

<file path=ppt/tags/tag441.xml><?xml version="1.0" encoding="utf-8"?>
<p:tagLst xmlns:p="http://schemas.openxmlformats.org/presentationml/2006/main">
  <p:tag name="KSO_WM_COMBINE_RELATE_SLIDE_ID" val="background20176466_3"/>
  <p:tag name="KSO_WM_SLIDE_ID" val="custom20177186_3"/>
  <p:tag name="KSO_WM_TEMPLATE_SUBCATEGORY" val="0"/>
  <p:tag name="KSO_WM_SLIDE_TYPE" val="text"/>
  <p:tag name="KSO_WM_SLIDE_SUBTYPE" val="pureTxt"/>
  <p:tag name="KSO_WM_SLIDE_ITEM_CNT" val="0"/>
  <p:tag name="KSO_WM_SLIDE_INDEX" val="3"/>
  <p:tag name="KSO_WM_SLIDE_SIZE" val="855*465"/>
  <p:tag name="KSO_WM_SLIDE_POSITION" val="52*34"/>
  <p:tag name="KSO_WM_TAG_VERSION" val="1.0"/>
  <p:tag name="KSO_WM_BEAUTIFY_FLAG" val="#wm#"/>
  <p:tag name="KSO_WM_TEMPLATE_CATEGORY" val="custom"/>
  <p:tag name="KSO_WM_TEMPLATE_INDEX" val="20177186"/>
  <p:tag name="KSO_WM_SLIDE_LAYOUT" val="a_f"/>
  <p:tag name="KSO_WM_SLIDE_LAYOUT_CNT" val="1_2"/>
  <p:tag name="KSO_WM_TEMPLATE_MASTER_TYPE" val="1"/>
  <p:tag name="KSO_WM_TEMPLATE_COLOR_TYPE" val="1"/>
</p:tagLst>
</file>

<file path=ppt/tags/tag442.xml><?xml version="1.0" encoding="utf-8"?>
<p:tagLst xmlns:p="http://schemas.openxmlformats.org/presentationml/2006/main">
  <p:tag name="KSO_WM_UNIT_ISCONTENTSTITLE" val="0"/>
  <p:tag name="KSO_WM_UNIT_PRESET_TEXT" val="单击此处添加标题"/>
  <p:tag name="KSO_WM_UNIT_NOCLEAR" val="0"/>
  <p:tag name="KSO_WM_UNIT_VALUE" val="38"/>
  <p:tag name="KSO_WM_UNIT_HIGHLIGHT" val="0"/>
  <p:tag name="KSO_WM_UNIT_COMPATIBLE" val="0"/>
  <p:tag name="KSO_WM_UNIT_DIAGRAM_ISNUMVISUAL" val="0"/>
  <p:tag name="KSO_WM_UNIT_DIAGRAM_ISREFERUNIT" val="0"/>
  <p:tag name="KSO_WM_UNIT_TYPE" val="a"/>
  <p:tag name="KSO_WM_UNIT_INDEX" val="1"/>
  <p:tag name="KSO_WM_UNIT_ID" val="custom20177186_28*a*1"/>
  <p:tag name="KSO_WM_TEMPLATE_CATEGORY" val="custom"/>
  <p:tag name="KSO_WM_TEMPLATE_INDEX" val="20177186"/>
  <p:tag name="KSO_WM_UNIT_LAYERLEVEL" val="1"/>
  <p:tag name="KSO_WM_TAG_VERSION" val="1.0"/>
  <p:tag name="KSO_WM_BEAUTIFY_FLAG" val="#wm#"/>
</p:tagLst>
</file>

<file path=ppt/tags/tag443.xml><?xml version="1.0" encoding="utf-8"?>
<p:tagLst xmlns:p="http://schemas.openxmlformats.org/presentationml/2006/main">
  <p:tag name="KSO_WM_UNIT_PRESET_TEXT" val="单击此处添加文本具体内容，简明扼要的阐述您的观点。"/>
  <p:tag name="KSO_WM_UNIT_NOCLEAR" val="0"/>
  <p:tag name="KSO_WM_UNIT_VALUE" val="144"/>
  <p:tag name="KSO_WM_UNIT_HIGHLIGHT" val="0"/>
  <p:tag name="KSO_WM_UNIT_COMPATIBLE" val="0"/>
  <p:tag name="KSO_WM_UNIT_DIAGRAM_ISNUMVISUAL" val="0"/>
  <p:tag name="KSO_WM_UNIT_DIAGRAM_ISREFERUNIT" val="0"/>
  <p:tag name="KSO_WM_UNIT_TYPE" val="f"/>
  <p:tag name="KSO_WM_UNIT_INDEX" val="1"/>
  <p:tag name="KSO_WM_UNIT_ID" val="custom20177186_28*f*1"/>
  <p:tag name="KSO_WM_TEMPLATE_CATEGORY" val="custom"/>
  <p:tag name="KSO_WM_TEMPLATE_INDEX" val="20177186"/>
  <p:tag name="KSO_WM_UNIT_LAYERLEVEL" val="1"/>
  <p:tag name="KSO_WM_TAG_VERSION" val="1.0"/>
  <p:tag name="KSO_WM_BEAUTIFY_FLAG" val="#wm#"/>
</p:tagLst>
</file>

<file path=ppt/tags/tag4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custom20177186_28*i*2"/>
  <p:tag name="KSO_WM_TEMPLATE_CATEGORY" val="custom"/>
  <p:tag name="KSO_WM_TEMPLATE_INDEX" val="20177186"/>
  <p:tag name="KSO_WM_UNIT_LAYERLEVEL" val="1"/>
  <p:tag name="KSO_WM_TAG_VERSION" val="1.0"/>
  <p:tag name="KSO_WM_BEAUTIFY_FLAG" val="#wm#"/>
</p:tagLst>
</file>

<file path=ppt/tags/tag445.xml><?xml version="1.0" encoding="utf-8"?>
<p:tagLst xmlns:p="http://schemas.openxmlformats.org/presentationml/2006/main">
  <p:tag name="KSO_WM_COMBINE_RELATE_SLIDE_ID" val="background20176466_12"/>
  <p:tag name="KSO_WM_SLIDE_ID" val="custom20177186_28"/>
  <p:tag name="KSO_WM_TEMPLATE_SUBCATEGORY" val="0"/>
  <p:tag name="KSO_WM_SLIDE_TYPE" val="text"/>
  <p:tag name="KSO_WM_SLIDE_SUBTYPE" val="pureTxt"/>
  <p:tag name="KSO_WM_SLIDE_ITEM_CNT" val="0"/>
  <p:tag name="KSO_WM_SLIDE_INDEX" val="28"/>
  <p:tag name="KSO_WM_SLIDE_SIZE" val="891*237"/>
  <p:tag name="KSO_WM_SLIDE_POSITION" val="38*116"/>
  <p:tag name="KSO_WM_TAG_VERSION" val="1.0"/>
  <p:tag name="KSO_WM_BEAUTIFY_FLAG" val="#wm#"/>
  <p:tag name="KSO_WM_TEMPLATE_CATEGORY" val="custom"/>
  <p:tag name="KSO_WM_TEMPLATE_INDEX" val="20177186"/>
  <p:tag name="KSO_WM_SLIDE_LAYOUT" val="a_f"/>
  <p:tag name="KSO_WM_SLIDE_LAYOUT_CNT" val="1_1"/>
  <p:tag name="KSO_WM_TEMPLATE_MASTER_TYPE" val="1"/>
  <p:tag name="KSO_WM_TEMPLATE_COLOR_TYPE" val="1"/>
</p:tagLst>
</file>

<file path=ppt/tags/tag446.xml><?xml version="1.0" encoding="utf-8"?>
<p:tagLst xmlns:p="http://schemas.openxmlformats.org/presentationml/2006/main">
  <p:tag name="KSO_WM_UNIT_PRESET_TEXT" val="单击此处添加文本具体内容，简明扼要的阐述您的观点。根据需要可酌情增减文字，以便观者准确的理解您传达的思想。单击此处添加文本具体内容，简明扼要的阐述您的观点。根据需要可酌情增减文字，以便观者准确的理解您传达的思想。单击此处添加文本具体内容，简明扼要的阐述您的观点。根据需要可酌情增减文字，以便观者准确的理解您传达的思想。单击此处添加文本具体内容，简明扼要的阐述您的观点。根据需要可酌情增减文字，以便观者准确的理解您传达的思想。单击此处添加文本具体内容，简明扼要的阐述您的观点。根据需要可酌情增减文字，以便观者准确的理解您传达的思想。"/>
  <p:tag name="KSO_WM_UNIT_NOCLEAR" val="0"/>
  <p:tag name="KSO_WM_UNIT_VALUE" val="720"/>
  <p:tag name="KSO_WM_UNIT_HIGHLIGHT" val="0"/>
  <p:tag name="KSO_WM_UNIT_COMPATIBLE" val="0"/>
  <p:tag name="KSO_WM_UNIT_DIAGRAM_ISNUMVISUAL" val="0"/>
  <p:tag name="KSO_WM_UNIT_DIAGRAM_ISREFERUNIT" val="0"/>
  <p:tag name="KSO_WM_UNIT_TYPE" val="f"/>
  <p:tag name="KSO_WM_UNIT_INDEX" val="1"/>
  <p:tag name="KSO_WM_UNIT_ID" val="custom20177186_29*f*1"/>
  <p:tag name="KSO_WM_TEMPLATE_CATEGORY" val="custom"/>
  <p:tag name="KSO_WM_TEMPLATE_INDEX" val="20177186"/>
  <p:tag name="KSO_WM_UNIT_LAYERLEVEL" val="1"/>
  <p:tag name="KSO_WM_TAG_VERSION" val="1.0"/>
  <p:tag name="KSO_WM_BEAUTIFY_FLAG" val="#wm#"/>
</p:tagLst>
</file>

<file path=ppt/tags/tag447.xml><?xml version="1.0" encoding="utf-8"?>
<p:tagLst xmlns:p="http://schemas.openxmlformats.org/presentationml/2006/main">
  <p:tag name="KSO_WM_COMBINE_RELATE_SLIDE_ID" val="background20176466_13"/>
  <p:tag name="KSO_WM_SLIDE_ID" val="custom20177186_29"/>
  <p:tag name="KSO_WM_TEMPLATE_SUBCATEGORY" val="0"/>
  <p:tag name="KSO_WM_SLIDE_TYPE" val="text"/>
  <p:tag name="KSO_WM_SLIDE_SUBTYPE" val="pureTxt"/>
  <p:tag name="KSO_WM_SLIDE_ITEM_CNT" val="0"/>
  <p:tag name="KSO_WM_SLIDE_INDEX" val="29"/>
  <p:tag name="KSO_WM_SLIDE_SIZE" val="854*424"/>
  <p:tag name="KSO_WM_SLIDE_POSITION" val="52*75"/>
  <p:tag name="KSO_WM_TAG_VERSION" val="1.0"/>
  <p:tag name="KSO_WM_BEAUTIFY_FLAG" val="#wm#"/>
  <p:tag name="KSO_WM_TEMPLATE_CATEGORY" val="custom"/>
  <p:tag name="KSO_WM_TEMPLATE_INDEX" val="20177186"/>
  <p:tag name="KSO_WM_SLIDE_LAYOUT" val="f"/>
  <p:tag name="KSO_WM_SLIDE_LAYOUT_CNT" val="1"/>
  <p:tag name="KSO_WM_TEMPLATE_MASTER_TYPE" val="1"/>
  <p:tag name="KSO_WM_TEMPLATE_COLOR_TYPE" val="1"/>
</p:tagLst>
</file>

<file path=ppt/tags/tag448.xml><?xml version="1.0" encoding="utf-8"?>
<p:tagLst xmlns:p="http://schemas.openxmlformats.org/presentationml/2006/main">
  <p:tag name="KSO_WM_UNIT_ISCONTENTSTITLE" val="0"/>
  <p:tag name="KSO_WM_UNIT_NOCLEAR" val="1"/>
  <p:tag name="KSO_WM_UNIT_VALUE" val="5"/>
  <p:tag name="KSO_WM_UNIT_HIGHLIGHT" val="0"/>
  <p:tag name="KSO_WM_UNIT_COMPATIBLE" val="0"/>
  <p:tag name="KSO_WM_UNIT_DIAGRAM_ISNUMVISUAL" val="0"/>
  <p:tag name="KSO_WM_UNIT_DIAGRAM_ISREFERUNIT" val="0"/>
  <p:tag name="KSO_WM_UNIT_TYPE" val="a"/>
  <p:tag name="KSO_WM_UNIT_INDEX" val="1"/>
  <p:tag name="KSO_WM_UNIT_ID" val="custom20177186_31*a*1"/>
  <p:tag name="KSO_WM_TEMPLATE_CATEGORY" val="custom"/>
  <p:tag name="KSO_WM_TEMPLATE_INDEX" val="20177186"/>
  <p:tag name="KSO_WM_UNIT_LAYERLEVEL" val="1"/>
  <p:tag name="KSO_WM_TAG_VERSION" val="1.0"/>
  <p:tag name="KSO_WM_BEAUTIFY_FLAG" val="#wm#"/>
  <p:tag name="KSO_WM_UNIT_PRESET_TEXT" val="感谢聆听"/>
</p:tagLst>
</file>

<file path=ppt/tags/tag449.xml><?xml version="1.0" encoding="utf-8"?>
<p:tagLst xmlns:p="http://schemas.openxmlformats.org/presentationml/2006/main">
  <p:tag name="KSO_WM_COMBINE_RELATE_SLIDE_ID" val="background20176466_15"/>
  <p:tag name="KSO_WM_SLIDE_ID" val="custom20177186_31"/>
  <p:tag name="KSO_WM_TEMPLATE_SUBCATEGORY" val="0"/>
  <p:tag name="KSO_WM_SLIDE_TYPE" val="endPage"/>
  <p:tag name="KSO_WM_SLIDE_SUBTYPE" val="pureTxt"/>
  <p:tag name="KSO_WM_SLIDE_ITEM_CNT" val="0"/>
  <p:tag name="KSO_WM_SLIDE_INDEX" val="31"/>
  <p:tag name="KSO_WM_TAG_VERSION" val="1.0"/>
  <p:tag name="KSO_WM_BEAUTIFY_FLAG" val="#wm#"/>
  <p:tag name="KSO_WM_TEMPLATE_CATEGORY" val="custom"/>
  <p:tag name="KSO_WM_TEMPLATE_INDEX" val="20177186"/>
  <p:tag name="KSO_WM_SLIDE_LAYOUT" val="a"/>
  <p:tag name="KSO_WM_SLIDE_LAYOUT_CNT" val="1"/>
  <p:tag name="KSO_WM_TEMPLATE_MASTER_TYPE" val="1"/>
  <p:tag name="KSO_WM_TEMPLATE_COLOR_TYPE" val="1"/>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0.xml><?xml version="1.0" encoding="utf-8"?>
<p:tagLst xmlns:p="http://schemas.openxmlformats.org/presentationml/2006/main">
  <p:tag name="COMMONDATA" val="eyJoZGlkIjoiN2NlYTk0ZjI3OTBlNWQ4ZWRlZTZlOTJiZTIxMWQ1NjkifQ=="/>
  <p:tag name="KSO_WPP_MARK_KEY" val="8181c81c-24e3-449a-84a5-bab55d0c57eb"/>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176"/>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y*4"/>
  <p:tag name="KSO_WM_UNIT_LAYERLEVEL" val="1"/>
  <p:tag name="KSO_WM_TAG_VERSION" val="1.0"/>
  <p:tag name="KSO_WM_BEAUTIFY_FLAG" val="#wm#"/>
  <p:tag name="KSO_WM_SLIDE_BACKGROUND_MASK_FLAG" val="1"/>
  <p:tag name="KSO_WM_UNIT_TYPE" val="y"/>
  <p:tag name="KSO_WM_UNIT_INDEX" val="4"/>
</p:tagLst>
</file>

<file path=ppt/tags/tag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y*3"/>
  <p:tag name="KSO_WM_UNIT_LAYERLEVEL" val="1"/>
  <p:tag name="KSO_WM_TAG_VERSION" val="1.0"/>
  <p:tag name="KSO_WM_BEAUTIFY_FLAG" val="#wm#"/>
  <p:tag name="KSO_WM_SLIDE_BACKGROUND_MASK_FLAG" val="1"/>
  <p:tag name="KSO_WM_UNIT_TYPE" val="y"/>
  <p:tag name="KSO_WM_UNIT_INDEX" val="3"/>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y*1"/>
  <p:tag name="KSO_WM_UNIT_LAYERLEVEL" val="1"/>
  <p:tag name="KSO_WM_TAG_VERSION" val="1.0"/>
  <p:tag name="KSO_WM_BEAUTIFY_FLAG" val="#wm#"/>
  <p:tag name="KSO_WM_SLIDE_BACKGROUND_MASK_FLAG" val="1"/>
  <p:tag name="KSO_WM_UNIT_TYPE" val="y"/>
  <p:tag name="KSO_WM_UNIT_INDEX" val="1"/>
</p:tagLst>
</file>

<file path=ppt/tags/tag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y*2"/>
  <p:tag name="KSO_WM_UNIT_LAYERLEVEL" val="1"/>
  <p:tag name="KSO_WM_TAG_VERSION" val="1.0"/>
  <p:tag name="KSO_WM_BEAUTIFY_FLAG" val="#wm#"/>
  <p:tag name="KSO_WM_SLIDE_BACKGROUND_MASK_FLAG" val="1"/>
  <p:tag name="KSO_WM_UNIT_TYPE" val="y"/>
  <p:tag name="KSO_WM_UNIT_INDEX" val="2"/>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2*i*1"/>
  <p:tag name="KSO_WM_UNIT_LAYERLEVEL" val="1"/>
  <p:tag name="KSO_WM_TAG_VERSION" val="1.0"/>
  <p:tag name="KSO_WM_BEAUTIFY_FLAG" val="#wm#"/>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_2*i*2"/>
  <p:tag name="KSO_WM_UNIT_LAYERLEVEL" val="1"/>
  <p:tag name="KSO_WM_TAG_VERSION" val="1.0"/>
  <p:tag name="KSO_WM_BEAUTIFY_FLAG" val="#wm#"/>
</p:tagLst>
</file>

<file path=ppt/tags/tag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9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9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9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9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9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9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9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9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4*i*1"/>
  <p:tag name="KSO_WM_UNIT_LAYERLEVEL" val="1"/>
  <p:tag name="KSO_WM_TAG_VERSION" val="1.0"/>
  <p:tag name="KSO_WM_BEAUTIFY_FLAG" val="#wm#"/>
</p:tagLst>
</file>

<file path=ppt/tags/tag9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_4*i*2"/>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gs>
            <a:gs pos="100000">
              <a:schemeClr val="phClr">
                <a:lumMod val="85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主题​​">
  <a:themeElements>
    <a:clrScheme name="自定义 4">
      <a:dk1>
        <a:srgbClr val="000000"/>
      </a:dk1>
      <a:lt1>
        <a:srgbClr val="FFFFFF"/>
      </a:lt1>
      <a:dk2>
        <a:srgbClr val="CAD3D9"/>
      </a:dk2>
      <a:lt2>
        <a:srgbClr val="F3F4EF"/>
      </a:lt2>
      <a:accent1>
        <a:srgbClr val="718EA4"/>
      </a:accent1>
      <a:accent2>
        <a:srgbClr val="7A9399"/>
      </a:accent2>
      <a:accent3>
        <a:srgbClr val="7E9890"/>
      </a:accent3>
      <a:accent4>
        <a:srgbClr val="849B86"/>
      </a:accent4>
      <a:accent5>
        <a:srgbClr val="899F7C"/>
      </a:accent5>
      <a:accent6>
        <a:srgbClr val="90A473"/>
      </a:accent6>
      <a:hlink>
        <a:srgbClr val="495ABD"/>
      </a:hlink>
      <a:folHlink>
        <a:srgbClr val="725E8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主题​​">
  <a:themeElements>
    <a:clrScheme name="自定义 4">
      <a:dk1>
        <a:srgbClr val="000000"/>
      </a:dk1>
      <a:lt1>
        <a:srgbClr val="FFFFFF"/>
      </a:lt1>
      <a:dk2>
        <a:srgbClr val="CAD3D9"/>
      </a:dk2>
      <a:lt2>
        <a:srgbClr val="F3F4EF"/>
      </a:lt2>
      <a:accent1>
        <a:srgbClr val="718EA4"/>
      </a:accent1>
      <a:accent2>
        <a:srgbClr val="7A9399"/>
      </a:accent2>
      <a:accent3>
        <a:srgbClr val="7E9890"/>
      </a:accent3>
      <a:accent4>
        <a:srgbClr val="849B86"/>
      </a:accent4>
      <a:accent5>
        <a:srgbClr val="899F7C"/>
      </a:accent5>
      <a:accent6>
        <a:srgbClr val="90A473"/>
      </a:accent6>
      <a:hlink>
        <a:srgbClr val="495ABD"/>
      </a:hlink>
      <a:folHlink>
        <a:srgbClr val="725E8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自定义 4">
    <a:dk1>
      <a:srgbClr val="000000"/>
    </a:dk1>
    <a:lt1>
      <a:srgbClr val="FFFFFF"/>
    </a:lt1>
    <a:dk2>
      <a:srgbClr val="CAD3D9"/>
    </a:dk2>
    <a:lt2>
      <a:srgbClr val="F3F4EF"/>
    </a:lt2>
    <a:accent1>
      <a:srgbClr val="718EA4"/>
    </a:accent1>
    <a:accent2>
      <a:srgbClr val="7A9399"/>
    </a:accent2>
    <a:accent3>
      <a:srgbClr val="7E9890"/>
    </a:accent3>
    <a:accent4>
      <a:srgbClr val="849B86"/>
    </a:accent4>
    <a:accent5>
      <a:srgbClr val="899F7C"/>
    </a:accent5>
    <a:accent6>
      <a:srgbClr val="90A473"/>
    </a:accent6>
    <a:hlink>
      <a:srgbClr val="495ABD"/>
    </a:hlink>
    <a:folHlink>
      <a:srgbClr val="725E82"/>
    </a:folHlink>
  </a:clrScheme>
</a:themeOverride>
</file>

<file path=ppt/theme/themeOverride2.xml><?xml version="1.0" encoding="utf-8"?>
<a:themeOverride xmlns:a="http://schemas.openxmlformats.org/drawingml/2006/main">
  <a:clrScheme name="自定义 4">
    <a:dk1>
      <a:srgbClr val="000000"/>
    </a:dk1>
    <a:lt1>
      <a:srgbClr val="FFFFFF"/>
    </a:lt1>
    <a:dk2>
      <a:srgbClr val="CAD3D9"/>
    </a:dk2>
    <a:lt2>
      <a:srgbClr val="F3F4EF"/>
    </a:lt2>
    <a:accent1>
      <a:srgbClr val="718EA4"/>
    </a:accent1>
    <a:accent2>
      <a:srgbClr val="7A9399"/>
    </a:accent2>
    <a:accent3>
      <a:srgbClr val="7E9890"/>
    </a:accent3>
    <a:accent4>
      <a:srgbClr val="849B86"/>
    </a:accent4>
    <a:accent5>
      <a:srgbClr val="899F7C"/>
    </a:accent5>
    <a:accent6>
      <a:srgbClr val="90A473"/>
    </a:accent6>
    <a:hlink>
      <a:srgbClr val="495ABD"/>
    </a:hlink>
    <a:folHlink>
      <a:srgbClr val="725E82"/>
    </a:folHlink>
  </a:clrScheme>
</a:themeOverride>
</file>

<file path=ppt/theme/themeOverride3.xml><?xml version="1.0" encoding="utf-8"?>
<a:themeOverride xmlns:a="http://schemas.openxmlformats.org/drawingml/2006/main">
  <a:clrScheme name="自定义 4">
    <a:dk1>
      <a:srgbClr val="000000"/>
    </a:dk1>
    <a:lt1>
      <a:srgbClr val="FFFFFF"/>
    </a:lt1>
    <a:dk2>
      <a:srgbClr val="CAD3D9"/>
    </a:dk2>
    <a:lt2>
      <a:srgbClr val="F3F4EF"/>
    </a:lt2>
    <a:accent1>
      <a:srgbClr val="718EA4"/>
    </a:accent1>
    <a:accent2>
      <a:srgbClr val="7A9399"/>
    </a:accent2>
    <a:accent3>
      <a:srgbClr val="7E9890"/>
    </a:accent3>
    <a:accent4>
      <a:srgbClr val="849B86"/>
    </a:accent4>
    <a:accent5>
      <a:srgbClr val="899F7C"/>
    </a:accent5>
    <a:accent6>
      <a:srgbClr val="90A473"/>
    </a:accent6>
    <a:hlink>
      <a:srgbClr val="495ABD"/>
    </a:hlink>
    <a:folHlink>
      <a:srgbClr val="725E82"/>
    </a:folHlink>
  </a:clrScheme>
</a:themeOverride>
</file>

<file path=ppt/theme/themeOverride4.xml><?xml version="1.0" encoding="utf-8"?>
<a:themeOverride xmlns:a="http://schemas.openxmlformats.org/drawingml/2006/main">
  <a:clrScheme name="自定义 4">
    <a:dk1>
      <a:srgbClr val="000000"/>
    </a:dk1>
    <a:lt1>
      <a:srgbClr val="FFFFFF"/>
    </a:lt1>
    <a:dk2>
      <a:srgbClr val="CAD3D9"/>
    </a:dk2>
    <a:lt2>
      <a:srgbClr val="F3F4EF"/>
    </a:lt2>
    <a:accent1>
      <a:srgbClr val="718EA4"/>
    </a:accent1>
    <a:accent2>
      <a:srgbClr val="7A9399"/>
    </a:accent2>
    <a:accent3>
      <a:srgbClr val="7E9890"/>
    </a:accent3>
    <a:accent4>
      <a:srgbClr val="849B86"/>
    </a:accent4>
    <a:accent5>
      <a:srgbClr val="899F7C"/>
    </a:accent5>
    <a:accent6>
      <a:srgbClr val="90A473"/>
    </a:accent6>
    <a:hlink>
      <a:srgbClr val="495ABD"/>
    </a:hlink>
    <a:folHlink>
      <a:srgbClr val="725E82"/>
    </a:folHlink>
  </a:clrScheme>
</a:themeOverride>
</file>

<file path=ppt/theme/themeOverride5.xml><?xml version="1.0" encoding="utf-8"?>
<a:themeOverride xmlns:a="http://schemas.openxmlformats.org/drawingml/2006/main">
  <a:clrScheme name="自定义 4">
    <a:dk1>
      <a:srgbClr val="000000"/>
    </a:dk1>
    <a:lt1>
      <a:srgbClr val="FFFFFF"/>
    </a:lt1>
    <a:dk2>
      <a:srgbClr val="CAD3D9"/>
    </a:dk2>
    <a:lt2>
      <a:srgbClr val="F3F4EF"/>
    </a:lt2>
    <a:accent1>
      <a:srgbClr val="718EA4"/>
    </a:accent1>
    <a:accent2>
      <a:srgbClr val="7A9399"/>
    </a:accent2>
    <a:accent3>
      <a:srgbClr val="7E9890"/>
    </a:accent3>
    <a:accent4>
      <a:srgbClr val="849B86"/>
    </a:accent4>
    <a:accent5>
      <a:srgbClr val="899F7C"/>
    </a:accent5>
    <a:accent6>
      <a:srgbClr val="90A473"/>
    </a:accent6>
    <a:hlink>
      <a:srgbClr val="495ABD"/>
    </a:hlink>
    <a:folHlink>
      <a:srgbClr val="725E82"/>
    </a:folHlink>
  </a:clrScheme>
</a:themeOverride>
</file>

<file path=ppt/theme/themeOverride6.xml><?xml version="1.0" encoding="utf-8"?>
<a:themeOverride xmlns:a="http://schemas.openxmlformats.org/drawingml/2006/main">
  <a:clrScheme name="自定义 4">
    <a:dk1>
      <a:srgbClr val="000000"/>
    </a:dk1>
    <a:lt1>
      <a:srgbClr val="FFFFFF"/>
    </a:lt1>
    <a:dk2>
      <a:srgbClr val="CAD3D9"/>
    </a:dk2>
    <a:lt2>
      <a:srgbClr val="F3F4EF"/>
    </a:lt2>
    <a:accent1>
      <a:srgbClr val="718EA4"/>
    </a:accent1>
    <a:accent2>
      <a:srgbClr val="7A9399"/>
    </a:accent2>
    <a:accent3>
      <a:srgbClr val="7E9890"/>
    </a:accent3>
    <a:accent4>
      <a:srgbClr val="849B86"/>
    </a:accent4>
    <a:accent5>
      <a:srgbClr val="899F7C"/>
    </a:accent5>
    <a:accent6>
      <a:srgbClr val="90A473"/>
    </a:accent6>
    <a:hlink>
      <a:srgbClr val="495ABD"/>
    </a:hlink>
    <a:folHlink>
      <a:srgbClr val="725E82"/>
    </a:folHlink>
  </a:clrScheme>
</a:themeOverride>
</file>

<file path=ppt/theme/themeOverride7.xml><?xml version="1.0" encoding="utf-8"?>
<a:themeOverride xmlns:a="http://schemas.openxmlformats.org/drawingml/2006/main">
  <a:clrScheme name="自定义 4">
    <a:dk1>
      <a:srgbClr val="000000"/>
    </a:dk1>
    <a:lt1>
      <a:srgbClr val="FFFFFF"/>
    </a:lt1>
    <a:dk2>
      <a:srgbClr val="CAD3D9"/>
    </a:dk2>
    <a:lt2>
      <a:srgbClr val="F3F4EF"/>
    </a:lt2>
    <a:accent1>
      <a:srgbClr val="718EA4"/>
    </a:accent1>
    <a:accent2>
      <a:srgbClr val="7A9399"/>
    </a:accent2>
    <a:accent3>
      <a:srgbClr val="7E9890"/>
    </a:accent3>
    <a:accent4>
      <a:srgbClr val="849B86"/>
    </a:accent4>
    <a:accent5>
      <a:srgbClr val="899F7C"/>
    </a:accent5>
    <a:accent6>
      <a:srgbClr val="90A473"/>
    </a:accent6>
    <a:hlink>
      <a:srgbClr val="495ABD"/>
    </a:hlink>
    <a:folHlink>
      <a:srgbClr val="725E82"/>
    </a:folHlink>
  </a:clrScheme>
</a:themeOverride>
</file>

<file path=docProps/app.xml><?xml version="1.0" encoding="utf-8"?>
<Properties xmlns="http://schemas.openxmlformats.org/officeDocument/2006/extended-properties" xmlns:vt="http://schemas.openxmlformats.org/officeDocument/2006/docPropsVTypes">
  <TotalTime>0</TotalTime>
  <Words>4276</Words>
  <Application>WPS 演示</Application>
  <PresentationFormat>宽屏</PresentationFormat>
  <Paragraphs>43</Paragraphs>
  <Slides>8</Slides>
  <Notes>4</Notes>
  <HiddenSlides>0</HiddenSlides>
  <MMClips>0</MMClips>
  <ScaleCrop>false</ScaleCrop>
  <HeadingPairs>
    <vt:vector size="6" baseType="variant">
      <vt:variant>
        <vt:lpstr>已用的字体</vt:lpstr>
      </vt:variant>
      <vt:variant>
        <vt:i4>14</vt:i4>
      </vt:variant>
      <vt:variant>
        <vt:lpstr>主题</vt:lpstr>
      </vt:variant>
      <vt:variant>
        <vt:i4>3</vt:i4>
      </vt:variant>
      <vt:variant>
        <vt:lpstr>幻灯片标题</vt:lpstr>
      </vt:variant>
      <vt:variant>
        <vt:i4>8</vt:i4>
      </vt:variant>
    </vt:vector>
  </HeadingPairs>
  <TitlesOfParts>
    <vt:vector size="25" baseType="lpstr">
      <vt:lpstr>Arial</vt:lpstr>
      <vt:lpstr>宋体</vt:lpstr>
      <vt:lpstr>Wingdings</vt:lpstr>
      <vt:lpstr>Wingdings</vt:lpstr>
      <vt:lpstr>隶书</vt:lpstr>
      <vt:lpstr>微软雅黑</vt:lpstr>
      <vt:lpstr>汉仪尚巍手书W</vt:lpstr>
      <vt:lpstr>Calibri Light</vt:lpstr>
      <vt:lpstr>Calibri</vt:lpstr>
      <vt:lpstr>Gill Sans</vt:lpstr>
      <vt:lpstr>Arial</vt:lpstr>
      <vt:lpstr>黑体</vt:lpstr>
      <vt:lpstr>Arial Unicode MS</vt:lpstr>
      <vt:lpstr>Segoe Print</vt:lpstr>
      <vt:lpstr>Office 主题​​</vt:lpstr>
      <vt:lpstr>1_Office 主题​​</vt:lpstr>
      <vt:lpstr>2_Office 主题​​</vt:lpstr>
      <vt:lpstr>Chinese Dialects </vt:lpstr>
      <vt:lpstr>PowerPoint 演示文稿</vt:lpstr>
      <vt:lpstr>Brief introduction of Chinese dialects</vt:lpstr>
      <vt:lpstr>Main categories of Chinese dialectes</vt:lpstr>
      <vt:lpstr>单击此处添加标题</vt:lpstr>
      <vt:lpstr>PowerPoint 演示文稿</vt:lpstr>
      <vt:lpstr>PowerPoint 演示文稿</vt:lpstr>
      <vt:lpstr>感谢聆听</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chase</cp:lastModifiedBy>
  <cp:revision>181</cp:revision>
  <dcterms:created xsi:type="dcterms:W3CDTF">2019-06-19T02:08:00Z</dcterms:created>
  <dcterms:modified xsi:type="dcterms:W3CDTF">2022-12-21T08:26:16Z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2052-11.1.0.12980</vt:lpwstr>
  </property>
  <property fmtid="{D5CDD505-2E9C-101B-9397-08002B2CF9AE}" pid="3" name="ICV">
    <vt:lpwstr>54E1F3FA16A6449FA371EADD0825B954</vt:lpwstr>
  </property>
</Properties>
</file>