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7" r:id="rId3"/>
    <p:sldId id="258" r:id="rId4"/>
    <p:sldId id="287" r:id="rId5"/>
    <p:sldId id="299" r:id="rId6"/>
    <p:sldId id="262" r:id="rId7"/>
    <p:sldId id="288" r:id="rId8"/>
    <p:sldId id="292" r:id="rId9"/>
    <p:sldId id="259" r:id="rId10"/>
    <p:sldId id="295" r:id="rId11"/>
    <p:sldId id="285" r:id="rId12"/>
    <p:sldId id="300" r:id="rId13"/>
    <p:sldId id="301" r:id="rId14"/>
    <p:sldId id="302" r:id="rId15"/>
    <p:sldId id="291" r:id="rId16"/>
    <p:sldId id="261"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7DF"/>
    <a:srgbClr val="F0EFEB"/>
    <a:srgbClr val="6A5546"/>
    <a:srgbClr val="715A4A"/>
    <a:srgbClr val="98685E"/>
    <a:srgbClr val="A685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87666" autoAdjust="0"/>
  </p:normalViewPr>
  <p:slideViewPr>
    <p:cSldViewPr snapToGrid="0" showGuides="1">
      <p:cViewPr varScale="1">
        <p:scale>
          <a:sx n="115" d="100"/>
          <a:sy n="115" d="100"/>
        </p:scale>
        <p:origin x="448" y="19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ABA75-CE09-44DB-A5E9-E8AD0D6CCE99}" type="datetimeFigureOut">
              <a:rPr lang="zh-CN" altLang="en-US" smtClean="0"/>
              <a:pPr/>
              <a:t>2020/12/4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763B8-6B5A-4C5A-9BB4-F6106120264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a:t>亮亮图文旗舰店</a:t>
            </a:r>
            <a:r>
              <a:rPr lang="en-US" altLang="zh-CN" dirty="0"/>
              <a:t>https://liangliangtuwen.tmall.com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57D67A-1B59-46B5-AA68-AAA1CEEED035}" type="slidenum">
              <a:rPr lang="en-US" smtClean="0"/>
              <a:pPr/>
              <a:t>4</a:t>
            </a:fld>
            <a:endParaRPr lang="en-US"/>
          </a:p>
        </p:txBody>
      </p:sp>
    </p:spTree>
    <p:extLst>
      <p:ext uri="{BB962C8B-B14F-4D97-AF65-F5344CB8AC3E}">
        <p14:creationId xmlns:p14="http://schemas.microsoft.com/office/powerpoint/2010/main" val="3687990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57D67A-1B59-46B5-AA68-AAA1CEEED035}" type="slidenum">
              <a:rPr lang="en-US" smtClean="0"/>
              <a:pPr/>
              <a:t>5</a:t>
            </a:fld>
            <a:endParaRPr lang="en-US"/>
          </a:p>
        </p:txBody>
      </p:sp>
    </p:spTree>
    <p:extLst>
      <p:ext uri="{BB962C8B-B14F-4D97-AF65-F5344CB8AC3E}">
        <p14:creationId xmlns:p14="http://schemas.microsoft.com/office/powerpoint/2010/main" val="1610852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AF43FA2-9DF5-481C-905A-9982A55B54C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pPr/>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pPr/>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
        <p:nvSpPr>
          <p:cNvPr id="6" name="矩形 5"/>
          <p:cNvSpPr/>
          <p:nvPr userDrawn="1"/>
        </p:nvSpPr>
        <p:spPr>
          <a:xfrm>
            <a:off x="0" y="0"/>
            <a:ext cx="5313680" cy="6858000"/>
          </a:xfrm>
          <a:prstGeom prst="rect">
            <a:avLst/>
          </a:prstGeom>
          <a:gradFill flip="none" rotWithShape="1">
            <a:gsLst>
              <a:gs pos="0">
                <a:srgbClr val="E7E7DF">
                  <a:alpha val="94000"/>
                </a:srgbClr>
              </a:gs>
              <a:gs pos="26000">
                <a:srgbClr val="F0EFEB">
                  <a:alpha val="85000"/>
                </a:srgbClr>
              </a:gs>
              <a:gs pos="98592">
                <a:schemeClr val="bg1">
                  <a:alpha val="0"/>
                </a:schemeClr>
              </a:gs>
              <a:gs pos="77000">
                <a:schemeClr val="bg1">
                  <a:alpha val="56000"/>
                </a:schemeClr>
              </a:gs>
              <a:gs pos="52000">
                <a:schemeClr val="bg1">
                  <a:alpha val="6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1EB0BA-9E8A-4C62-ABD4-7F8E281C4800}" type="datetimeFigureOut">
              <a:rPr lang="zh-CN" altLang="en-US" smtClean="0"/>
              <a:pPr/>
              <a:t>2020/12/4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AF43FA2-9DF5-481C-905A-9982A55B54CB}" type="slidenum">
              <a:rPr lang="zh-CN" altLang="en-US" smtClean="0"/>
              <a:pPr/>
              <a:t>‹#›</a:t>
            </a:fld>
            <a:endParaRPr lang="zh-CN" altLang="en-US"/>
          </a:p>
        </p:txBody>
      </p:sp>
      <p:pic>
        <p:nvPicPr>
          <p:cNvPr id="5" name="图片 4"/>
          <p:cNvPicPr>
            <a:picLocks noChangeAspect="1"/>
          </p:cNvPicPr>
          <p:nvPr userDrawn="1"/>
        </p:nvPicPr>
        <p:blipFill rotWithShape="1">
          <a:blip r:embed="rId2" cstate="print">
            <a:extLst>
              <a:ext uri="{28A0092B-C50C-407E-A947-70E740481C1C}">
                <a14:useLocalDpi xmlns:a14="http://schemas.microsoft.com/office/drawing/2010/main" val="0"/>
              </a:ext>
            </a:extLst>
          </a:blip>
          <a:srcRect t="23565" b="20186"/>
          <a:stretch>
            <a:fillRect/>
          </a:stretch>
        </p:blipFill>
        <p:spPr>
          <a:xfrm>
            <a:off x="20" y="10"/>
            <a:ext cx="12191980" cy="6857990"/>
          </a:xfrm>
          <a:prstGeom prst="rect">
            <a:avLst/>
          </a:prstGeom>
        </p:spPr>
      </p:pic>
      <p:sp>
        <p:nvSpPr>
          <p:cNvPr id="6" name="矩形 5"/>
          <p:cNvSpPr/>
          <p:nvPr userDrawn="1"/>
        </p:nvSpPr>
        <p:spPr>
          <a:xfrm>
            <a:off x="0" y="0"/>
            <a:ext cx="12192000" cy="6858000"/>
          </a:xfrm>
          <a:prstGeom prst="rect">
            <a:avLst/>
          </a:prstGeom>
          <a:gradFill flip="none" rotWithShape="1">
            <a:gsLst>
              <a:gs pos="100000">
                <a:srgbClr val="EBEBE5"/>
              </a:gs>
              <a:gs pos="0">
                <a:srgbClr val="E7E7DF">
                  <a:alpha val="94000"/>
                </a:srgbClr>
              </a:gs>
              <a:gs pos="86000">
                <a:srgbClr val="F0EFEB">
                  <a:alpha val="85000"/>
                </a:srgbClr>
              </a:gs>
              <a:gs pos="98592">
                <a:schemeClr val="bg1">
                  <a:alpha val="62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userDrawn="1"/>
        </p:nvSpPr>
        <p:spPr>
          <a:xfrm>
            <a:off x="0" y="216817"/>
            <a:ext cx="94268" cy="518474"/>
          </a:xfrm>
          <a:prstGeom prst="rect">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1EB0BA-9E8A-4C62-ABD4-7F8E281C4800}" type="datetimeFigureOut">
              <a:rPr lang="zh-CN" altLang="en-US" smtClean="0"/>
              <a:pPr/>
              <a:t>2020/12/4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43FA2-9DF5-481C-905A-9982A55B54C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44795" y="6203414"/>
            <a:ext cx="2631858" cy="654586"/>
            <a:chOff x="313023" y="6096000"/>
            <a:chExt cx="1779937" cy="654586"/>
          </a:xfrm>
        </p:grpSpPr>
        <p:sp>
          <p:nvSpPr>
            <p:cNvPr id="8" name="矩形: 圆角 7"/>
            <p:cNvSpPr/>
            <p:nvPr/>
          </p:nvSpPr>
          <p:spPr>
            <a:xfrm>
              <a:off x="325120" y="6096000"/>
              <a:ext cx="1767840" cy="386080"/>
            </a:xfrm>
            <a:prstGeom prst="roundRect">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13023" y="6104255"/>
              <a:ext cx="1779930" cy="646331"/>
            </a:xfrm>
            <a:prstGeom prst="rect">
              <a:avLst/>
            </a:prstGeom>
            <a:noFill/>
          </p:spPr>
          <p:txBody>
            <a:bodyPr wrap="square" rtlCol="0">
              <a:spAutoFit/>
            </a:bodyPr>
            <a:lstStyle/>
            <a:p>
              <a:pPr algn="ctr"/>
              <a:r>
                <a:rPr lang="en" altLang="zh-CN" dirty="0">
                  <a:solidFill>
                    <a:schemeClr val="bg1"/>
                  </a:solidFill>
                  <a:latin typeface="微软雅黑" panose="020B0503020204020204" pitchFamily="34" charset="-122"/>
                  <a:ea typeface="微软雅黑" panose="020B0503020204020204" pitchFamily="34" charset="-122"/>
                </a:rPr>
                <a:t>Tan </a:t>
              </a:r>
              <a:r>
                <a:rPr lang="en" altLang="zh-CN" dirty="0" err="1">
                  <a:solidFill>
                    <a:schemeClr val="bg1"/>
                  </a:solidFill>
                  <a:latin typeface="微软雅黑" panose="020B0503020204020204" pitchFamily="34" charset="-122"/>
                  <a:ea typeface="微软雅黑" panose="020B0503020204020204" pitchFamily="34" charset="-122"/>
                </a:rPr>
                <a:t>Xinjie</a:t>
              </a:r>
              <a:r>
                <a:rPr lang="en" altLang="zh-CN" dirty="0">
                  <a:solidFill>
                    <a:schemeClr val="bg1"/>
                  </a:solidFill>
                  <a:latin typeface="微软雅黑" panose="020B0503020204020204" pitchFamily="34" charset="-122"/>
                  <a:ea typeface="微软雅黑" panose="020B0503020204020204" pitchFamily="34" charset="-122"/>
                </a:rPr>
                <a:t> &amp; Wei </a:t>
              </a:r>
              <a:r>
                <a:rPr lang="en" altLang="zh-CN" dirty="0" err="1">
                  <a:solidFill>
                    <a:schemeClr val="bg1"/>
                  </a:solidFill>
                  <a:latin typeface="微软雅黑" panose="020B0503020204020204" pitchFamily="34" charset="-122"/>
                  <a:ea typeface="微软雅黑" panose="020B0503020204020204" pitchFamily="34" charset="-122"/>
                </a:rPr>
                <a:t>Yafei</a:t>
              </a:r>
              <a:endParaRPr lang="zh-CN" altLang="en-US" dirty="0">
                <a:solidFill>
                  <a:schemeClr val="bg1"/>
                </a:solidFill>
                <a:latin typeface="微软雅黑" panose="020B0503020204020204" pitchFamily="34" charset="-122"/>
                <a:ea typeface="微软雅黑" panose="020B0503020204020204" pitchFamily="34" charset="-122"/>
              </a:endParaRPr>
            </a:p>
          </p:txBody>
        </p:sp>
      </p:grpSp>
      <p:cxnSp>
        <p:nvCxnSpPr>
          <p:cNvPr id="13" name="直接连接符 12"/>
          <p:cNvCxnSpPr/>
          <p:nvPr/>
        </p:nvCxnSpPr>
        <p:spPr>
          <a:xfrm>
            <a:off x="2616085" y="2304644"/>
            <a:ext cx="559000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2294016" y="1381314"/>
            <a:ext cx="9814560" cy="923330"/>
          </a:xfrm>
          <a:prstGeom prst="rect">
            <a:avLst/>
          </a:prstGeom>
          <a:noFill/>
        </p:spPr>
        <p:txBody>
          <a:bodyPr wrap="square" rtlCol="0">
            <a:spAutoFit/>
          </a:bodyPr>
          <a:lstStyle/>
          <a:p>
            <a:r>
              <a:rPr lang="en" altLang="zh-CN" sz="5400" b="1" dirty="0">
                <a:solidFill>
                  <a:srgbClr val="6A5546"/>
                </a:solidFill>
                <a:latin typeface="Times New Roman" panose="02020603050405020304" pitchFamily="18" charset="0"/>
                <a:ea typeface="微软雅黑" panose="020B0503020204020204" pitchFamily="34" charset="-122"/>
                <a:cs typeface="Times New Roman" panose="02020603050405020304" pitchFamily="18" charset="0"/>
              </a:rPr>
              <a:t>Tourism Translation</a:t>
            </a:r>
            <a:endParaRPr lang="zh-CN" altLang="en-US" sz="5400" b="1" dirty="0">
              <a:solidFill>
                <a:srgbClr val="6A5546"/>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0" name="文本框 19"/>
          <p:cNvSpPr txBox="1"/>
          <p:nvPr/>
        </p:nvSpPr>
        <p:spPr>
          <a:xfrm>
            <a:off x="144795" y="5614658"/>
            <a:ext cx="4655282" cy="369332"/>
          </a:xfrm>
          <a:prstGeom prst="rect">
            <a:avLst/>
          </a:prstGeom>
          <a:noFill/>
        </p:spPr>
        <p:txBody>
          <a:bodyPr wrap="square" rtlCol="0">
            <a:spAutoFit/>
          </a:bodyPr>
          <a:lstStyle/>
          <a:p>
            <a:r>
              <a:rPr lang="en-US" altLang="zh-CN" dirty="0">
                <a:solidFill>
                  <a:srgbClr val="6A5546"/>
                </a:solidFill>
                <a:latin typeface="微软雅黑" panose="020B0503020204020204" pitchFamily="34" charset="-122"/>
                <a:ea typeface="微软雅黑" panose="020B0503020204020204" pitchFamily="34" charset="-122"/>
              </a:rPr>
              <a:t>Session 12, 2020 </a:t>
            </a:r>
            <a:r>
              <a:rPr lang="zh-CN" altLang="en-US" dirty="0">
                <a:solidFill>
                  <a:srgbClr val="6A5546"/>
                </a:solidFill>
                <a:latin typeface="微软雅黑" panose="020B0503020204020204" pitchFamily="34" charset="-122"/>
                <a:ea typeface="微软雅黑" panose="020B0503020204020204" pitchFamily="34" charset="-122"/>
              </a:rPr>
              <a:t>年</a:t>
            </a:r>
            <a:r>
              <a:rPr lang="en-US" altLang="zh-CN" dirty="0">
                <a:solidFill>
                  <a:srgbClr val="6A5546"/>
                </a:solidFill>
                <a:latin typeface="微软雅黑" panose="020B0503020204020204" pitchFamily="34" charset="-122"/>
                <a:ea typeface="微软雅黑" panose="020B0503020204020204" pitchFamily="34" charset="-122"/>
              </a:rPr>
              <a:t>12</a:t>
            </a:r>
            <a:r>
              <a:rPr lang="zh-CN" altLang="en-US" dirty="0">
                <a:solidFill>
                  <a:srgbClr val="6A5546"/>
                </a:solidFill>
                <a:latin typeface="微软雅黑" panose="020B0503020204020204" pitchFamily="34" charset="-122"/>
                <a:ea typeface="微软雅黑" panose="020B0503020204020204" pitchFamily="34" charset="-122"/>
              </a:rPr>
              <a:t>月</a:t>
            </a:r>
            <a:r>
              <a:rPr lang="en-US" altLang="zh-CN" dirty="0">
                <a:solidFill>
                  <a:srgbClr val="6A5546"/>
                </a:solidFill>
                <a:latin typeface="微软雅黑" panose="020B0503020204020204" pitchFamily="34" charset="-122"/>
                <a:ea typeface="微软雅黑" panose="020B0503020204020204" pitchFamily="34" charset="-122"/>
              </a:rPr>
              <a:t>07</a:t>
            </a:r>
            <a:r>
              <a:rPr lang="zh-CN" altLang="en-US" dirty="0">
                <a:solidFill>
                  <a:srgbClr val="6A5546"/>
                </a:solidFill>
                <a:latin typeface="微软雅黑" panose="020B0503020204020204" pitchFamily="34" charset="-122"/>
                <a:ea typeface="微软雅黑" panose="020B0503020204020204" pitchFamily="34" charset="-122"/>
              </a:rPr>
              <a:t>日</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TextBox 315"/>
          <p:cNvSpPr txBox="1"/>
          <p:nvPr/>
        </p:nvSpPr>
        <p:spPr>
          <a:xfrm>
            <a:off x="8300212" y="3331813"/>
            <a:ext cx="1495409" cy="246221"/>
          </a:xfrm>
          <a:prstGeom prst="rect">
            <a:avLst/>
          </a:prstGeom>
          <a:noFill/>
        </p:spPr>
        <p:txBody>
          <a:bodyPr wrap="none" lIns="0" tIns="0" rIns="0" bIns="0" rtlCol="0" anchor="t">
            <a:spAutoFit/>
          </a:bodyPr>
          <a:lstStyle/>
          <a:p>
            <a:pPr lvl="0"/>
            <a:r>
              <a:rPr lang="en" altLang="zh-CN" sz="1600" b="1" dirty="0">
                <a:solidFill>
                  <a:srgbClr val="262626"/>
                </a:solidFill>
                <a:latin typeface="微软雅黑" panose="020B0503020204020204" pitchFamily="34" charset="-122"/>
                <a:ea typeface="微软雅黑" panose="020B0503020204020204" pitchFamily="34" charset="-122"/>
              </a:rPr>
              <a:t>Transliteration</a:t>
            </a: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47" name="TextBox 46"/>
          <p:cNvSpPr txBox="1"/>
          <p:nvPr/>
        </p:nvSpPr>
        <p:spPr>
          <a:xfrm>
            <a:off x="7586873" y="2266516"/>
            <a:ext cx="856004" cy="246221"/>
          </a:xfrm>
          <a:prstGeom prst="rect">
            <a:avLst/>
          </a:prstGeom>
          <a:noFill/>
        </p:spPr>
        <p:txBody>
          <a:bodyPr wrap="none" lIns="0" tIns="0" rIns="0" bIns="0" rtlCol="0" anchor="t">
            <a:spAutoFit/>
          </a:bodyPr>
          <a:lstStyle/>
          <a:p>
            <a:pPr lvl="0" algn="r"/>
            <a:r>
              <a:rPr lang="en" altLang="zh-CN" sz="1600" b="1" dirty="0">
                <a:solidFill>
                  <a:srgbClr val="262626"/>
                </a:solidFill>
                <a:latin typeface="微软雅黑" panose="020B0503020204020204" pitchFamily="34" charset="-122"/>
                <a:ea typeface="微软雅黑" panose="020B0503020204020204" pitchFamily="34" charset="-122"/>
              </a:rPr>
              <a:t>Analogy</a:t>
            </a: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50" name="TextBox 49"/>
          <p:cNvSpPr txBox="1"/>
          <p:nvPr/>
        </p:nvSpPr>
        <p:spPr>
          <a:xfrm>
            <a:off x="5588694" y="1417764"/>
            <a:ext cx="1022716" cy="246221"/>
          </a:xfrm>
          <a:prstGeom prst="rect">
            <a:avLst/>
          </a:prstGeom>
          <a:noFill/>
        </p:spPr>
        <p:txBody>
          <a:bodyPr wrap="none" lIns="0" tIns="0" rIns="0" bIns="0" rtlCol="0" anchor="t">
            <a:spAutoFit/>
          </a:bodyPr>
          <a:lstStyle/>
          <a:p>
            <a:pPr lvl="0" algn="r"/>
            <a:r>
              <a:rPr lang="en" altLang="zh-CN" sz="1600" b="1" dirty="0">
                <a:solidFill>
                  <a:srgbClr val="262626"/>
                </a:solidFill>
                <a:latin typeface="微软雅黑" panose="020B0503020204020204" pitchFamily="34" charset="-122"/>
                <a:ea typeface="微软雅黑" panose="020B0503020204020204" pitchFamily="34" charset="-122"/>
              </a:rPr>
              <a:t> Omission</a:t>
            </a: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53" name="TextBox 52"/>
          <p:cNvSpPr txBox="1"/>
          <p:nvPr/>
        </p:nvSpPr>
        <p:spPr>
          <a:xfrm>
            <a:off x="3179583" y="2266516"/>
            <a:ext cx="1396216" cy="246221"/>
          </a:xfrm>
          <a:prstGeom prst="rect">
            <a:avLst/>
          </a:prstGeom>
          <a:noFill/>
        </p:spPr>
        <p:txBody>
          <a:bodyPr wrap="none" lIns="0" tIns="0" rIns="0" bIns="0" rtlCol="0" anchor="t">
            <a:spAutoFit/>
          </a:bodyPr>
          <a:lstStyle/>
          <a:p>
            <a:pPr lvl="0" algn="r"/>
            <a:r>
              <a:rPr lang="en" altLang="zh-CN" sz="1600" b="1" dirty="0">
                <a:solidFill>
                  <a:srgbClr val="262626"/>
                </a:solidFill>
                <a:latin typeface="微软雅黑" panose="020B0503020204020204" pitchFamily="34" charset="-122"/>
                <a:ea typeface="微软雅黑" panose="020B0503020204020204" pitchFamily="34" charset="-122"/>
              </a:rPr>
              <a:t>Amplification</a:t>
            </a:r>
            <a:endParaRPr lang="en-US" altLang="zh-CN" sz="1600" dirty="0">
              <a:solidFill>
                <a:srgbClr val="262626"/>
              </a:solidFill>
              <a:latin typeface="Bebas Neue" panose="020B0606020202050201" pitchFamily="34" charset="0"/>
              <a:ea typeface="微软雅黑" panose="020B0503020204020204" pitchFamily="34" charset="-122"/>
            </a:endParaRPr>
          </a:p>
        </p:txBody>
      </p:sp>
      <p:sp>
        <p:nvSpPr>
          <p:cNvPr id="56" name="TextBox 55"/>
          <p:cNvSpPr txBox="1"/>
          <p:nvPr/>
        </p:nvSpPr>
        <p:spPr>
          <a:xfrm>
            <a:off x="2831734" y="3331812"/>
            <a:ext cx="995337" cy="246221"/>
          </a:xfrm>
          <a:prstGeom prst="rect">
            <a:avLst/>
          </a:prstGeom>
          <a:noFill/>
        </p:spPr>
        <p:txBody>
          <a:bodyPr wrap="none" lIns="0" tIns="0" rIns="0" bIns="0" rtlCol="0" anchor="t">
            <a:spAutoFit/>
          </a:bodyPr>
          <a:lstStyle/>
          <a:p>
            <a:pPr lvl="0"/>
            <a:r>
              <a:rPr lang="en" altLang="zh-CN" sz="1600" b="1" dirty="0">
                <a:solidFill>
                  <a:srgbClr val="262626"/>
                </a:solidFill>
                <a:latin typeface="微软雅黑" panose="020B0503020204020204" pitchFamily="34" charset="-122"/>
                <a:ea typeface="微软雅黑" panose="020B0503020204020204" pitchFamily="34" charset="-122"/>
              </a:rPr>
              <a:t>Rewriting</a:t>
            </a:r>
            <a:endParaRPr lang="en-US" altLang="zh-CN" sz="1600" dirty="0">
              <a:solidFill>
                <a:srgbClr val="262626"/>
              </a:solidFill>
              <a:latin typeface="Bebas Neue" panose="020B0606020202050201" pitchFamily="34" charset="0"/>
              <a:ea typeface="微软雅黑" panose="020B0503020204020204" pitchFamily="34" charset="-122"/>
            </a:endParaRPr>
          </a:p>
        </p:txBody>
      </p:sp>
      <p:grpSp>
        <p:nvGrpSpPr>
          <p:cNvPr id="15" name="Group 245"/>
          <p:cNvGrpSpPr/>
          <p:nvPr/>
        </p:nvGrpSpPr>
        <p:grpSpPr>
          <a:xfrm>
            <a:off x="5037708" y="2861731"/>
            <a:ext cx="2116584" cy="3144640"/>
            <a:chOff x="4168751" y="1735138"/>
            <a:chExt cx="1000125" cy="1485900"/>
          </a:xfrm>
          <a:solidFill>
            <a:srgbClr val="262626"/>
          </a:solidFill>
        </p:grpSpPr>
        <p:sp>
          <p:nvSpPr>
            <p:cNvPr id="242" name="Freeform 123"/>
            <p:cNvSpPr/>
            <p:nvPr/>
          </p:nvSpPr>
          <p:spPr bwMode="auto">
            <a:xfrm>
              <a:off x="4429102" y="3038475"/>
              <a:ext cx="479425" cy="61913"/>
            </a:xfrm>
            <a:custGeom>
              <a:avLst/>
              <a:gdLst/>
              <a:ahLst/>
              <a:cxnLst>
                <a:cxn ang="0">
                  <a:pos x="163" y="11"/>
                </a:cxn>
                <a:cxn ang="0">
                  <a:pos x="153" y="21"/>
                </a:cxn>
                <a:cxn ang="0">
                  <a:pos x="10" y="21"/>
                </a:cxn>
                <a:cxn ang="0">
                  <a:pos x="0" y="11"/>
                </a:cxn>
                <a:cxn ang="0">
                  <a:pos x="10" y="0"/>
                </a:cxn>
                <a:cxn ang="0">
                  <a:pos x="153" y="0"/>
                </a:cxn>
                <a:cxn ang="0">
                  <a:pos x="163" y="11"/>
                </a:cxn>
              </a:cxnLst>
              <a:rect l="0" t="0" r="r" b="b"/>
              <a:pathLst>
                <a:path w="163" h="21">
                  <a:moveTo>
                    <a:pt x="163" y="11"/>
                  </a:moveTo>
                  <a:cubicBezTo>
                    <a:pt x="163" y="16"/>
                    <a:pt x="158" y="21"/>
                    <a:pt x="153" y="21"/>
                  </a:cubicBezTo>
                  <a:cubicBezTo>
                    <a:pt x="10" y="21"/>
                    <a:pt x="10" y="21"/>
                    <a:pt x="10" y="21"/>
                  </a:cubicBezTo>
                  <a:cubicBezTo>
                    <a:pt x="5" y="21"/>
                    <a:pt x="0" y="16"/>
                    <a:pt x="0" y="11"/>
                  </a:cubicBezTo>
                  <a:cubicBezTo>
                    <a:pt x="0" y="5"/>
                    <a:pt x="5" y="0"/>
                    <a:pt x="10" y="0"/>
                  </a:cubicBezTo>
                  <a:cubicBezTo>
                    <a:pt x="153" y="0"/>
                    <a:pt x="153" y="0"/>
                    <a:pt x="153" y="0"/>
                  </a:cubicBezTo>
                  <a:cubicBezTo>
                    <a:pt x="158" y="0"/>
                    <a:pt x="163" y="5"/>
                    <a:pt x="163" y="11"/>
                  </a:cubicBezTo>
                  <a:close/>
                </a:path>
              </a:pathLst>
            </a:custGeom>
            <a:grp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3" name="Freeform 124"/>
            <p:cNvSpPr/>
            <p:nvPr/>
          </p:nvSpPr>
          <p:spPr bwMode="auto">
            <a:xfrm>
              <a:off x="4429102" y="2952750"/>
              <a:ext cx="479425" cy="61913"/>
            </a:xfrm>
            <a:custGeom>
              <a:avLst/>
              <a:gdLst/>
              <a:ahLst/>
              <a:cxnLst>
                <a:cxn ang="0">
                  <a:pos x="163" y="11"/>
                </a:cxn>
                <a:cxn ang="0">
                  <a:pos x="153" y="21"/>
                </a:cxn>
                <a:cxn ang="0">
                  <a:pos x="10" y="21"/>
                </a:cxn>
                <a:cxn ang="0">
                  <a:pos x="0" y="11"/>
                </a:cxn>
                <a:cxn ang="0">
                  <a:pos x="10" y="0"/>
                </a:cxn>
                <a:cxn ang="0">
                  <a:pos x="153" y="0"/>
                </a:cxn>
                <a:cxn ang="0">
                  <a:pos x="163" y="11"/>
                </a:cxn>
              </a:cxnLst>
              <a:rect l="0" t="0" r="r" b="b"/>
              <a:pathLst>
                <a:path w="163" h="21">
                  <a:moveTo>
                    <a:pt x="163" y="11"/>
                  </a:moveTo>
                  <a:cubicBezTo>
                    <a:pt x="163" y="16"/>
                    <a:pt x="158" y="21"/>
                    <a:pt x="153" y="21"/>
                  </a:cubicBezTo>
                  <a:cubicBezTo>
                    <a:pt x="10" y="21"/>
                    <a:pt x="10" y="21"/>
                    <a:pt x="10" y="21"/>
                  </a:cubicBezTo>
                  <a:cubicBezTo>
                    <a:pt x="5" y="21"/>
                    <a:pt x="0" y="16"/>
                    <a:pt x="0" y="11"/>
                  </a:cubicBezTo>
                  <a:cubicBezTo>
                    <a:pt x="0" y="5"/>
                    <a:pt x="5" y="0"/>
                    <a:pt x="10" y="0"/>
                  </a:cubicBezTo>
                  <a:cubicBezTo>
                    <a:pt x="153" y="0"/>
                    <a:pt x="153" y="0"/>
                    <a:pt x="153" y="0"/>
                  </a:cubicBezTo>
                  <a:cubicBezTo>
                    <a:pt x="158" y="0"/>
                    <a:pt x="163" y="5"/>
                    <a:pt x="163" y="11"/>
                  </a:cubicBezTo>
                  <a:close/>
                </a:path>
              </a:pathLst>
            </a:custGeom>
            <a:grp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4" name="Freeform 125"/>
            <p:cNvSpPr/>
            <p:nvPr/>
          </p:nvSpPr>
          <p:spPr bwMode="auto">
            <a:xfrm>
              <a:off x="4470377" y="3125788"/>
              <a:ext cx="379413" cy="95250"/>
            </a:xfrm>
            <a:custGeom>
              <a:avLst/>
              <a:gdLst/>
              <a:ahLst/>
              <a:cxnLst>
                <a:cxn ang="0">
                  <a:pos x="0" y="0"/>
                </a:cxn>
                <a:cxn ang="0">
                  <a:pos x="129" y="0"/>
                </a:cxn>
                <a:cxn ang="0">
                  <a:pos x="63" y="30"/>
                </a:cxn>
                <a:cxn ang="0">
                  <a:pos x="0" y="0"/>
                </a:cxn>
              </a:cxnLst>
              <a:rect l="0" t="0" r="r" b="b"/>
              <a:pathLst>
                <a:path w="129" h="32">
                  <a:moveTo>
                    <a:pt x="0" y="0"/>
                  </a:moveTo>
                  <a:cubicBezTo>
                    <a:pt x="129" y="0"/>
                    <a:pt x="129" y="0"/>
                    <a:pt x="129" y="0"/>
                  </a:cubicBezTo>
                  <a:cubicBezTo>
                    <a:pt x="129" y="0"/>
                    <a:pt x="120" y="32"/>
                    <a:pt x="63" y="30"/>
                  </a:cubicBezTo>
                  <a:cubicBezTo>
                    <a:pt x="17" y="29"/>
                    <a:pt x="0" y="0"/>
                    <a:pt x="0" y="0"/>
                  </a:cubicBezTo>
                  <a:close/>
                </a:path>
              </a:pathLst>
            </a:custGeom>
            <a:grp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5" name="Freeform 237"/>
            <p:cNvSpPr>
              <a:spLocks noEditPoints="1"/>
            </p:cNvSpPr>
            <p:nvPr/>
          </p:nvSpPr>
          <p:spPr bwMode="auto">
            <a:xfrm>
              <a:off x="4168751" y="1735138"/>
              <a:ext cx="1000125" cy="1179513"/>
            </a:xfrm>
            <a:custGeom>
              <a:avLst/>
              <a:gdLst/>
              <a:ahLst/>
              <a:cxnLst>
                <a:cxn ang="0">
                  <a:pos x="175" y="0"/>
                </a:cxn>
                <a:cxn ang="0">
                  <a:pos x="167" y="0"/>
                </a:cxn>
                <a:cxn ang="0">
                  <a:pos x="6" y="165"/>
                </a:cxn>
                <a:cxn ang="0">
                  <a:pos x="67" y="318"/>
                </a:cxn>
                <a:cxn ang="0">
                  <a:pos x="90" y="396"/>
                </a:cxn>
                <a:cxn ang="0">
                  <a:pos x="90" y="396"/>
                </a:cxn>
                <a:cxn ang="0">
                  <a:pos x="99" y="401"/>
                </a:cxn>
                <a:cxn ang="0">
                  <a:pos x="242" y="401"/>
                </a:cxn>
                <a:cxn ang="0">
                  <a:pos x="251" y="396"/>
                </a:cxn>
                <a:cxn ang="0">
                  <a:pos x="251" y="396"/>
                </a:cxn>
                <a:cxn ang="0">
                  <a:pos x="274" y="318"/>
                </a:cxn>
                <a:cxn ang="0">
                  <a:pos x="336" y="165"/>
                </a:cxn>
                <a:cxn ang="0">
                  <a:pos x="175" y="0"/>
                </a:cxn>
                <a:cxn ang="0">
                  <a:pos x="295" y="166"/>
                </a:cxn>
                <a:cxn ang="0">
                  <a:pos x="249" y="282"/>
                </a:cxn>
                <a:cxn ang="0">
                  <a:pos x="231" y="352"/>
                </a:cxn>
                <a:cxn ang="0">
                  <a:pos x="231" y="352"/>
                </a:cxn>
                <a:cxn ang="0">
                  <a:pos x="224" y="356"/>
                </a:cxn>
                <a:cxn ang="0">
                  <a:pos x="117" y="356"/>
                </a:cxn>
                <a:cxn ang="0">
                  <a:pos x="110" y="352"/>
                </a:cxn>
                <a:cxn ang="0">
                  <a:pos x="110" y="352"/>
                </a:cxn>
                <a:cxn ang="0">
                  <a:pos x="93" y="282"/>
                </a:cxn>
                <a:cxn ang="0">
                  <a:pos x="47" y="166"/>
                </a:cxn>
                <a:cxn ang="0">
                  <a:pos x="168" y="43"/>
                </a:cxn>
                <a:cxn ang="0">
                  <a:pos x="174" y="43"/>
                </a:cxn>
                <a:cxn ang="0">
                  <a:pos x="295" y="166"/>
                </a:cxn>
              </a:cxnLst>
              <a:rect l="0" t="0" r="r" b="b"/>
              <a:pathLst>
                <a:path w="341" h="401">
                  <a:moveTo>
                    <a:pt x="175" y="0"/>
                  </a:moveTo>
                  <a:cubicBezTo>
                    <a:pt x="167" y="0"/>
                    <a:pt x="167" y="0"/>
                    <a:pt x="167" y="0"/>
                  </a:cubicBezTo>
                  <a:cubicBezTo>
                    <a:pt x="61" y="7"/>
                    <a:pt x="0" y="83"/>
                    <a:pt x="6" y="165"/>
                  </a:cubicBezTo>
                  <a:cubicBezTo>
                    <a:pt x="12" y="254"/>
                    <a:pt x="61" y="264"/>
                    <a:pt x="67" y="318"/>
                  </a:cubicBezTo>
                  <a:cubicBezTo>
                    <a:pt x="73" y="372"/>
                    <a:pt x="90" y="396"/>
                    <a:pt x="90" y="396"/>
                  </a:cubicBezTo>
                  <a:cubicBezTo>
                    <a:pt x="90" y="396"/>
                    <a:pt x="90" y="396"/>
                    <a:pt x="90" y="396"/>
                  </a:cubicBezTo>
                  <a:cubicBezTo>
                    <a:pt x="92" y="399"/>
                    <a:pt x="96" y="401"/>
                    <a:pt x="99" y="401"/>
                  </a:cubicBezTo>
                  <a:cubicBezTo>
                    <a:pt x="242" y="401"/>
                    <a:pt x="242" y="401"/>
                    <a:pt x="242" y="401"/>
                  </a:cubicBezTo>
                  <a:cubicBezTo>
                    <a:pt x="245" y="401"/>
                    <a:pt x="249" y="399"/>
                    <a:pt x="251" y="396"/>
                  </a:cubicBezTo>
                  <a:cubicBezTo>
                    <a:pt x="251" y="396"/>
                    <a:pt x="251" y="396"/>
                    <a:pt x="251" y="396"/>
                  </a:cubicBezTo>
                  <a:cubicBezTo>
                    <a:pt x="251" y="396"/>
                    <a:pt x="268" y="372"/>
                    <a:pt x="274" y="318"/>
                  </a:cubicBezTo>
                  <a:cubicBezTo>
                    <a:pt x="280" y="264"/>
                    <a:pt x="330" y="254"/>
                    <a:pt x="336" y="165"/>
                  </a:cubicBezTo>
                  <a:cubicBezTo>
                    <a:pt x="341" y="83"/>
                    <a:pt x="280" y="7"/>
                    <a:pt x="175" y="0"/>
                  </a:cubicBezTo>
                  <a:close/>
                  <a:moveTo>
                    <a:pt x="295" y="166"/>
                  </a:moveTo>
                  <a:cubicBezTo>
                    <a:pt x="290" y="234"/>
                    <a:pt x="253" y="241"/>
                    <a:pt x="249" y="282"/>
                  </a:cubicBezTo>
                  <a:cubicBezTo>
                    <a:pt x="244" y="322"/>
                    <a:pt x="231" y="352"/>
                    <a:pt x="231" y="352"/>
                  </a:cubicBezTo>
                  <a:cubicBezTo>
                    <a:pt x="231" y="352"/>
                    <a:pt x="231" y="352"/>
                    <a:pt x="231" y="352"/>
                  </a:cubicBezTo>
                  <a:cubicBezTo>
                    <a:pt x="229" y="354"/>
                    <a:pt x="227" y="356"/>
                    <a:pt x="224" y="356"/>
                  </a:cubicBezTo>
                  <a:cubicBezTo>
                    <a:pt x="117" y="356"/>
                    <a:pt x="117" y="356"/>
                    <a:pt x="117" y="356"/>
                  </a:cubicBezTo>
                  <a:cubicBezTo>
                    <a:pt x="114" y="356"/>
                    <a:pt x="112" y="354"/>
                    <a:pt x="110" y="352"/>
                  </a:cubicBezTo>
                  <a:cubicBezTo>
                    <a:pt x="110" y="352"/>
                    <a:pt x="110" y="352"/>
                    <a:pt x="110" y="352"/>
                  </a:cubicBezTo>
                  <a:cubicBezTo>
                    <a:pt x="110" y="352"/>
                    <a:pt x="98" y="322"/>
                    <a:pt x="93" y="282"/>
                  </a:cubicBezTo>
                  <a:cubicBezTo>
                    <a:pt x="89" y="241"/>
                    <a:pt x="51" y="234"/>
                    <a:pt x="47" y="166"/>
                  </a:cubicBezTo>
                  <a:cubicBezTo>
                    <a:pt x="43" y="105"/>
                    <a:pt x="89" y="48"/>
                    <a:pt x="168" y="43"/>
                  </a:cubicBezTo>
                  <a:cubicBezTo>
                    <a:pt x="174" y="43"/>
                    <a:pt x="174" y="43"/>
                    <a:pt x="174" y="43"/>
                  </a:cubicBezTo>
                  <a:cubicBezTo>
                    <a:pt x="253" y="48"/>
                    <a:pt x="299" y="105"/>
                    <a:pt x="295" y="166"/>
                  </a:cubicBezTo>
                  <a:close/>
                </a:path>
              </a:pathLst>
            </a:custGeom>
            <a:grp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grpSp>
      <p:sp>
        <p:nvSpPr>
          <p:cNvPr id="74" name="Rectangle 73"/>
          <p:cNvSpPr/>
          <p:nvPr/>
        </p:nvSpPr>
        <p:spPr>
          <a:xfrm>
            <a:off x="5509143" y="3777100"/>
            <a:ext cx="1173718" cy="369332"/>
          </a:xfrm>
          <a:prstGeom prst="rect">
            <a:avLst/>
          </a:prstGeom>
        </p:spPr>
        <p:txBody>
          <a:bodyPr wrap="none">
            <a:spAutoFit/>
          </a:bodyPr>
          <a:lstStyle/>
          <a:p>
            <a:pPr algn="ctr"/>
            <a:r>
              <a:rPr lang="en" altLang="zh-CN" dirty="0">
                <a:solidFill>
                  <a:srgbClr val="6A5546"/>
                </a:solidFill>
                <a:latin typeface="微软雅黑" panose="020B0503020204020204" pitchFamily="34" charset="-122"/>
                <a:ea typeface="微软雅黑" panose="020B0503020204020204" pitchFamily="34" charset="-122"/>
              </a:rPr>
              <a:t>Methods</a:t>
            </a:r>
            <a:endParaRPr lang="en-US" b="1" dirty="0">
              <a:solidFill>
                <a:srgbClr val="262626"/>
              </a:solidFill>
              <a:latin typeface="微软雅黑" panose="020B0503020204020204" pitchFamily="34" charset="-122"/>
              <a:ea typeface="微软雅黑" panose="020B0503020204020204" pitchFamily="34" charset="-122"/>
            </a:endParaRPr>
          </a:p>
        </p:txBody>
      </p:sp>
      <p:sp>
        <p:nvSpPr>
          <p:cNvPr id="309" name="Oval 308"/>
          <p:cNvSpPr/>
          <p:nvPr/>
        </p:nvSpPr>
        <p:spPr>
          <a:xfrm>
            <a:off x="4773609" y="2337613"/>
            <a:ext cx="657827" cy="638993"/>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67" name="Freeform 64"/>
          <p:cNvSpPr>
            <a:spLocks noEditPoints="1"/>
          </p:cNvSpPr>
          <p:nvPr/>
        </p:nvSpPr>
        <p:spPr bwMode="auto">
          <a:xfrm>
            <a:off x="4925781" y="2510001"/>
            <a:ext cx="353484" cy="294217"/>
          </a:xfrm>
          <a:custGeom>
            <a:avLst/>
            <a:gdLst/>
            <a:ahLst/>
            <a:cxnLst>
              <a:cxn ang="0">
                <a:pos x="77" y="51"/>
              </a:cxn>
              <a:cxn ang="0">
                <a:pos x="75" y="55"/>
              </a:cxn>
              <a:cxn ang="0">
                <a:pos x="59" y="63"/>
              </a:cxn>
              <a:cxn ang="0">
                <a:pos x="57" y="64"/>
              </a:cxn>
              <a:cxn ang="0">
                <a:pos x="55" y="63"/>
              </a:cxn>
              <a:cxn ang="0">
                <a:pos x="39" y="55"/>
              </a:cxn>
              <a:cxn ang="0">
                <a:pos x="39" y="55"/>
              </a:cxn>
              <a:cxn ang="0">
                <a:pos x="38" y="55"/>
              </a:cxn>
              <a:cxn ang="0">
                <a:pos x="22" y="63"/>
              </a:cxn>
              <a:cxn ang="0">
                <a:pos x="20" y="64"/>
              </a:cxn>
              <a:cxn ang="0">
                <a:pos x="18" y="63"/>
              </a:cxn>
              <a:cxn ang="0">
                <a:pos x="2" y="55"/>
              </a:cxn>
              <a:cxn ang="0">
                <a:pos x="0" y="51"/>
              </a:cxn>
              <a:cxn ang="0">
                <a:pos x="0" y="37"/>
              </a:cxn>
              <a:cxn ang="0">
                <a:pos x="3" y="32"/>
              </a:cxn>
              <a:cxn ang="0">
                <a:pos x="18" y="26"/>
              </a:cxn>
              <a:cxn ang="0">
                <a:pos x="18" y="11"/>
              </a:cxn>
              <a:cxn ang="0">
                <a:pos x="21" y="7"/>
              </a:cxn>
              <a:cxn ang="0">
                <a:pos x="37" y="0"/>
              </a:cxn>
              <a:cxn ang="0">
                <a:pos x="39" y="0"/>
              </a:cxn>
              <a:cxn ang="0">
                <a:pos x="40" y="0"/>
              </a:cxn>
              <a:cxn ang="0">
                <a:pos x="56" y="7"/>
              </a:cxn>
              <a:cxn ang="0">
                <a:pos x="59" y="11"/>
              </a:cxn>
              <a:cxn ang="0">
                <a:pos x="59" y="26"/>
              </a:cxn>
              <a:cxn ang="0">
                <a:pos x="75" y="32"/>
              </a:cxn>
              <a:cxn ang="0">
                <a:pos x="77" y="37"/>
              </a:cxn>
              <a:cxn ang="0">
                <a:pos x="77" y="51"/>
              </a:cxn>
              <a:cxn ang="0">
                <a:pos x="35" y="36"/>
              </a:cxn>
              <a:cxn ang="0">
                <a:pos x="20" y="30"/>
              </a:cxn>
              <a:cxn ang="0">
                <a:pos x="6" y="36"/>
              </a:cxn>
              <a:cxn ang="0">
                <a:pos x="20" y="42"/>
              </a:cxn>
              <a:cxn ang="0">
                <a:pos x="35" y="36"/>
              </a:cxn>
              <a:cxn ang="0">
                <a:pos x="36" y="51"/>
              </a:cxn>
              <a:cxn ang="0">
                <a:pos x="36" y="40"/>
              </a:cxn>
              <a:cxn ang="0">
                <a:pos x="23" y="46"/>
              </a:cxn>
              <a:cxn ang="0">
                <a:pos x="23" y="58"/>
              </a:cxn>
              <a:cxn ang="0">
                <a:pos x="36" y="51"/>
              </a:cxn>
              <a:cxn ang="0">
                <a:pos x="54" y="11"/>
              </a:cxn>
              <a:cxn ang="0">
                <a:pos x="39" y="5"/>
              </a:cxn>
              <a:cxn ang="0">
                <a:pos x="23" y="11"/>
              </a:cxn>
              <a:cxn ang="0">
                <a:pos x="39" y="18"/>
              </a:cxn>
              <a:cxn ang="0">
                <a:pos x="54" y="11"/>
              </a:cxn>
              <a:cxn ang="0">
                <a:pos x="55" y="26"/>
              </a:cxn>
              <a:cxn ang="0">
                <a:pos x="55" y="16"/>
              </a:cxn>
              <a:cxn ang="0">
                <a:pos x="41" y="22"/>
              </a:cxn>
              <a:cxn ang="0">
                <a:pos x="41" y="32"/>
              </a:cxn>
              <a:cxn ang="0">
                <a:pos x="55" y="26"/>
              </a:cxn>
              <a:cxn ang="0">
                <a:pos x="71" y="36"/>
              </a:cxn>
              <a:cxn ang="0">
                <a:pos x="57" y="30"/>
              </a:cxn>
              <a:cxn ang="0">
                <a:pos x="42" y="36"/>
              </a:cxn>
              <a:cxn ang="0">
                <a:pos x="57" y="42"/>
              </a:cxn>
              <a:cxn ang="0">
                <a:pos x="71" y="36"/>
              </a:cxn>
              <a:cxn ang="0">
                <a:pos x="73" y="51"/>
              </a:cxn>
              <a:cxn ang="0">
                <a:pos x="73" y="40"/>
              </a:cxn>
              <a:cxn ang="0">
                <a:pos x="59" y="46"/>
              </a:cxn>
              <a:cxn ang="0">
                <a:pos x="59" y="58"/>
              </a:cxn>
              <a:cxn ang="0">
                <a:pos x="73" y="51"/>
              </a:cxn>
            </a:cxnLst>
            <a:rect l="0" t="0" r="r" b="b"/>
            <a:pathLst>
              <a:path w="77" h="64">
                <a:moveTo>
                  <a:pt x="77" y="51"/>
                </a:moveTo>
                <a:cubicBezTo>
                  <a:pt x="77" y="53"/>
                  <a:pt x="76" y="55"/>
                  <a:pt x="75" y="55"/>
                </a:cubicBezTo>
                <a:cubicBezTo>
                  <a:pt x="59" y="63"/>
                  <a:pt x="59" y="63"/>
                  <a:pt x="59" y="63"/>
                </a:cubicBezTo>
                <a:cubicBezTo>
                  <a:pt x="58" y="64"/>
                  <a:pt x="58" y="64"/>
                  <a:pt x="57" y="64"/>
                </a:cubicBezTo>
                <a:cubicBezTo>
                  <a:pt x="56" y="64"/>
                  <a:pt x="55" y="64"/>
                  <a:pt x="55" y="63"/>
                </a:cubicBezTo>
                <a:cubicBezTo>
                  <a:pt x="39" y="55"/>
                  <a:pt x="39" y="55"/>
                  <a:pt x="39" y="55"/>
                </a:cubicBezTo>
                <a:cubicBezTo>
                  <a:pt x="39" y="55"/>
                  <a:pt x="39" y="55"/>
                  <a:pt x="39" y="55"/>
                </a:cubicBezTo>
                <a:cubicBezTo>
                  <a:pt x="39" y="55"/>
                  <a:pt x="38" y="55"/>
                  <a:pt x="38" y="55"/>
                </a:cubicBezTo>
                <a:cubicBezTo>
                  <a:pt x="22" y="63"/>
                  <a:pt x="22" y="63"/>
                  <a:pt x="22" y="63"/>
                </a:cubicBezTo>
                <a:cubicBezTo>
                  <a:pt x="22" y="64"/>
                  <a:pt x="21" y="64"/>
                  <a:pt x="20" y="64"/>
                </a:cubicBezTo>
                <a:cubicBezTo>
                  <a:pt x="20" y="64"/>
                  <a:pt x="19" y="64"/>
                  <a:pt x="18" y="63"/>
                </a:cubicBezTo>
                <a:cubicBezTo>
                  <a:pt x="2" y="55"/>
                  <a:pt x="2" y="55"/>
                  <a:pt x="2" y="55"/>
                </a:cubicBezTo>
                <a:cubicBezTo>
                  <a:pt x="1" y="55"/>
                  <a:pt x="0" y="53"/>
                  <a:pt x="0" y="51"/>
                </a:cubicBezTo>
                <a:cubicBezTo>
                  <a:pt x="0" y="37"/>
                  <a:pt x="0" y="37"/>
                  <a:pt x="0" y="37"/>
                </a:cubicBezTo>
                <a:cubicBezTo>
                  <a:pt x="0" y="35"/>
                  <a:pt x="1" y="33"/>
                  <a:pt x="3" y="32"/>
                </a:cubicBezTo>
                <a:cubicBezTo>
                  <a:pt x="18" y="26"/>
                  <a:pt x="18" y="26"/>
                  <a:pt x="18" y="26"/>
                </a:cubicBezTo>
                <a:cubicBezTo>
                  <a:pt x="18" y="11"/>
                  <a:pt x="18" y="11"/>
                  <a:pt x="18" y="11"/>
                </a:cubicBezTo>
                <a:cubicBezTo>
                  <a:pt x="18" y="10"/>
                  <a:pt x="19" y="8"/>
                  <a:pt x="21" y="7"/>
                </a:cubicBezTo>
                <a:cubicBezTo>
                  <a:pt x="37" y="0"/>
                  <a:pt x="37" y="0"/>
                  <a:pt x="37" y="0"/>
                </a:cubicBezTo>
                <a:cubicBezTo>
                  <a:pt x="37" y="0"/>
                  <a:pt x="38" y="0"/>
                  <a:pt x="39" y="0"/>
                </a:cubicBezTo>
                <a:cubicBezTo>
                  <a:pt x="39" y="0"/>
                  <a:pt x="40" y="0"/>
                  <a:pt x="40" y="0"/>
                </a:cubicBezTo>
                <a:cubicBezTo>
                  <a:pt x="56" y="7"/>
                  <a:pt x="56" y="7"/>
                  <a:pt x="56" y="7"/>
                </a:cubicBezTo>
                <a:cubicBezTo>
                  <a:pt x="58" y="8"/>
                  <a:pt x="59" y="10"/>
                  <a:pt x="59" y="11"/>
                </a:cubicBezTo>
                <a:cubicBezTo>
                  <a:pt x="59" y="26"/>
                  <a:pt x="59" y="26"/>
                  <a:pt x="59" y="26"/>
                </a:cubicBezTo>
                <a:cubicBezTo>
                  <a:pt x="75" y="32"/>
                  <a:pt x="75" y="32"/>
                  <a:pt x="75" y="32"/>
                </a:cubicBezTo>
                <a:cubicBezTo>
                  <a:pt x="76" y="33"/>
                  <a:pt x="77" y="35"/>
                  <a:pt x="77" y="37"/>
                </a:cubicBezTo>
                <a:lnTo>
                  <a:pt x="77" y="51"/>
                </a:lnTo>
                <a:close/>
                <a:moveTo>
                  <a:pt x="35" y="36"/>
                </a:moveTo>
                <a:cubicBezTo>
                  <a:pt x="20" y="30"/>
                  <a:pt x="20" y="30"/>
                  <a:pt x="20" y="30"/>
                </a:cubicBezTo>
                <a:cubicBezTo>
                  <a:pt x="6" y="36"/>
                  <a:pt x="6" y="36"/>
                  <a:pt x="6" y="36"/>
                </a:cubicBezTo>
                <a:cubicBezTo>
                  <a:pt x="20" y="42"/>
                  <a:pt x="20" y="42"/>
                  <a:pt x="20" y="42"/>
                </a:cubicBezTo>
                <a:lnTo>
                  <a:pt x="35" y="36"/>
                </a:lnTo>
                <a:close/>
                <a:moveTo>
                  <a:pt x="36" y="51"/>
                </a:moveTo>
                <a:cubicBezTo>
                  <a:pt x="36" y="40"/>
                  <a:pt x="36" y="40"/>
                  <a:pt x="36" y="40"/>
                </a:cubicBezTo>
                <a:cubicBezTo>
                  <a:pt x="23" y="46"/>
                  <a:pt x="23" y="46"/>
                  <a:pt x="23" y="46"/>
                </a:cubicBezTo>
                <a:cubicBezTo>
                  <a:pt x="23" y="58"/>
                  <a:pt x="23" y="58"/>
                  <a:pt x="23" y="58"/>
                </a:cubicBezTo>
                <a:lnTo>
                  <a:pt x="36" y="51"/>
                </a:lnTo>
                <a:close/>
                <a:moveTo>
                  <a:pt x="54" y="11"/>
                </a:moveTo>
                <a:cubicBezTo>
                  <a:pt x="39" y="5"/>
                  <a:pt x="39" y="5"/>
                  <a:pt x="39" y="5"/>
                </a:cubicBezTo>
                <a:cubicBezTo>
                  <a:pt x="23" y="11"/>
                  <a:pt x="23" y="11"/>
                  <a:pt x="23" y="11"/>
                </a:cubicBezTo>
                <a:cubicBezTo>
                  <a:pt x="39" y="18"/>
                  <a:pt x="39" y="18"/>
                  <a:pt x="39" y="18"/>
                </a:cubicBezTo>
                <a:lnTo>
                  <a:pt x="54" y="11"/>
                </a:lnTo>
                <a:close/>
                <a:moveTo>
                  <a:pt x="55" y="26"/>
                </a:moveTo>
                <a:cubicBezTo>
                  <a:pt x="55" y="16"/>
                  <a:pt x="55" y="16"/>
                  <a:pt x="55" y="16"/>
                </a:cubicBezTo>
                <a:cubicBezTo>
                  <a:pt x="41" y="22"/>
                  <a:pt x="41" y="22"/>
                  <a:pt x="41" y="22"/>
                </a:cubicBezTo>
                <a:cubicBezTo>
                  <a:pt x="41" y="32"/>
                  <a:pt x="41" y="32"/>
                  <a:pt x="41" y="32"/>
                </a:cubicBezTo>
                <a:lnTo>
                  <a:pt x="55" y="26"/>
                </a:lnTo>
                <a:close/>
                <a:moveTo>
                  <a:pt x="71" y="36"/>
                </a:moveTo>
                <a:cubicBezTo>
                  <a:pt x="57" y="30"/>
                  <a:pt x="57" y="30"/>
                  <a:pt x="57" y="30"/>
                </a:cubicBezTo>
                <a:cubicBezTo>
                  <a:pt x="42" y="36"/>
                  <a:pt x="42" y="36"/>
                  <a:pt x="42" y="36"/>
                </a:cubicBezTo>
                <a:cubicBezTo>
                  <a:pt x="57" y="42"/>
                  <a:pt x="57" y="42"/>
                  <a:pt x="57" y="42"/>
                </a:cubicBezTo>
                <a:lnTo>
                  <a:pt x="71" y="36"/>
                </a:lnTo>
                <a:close/>
                <a:moveTo>
                  <a:pt x="73" y="51"/>
                </a:moveTo>
                <a:cubicBezTo>
                  <a:pt x="73" y="40"/>
                  <a:pt x="73" y="40"/>
                  <a:pt x="73" y="40"/>
                </a:cubicBezTo>
                <a:cubicBezTo>
                  <a:pt x="59" y="46"/>
                  <a:pt x="59" y="46"/>
                  <a:pt x="59" y="46"/>
                </a:cubicBezTo>
                <a:cubicBezTo>
                  <a:pt x="59" y="58"/>
                  <a:pt x="59" y="58"/>
                  <a:pt x="59" y="58"/>
                </a:cubicBezTo>
                <a:lnTo>
                  <a:pt x="73" y="51"/>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88" name="Oval 287"/>
          <p:cNvSpPr/>
          <p:nvPr/>
        </p:nvSpPr>
        <p:spPr>
          <a:xfrm>
            <a:off x="4187548" y="3113849"/>
            <a:ext cx="657827" cy="638993"/>
          </a:xfrm>
          <a:prstGeom prst="ellipse">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FontAwesome" pitchFamily="2" charset="0"/>
            </a:endParaRPr>
          </a:p>
        </p:txBody>
      </p:sp>
      <p:sp>
        <p:nvSpPr>
          <p:cNvPr id="81" name="Freeform 115"/>
          <p:cNvSpPr>
            <a:spLocks noEditPoints="1"/>
          </p:cNvSpPr>
          <p:nvPr/>
        </p:nvSpPr>
        <p:spPr bwMode="auto">
          <a:xfrm>
            <a:off x="4370412" y="3264548"/>
            <a:ext cx="292100" cy="294217"/>
          </a:xfrm>
          <a:custGeom>
            <a:avLst/>
            <a:gdLst/>
            <a:ahLst/>
            <a:cxnLst>
              <a:cxn ang="0">
                <a:pos x="64" y="32"/>
              </a:cxn>
              <a:cxn ang="0">
                <a:pos x="32" y="64"/>
              </a:cxn>
              <a:cxn ang="0">
                <a:pos x="0" y="32"/>
              </a:cxn>
              <a:cxn ang="0">
                <a:pos x="32" y="0"/>
              </a:cxn>
              <a:cxn ang="0">
                <a:pos x="64" y="32"/>
              </a:cxn>
              <a:cxn ang="0">
                <a:pos x="14" y="38"/>
              </a:cxn>
              <a:cxn ang="0">
                <a:pos x="13" y="32"/>
              </a:cxn>
              <a:cxn ang="0">
                <a:pos x="14" y="26"/>
              </a:cxn>
              <a:cxn ang="0">
                <a:pos x="8" y="19"/>
              </a:cxn>
              <a:cxn ang="0">
                <a:pos x="4" y="32"/>
              </a:cxn>
              <a:cxn ang="0">
                <a:pos x="8" y="45"/>
              </a:cxn>
              <a:cxn ang="0">
                <a:pos x="14" y="38"/>
              </a:cxn>
              <a:cxn ang="0">
                <a:pos x="45" y="32"/>
              </a:cxn>
              <a:cxn ang="0">
                <a:pos x="32" y="18"/>
              </a:cxn>
              <a:cxn ang="0">
                <a:pos x="18" y="32"/>
              </a:cxn>
              <a:cxn ang="0">
                <a:pos x="32" y="46"/>
              </a:cxn>
              <a:cxn ang="0">
                <a:pos x="45" y="32"/>
              </a:cxn>
              <a:cxn ang="0">
                <a:pos x="19" y="8"/>
              </a:cxn>
              <a:cxn ang="0">
                <a:pos x="26" y="15"/>
              </a:cxn>
              <a:cxn ang="0">
                <a:pos x="32" y="14"/>
              </a:cxn>
              <a:cxn ang="0">
                <a:pos x="38" y="15"/>
              </a:cxn>
              <a:cxn ang="0">
                <a:pos x="45" y="8"/>
              </a:cxn>
              <a:cxn ang="0">
                <a:pos x="32" y="5"/>
              </a:cxn>
              <a:cxn ang="0">
                <a:pos x="19" y="8"/>
              </a:cxn>
              <a:cxn ang="0">
                <a:pos x="45" y="56"/>
              </a:cxn>
              <a:cxn ang="0">
                <a:pos x="38" y="49"/>
              </a:cxn>
              <a:cxn ang="0">
                <a:pos x="32" y="50"/>
              </a:cxn>
              <a:cxn ang="0">
                <a:pos x="26" y="49"/>
              </a:cxn>
              <a:cxn ang="0">
                <a:pos x="19" y="56"/>
              </a:cxn>
              <a:cxn ang="0">
                <a:pos x="32" y="60"/>
              </a:cxn>
              <a:cxn ang="0">
                <a:pos x="45" y="56"/>
              </a:cxn>
              <a:cxn ang="0">
                <a:pos x="56" y="45"/>
              </a:cxn>
              <a:cxn ang="0">
                <a:pos x="59" y="32"/>
              </a:cxn>
              <a:cxn ang="0">
                <a:pos x="56" y="19"/>
              </a:cxn>
              <a:cxn ang="0">
                <a:pos x="49" y="26"/>
              </a:cxn>
              <a:cxn ang="0">
                <a:pos x="50" y="32"/>
              </a:cxn>
              <a:cxn ang="0">
                <a:pos x="49" y="38"/>
              </a:cxn>
              <a:cxn ang="0">
                <a:pos x="56" y="45"/>
              </a:cxn>
            </a:cxnLst>
            <a:rect l="0" t="0" r="r" b="b"/>
            <a:pathLst>
              <a:path w="64" h="64">
                <a:moveTo>
                  <a:pt x="64" y="32"/>
                </a:moveTo>
                <a:cubicBezTo>
                  <a:pt x="64" y="50"/>
                  <a:pt x="49" y="64"/>
                  <a:pt x="32" y="64"/>
                </a:cubicBezTo>
                <a:cubicBezTo>
                  <a:pt x="14" y="64"/>
                  <a:pt x="0" y="50"/>
                  <a:pt x="0" y="32"/>
                </a:cubicBezTo>
                <a:cubicBezTo>
                  <a:pt x="0" y="14"/>
                  <a:pt x="14" y="0"/>
                  <a:pt x="32" y="0"/>
                </a:cubicBezTo>
                <a:cubicBezTo>
                  <a:pt x="49" y="0"/>
                  <a:pt x="64" y="14"/>
                  <a:pt x="64" y="32"/>
                </a:cubicBezTo>
                <a:close/>
                <a:moveTo>
                  <a:pt x="14" y="38"/>
                </a:moveTo>
                <a:cubicBezTo>
                  <a:pt x="14" y="36"/>
                  <a:pt x="13" y="34"/>
                  <a:pt x="13" y="32"/>
                </a:cubicBezTo>
                <a:cubicBezTo>
                  <a:pt x="13" y="30"/>
                  <a:pt x="14" y="28"/>
                  <a:pt x="14" y="26"/>
                </a:cubicBezTo>
                <a:cubicBezTo>
                  <a:pt x="8" y="19"/>
                  <a:pt x="8" y="19"/>
                  <a:pt x="8" y="19"/>
                </a:cubicBezTo>
                <a:cubicBezTo>
                  <a:pt x="6" y="23"/>
                  <a:pt x="4" y="28"/>
                  <a:pt x="4" y="32"/>
                </a:cubicBezTo>
                <a:cubicBezTo>
                  <a:pt x="4" y="37"/>
                  <a:pt x="6" y="41"/>
                  <a:pt x="8" y="45"/>
                </a:cubicBezTo>
                <a:lnTo>
                  <a:pt x="14" y="38"/>
                </a:lnTo>
                <a:close/>
                <a:moveTo>
                  <a:pt x="45" y="32"/>
                </a:moveTo>
                <a:cubicBezTo>
                  <a:pt x="45" y="25"/>
                  <a:pt x="39" y="18"/>
                  <a:pt x="32" y="18"/>
                </a:cubicBezTo>
                <a:cubicBezTo>
                  <a:pt x="24" y="18"/>
                  <a:pt x="18" y="25"/>
                  <a:pt x="18" y="32"/>
                </a:cubicBezTo>
                <a:cubicBezTo>
                  <a:pt x="18" y="40"/>
                  <a:pt x="24" y="46"/>
                  <a:pt x="32" y="46"/>
                </a:cubicBezTo>
                <a:cubicBezTo>
                  <a:pt x="39" y="46"/>
                  <a:pt x="45" y="40"/>
                  <a:pt x="45" y="32"/>
                </a:cubicBezTo>
                <a:close/>
                <a:moveTo>
                  <a:pt x="19" y="8"/>
                </a:moveTo>
                <a:cubicBezTo>
                  <a:pt x="26" y="15"/>
                  <a:pt x="26" y="15"/>
                  <a:pt x="26" y="15"/>
                </a:cubicBezTo>
                <a:cubicBezTo>
                  <a:pt x="28" y="14"/>
                  <a:pt x="30" y="14"/>
                  <a:pt x="32" y="14"/>
                </a:cubicBezTo>
                <a:cubicBezTo>
                  <a:pt x="34" y="14"/>
                  <a:pt x="36" y="14"/>
                  <a:pt x="38" y="15"/>
                </a:cubicBezTo>
                <a:cubicBezTo>
                  <a:pt x="45" y="8"/>
                  <a:pt x="45" y="8"/>
                  <a:pt x="45" y="8"/>
                </a:cubicBezTo>
                <a:cubicBezTo>
                  <a:pt x="41" y="6"/>
                  <a:pt x="36" y="5"/>
                  <a:pt x="32" y="5"/>
                </a:cubicBezTo>
                <a:cubicBezTo>
                  <a:pt x="27" y="5"/>
                  <a:pt x="23" y="6"/>
                  <a:pt x="19" y="8"/>
                </a:cubicBezTo>
                <a:close/>
                <a:moveTo>
                  <a:pt x="45" y="56"/>
                </a:moveTo>
                <a:cubicBezTo>
                  <a:pt x="38" y="49"/>
                  <a:pt x="38" y="49"/>
                  <a:pt x="38" y="49"/>
                </a:cubicBezTo>
                <a:cubicBezTo>
                  <a:pt x="36" y="50"/>
                  <a:pt x="34" y="50"/>
                  <a:pt x="32" y="50"/>
                </a:cubicBezTo>
                <a:cubicBezTo>
                  <a:pt x="30" y="50"/>
                  <a:pt x="28" y="50"/>
                  <a:pt x="26" y="49"/>
                </a:cubicBezTo>
                <a:cubicBezTo>
                  <a:pt x="19" y="56"/>
                  <a:pt x="19" y="56"/>
                  <a:pt x="19" y="56"/>
                </a:cubicBezTo>
                <a:cubicBezTo>
                  <a:pt x="23" y="58"/>
                  <a:pt x="27" y="60"/>
                  <a:pt x="32" y="60"/>
                </a:cubicBezTo>
                <a:cubicBezTo>
                  <a:pt x="36" y="60"/>
                  <a:pt x="41" y="58"/>
                  <a:pt x="45" y="56"/>
                </a:cubicBezTo>
                <a:close/>
                <a:moveTo>
                  <a:pt x="56" y="45"/>
                </a:moveTo>
                <a:cubicBezTo>
                  <a:pt x="58" y="41"/>
                  <a:pt x="59" y="37"/>
                  <a:pt x="59" y="32"/>
                </a:cubicBezTo>
                <a:cubicBezTo>
                  <a:pt x="59" y="28"/>
                  <a:pt x="58" y="23"/>
                  <a:pt x="56" y="19"/>
                </a:cubicBezTo>
                <a:cubicBezTo>
                  <a:pt x="49" y="26"/>
                  <a:pt x="49" y="26"/>
                  <a:pt x="49" y="26"/>
                </a:cubicBezTo>
                <a:cubicBezTo>
                  <a:pt x="50" y="28"/>
                  <a:pt x="50" y="30"/>
                  <a:pt x="50" y="32"/>
                </a:cubicBezTo>
                <a:cubicBezTo>
                  <a:pt x="50" y="34"/>
                  <a:pt x="50" y="36"/>
                  <a:pt x="49" y="38"/>
                </a:cubicBezTo>
                <a:lnTo>
                  <a:pt x="56" y="45"/>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10" name="Oval 309"/>
          <p:cNvSpPr/>
          <p:nvPr/>
        </p:nvSpPr>
        <p:spPr>
          <a:xfrm>
            <a:off x="5767087" y="2069120"/>
            <a:ext cx="657827" cy="638993"/>
          </a:xfrm>
          <a:prstGeom prst="ellipse">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83" name="Freeform 24"/>
          <p:cNvSpPr>
            <a:spLocks noEditPoints="1"/>
          </p:cNvSpPr>
          <p:nvPr/>
        </p:nvSpPr>
        <p:spPr bwMode="auto">
          <a:xfrm>
            <a:off x="5960534" y="2241508"/>
            <a:ext cx="270933" cy="294217"/>
          </a:xfrm>
          <a:custGeom>
            <a:avLst/>
            <a:gdLst/>
            <a:ahLst/>
            <a:cxnLst>
              <a:cxn ang="0">
                <a:pos x="55" y="55"/>
              </a:cxn>
              <a:cxn ang="0">
                <a:pos x="39" y="55"/>
              </a:cxn>
              <a:cxn ang="0">
                <a:pos x="30" y="64"/>
              </a:cxn>
              <a:cxn ang="0">
                <a:pos x="21" y="55"/>
              </a:cxn>
              <a:cxn ang="0">
                <a:pos x="5" y="55"/>
              </a:cxn>
              <a:cxn ang="0">
                <a:pos x="0" y="50"/>
              </a:cxn>
              <a:cxn ang="0">
                <a:pos x="11" y="20"/>
              </a:cxn>
              <a:cxn ang="0">
                <a:pos x="27" y="5"/>
              </a:cxn>
              <a:cxn ang="0">
                <a:pos x="26" y="3"/>
              </a:cxn>
              <a:cxn ang="0">
                <a:pos x="30" y="0"/>
              </a:cxn>
              <a:cxn ang="0">
                <a:pos x="33" y="3"/>
              </a:cxn>
              <a:cxn ang="0">
                <a:pos x="33" y="5"/>
              </a:cxn>
              <a:cxn ang="0">
                <a:pos x="48" y="20"/>
              </a:cxn>
              <a:cxn ang="0">
                <a:pos x="59" y="50"/>
              </a:cxn>
              <a:cxn ang="0">
                <a:pos x="55" y="55"/>
              </a:cxn>
              <a:cxn ang="0">
                <a:pos x="30" y="60"/>
              </a:cxn>
              <a:cxn ang="0">
                <a:pos x="25" y="55"/>
              </a:cxn>
              <a:cxn ang="0">
                <a:pos x="24" y="54"/>
              </a:cxn>
              <a:cxn ang="0">
                <a:pos x="23" y="55"/>
              </a:cxn>
              <a:cxn ang="0">
                <a:pos x="30" y="61"/>
              </a:cxn>
              <a:cxn ang="0">
                <a:pos x="30" y="60"/>
              </a:cxn>
              <a:cxn ang="0">
                <a:pos x="30" y="60"/>
              </a:cxn>
            </a:cxnLst>
            <a:rect l="0" t="0" r="r" b="b"/>
            <a:pathLst>
              <a:path w="59" h="64">
                <a:moveTo>
                  <a:pt x="55" y="55"/>
                </a:moveTo>
                <a:cubicBezTo>
                  <a:pt x="39" y="55"/>
                  <a:pt x="39" y="55"/>
                  <a:pt x="39" y="55"/>
                </a:cubicBezTo>
                <a:cubicBezTo>
                  <a:pt x="39" y="60"/>
                  <a:pt x="35" y="64"/>
                  <a:pt x="30" y="64"/>
                </a:cubicBezTo>
                <a:cubicBezTo>
                  <a:pt x="25" y="64"/>
                  <a:pt x="21" y="60"/>
                  <a:pt x="21" y="55"/>
                </a:cubicBezTo>
                <a:cubicBezTo>
                  <a:pt x="5" y="55"/>
                  <a:pt x="5" y="55"/>
                  <a:pt x="5" y="55"/>
                </a:cubicBezTo>
                <a:cubicBezTo>
                  <a:pt x="2" y="55"/>
                  <a:pt x="0" y="53"/>
                  <a:pt x="0" y="50"/>
                </a:cubicBezTo>
                <a:cubicBezTo>
                  <a:pt x="5" y="46"/>
                  <a:pt x="11" y="38"/>
                  <a:pt x="11" y="20"/>
                </a:cubicBezTo>
                <a:cubicBezTo>
                  <a:pt x="11" y="13"/>
                  <a:pt x="17" y="6"/>
                  <a:pt x="27" y="5"/>
                </a:cubicBezTo>
                <a:cubicBezTo>
                  <a:pt x="26" y="4"/>
                  <a:pt x="26" y="4"/>
                  <a:pt x="26" y="3"/>
                </a:cubicBezTo>
                <a:cubicBezTo>
                  <a:pt x="26" y="1"/>
                  <a:pt x="28" y="0"/>
                  <a:pt x="30" y="0"/>
                </a:cubicBezTo>
                <a:cubicBezTo>
                  <a:pt x="32" y="0"/>
                  <a:pt x="33" y="1"/>
                  <a:pt x="33" y="3"/>
                </a:cubicBezTo>
                <a:cubicBezTo>
                  <a:pt x="33" y="4"/>
                  <a:pt x="33" y="4"/>
                  <a:pt x="33" y="5"/>
                </a:cubicBezTo>
                <a:cubicBezTo>
                  <a:pt x="42" y="6"/>
                  <a:pt x="48" y="13"/>
                  <a:pt x="48" y="20"/>
                </a:cubicBezTo>
                <a:cubicBezTo>
                  <a:pt x="48" y="38"/>
                  <a:pt x="54" y="46"/>
                  <a:pt x="59" y="50"/>
                </a:cubicBezTo>
                <a:cubicBezTo>
                  <a:pt x="59" y="53"/>
                  <a:pt x="57" y="55"/>
                  <a:pt x="55" y="55"/>
                </a:cubicBezTo>
                <a:close/>
                <a:moveTo>
                  <a:pt x="30" y="60"/>
                </a:moveTo>
                <a:cubicBezTo>
                  <a:pt x="27" y="60"/>
                  <a:pt x="25" y="57"/>
                  <a:pt x="25" y="55"/>
                </a:cubicBezTo>
                <a:cubicBezTo>
                  <a:pt x="25" y="54"/>
                  <a:pt x="24" y="54"/>
                  <a:pt x="24" y="54"/>
                </a:cubicBezTo>
                <a:cubicBezTo>
                  <a:pt x="24" y="54"/>
                  <a:pt x="23" y="54"/>
                  <a:pt x="23" y="55"/>
                </a:cubicBezTo>
                <a:cubicBezTo>
                  <a:pt x="23" y="58"/>
                  <a:pt x="26" y="61"/>
                  <a:pt x="30" y="61"/>
                </a:cubicBezTo>
                <a:cubicBezTo>
                  <a:pt x="30" y="61"/>
                  <a:pt x="30" y="61"/>
                  <a:pt x="30" y="60"/>
                </a:cubicBezTo>
                <a:cubicBezTo>
                  <a:pt x="30" y="60"/>
                  <a:pt x="30" y="60"/>
                  <a:pt x="30" y="60"/>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00" name="Oval 299"/>
          <p:cNvSpPr/>
          <p:nvPr/>
        </p:nvSpPr>
        <p:spPr>
          <a:xfrm>
            <a:off x="6765608" y="2335408"/>
            <a:ext cx="657827" cy="638993"/>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85" name="Freeform 100"/>
          <p:cNvSpPr>
            <a:spLocks noEditPoints="1"/>
          </p:cNvSpPr>
          <p:nvPr/>
        </p:nvSpPr>
        <p:spPr bwMode="auto">
          <a:xfrm>
            <a:off x="6941063" y="2507796"/>
            <a:ext cx="306917" cy="294217"/>
          </a:xfrm>
          <a:custGeom>
            <a:avLst/>
            <a:gdLst/>
            <a:ahLst/>
            <a:cxnLst>
              <a:cxn ang="0">
                <a:pos x="63" y="49"/>
              </a:cxn>
              <a:cxn ang="0">
                <a:pos x="58" y="44"/>
              </a:cxn>
              <a:cxn ang="0">
                <a:pos x="54" y="48"/>
              </a:cxn>
              <a:cxn ang="0">
                <a:pos x="63" y="57"/>
              </a:cxn>
              <a:cxn ang="0">
                <a:pos x="64" y="60"/>
              </a:cxn>
              <a:cxn ang="0">
                <a:pos x="59" y="64"/>
              </a:cxn>
              <a:cxn ang="0">
                <a:pos x="56" y="63"/>
              </a:cxn>
              <a:cxn ang="0">
                <a:pos x="29" y="36"/>
              </a:cxn>
              <a:cxn ang="0">
                <a:pos x="15" y="42"/>
              </a:cxn>
              <a:cxn ang="0">
                <a:pos x="0" y="27"/>
              </a:cxn>
              <a:cxn ang="0">
                <a:pos x="26" y="0"/>
              </a:cxn>
              <a:cxn ang="0">
                <a:pos x="41" y="15"/>
              </a:cxn>
              <a:cxn ang="0">
                <a:pos x="36" y="30"/>
              </a:cxn>
              <a:cxn ang="0">
                <a:pos x="50" y="44"/>
              </a:cxn>
              <a:cxn ang="0">
                <a:pos x="54" y="40"/>
              </a:cxn>
              <a:cxn ang="0">
                <a:pos x="49" y="35"/>
              </a:cxn>
              <a:cxn ang="0">
                <a:pos x="54" y="31"/>
              </a:cxn>
              <a:cxn ang="0">
                <a:pos x="55" y="31"/>
              </a:cxn>
              <a:cxn ang="0">
                <a:pos x="67" y="44"/>
              </a:cxn>
              <a:cxn ang="0">
                <a:pos x="63" y="49"/>
              </a:cxn>
              <a:cxn ang="0">
                <a:pos x="25" y="8"/>
              </a:cxn>
              <a:cxn ang="0">
                <a:pos x="18" y="16"/>
              </a:cxn>
              <a:cxn ang="0">
                <a:pos x="19" y="19"/>
              </a:cxn>
              <a:cxn ang="0">
                <a:pos x="15" y="18"/>
              </a:cxn>
              <a:cxn ang="0">
                <a:pos x="7" y="26"/>
              </a:cxn>
              <a:cxn ang="0">
                <a:pos x="15" y="34"/>
              </a:cxn>
              <a:cxn ang="0">
                <a:pos x="23" y="26"/>
              </a:cxn>
              <a:cxn ang="0">
                <a:pos x="22" y="23"/>
              </a:cxn>
              <a:cxn ang="0">
                <a:pos x="25" y="24"/>
              </a:cxn>
              <a:cxn ang="0">
                <a:pos x="33" y="16"/>
              </a:cxn>
              <a:cxn ang="0">
                <a:pos x="25" y="8"/>
              </a:cxn>
            </a:cxnLst>
            <a:rect l="0" t="0" r="r" b="b"/>
            <a:pathLst>
              <a:path w="67" h="64">
                <a:moveTo>
                  <a:pt x="63" y="49"/>
                </a:moveTo>
                <a:cubicBezTo>
                  <a:pt x="62" y="49"/>
                  <a:pt x="58" y="45"/>
                  <a:pt x="58" y="44"/>
                </a:cubicBezTo>
                <a:cubicBezTo>
                  <a:pt x="54" y="48"/>
                  <a:pt x="54" y="48"/>
                  <a:pt x="54" y="48"/>
                </a:cubicBezTo>
                <a:cubicBezTo>
                  <a:pt x="63" y="57"/>
                  <a:pt x="63" y="57"/>
                  <a:pt x="63" y="57"/>
                </a:cubicBezTo>
                <a:cubicBezTo>
                  <a:pt x="63" y="58"/>
                  <a:pt x="64" y="59"/>
                  <a:pt x="64" y="60"/>
                </a:cubicBezTo>
                <a:cubicBezTo>
                  <a:pt x="64" y="62"/>
                  <a:pt x="61" y="64"/>
                  <a:pt x="59" y="64"/>
                </a:cubicBezTo>
                <a:cubicBezTo>
                  <a:pt x="58" y="64"/>
                  <a:pt x="57" y="64"/>
                  <a:pt x="56" y="63"/>
                </a:cubicBezTo>
                <a:cubicBezTo>
                  <a:pt x="29" y="36"/>
                  <a:pt x="29" y="36"/>
                  <a:pt x="29" y="36"/>
                </a:cubicBezTo>
                <a:cubicBezTo>
                  <a:pt x="25" y="39"/>
                  <a:pt x="20" y="42"/>
                  <a:pt x="15" y="42"/>
                </a:cubicBezTo>
                <a:cubicBezTo>
                  <a:pt x="6" y="42"/>
                  <a:pt x="0" y="36"/>
                  <a:pt x="0" y="27"/>
                </a:cubicBezTo>
                <a:cubicBezTo>
                  <a:pt x="0" y="14"/>
                  <a:pt x="13" y="0"/>
                  <a:pt x="26" y="0"/>
                </a:cubicBezTo>
                <a:cubicBezTo>
                  <a:pt x="35" y="0"/>
                  <a:pt x="41" y="6"/>
                  <a:pt x="41" y="15"/>
                </a:cubicBezTo>
                <a:cubicBezTo>
                  <a:pt x="41" y="21"/>
                  <a:pt x="39" y="26"/>
                  <a:pt x="36" y="30"/>
                </a:cubicBezTo>
                <a:cubicBezTo>
                  <a:pt x="50" y="44"/>
                  <a:pt x="50" y="44"/>
                  <a:pt x="50" y="44"/>
                </a:cubicBezTo>
                <a:cubicBezTo>
                  <a:pt x="54" y="40"/>
                  <a:pt x="54" y="40"/>
                  <a:pt x="54" y="40"/>
                </a:cubicBezTo>
                <a:cubicBezTo>
                  <a:pt x="53" y="39"/>
                  <a:pt x="49" y="36"/>
                  <a:pt x="49" y="35"/>
                </a:cubicBezTo>
                <a:cubicBezTo>
                  <a:pt x="49" y="34"/>
                  <a:pt x="53" y="31"/>
                  <a:pt x="54" y="31"/>
                </a:cubicBezTo>
                <a:cubicBezTo>
                  <a:pt x="54" y="31"/>
                  <a:pt x="54" y="31"/>
                  <a:pt x="55" y="31"/>
                </a:cubicBezTo>
                <a:cubicBezTo>
                  <a:pt x="56" y="32"/>
                  <a:pt x="67" y="43"/>
                  <a:pt x="67" y="44"/>
                </a:cubicBezTo>
                <a:cubicBezTo>
                  <a:pt x="67" y="45"/>
                  <a:pt x="64" y="49"/>
                  <a:pt x="63" y="49"/>
                </a:cubicBezTo>
                <a:close/>
                <a:moveTo>
                  <a:pt x="25" y="8"/>
                </a:moveTo>
                <a:cubicBezTo>
                  <a:pt x="21" y="8"/>
                  <a:pt x="18" y="12"/>
                  <a:pt x="18" y="16"/>
                </a:cubicBezTo>
                <a:cubicBezTo>
                  <a:pt x="18" y="17"/>
                  <a:pt x="18" y="18"/>
                  <a:pt x="19" y="19"/>
                </a:cubicBezTo>
                <a:cubicBezTo>
                  <a:pt x="17" y="19"/>
                  <a:pt x="16" y="18"/>
                  <a:pt x="15" y="18"/>
                </a:cubicBezTo>
                <a:cubicBezTo>
                  <a:pt x="11" y="18"/>
                  <a:pt x="7" y="22"/>
                  <a:pt x="7" y="26"/>
                </a:cubicBezTo>
                <a:cubicBezTo>
                  <a:pt x="7" y="30"/>
                  <a:pt x="11" y="34"/>
                  <a:pt x="15" y="34"/>
                </a:cubicBezTo>
                <a:cubicBezTo>
                  <a:pt x="19" y="34"/>
                  <a:pt x="23" y="30"/>
                  <a:pt x="23" y="26"/>
                </a:cubicBezTo>
                <a:cubicBezTo>
                  <a:pt x="23" y="25"/>
                  <a:pt x="23" y="24"/>
                  <a:pt x="22" y="23"/>
                </a:cubicBezTo>
                <a:cubicBezTo>
                  <a:pt x="23" y="23"/>
                  <a:pt x="24" y="24"/>
                  <a:pt x="25" y="24"/>
                </a:cubicBezTo>
                <a:cubicBezTo>
                  <a:pt x="30" y="24"/>
                  <a:pt x="33" y="20"/>
                  <a:pt x="33" y="16"/>
                </a:cubicBezTo>
                <a:cubicBezTo>
                  <a:pt x="33" y="12"/>
                  <a:pt x="30" y="8"/>
                  <a:pt x="25" y="8"/>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04" name="Oval 303"/>
          <p:cNvSpPr/>
          <p:nvPr/>
        </p:nvSpPr>
        <p:spPr>
          <a:xfrm>
            <a:off x="7423435" y="3092160"/>
            <a:ext cx="657827" cy="638993"/>
          </a:xfrm>
          <a:prstGeom prst="ellipse">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87" name="Freeform 131"/>
          <p:cNvSpPr/>
          <p:nvPr/>
        </p:nvSpPr>
        <p:spPr bwMode="auto">
          <a:xfrm>
            <a:off x="7612648" y="3269840"/>
            <a:ext cx="279400" cy="283633"/>
          </a:xfrm>
          <a:custGeom>
            <a:avLst/>
            <a:gdLst/>
            <a:ahLst/>
            <a:cxnLst>
              <a:cxn ang="0">
                <a:pos x="61" y="49"/>
              </a:cxn>
              <a:cxn ang="0">
                <a:pos x="49" y="62"/>
              </a:cxn>
              <a:cxn ang="0">
                <a:pos x="36" y="49"/>
              </a:cxn>
              <a:cxn ang="0">
                <a:pos x="36" y="48"/>
              </a:cxn>
              <a:cxn ang="0">
                <a:pos x="21" y="41"/>
              </a:cxn>
              <a:cxn ang="0">
                <a:pos x="13" y="44"/>
              </a:cxn>
              <a:cxn ang="0">
                <a:pos x="0" y="31"/>
              </a:cxn>
              <a:cxn ang="0">
                <a:pos x="13" y="18"/>
              </a:cxn>
              <a:cxn ang="0">
                <a:pos x="21" y="22"/>
              </a:cxn>
              <a:cxn ang="0">
                <a:pos x="36" y="15"/>
              </a:cxn>
              <a:cxn ang="0">
                <a:pos x="36" y="13"/>
              </a:cxn>
              <a:cxn ang="0">
                <a:pos x="49" y="0"/>
              </a:cxn>
              <a:cxn ang="0">
                <a:pos x="61" y="13"/>
              </a:cxn>
              <a:cxn ang="0">
                <a:pos x="49" y="26"/>
              </a:cxn>
              <a:cxn ang="0">
                <a:pos x="40" y="23"/>
              </a:cxn>
              <a:cxn ang="0">
                <a:pos x="25" y="30"/>
              </a:cxn>
              <a:cxn ang="0">
                <a:pos x="25" y="31"/>
              </a:cxn>
              <a:cxn ang="0">
                <a:pos x="25" y="33"/>
              </a:cxn>
              <a:cxn ang="0">
                <a:pos x="40" y="40"/>
              </a:cxn>
              <a:cxn ang="0">
                <a:pos x="49" y="36"/>
              </a:cxn>
              <a:cxn ang="0">
                <a:pos x="61" y="49"/>
              </a:cxn>
            </a:cxnLst>
            <a:rect l="0" t="0" r="r" b="b"/>
            <a:pathLst>
              <a:path w="61" h="62">
                <a:moveTo>
                  <a:pt x="61" y="49"/>
                </a:moveTo>
                <a:cubicBezTo>
                  <a:pt x="61" y="56"/>
                  <a:pt x="56" y="62"/>
                  <a:pt x="49" y="62"/>
                </a:cubicBezTo>
                <a:cubicBezTo>
                  <a:pt x="41" y="62"/>
                  <a:pt x="36" y="56"/>
                  <a:pt x="36" y="49"/>
                </a:cubicBezTo>
                <a:cubicBezTo>
                  <a:pt x="36" y="49"/>
                  <a:pt x="36" y="48"/>
                  <a:pt x="36" y="48"/>
                </a:cubicBezTo>
                <a:cubicBezTo>
                  <a:pt x="21" y="41"/>
                  <a:pt x="21" y="41"/>
                  <a:pt x="21" y="41"/>
                </a:cubicBezTo>
                <a:cubicBezTo>
                  <a:pt x="19" y="43"/>
                  <a:pt x="16" y="44"/>
                  <a:pt x="13" y="44"/>
                </a:cubicBezTo>
                <a:cubicBezTo>
                  <a:pt x="6" y="44"/>
                  <a:pt x="0" y="38"/>
                  <a:pt x="0" y="31"/>
                </a:cubicBezTo>
                <a:cubicBezTo>
                  <a:pt x="0" y="24"/>
                  <a:pt x="6" y="18"/>
                  <a:pt x="13" y="18"/>
                </a:cubicBezTo>
                <a:cubicBezTo>
                  <a:pt x="16" y="18"/>
                  <a:pt x="19" y="20"/>
                  <a:pt x="21" y="22"/>
                </a:cubicBezTo>
                <a:cubicBezTo>
                  <a:pt x="36" y="15"/>
                  <a:pt x="36" y="15"/>
                  <a:pt x="36" y="15"/>
                </a:cubicBezTo>
                <a:cubicBezTo>
                  <a:pt x="36" y="14"/>
                  <a:pt x="36" y="14"/>
                  <a:pt x="36" y="13"/>
                </a:cubicBezTo>
                <a:cubicBezTo>
                  <a:pt x="36" y="6"/>
                  <a:pt x="41" y="0"/>
                  <a:pt x="49" y="0"/>
                </a:cubicBezTo>
                <a:cubicBezTo>
                  <a:pt x="56" y="0"/>
                  <a:pt x="61" y="6"/>
                  <a:pt x="61" y="13"/>
                </a:cubicBezTo>
                <a:cubicBezTo>
                  <a:pt x="61" y="20"/>
                  <a:pt x="56" y="26"/>
                  <a:pt x="49" y="26"/>
                </a:cubicBezTo>
                <a:cubicBezTo>
                  <a:pt x="45" y="26"/>
                  <a:pt x="42" y="25"/>
                  <a:pt x="40" y="23"/>
                </a:cubicBezTo>
                <a:cubicBezTo>
                  <a:pt x="25" y="30"/>
                  <a:pt x="25" y="30"/>
                  <a:pt x="25" y="30"/>
                </a:cubicBezTo>
                <a:cubicBezTo>
                  <a:pt x="25" y="30"/>
                  <a:pt x="25" y="31"/>
                  <a:pt x="25" y="31"/>
                </a:cubicBezTo>
                <a:cubicBezTo>
                  <a:pt x="25" y="32"/>
                  <a:pt x="25" y="32"/>
                  <a:pt x="25" y="33"/>
                </a:cubicBezTo>
                <a:cubicBezTo>
                  <a:pt x="40" y="40"/>
                  <a:pt x="40" y="40"/>
                  <a:pt x="40" y="40"/>
                </a:cubicBezTo>
                <a:cubicBezTo>
                  <a:pt x="42" y="38"/>
                  <a:pt x="45" y="36"/>
                  <a:pt x="49" y="36"/>
                </a:cubicBezTo>
                <a:cubicBezTo>
                  <a:pt x="56" y="36"/>
                  <a:pt x="61" y="42"/>
                  <a:pt x="61" y="49"/>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4" name="文本框 43"/>
          <p:cNvSpPr txBox="1"/>
          <p:nvPr/>
        </p:nvSpPr>
        <p:spPr>
          <a:xfrm>
            <a:off x="336242" y="269562"/>
            <a:ext cx="5624292"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Methods of Tourism Translation </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38"/>
          <p:cNvSpPr/>
          <p:nvPr/>
        </p:nvSpPr>
        <p:spPr bwMode="auto">
          <a:xfrm>
            <a:off x="2035978" y="3868809"/>
            <a:ext cx="149764" cy="250854"/>
          </a:xfrm>
          <a:custGeom>
            <a:avLst/>
            <a:gdLst>
              <a:gd name="T0" fmla="*/ 92 w 92"/>
              <a:gd name="T1" fmla="*/ 0 h 156"/>
              <a:gd name="T2" fmla="*/ 92 w 92"/>
              <a:gd name="T3" fmla="*/ 90 h 156"/>
              <a:gd name="T4" fmla="*/ 91 w 92"/>
              <a:gd name="T5" fmla="*/ 93 h 156"/>
              <a:gd name="T6" fmla="*/ 28 w 92"/>
              <a:gd name="T7" fmla="*/ 155 h 156"/>
              <a:gd name="T8" fmla="*/ 27 w 92"/>
              <a:gd name="T9" fmla="*/ 156 h 156"/>
              <a:gd name="T10" fmla="*/ 18 w 92"/>
              <a:gd name="T11" fmla="*/ 146 h 156"/>
              <a:gd name="T12" fmla="*/ 1 w 92"/>
              <a:gd name="T13" fmla="*/ 99 h 156"/>
              <a:gd name="T14" fmla="*/ 0 w 92"/>
              <a:gd name="T15" fmla="*/ 97 h 156"/>
              <a:gd name="T16" fmla="*/ 0 w 92"/>
              <a:gd name="T17" fmla="*/ 86 h 156"/>
              <a:gd name="T18" fmla="*/ 1 w 92"/>
              <a:gd name="T19" fmla="*/ 84 h 156"/>
              <a:gd name="T20" fmla="*/ 18 w 92"/>
              <a:gd name="T21" fmla="*/ 38 h 156"/>
              <a:gd name="T22" fmla="*/ 76 w 92"/>
              <a:gd name="T23" fmla="*/ 1 h 156"/>
              <a:gd name="T24" fmla="*/ 86 w 92"/>
              <a:gd name="T25" fmla="*/ 0 h 156"/>
              <a:gd name="T26" fmla="*/ 92 w 92"/>
              <a:gd name="T2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156">
                <a:moveTo>
                  <a:pt x="92" y="0"/>
                </a:moveTo>
                <a:cubicBezTo>
                  <a:pt x="92" y="30"/>
                  <a:pt x="92" y="60"/>
                  <a:pt x="92" y="90"/>
                </a:cubicBezTo>
                <a:cubicBezTo>
                  <a:pt x="92" y="91"/>
                  <a:pt x="91" y="92"/>
                  <a:pt x="91" y="93"/>
                </a:cubicBezTo>
                <a:cubicBezTo>
                  <a:pt x="70" y="114"/>
                  <a:pt x="49" y="134"/>
                  <a:pt x="28" y="155"/>
                </a:cubicBezTo>
                <a:cubicBezTo>
                  <a:pt x="28" y="156"/>
                  <a:pt x="28" y="156"/>
                  <a:pt x="27" y="156"/>
                </a:cubicBezTo>
                <a:cubicBezTo>
                  <a:pt x="24" y="153"/>
                  <a:pt x="21" y="149"/>
                  <a:pt x="18" y="146"/>
                </a:cubicBezTo>
                <a:cubicBezTo>
                  <a:pt x="8" y="132"/>
                  <a:pt x="2" y="116"/>
                  <a:pt x="1" y="99"/>
                </a:cubicBezTo>
                <a:cubicBezTo>
                  <a:pt x="1" y="98"/>
                  <a:pt x="0" y="98"/>
                  <a:pt x="0" y="97"/>
                </a:cubicBezTo>
                <a:cubicBezTo>
                  <a:pt x="0" y="93"/>
                  <a:pt x="0" y="89"/>
                  <a:pt x="0" y="86"/>
                </a:cubicBezTo>
                <a:cubicBezTo>
                  <a:pt x="0" y="85"/>
                  <a:pt x="1" y="85"/>
                  <a:pt x="1" y="84"/>
                </a:cubicBezTo>
                <a:cubicBezTo>
                  <a:pt x="2" y="67"/>
                  <a:pt x="8" y="51"/>
                  <a:pt x="18" y="38"/>
                </a:cubicBezTo>
                <a:cubicBezTo>
                  <a:pt x="32" y="18"/>
                  <a:pt x="52" y="6"/>
                  <a:pt x="76" y="1"/>
                </a:cubicBezTo>
                <a:cubicBezTo>
                  <a:pt x="79" y="1"/>
                  <a:pt x="83" y="0"/>
                  <a:pt x="86" y="0"/>
                </a:cubicBezTo>
                <a:cubicBezTo>
                  <a:pt x="88" y="0"/>
                  <a:pt x="90" y="0"/>
                  <a:pt x="92"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 name="Freeform 39"/>
          <p:cNvSpPr/>
          <p:nvPr/>
        </p:nvSpPr>
        <p:spPr bwMode="auto">
          <a:xfrm>
            <a:off x="2204462" y="3868809"/>
            <a:ext cx="147892" cy="146020"/>
          </a:xfrm>
          <a:custGeom>
            <a:avLst/>
            <a:gdLst>
              <a:gd name="T0" fmla="*/ 6 w 91"/>
              <a:gd name="T1" fmla="*/ 0 h 91"/>
              <a:gd name="T2" fmla="*/ 16 w 91"/>
              <a:gd name="T3" fmla="*/ 1 h 91"/>
              <a:gd name="T4" fmla="*/ 79 w 91"/>
              <a:gd name="T5" fmla="*/ 45 h 91"/>
              <a:gd name="T6" fmla="*/ 91 w 91"/>
              <a:gd name="T7" fmla="*/ 89 h 91"/>
              <a:gd name="T8" fmla="*/ 91 w 91"/>
              <a:gd name="T9" fmla="*/ 91 h 91"/>
              <a:gd name="T10" fmla="*/ 0 w 91"/>
              <a:gd name="T11" fmla="*/ 91 h 91"/>
              <a:gd name="T12" fmla="*/ 0 w 91"/>
              <a:gd name="T13" fmla="*/ 0 h 91"/>
              <a:gd name="T14" fmla="*/ 6 w 91"/>
              <a:gd name="T15" fmla="*/ 0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91">
                <a:moveTo>
                  <a:pt x="6" y="0"/>
                </a:moveTo>
                <a:cubicBezTo>
                  <a:pt x="9" y="0"/>
                  <a:pt x="13" y="1"/>
                  <a:pt x="16" y="1"/>
                </a:cubicBezTo>
                <a:cubicBezTo>
                  <a:pt x="43" y="7"/>
                  <a:pt x="64" y="21"/>
                  <a:pt x="79" y="45"/>
                </a:cubicBezTo>
                <a:cubicBezTo>
                  <a:pt x="87" y="58"/>
                  <a:pt x="91" y="73"/>
                  <a:pt x="91" y="89"/>
                </a:cubicBezTo>
                <a:cubicBezTo>
                  <a:pt x="91" y="90"/>
                  <a:pt x="91" y="91"/>
                  <a:pt x="91" y="91"/>
                </a:cubicBezTo>
                <a:cubicBezTo>
                  <a:pt x="61" y="91"/>
                  <a:pt x="31" y="91"/>
                  <a:pt x="0" y="91"/>
                </a:cubicBezTo>
                <a:cubicBezTo>
                  <a:pt x="0" y="61"/>
                  <a:pt x="0" y="30"/>
                  <a:pt x="0" y="0"/>
                </a:cubicBezTo>
                <a:cubicBezTo>
                  <a:pt x="2" y="0"/>
                  <a:pt x="4" y="0"/>
                  <a:pt x="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 name="Freeform 40"/>
          <p:cNvSpPr/>
          <p:nvPr/>
        </p:nvSpPr>
        <p:spPr bwMode="auto">
          <a:xfrm>
            <a:off x="2094011" y="4031677"/>
            <a:ext cx="250854" cy="162869"/>
          </a:xfrm>
          <a:custGeom>
            <a:avLst/>
            <a:gdLst>
              <a:gd name="T0" fmla="*/ 156 w 156"/>
              <a:gd name="T1" fmla="*/ 0 h 100"/>
              <a:gd name="T2" fmla="*/ 100 w 156"/>
              <a:gd name="T3" fmla="*/ 85 h 100"/>
              <a:gd name="T4" fmla="*/ 0 w 156"/>
              <a:gd name="T5" fmla="*/ 65 h 100"/>
              <a:gd name="T6" fmla="*/ 1 w 156"/>
              <a:gd name="T7" fmla="*/ 64 h 100"/>
              <a:gd name="T8" fmla="*/ 64 w 156"/>
              <a:gd name="T9" fmla="*/ 2 h 100"/>
              <a:gd name="T10" fmla="*/ 66 w 156"/>
              <a:gd name="T11" fmla="*/ 0 h 100"/>
              <a:gd name="T12" fmla="*/ 154 w 156"/>
              <a:gd name="T13" fmla="*/ 0 h 100"/>
              <a:gd name="T14" fmla="*/ 156 w 156"/>
              <a:gd name="T15" fmla="*/ 0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 h="100">
                <a:moveTo>
                  <a:pt x="156" y="0"/>
                </a:moveTo>
                <a:cubicBezTo>
                  <a:pt x="156" y="33"/>
                  <a:pt x="137" y="69"/>
                  <a:pt x="100" y="85"/>
                </a:cubicBezTo>
                <a:cubicBezTo>
                  <a:pt x="63" y="100"/>
                  <a:pt x="23" y="89"/>
                  <a:pt x="0" y="65"/>
                </a:cubicBezTo>
                <a:cubicBezTo>
                  <a:pt x="0" y="65"/>
                  <a:pt x="1" y="64"/>
                  <a:pt x="1" y="64"/>
                </a:cubicBezTo>
                <a:cubicBezTo>
                  <a:pt x="22" y="43"/>
                  <a:pt x="43" y="22"/>
                  <a:pt x="64" y="2"/>
                </a:cubicBezTo>
                <a:cubicBezTo>
                  <a:pt x="64" y="1"/>
                  <a:pt x="65" y="0"/>
                  <a:pt x="66" y="0"/>
                </a:cubicBezTo>
                <a:cubicBezTo>
                  <a:pt x="96" y="0"/>
                  <a:pt x="125" y="0"/>
                  <a:pt x="154" y="0"/>
                </a:cubicBezTo>
                <a:cubicBezTo>
                  <a:pt x="155" y="0"/>
                  <a:pt x="155" y="0"/>
                  <a:pt x="15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 name="Rectangle 46"/>
          <p:cNvSpPr>
            <a:spLocks noChangeArrowheads="1"/>
          </p:cNvSpPr>
          <p:nvPr/>
        </p:nvSpPr>
        <p:spPr bwMode="auto">
          <a:xfrm>
            <a:off x="1543630" y="3071317"/>
            <a:ext cx="104834" cy="421212"/>
          </a:xfrm>
          <a:prstGeom prst="rect">
            <a:avLst/>
          </a:pr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0" name="Oval 51"/>
          <p:cNvSpPr>
            <a:spLocks noChangeArrowheads="1"/>
          </p:cNvSpPr>
          <p:nvPr/>
        </p:nvSpPr>
        <p:spPr bwMode="auto">
          <a:xfrm>
            <a:off x="1661574" y="3700327"/>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1" name="Oval 52"/>
          <p:cNvSpPr>
            <a:spLocks noChangeArrowheads="1"/>
          </p:cNvSpPr>
          <p:nvPr/>
        </p:nvSpPr>
        <p:spPr bwMode="auto">
          <a:xfrm>
            <a:off x="1680294" y="3769592"/>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2" name="Oval 53"/>
          <p:cNvSpPr>
            <a:spLocks noChangeArrowheads="1"/>
          </p:cNvSpPr>
          <p:nvPr/>
        </p:nvSpPr>
        <p:spPr bwMode="auto">
          <a:xfrm>
            <a:off x="1710246" y="3838858"/>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3" name="Oval 54"/>
          <p:cNvSpPr>
            <a:spLocks noChangeArrowheads="1"/>
          </p:cNvSpPr>
          <p:nvPr/>
        </p:nvSpPr>
        <p:spPr bwMode="auto">
          <a:xfrm>
            <a:off x="1755176" y="3895020"/>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4" name="Oval 55"/>
          <p:cNvSpPr>
            <a:spLocks noChangeArrowheads="1"/>
          </p:cNvSpPr>
          <p:nvPr/>
        </p:nvSpPr>
        <p:spPr bwMode="auto">
          <a:xfrm>
            <a:off x="1820699" y="3943693"/>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5" name="Oval 56"/>
          <p:cNvSpPr>
            <a:spLocks noChangeArrowheads="1"/>
          </p:cNvSpPr>
          <p:nvPr/>
        </p:nvSpPr>
        <p:spPr bwMode="auto">
          <a:xfrm>
            <a:off x="1895580" y="3981134"/>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6" name="Freeform 130"/>
          <p:cNvSpPr/>
          <p:nvPr/>
        </p:nvSpPr>
        <p:spPr bwMode="auto">
          <a:xfrm>
            <a:off x="3681509" y="2410484"/>
            <a:ext cx="673937" cy="1462070"/>
          </a:xfrm>
          <a:custGeom>
            <a:avLst/>
            <a:gdLst>
              <a:gd name="T0" fmla="*/ 160 w 418"/>
              <a:gd name="T1" fmla="*/ 0 h 906"/>
              <a:gd name="T2" fmla="*/ 160 w 418"/>
              <a:gd name="T3" fmla="*/ 186 h 906"/>
              <a:gd name="T4" fmla="*/ 194 w 418"/>
              <a:gd name="T5" fmla="*/ 186 h 906"/>
              <a:gd name="T6" fmla="*/ 266 w 418"/>
              <a:gd name="T7" fmla="*/ 143 h 906"/>
              <a:gd name="T8" fmla="*/ 328 w 418"/>
              <a:gd name="T9" fmla="*/ 220 h 906"/>
              <a:gd name="T10" fmla="*/ 264 w 418"/>
              <a:gd name="T11" fmla="*/ 304 h 906"/>
              <a:gd name="T12" fmla="*/ 195 w 418"/>
              <a:gd name="T13" fmla="*/ 264 h 906"/>
              <a:gd name="T14" fmla="*/ 164 w 418"/>
              <a:gd name="T15" fmla="*/ 264 h 906"/>
              <a:gd name="T16" fmla="*/ 164 w 418"/>
              <a:gd name="T17" fmla="*/ 613 h 906"/>
              <a:gd name="T18" fmla="*/ 153 w 418"/>
              <a:gd name="T19" fmla="*/ 624 h 906"/>
              <a:gd name="T20" fmla="*/ 105 w 418"/>
              <a:gd name="T21" fmla="*/ 624 h 906"/>
              <a:gd name="T22" fmla="*/ 97 w 418"/>
              <a:gd name="T23" fmla="*/ 621 h 906"/>
              <a:gd name="T24" fmla="*/ 40 w 418"/>
              <a:gd name="T25" fmla="*/ 586 h 906"/>
              <a:gd name="T26" fmla="*/ 16 w 418"/>
              <a:gd name="T27" fmla="*/ 594 h 906"/>
              <a:gd name="T28" fmla="*/ 0 w 418"/>
              <a:gd name="T29" fmla="*/ 645 h 906"/>
              <a:gd name="T30" fmla="*/ 46 w 418"/>
              <a:gd name="T31" fmla="*/ 705 h 906"/>
              <a:gd name="T32" fmla="*/ 104 w 418"/>
              <a:gd name="T33" fmla="*/ 665 h 906"/>
              <a:gd name="T34" fmla="*/ 113 w 418"/>
              <a:gd name="T35" fmla="*/ 661 h 906"/>
              <a:gd name="T36" fmla="*/ 153 w 418"/>
              <a:gd name="T37" fmla="*/ 661 h 906"/>
              <a:gd name="T38" fmla="*/ 164 w 418"/>
              <a:gd name="T39" fmla="*/ 672 h 906"/>
              <a:gd name="T40" fmla="*/ 164 w 418"/>
              <a:gd name="T41" fmla="*/ 906 h 906"/>
              <a:gd name="T42" fmla="*/ 318 w 418"/>
              <a:gd name="T43" fmla="*/ 573 h 906"/>
              <a:gd name="T44" fmla="*/ 418 w 418"/>
              <a:gd name="T45" fmla="*/ 210 h 906"/>
              <a:gd name="T46" fmla="*/ 376 w 418"/>
              <a:gd name="T47" fmla="*/ 0 h 906"/>
              <a:gd name="T48" fmla="*/ 160 w 418"/>
              <a:gd name="T49"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8" h="906">
                <a:moveTo>
                  <a:pt x="160" y="0"/>
                </a:moveTo>
                <a:cubicBezTo>
                  <a:pt x="160" y="186"/>
                  <a:pt x="160" y="186"/>
                  <a:pt x="160" y="186"/>
                </a:cubicBezTo>
                <a:cubicBezTo>
                  <a:pt x="194" y="186"/>
                  <a:pt x="194" y="186"/>
                  <a:pt x="194" y="186"/>
                </a:cubicBezTo>
                <a:cubicBezTo>
                  <a:pt x="205" y="174"/>
                  <a:pt x="238" y="142"/>
                  <a:pt x="266" y="143"/>
                </a:cubicBezTo>
                <a:cubicBezTo>
                  <a:pt x="296" y="145"/>
                  <a:pt x="328" y="166"/>
                  <a:pt x="328" y="220"/>
                </a:cubicBezTo>
                <a:cubicBezTo>
                  <a:pt x="328" y="271"/>
                  <a:pt x="303" y="304"/>
                  <a:pt x="264" y="304"/>
                </a:cubicBezTo>
                <a:cubicBezTo>
                  <a:pt x="232" y="304"/>
                  <a:pt x="205" y="275"/>
                  <a:pt x="195" y="264"/>
                </a:cubicBezTo>
                <a:cubicBezTo>
                  <a:pt x="164" y="264"/>
                  <a:pt x="164" y="264"/>
                  <a:pt x="164" y="264"/>
                </a:cubicBezTo>
                <a:cubicBezTo>
                  <a:pt x="164" y="613"/>
                  <a:pt x="164" y="613"/>
                  <a:pt x="164" y="613"/>
                </a:cubicBezTo>
                <a:cubicBezTo>
                  <a:pt x="164" y="619"/>
                  <a:pt x="159" y="624"/>
                  <a:pt x="153" y="624"/>
                </a:cubicBezTo>
                <a:cubicBezTo>
                  <a:pt x="105" y="624"/>
                  <a:pt x="105" y="624"/>
                  <a:pt x="105" y="624"/>
                </a:cubicBezTo>
                <a:cubicBezTo>
                  <a:pt x="102" y="624"/>
                  <a:pt x="99" y="623"/>
                  <a:pt x="97" y="621"/>
                </a:cubicBezTo>
                <a:cubicBezTo>
                  <a:pt x="88" y="611"/>
                  <a:pt x="59" y="587"/>
                  <a:pt x="40" y="586"/>
                </a:cubicBezTo>
                <a:cubicBezTo>
                  <a:pt x="31" y="585"/>
                  <a:pt x="22" y="588"/>
                  <a:pt x="16" y="594"/>
                </a:cubicBezTo>
                <a:cubicBezTo>
                  <a:pt x="5" y="604"/>
                  <a:pt x="0" y="622"/>
                  <a:pt x="0" y="645"/>
                </a:cubicBezTo>
                <a:cubicBezTo>
                  <a:pt x="0" y="683"/>
                  <a:pt x="16" y="705"/>
                  <a:pt x="46" y="705"/>
                </a:cubicBezTo>
                <a:cubicBezTo>
                  <a:pt x="66" y="705"/>
                  <a:pt x="96" y="675"/>
                  <a:pt x="104" y="665"/>
                </a:cubicBezTo>
                <a:cubicBezTo>
                  <a:pt x="106" y="662"/>
                  <a:pt x="109" y="661"/>
                  <a:pt x="113" y="661"/>
                </a:cubicBezTo>
                <a:cubicBezTo>
                  <a:pt x="153" y="661"/>
                  <a:pt x="153" y="661"/>
                  <a:pt x="153" y="661"/>
                </a:cubicBezTo>
                <a:cubicBezTo>
                  <a:pt x="159" y="661"/>
                  <a:pt x="164" y="666"/>
                  <a:pt x="164" y="672"/>
                </a:cubicBezTo>
                <a:cubicBezTo>
                  <a:pt x="164" y="906"/>
                  <a:pt x="164" y="906"/>
                  <a:pt x="164" y="906"/>
                </a:cubicBezTo>
                <a:cubicBezTo>
                  <a:pt x="207" y="808"/>
                  <a:pt x="270" y="669"/>
                  <a:pt x="318" y="573"/>
                </a:cubicBezTo>
                <a:cubicBezTo>
                  <a:pt x="393" y="422"/>
                  <a:pt x="418" y="329"/>
                  <a:pt x="418" y="210"/>
                </a:cubicBezTo>
                <a:cubicBezTo>
                  <a:pt x="418" y="156"/>
                  <a:pt x="404" y="79"/>
                  <a:pt x="376" y="0"/>
                </a:cubicBezTo>
                <a:lnTo>
                  <a:pt x="160"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8" name="Freeform 129"/>
          <p:cNvSpPr/>
          <p:nvPr/>
        </p:nvSpPr>
        <p:spPr bwMode="auto">
          <a:xfrm>
            <a:off x="3209758" y="2139039"/>
            <a:ext cx="964105" cy="1016523"/>
          </a:xfrm>
          <a:custGeom>
            <a:avLst/>
            <a:gdLst>
              <a:gd name="T0" fmla="*/ 433 w 597"/>
              <a:gd name="T1" fmla="*/ 422 h 631"/>
              <a:gd name="T2" fmla="*/ 445 w 597"/>
              <a:gd name="T3" fmla="*/ 411 h 631"/>
              <a:gd name="T4" fmla="*/ 492 w 597"/>
              <a:gd name="T5" fmla="*/ 411 h 631"/>
              <a:gd name="T6" fmla="*/ 501 w 597"/>
              <a:gd name="T7" fmla="*/ 415 h 631"/>
              <a:gd name="T8" fmla="*/ 556 w 597"/>
              <a:gd name="T9" fmla="*/ 451 h 631"/>
              <a:gd name="T10" fmla="*/ 597 w 597"/>
              <a:gd name="T11" fmla="*/ 389 h 631"/>
              <a:gd name="T12" fmla="*/ 557 w 597"/>
              <a:gd name="T13" fmla="*/ 334 h 631"/>
              <a:gd name="T14" fmla="*/ 499 w 597"/>
              <a:gd name="T15" fmla="*/ 374 h 631"/>
              <a:gd name="T16" fmla="*/ 491 w 597"/>
              <a:gd name="T17" fmla="*/ 377 h 631"/>
              <a:gd name="T18" fmla="*/ 441 w 597"/>
              <a:gd name="T19" fmla="*/ 377 h 631"/>
              <a:gd name="T20" fmla="*/ 430 w 597"/>
              <a:gd name="T21" fmla="*/ 366 h 631"/>
              <a:gd name="T22" fmla="*/ 430 w 597"/>
              <a:gd name="T23" fmla="*/ 167 h 631"/>
              <a:gd name="T24" fmla="*/ 261 w 597"/>
              <a:gd name="T25" fmla="*/ 167 h 631"/>
              <a:gd name="T26" fmla="*/ 250 w 597"/>
              <a:gd name="T27" fmla="*/ 156 h 631"/>
              <a:gd name="T28" fmla="*/ 250 w 597"/>
              <a:gd name="T29" fmla="*/ 107 h 631"/>
              <a:gd name="T30" fmla="*/ 256 w 597"/>
              <a:gd name="T31" fmla="*/ 98 h 631"/>
              <a:gd name="T32" fmla="*/ 290 w 597"/>
              <a:gd name="T33" fmla="*/ 37 h 631"/>
              <a:gd name="T34" fmla="*/ 228 w 597"/>
              <a:gd name="T35" fmla="*/ 0 h 631"/>
              <a:gd name="T36" fmla="*/ 172 w 597"/>
              <a:gd name="T37" fmla="*/ 38 h 631"/>
              <a:gd name="T38" fmla="*/ 208 w 597"/>
              <a:gd name="T39" fmla="*/ 96 h 631"/>
              <a:gd name="T40" fmla="*/ 214 w 597"/>
              <a:gd name="T41" fmla="*/ 105 h 631"/>
              <a:gd name="T42" fmla="*/ 214 w 597"/>
              <a:gd name="T43" fmla="*/ 158 h 631"/>
              <a:gd name="T44" fmla="*/ 203 w 597"/>
              <a:gd name="T45" fmla="*/ 169 h 631"/>
              <a:gd name="T46" fmla="*/ 0 w 597"/>
              <a:gd name="T47" fmla="*/ 169 h 631"/>
              <a:gd name="T48" fmla="*/ 0 w 597"/>
              <a:gd name="T49" fmla="*/ 631 h 631"/>
              <a:gd name="T50" fmla="*/ 433 w 597"/>
              <a:gd name="T51" fmla="*/ 631 h 631"/>
              <a:gd name="T52" fmla="*/ 433 w 597"/>
              <a:gd name="T53" fmla="*/ 422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97" h="631">
                <a:moveTo>
                  <a:pt x="433" y="422"/>
                </a:moveTo>
                <a:cubicBezTo>
                  <a:pt x="433" y="416"/>
                  <a:pt x="438" y="411"/>
                  <a:pt x="445" y="411"/>
                </a:cubicBezTo>
                <a:cubicBezTo>
                  <a:pt x="492" y="411"/>
                  <a:pt x="492" y="411"/>
                  <a:pt x="492" y="411"/>
                </a:cubicBezTo>
                <a:cubicBezTo>
                  <a:pt x="496" y="411"/>
                  <a:pt x="499" y="413"/>
                  <a:pt x="501" y="415"/>
                </a:cubicBezTo>
                <a:cubicBezTo>
                  <a:pt x="509" y="425"/>
                  <a:pt x="533" y="451"/>
                  <a:pt x="556" y="451"/>
                </a:cubicBezTo>
                <a:cubicBezTo>
                  <a:pt x="587" y="451"/>
                  <a:pt x="597" y="419"/>
                  <a:pt x="597" y="389"/>
                </a:cubicBezTo>
                <a:cubicBezTo>
                  <a:pt x="597" y="356"/>
                  <a:pt x="583" y="336"/>
                  <a:pt x="557" y="334"/>
                </a:cubicBezTo>
                <a:cubicBezTo>
                  <a:pt x="540" y="333"/>
                  <a:pt x="513" y="358"/>
                  <a:pt x="499" y="374"/>
                </a:cubicBezTo>
                <a:cubicBezTo>
                  <a:pt x="497" y="376"/>
                  <a:pt x="494" y="377"/>
                  <a:pt x="491" y="377"/>
                </a:cubicBezTo>
                <a:cubicBezTo>
                  <a:pt x="441" y="377"/>
                  <a:pt x="441" y="377"/>
                  <a:pt x="441" y="377"/>
                </a:cubicBezTo>
                <a:cubicBezTo>
                  <a:pt x="435" y="377"/>
                  <a:pt x="430" y="372"/>
                  <a:pt x="430" y="366"/>
                </a:cubicBezTo>
                <a:cubicBezTo>
                  <a:pt x="430" y="167"/>
                  <a:pt x="430" y="167"/>
                  <a:pt x="430" y="167"/>
                </a:cubicBezTo>
                <a:cubicBezTo>
                  <a:pt x="261" y="167"/>
                  <a:pt x="261" y="167"/>
                  <a:pt x="261" y="167"/>
                </a:cubicBezTo>
                <a:cubicBezTo>
                  <a:pt x="255" y="167"/>
                  <a:pt x="250" y="162"/>
                  <a:pt x="250" y="156"/>
                </a:cubicBezTo>
                <a:cubicBezTo>
                  <a:pt x="250" y="107"/>
                  <a:pt x="250" y="107"/>
                  <a:pt x="250" y="107"/>
                </a:cubicBezTo>
                <a:cubicBezTo>
                  <a:pt x="250" y="103"/>
                  <a:pt x="252" y="100"/>
                  <a:pt x="256" y="98"/>
                </a:cubicBezTo>
                <a:cubicBezTo>
                  <a:pt x="256" y="97"/>
                  <a:pt x="290" y="75"/>
                  <a:pt x="290" y="37"/>
                </a:cubicBezTo>
                <a:cubicBezTo>
                  <a:pt x="290" y="2"/>
                  <a:pt x="238" y="0"/>
                  <a:pt x="228" y="0"/>
                </a:cubicBezTo>
                <a:cubicBezTo>
                  <a:pt x="207" y="0"/>
                  <a:pt x="172" y="8"/>
                  <a:pt x="172" y="38"/>
                </a:cubicBezTo>
                <a:cubicBezTo>
                  <a:pt x="172" y="76"/>
                  <a:pt x="206" y="95"/>
                  <a:pt x="208" y="96"/>
                </a:cubicBezTo>
                <a:cubicBezTo>
                  <a:pt x="211" y="97"/>
                  <a:pt x="214" y="101"/>
                  <a:pt x="214" y="105"/>
                </a:cubicBezTo>
                <a:cubicBezTo>
                  <a:pt x="214" y="158"/>
                  <a:pt x="214" y="158"/>
                  <a:pt x="214" y="158"/>
                </a:cubicBezTo>
                <a:cubicBezTo>
                  <a:pt x="214" y="164"/>
                  <a:pt x="209" y="169"/>
                  <a:pt x="203" y="169"/>
                </a:cubicBezTo>
                <a:cubicBezTo>
                  <a:pt x="0" y="169"/>
                  <a:pt x="0" y="169"/>
                  <a:pt x="0" y="169"/>
                </a:cubicBezTo>
                <a:cubicBezTo>
                  <a:pt x="0" y="631"/>
                  <a:pt x="0" y="631"/>
                  <a:pt x="0" y="631"/>
                </a:cubicBezTo>
                <a:cubicBezTo>
                  <a:pt x="433" y="631"/>
                  <a:pt x="433" y="631"/>
                  <a:pt x="433" y="631"/>
                </a:cubicBezTo>
                <a:lnTo>
                  <a:pt x="433" y="422"/>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9" name="Freeform 134"/>
          <p:cNvSpPr>
            <a:spLocks noEditPoints="1"/>
          </p:cNvSpPr>
          <p:nvPr/>
        </p:nvSpPr>
        <p:spPr bwMode="auto">
          <a:xfrm>
            <a:off x="3325825" y="2562123"/>
            <a:ext cx="456780" cy="458652"/>
          </a:xfrm>
          <a:custGeom>
            <a:avLst/>
            <a:gdLst>
              <a:gd name="T0" fmla="*/ 150 w 283"/>
              <a:gd name="T1" fmla="*/ 0 h 284"/>
              <a:gd name="T2" fmla="*/ 235 w 283"/>
              <a:gd name="T3" fmla="*/ 36 h 284"/>
              <a:gd name="T4" fmla="*/ 283 w 283"/>
              <a:gd name="T5" fmla="*/ 134 h 284"/>
              <a:gd name="T6" fmla="*/ 283 w 283"/>
              <a:gd name="T7" fmla="*/ 153 h 284"/>
              <a:gd name="T8" fmla="*/ 242 w 283"/>
              <a:gd name="T9" fmla="*/ 242 h 284"/>
              <a:gd name="T10" fmla="*/ 150 w 283"/>
              <a:gd name="T11" fmla="*/ 284 h 284"/>
              <a:gd name="T12" fmla="*/ 122 w 283"/>
              <a:gd name="T13" fmla="*/ 283 h 284"/>
              <a:gd name="T14" fmla="*/ 2 w 283"/>
              <a:gd name="T15" fmla="*/ 167 h 284"/>
              <a:gd name="T16" fmla="*/ 0 w 283"/>
              <a:gd name="T17" fmla="*/ 134 h 284"/>
              <a:gd name="T18" fmla="*/ 2 w 283"/>
              <a:gd name="T19" fmla="*/ 116 h 284"/>
              <a:gd name="T20" fmla="*/ 117 w 283"/>
              <a:gd name="T21" fmla="*/ 3 h 284"/>
              <a:gd name="T22" fmla="*/ 168 w 283"/>
              <a:gd name="T23" fmla="*/ 263 h 284"/>
              <a:gd name="T24" fmla="*/ 140 w 283"/>
              <a:gd name="T25" fmla="*/ 249 h 284"/>
              <a:gd name="T26" fmla="*/ 132 w 283"/>
              <a:gd name="T27" fmla="*/ 233 h 284"/>
              <a:gd name="T28" fmla="*/ 119 w 283"/>
              <a:gd name="T29" fmla="*/ 185 h 284"/>
              <a:gd name="T30" fmla="*/ 92 w 283"/>
              <a:gd name="T31" fmla="*/ 176 h 284"/>
              <a:gd name="T32" fmla="*/ 73 w 283"/>
              <a:gd name="T33" fmla="*/ 119 h 284"/>
              <a:gd name="T34" fmla="*/ 99 w 283"/>
              <a:gd name="T35" fmla="*/ 104 h 284"/>
              <a:gd name="T36" fmla="*/ 132 w 283"/>
              <a:gd name="T37" fmla="*/ 121 h 284"/>
              <a:gd name="T38" fmla="*/ 150 w 283"/>
              <a:gd name="T39" fmla="*/ 127 h 284"/>
              <a:gd name="T40" fmla="*/ 173 w 283"/>
              <a:gd name="T41" fmla="*/ 114 h 284"/>
              <a:gd name="T42" fmla="*/ 177 w 283"/>
              <a:gd name="T43" fmla="*/ 102 h 284"/>
              <a:gd name="T44" fmla="*/ 183 w 283"/>
              <a:gd name="T45" fmla="*/ 92 h 284"/>
              <a:gd name="T46" fmla="*/ 162 w 283"/>
              <a:gd name="T47" fmla="*/ 102 h 284"/>
              <a:gd name="T48" fmla="*/ 155 w 283"/>
              <a:gd name="T49" fmla="*/ 111 h 284"/>
              <a:gd name="T50" fmla="*/ 134 w 283"/>
              <a:gd name="T51" fmla="*/ 91 h 284"/>
              <a:gd name="T52" fmla="*/ 117 w 283"/>
              <a:gd name="T53" fmla="*/ 91 h 284"/>
              <a:gd name="T54" fmla="*/ 98 w 283"/>
              <a:gd name="T55" fmla="*/ 94 h 284"/>
              <a:gd name="T56" fmla="*/ 105 w 283"/>
              <a:gd name="T57" fmla="*/ 86 h 284"/>
              <a:gd name="T58" fmla="*/ 99 w 283"/>
              <a:gd name="T59" fmla="*/ 80 h 284"/>
              <a:gd name="T60" fmla="*/ 122 w 283"/>
              <a:gd name="T61" fmla="*/ 72 h 284"/>
              <a:gd name="T62" fmla="*/ 132 w 283"/>
              <a:gd name="T63" fmla="*/ 68 h 284"/>
              <a:gd name="T64" fmla="*/ 153 w 283"/>
              <a:gd name="T65" fmla="*/ 68 h 284"/>
              <a:gd name="T66" fmla="*/ 150 w 283"/>
              <a:gd name="T67" fmla="*/ 55 h 284"/>
              <a:gd name="T68" fmla="*/ 141 w 283"/>
              <a:gd name="T69" fmla="*/ 58 h 284"/>
              <a:gd name="T70" fmla="*/ 153 w 283"/>
              <a:gd name="T71" fmla="*/ 40 h 284"/>
              <a:gd name="T72" fmla="*/ 177 w 283"/>
              <a:gd name="T73" fmla="*/ 33 h 284"/>
              <a:gd name="T74" fmla="*/ 195 w 283"/>
              <a:gd name="T75" fmla="*/ 33 h 284"/>
              <a:gd name="T76" fmla="*/ 146 w 283"/>
              <a:gd name="T77" fmla="*/ 18 h 284"/>
              <a:gd name="T78" fmla="*/ 67 w 283"/>
              <a:gd name="T79" fmla="*/ 42 h 284"/>
              <a:gd name="T80" fmla="*/ 72 w 283"/>
              <a:gd name="T81" fmla="*/ 52 h 284"/>
              <a:gd name="T82" fmla="*/ 57 w 283"/>
              <a:gd name="T83" fmla="*/ 71 h 284"/>
              <a:gd name="T84" fmla="*/ 33 w 283"/>
              <a:gd name="T85" fmla="*/ 82 h 284"/>
              <a:gd name="T86" fmla="*/ 21 w 283"/>
              <a:gd name="T87" fmla="*/ 126 h 284"/>
              <a:gd name="T88" fmla="*/ 31 w 283"/>
              <a:gd name="T89" fmla="*/ 141 h 284"/>
              <a:gd name="T90" fmla="*/ 19 w 283"/>
              <a:gd name="T91" fmla="*/ 164 h 284"/>
              <a:gd name="T92" fmla="*/ 166 w 283"/>
              <a:gd name="T93" fmla="*/ 264 h 284"/>
              <a:gd name="T94" fmla="*/ 171 w 283"/>
              <a:gd name="T95" fmla="*/ 263 h 284"/>
              <a:gd name="T96" fmla="*/ 255 w 283"/>
              <a:gd name="T97" fmla="*/ 193 h 284"/>
              <a:gd name="T98" fmla="*/ 262 w 283"/>
              <a:gd name="T99" fmla="*/ 169 h 284"/>
              <a:gd name="T100" fmla="*/ 253 w 283"/>
              <a:gd name="T101" fmla="*/ 159 h 284"/>
              <a:gd name="T102" fmla="*/ 235 w 283"/>
              <a:gd name="T103" fmla="*/ 150 h 284"/>
              <a:gd name="T104" fmla="*/ 220 w 283"/>
              <a:gd name="T105" fmla="*/ 148 h 284"/>
              <a:gd name="T106" fmla="*/ 195 w 283"/>
              <a:gd name="T107" fmla="*/ 146 h 284"/>
              <a:gd name="T108" fmla="*/ 186 w 283"/>
              <a:gd name="T109" fmla="*/ 156 h 284"/>
              <a:gd name="T110" fmla="*/ 202 w 283"/>
              <a:gd name="T111" fmla="*/ 160 h 284"/>
              <a:gd name="T112" fmla="*/ 213 w 283"/>
              <a:gd name="T113" fmla="*/ 161 h 284"/>
              <a:gd name="T114" fmla="*/ 189 w 283"/>
              <a:gd name="T115" fmla="*/ 206 h 284"/>
              <a:gd name="T116" fmla="*/ 176 w 283"/>
              <a:gd name="T117" fmla="*/ 252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3" h="284">
                <a:moveTo>
                  <a:pt x="133" y="0"/>
                </a:moveTo>
                <a:cubicBezTo>
                  <a:pt x="139" y="0"/>
                  <a:pt x="144" y="0"/>
                  <a:pt x="150" y="0"/>
                </a:cubicBezTo>
                <a:cubicBezTo>
                  <a:pt x="154" y="1"/>
                  <a:pt x="157" y="1"/>
                  <a:pt x="161" y="2"/>
                </a:cubicBezTo>
                <a:cubicBezTo>
                  <a:pt x="189" y="6"/>
                  <a:pt x="214" y="17"/>
                  <a:pt x="235" y="36"/>
                </a:cubicBezTo>
                <a:cubicBezTo>
                  <a:pt x="260" y="58"/>
                  <a:pt x="275" y="85"/>
                  <a:pt x="281" y="118"/>
                </a:cubicBezTo>
                <a:cubicBezTo>
                  <a:pt x="282" y="123"/>
                  <a:pt x="283" y="129"/>
                  <a:pt x="283" y="134"/>
                </a:cubicBezTo>
                <a:cubicBezTo>
                  <a:pt x="283" y="139"/>
                  <a:pt x="283" y="145"/>
                  <a:pt x="283" y="151"/>
                </a:cubicBezTo>
                <a:cubicBezTo>
                  <a:pt x="283" y="151"/>
                  <a:pt x="283" y="152"/>
                  <a:pt x="283" y="153"/>
                </a:cubicBezTo>
                <a:cubicBezTo>
                  <a:pt x="282" y="159"/>
                  <a:pt x="282" y="164"/>
                  <a:pt x="281" y="169"/>
                </a:cubicBezTo>
                <a:cubicBezTo>
                  <a:pt x="275" y="197"/>
                  <a:pt x="263" y="221"/>
                  <a:pt x="242" y="242"/>
                </a:cubicBezTo>
                <a:cubicBezTo>
                  <a:pt x="221" y="263"/>
                  <a:pt x="196" y="277"/>
                  <a:pt x="166" y="282"/>
                </a:cubicBezTo>
                <a:cubicBezTo>
                  <a:pt x="161" y="283"/>
                  <a:pt x="155" y="283"/>
                  <a:pt x="150" y="284"/>
                </a:cubicBezTo>
                <a:cubicBezTo>
                  <a:pt x="144" y="284"/>
                  <a:pt x="139" y="284"/>
                  <a:pt x="133" y="284"/>
                </a:cubicBezTo>
                <a:cubicBezTo>
                  <a:pt x="129" y="284"/>
                  <a:pt x="126" y="283"/>
                  <a:pt x="122" y="283"/>
                </a:cubicBezTo>
                <a:cubicBezTo>
                  <a:pt x="94" y="279"/>
                  <a:pt x="69" y="268"/>
                  <a:pt x="48" y="249"/>
                </a:cubicBezTo>
                <a:cubicBezTo>
                  <a:pt x="23" y="227"/>
                  <a:pt x="8" y="199"/>
                  <a:pt x="2" y="167"/>
                </a:cubicBezTo>
                <a:cubicBezTo>
                  <a:pt x="1" y="161"/>
                  <a:pt x="0" y="156"/>
                  <a:pt x="0" y="151"/>
                </a:cubicBezTo>
                <a:cubicBezTo>
                  <a:pt x="0" y="145"/>
                  <a:pt x="0" y="139"/>
                  <a:pt x="0" y="134"/>
                </a:cubicBezTo>
                <a:cubicBezTo>
                  <a:pt x="0" y="133"/>
                  <a:pt x="0" y="132"/>
                  <a:pt x="0" y="131"/>
                </a:cubicBezTo>
                <a:cubicBezTo>
                  <a:pt x="1" y="126"/>
                  <a:pt x="1" y="121"/>
                  <a:pt x="2" y="116"/>
                </a:cubicBezTo>
                <a:cubicBezTo>
                  <a:pt x="8" y="87"/>
                  <a:pt x="20" y="63"/>
                  <a:pt x="41" y="43"/>
                </a:cubicBezTo>
                <a:cubicBezTo>
                  <a:pt x="62" y="21"/>
                  <a:pt x="87" y="8"/>
                  <a:pt x="117" y="3"/>
                </a:cubicBezTo>
                <a:cubicBezTo>
                  <a:pt x="122" y="2"/>
                  <a:pt x="128" y="1"/>
                  <a:pt x="133" y="0"/>
                </a:cubicBezTo>
                <a:close/>
                <a:moveTo>
                  <a:pt x="168" y="263"/>
                </a:moveTo>
                <a:cubicBezTo>
                  <a:pt x="166" y="262"/>
                  <a:pt x="164" y="263"/>
                  <a:pt x="162" y="262"/>
                </a:cubicBezTo>
                <a:cubicBezTo>
                  <a:pt x="153" y="260"/>
                  <a:pt x="147" y="254"/>
                  <a:pt x="140" y="249"/>
                </a:cubicBezTo>
                <a:cubicBezTo>
                  <a:pt x="136" y="246"/>
                  <a:pt x="133" y="242"/>
                  <a:pt x="132" y="237"/>
                </a:cubicBezTo>
                <a:cubicBezTo>
                  <a:pt x="132" y="236"/>
                  <a:pt x="132" y="235"/>
                  <a:pt x="132" y="233"/>
                </a:cubicBezTo>
                <a:cubicBezTo>
                  <a:pt x="130" y="222"/>
                  <a:pt x="128" y="210"/>
                  <a:pt x="126" y="199"/>
                </a:cubicBezTo>
                <a:cubicBezTo>
                  <a:pt x="125" y="194"/>
                  <a:pt x="123" y="189"/>
                  <a:pt x="119" y="185"/>
                </a:cubicBezTo>
                <a:cubicBezTo>
                  <a:pt x="117" y="181"/>
                  <a:pt x="113" y="179"/>
                  <a:pt x="108" y="179"/>
                </a:cubicBezTo>
                <a:cubicBezTo>
                  <a:pt x="103" y="178"/>
                  <a:pt x="97" y="178"/>
                  <a:pt x="92" y="176"/>
                </a:cubicBezTo>
                <a:cubicBezTo>
                  <a:pt x="78" y="174"/>
                  <a:pt x="68" y="163"/>
                  <a:pt x="66" y="150"/>
                </a:cubicBezTo>
                <a:cubicBezTo>
                  <a:pt x="64" y="139"/>
                  <a:pt x="67" y="129"/>
                  <a:pt x="73" y="119"/>
                </a:cubicBezTo>
                <a:cubicBezTo>
                  <a:pt x="79" y="110"/>
                  <a:pt x="89" y="108"/>
                  <a:pt x="99" y="104"/>
                </a:cubicBezTo>
                <a:cubicBezTo>
                  <a:pt x="99" y="104"/>
                  <a:pt x="99" y="104"/>
                  <a:pt x="99" y="104"/>
                </a:cubicBezTo>
                <a:cubicBezTo>
                  <a:pt x="106" y="103"/>
                  <a:pt x="112" y="106"/>
                  <a:pt x="117" y="110"/>
                </a:cubicBezTo>
                <a:cubicBezTo>
                  <a:pt x="122" y="113"/>
                  <a:pt x="127" y="117"/>
                  <a:pt x="132" y="121"/>
                </a:cubicBezTo>
                <a:cubicBezTo>
                  <a:pt x="136" y="125"/>
                  <a:pt x="141" y="127"/>
                  <a:pt x="147" y="127"/>
                </a:cubicBezTo>
                <a:cubicBezTo>
                  <a:pt x="148" y="128"/>
                  <a:pt x="149" y="127"/>
                  <a:pt x="150" y="127"/>
                </a:cubicBezTo>
                <a:cubicBezTo>
                  <a:pt x="153" y="125"/>
                  <a:pt x="156" y="123"/>
                  <a:pt x="159" y="122"/>
                </a:cubicBezTo>
                <a:cubicBezTo>
                  <a:pt x="163" y="119"/>
                  <a:pt x="169" y="117"/>
                  <a:pt x="173" y="114"/>
                </a:cubicBezTo>
                <a:cubicBezTo>
                  <a:pt x="176" y="113"/>
                  <a:pt x="178" y="111"/>
                  <a:pt x="179" y="109"/>
                </a:cubicBezTo>
                <a:cubicBezTo>
                  <a:pt x="174" y="107"/>
                  <a:pt x="173" y="106"/>
                  <a:pt x="177" y="102"/>
                </a:cubicBezTo>
                <a:cubicBezTo>
                  <a:pt x="179" y="100"/>
                  <a:pt x="181" y="99"/>
                  <a:pt x="183" y="97"/>
                </a:cubicBezTo>
                <a:cubicBezTo>
                  <a:pt x="184" y="95"/>
                  <a:pt x="185" y="93"/>
                  <a:pt x="183" y="92"/>
                </a:cubicBezTo>
                <a:cubicBezTo>
                  <a:pt x="181" y="91"/>
                  <a:pt x="179" y="89"/>
                  <a:pt x="177" y="89"/>
                </a:cubicBezTo>
                <a:cubicBezTo>
                  <a:pt x="170" y="90"/>
                  <a:pt x="163" y="94"/>
                  <a:pt x="162" y="102"/>
                </a:cubicBezTo>
                <a:cubicBezTo>
                  <a:pt x="161" y="105"/>
                  <a:pt x="162" y="108"/>
                  <a:pt x="163" y="111"/>
                </a:cubicBezTo>
                <a:cubicBezTo>
                  <a:pt x="160" y="111"/>
                  <a:pt x="158" y="111"/>
                  <a:pt x="155" y="111"/>
                </a:cubicBezTo>
                <a:cubicBezTo>
                  <a:pt x="150" y="109"/>
                  <a:pt x="147" y="106"/>
                  <a:pt x="144" y="102"/>
                </a:cubicBezTo>
                <a:cubicBezTo>
                  <a:pt x="141" y="98"/>
                  <a:pt x="138" y="95"/>
                  <a:pt x="134" y="91"/>
                </a:cubicBezTo>
                <a:cubicBezTo>
                  <a:pt x="130" y="86"/>
                  <a:pt x="124" y="86"/>
                  <a:pt x="119" y="89"/>
                </a:cubicBezTo>
                <a:cubicBezTo>
                  <a:pt x="118" y="89"/>
                  <a:pt x="117" y="90"/>
                  <a:pt x="117" y="91"/>
                </a:cubicBezTo>
                <a:cubicBezTo>
                  <a:pt x="115" y="99"/>
                  <a:pt x="105" y="103"/>
                  <a:pt x="98" y="98"/>
                </a:cubicBezTo>
                <a:cubicBezTo>
                  <a:pt x="96" y="97"/>
                  <a:pt x="96" y="95"/>
                  <a:pt x="98" y="94"/>
                </a:cubicBezTo>
                <a:cubicBezTo>
                  <a:pt x="100" y="93"/>
                  <a:pt x="101" y="93"/>
                  <a:pt x="103" y="92"/>
                </a:cubicBezTo>
                <a:cubicBezTo>
                  <a:pt x="107" y="91"/>
                  <a:pt x="108" y="90"/>
                  <a:pt x="105" y="86"/>
                </a:cubicBezTo>
                <a:cubicBezTo>
                  <a:pt x="104" y="85"/>
                  <a:pt x="102" y="84"/>
                  <a:pt x="101" y="82"/>
                </a:cubicBezTo>
                <a:cubicBezTo>
                  <a:pt x="100" y="81"/>
                  <a:pt x="100" y="81"/>
                  <a:pt x="99" y="80"/>
                </a:cubicBezTo>
                <a:cubicBezTo>
                  <a:pt x="100" y="80"/>
                  <a:pt x="101" y="80"/>
                  <a:pt x="102" y="80"/>
                </a:cubicBezTo>
                <a:cubicBezTo>
                  <a:pt x="109" y="79"/>
                  <a:pt x="116" y="77"/>
                  <a:pt x="122" y="72"/>
                </a:cubicBezTo>
                <a:cubicBezTo>
                  <a:pt x="123" y="71"/>
                  <a:pt x="125" y="70"/>
                  <a:pt x="123" y="68"/>
                </a:cubicBezTo>
                <a:cubicBezTo>
                  <a:pt x="126" y="66"/>
                  <a:pt x="129" y="66"/>
                  <a:pt x="132" y="68"/>
                </a:cubicBezTo>
                <a:cubicBezTo>
                  <a:pt x="134" y="69"/>
                  <a:pt x="137" y="70"/>
                  <a:pt x="139" y="72"/>
                </a:cubicBezTo>
                <a:cubicBezTo>
                  <a:pt x="146" y="75"/>
                  <a:pt x="150" y="74"/>
                  <a:pt x="153" y="68"/>
                </a:cubicBezTo>
                <a:cubicBezTo>
                  <a:pt x="154" y="66"/>
                  <a:pt x="155" y="64"/>
                  <a:pt x="156" y="63"/>
                </a:cubicBezTo>
                <a:cubicBezTo>
                  <a:pt x="157" y="58"/>
                  <a:pt x="155" y="55"/>
                  <a:pt x="150" y="55"/>
                </a:cubicBezTo>
                <a:cubicBezTo>
                  <a:pt x="149" y="55"/>
                  <a:pt x="147" y="56"/>
                  <a:pt x="146" y="56"/>
                </a:cubicBezTo>
                <a:cubicBezTo>
                  <a:pt x="144" y="57"/>
                  <a:pt x="142" y="58"/>
                  <a:pt x="141" y="58"/>
                </a:cubicBezTo>
                <a:cubicBezTo>
                  <a:pt x="139" y="56"/>
                  <a:pt x="140" y="54"/>
                  <a:pt x="141" y="52"/>
                </a:cubicBezTo>
                <a:cubicBezTo>
                  <a:pt x="144" y="47"/>
                  <a:pt x="148" y="43"/>
                  <a:pt x="153" y="40"/>
                </a:cubicBezTo>
                <a:cubicBezTo>
                  <a:pt x="159" y="36"/>
                  <a:pt x="165" y="32"/>
                  <a:pt x="173" y="31"/>
                </a:cubicBezTo>
                <a:cubicBezTo>
                  <a:pt x="174" y="31"/>
                  <a:pt x="176" y="32"/>
                  <a:pt x="177" y="33"/>
                </a:cubicBezTo>
                <a:cubicBezTo>
                  <a:pt x="179" y="34"/>
                  <a:pt x="182" y="36"/>
                  <a:pt x="184" y="37"/>
                </a:cubicBezTo>
                <a:cubicBezTo>
                  <a:pt x="189" y="38"/>
                  <a:pt x="193" y="37"/>
                  <a:pt x="195" y="33"/>
                </a:cubicBezTo>
                <a:cubicBezTo>
                  <a:pt x="195" y="31"/>
                  <a:pt x="195" y="30"/>
                  <a:pt x="193" y="29"/>
                </a:cubicBezTo>
                <a:cubicBezTo>
                  <a:pt x="178" y="22"/>
                  <a:pt x="162" y="19"/>
                  <a:pt x="146" y="18"/>
                </a:cubicBezTo>
                <a:cubicBezTo>
                  <a:pt x="124" y="18"/>
                  <a:pt x="104" y="22"/>
                  <a:pt x="85" y="32"/>
                </a:cubicBezTo>
                <a:cubicBezTo>
                  <a:pt x="79" y="35"/>
                  <a:pt x="73" y="39"/>
                  <a:pt x="67" y="42"/>
                </a:cubicBezTo>
                <a:cubicBezTo>
                  <a:pt x="69" y="43"/>
                  <a:pt x="70" y="44"/>
                  <a:pt x="71" y="45"/>
                </a:cubicBezTo>
                <a:cubicBezTo>
                  <a:pt x="74" y="47"/>
                  <a:pt x="74" y="49"/>
                  <a:pt x="72" y="52"/>
                </a:cubicBezTo>
                <a:cubicBezTo>
                  <a:pt x="71" y="52"/>
                  <a:pt x="71" y="53"/>
                  <a:pt x="70" y="54"/>
                </a:cubicBezTo>
                <a:cubicBezTo>
                  <a:pt x="67" y="61"/>
                  <a:pt x="63" y="67"/>
                  <a:pt x="57" y="71"/>
                </a:cubicBezTo>
                <a:cubicBezTo>
                  <a:pt x="51" y="77"/>
                  <a:pt x="44" y="81"/>
                  <a:pt x="36" y="80"/>
                </a:cubicBezTo>
                <a:cubicBezTo>
                  <a:pt x="35" y="80"/>
                  <a:pt x="34" y="81"/>
                  <a:pt x="33" y="82"/>
                </a:cubicBezTo>
                <a:cubicBezTo>
                  <a:pt x="26" y="94"/>
                  <a:pt x="22" y="108"/>
                  <a:pt x="19" y="122"/>
                </a:cubicBezTo>
                <a:cubicBezTo>
                  <a:pt x="19" y="124"/>
                  <a:pt x="19" y="125"/>
                  <a:pt x="21" y="126"/>
                </a:cubicBezTo>
                <a:cubicBezTo>
                  <a:pt x="26" y="127"/>
                  <a:pt x="30" y="130"/>
                  <a:pt x="32" y="134"/>
                </a:cubicBezTo>
                <a:cubicBezTo>
                  <a:pt x="33" y="137"/>
                  <a:pt x="33" y="139"/>
                  <a:pt x="31" y="141"/>
                </a:cubicBezTo>
                <a:cubicBezTo>
                  <a:pt x="25" y="146"/>
                  <a:pt x="21" y="154"/>
                  <a:pt x="19" y="162"/>
                </a:cubicBezTo>
                <a:cubicBezTo>
                  <a:pt x="19" y="162"/>
                  <a:pt x="19" y="163"/>
                  <a:pt x="19" y="164"/>
                </a:cubicBezTo>
                <a:cubicBezTo>
                  <a:pt x="23" y="185"/>
                  <a:pt x="31" y="204"/>
                  <a:pt x="45" y="220"/>
                </a:cubicBezTo>
                <a:cubicBezTo>
                  <a:pt x="77" y="258"/>
                  <a:pt x="117" y="272"/>
                  <a:pt x="166" y="264"/>
                </a:cubicBezTo>
                <a:cubicBezTo>
                  <a:pt x="167" y="264"/>
                  <a:pt x="167" y="263"/>
                  <a:pt x="168" y="263"/>
                </a:cubicBezTo>
                <a:cubicBezTo>
                  <a:pt x="169" y="263"/>
                  <a:pt x="170" y="263"/>
                  <a:pt x="171" y="263"/>
                </a:cubicBezTo>
                <a:cubicBezTo>
                  <a:pt x="174" y="262"/>
                  <a:pt x="176" y="261"/>
                  <a:pt x="179" y="261"/>
                </a:cubicBezTo>
                <a:cubicBezTo>
                  <a:pt x="214" y="249"/>
                  <a:pt x="239" y="226"/>
                  <a:pt x="255" y="193"/>
                </a:cubicBezTo>
                <a:cubicBezTo>
                  <a:pt x="258" y="185"/>
                  <a:pt x="261" y="177"/>
                  <a:pt x="263" y="168"/>
                </a:cubicBezTo>
                <a:cubicBezTo>
                  <a:pt x="262" y="168"/>
                  <a:pt x="262" y="168"/>
                  <a:pt x="262" y="169"/>
                </a:cubicBezTo>
                <a:cubicBezTo>
                  <a:pt x="258" y="172"/>
                  <a:pt x="256" y="172"/>
                  <a:pt x="255" y="167"/>
                </a:cubicBezTo>
                <a:cubicBezTo>
                  <a:pt x="254" y="164"/>
                  <a:pt x="254" y="162"/>
                  <a:pt x="253" y="159"/>
                </a:cubicBezTo>
                <a:cubicBezTo>
                  <a:pt x="252" y="153"/>
                  <a:pt x="249" y="151"/>
                  <a:pt x="243" y="151"/>
                </a:cubicBezTo>
                <a:cubicBezTo>
                  <a:pt x="240" y="150"/>
                  <a:pt x="238" y="151"/>
                  <a:pt x="235" y="150"/>
                </a:cubicBezTo>
                <a:cubicBezTo>
                  <a:pt x="231" y="150"/>
                  <a:pt x="227" y="149"/>
                  <a:pt x="222" y="148"/>
                </a:cubicBezTo>
                <a:cubicBezTo>
                  <a:pt x="222" y="148"/>
                  <a:pt x="221" y="148"/>
                  <a:pt x="220" y="148"/>
                </a:cubicBezTo>
                <a:cubicBezTo>
                  <a:pt x="216" y="150"/>
                  <a:pt x="212" y="150"/>
                  <a:pt x="208" y="149"/>
                </a:cubicBezTo>
                <a:cubicBezTo>
                  <a:pt x="204" y="148"/>
                  <a:pt x="199" y="147"/>
                  <a:pt x="195" y="146"/>
                </a:cubicBezTo>
                <a:cubicBezTo>
                  <a:pt x="188" y="145"/>
                  <a:pt x="186" y="148"/>
                  <a:pt x="186" y="154"/>
                </a:cubicBezTo>
                <a:cubicBezTo>
                  <a:pt x="186" y="155"/>
                  <a:pt x="186" y="156"/>
                  <a:pt x="186" y="156"/>
                </a:cubicBezTo>
                <a:cubicBezTo>
                  <a:pt x="187" y="161"/>
                  <a:pt x="189" y="163"/>
                  <a:pt x="193" y="162"/>
                </a:cubicBezTo>
                <a:cubicBezTo>
                  <a:pt x="196" y="162"/>
                  <a:pt x="199" y="161"/>
                  <a:pt x="202" y="160"/>
                </a:cubicBezTo>
                <a:cubicBezTo>
                  <a:pt x="205" y="160"/>
                  <a:pt x="208" y="158"/>
                  <a:pt x="210" y="158"/>
                </a:cubicBezTo>
                <a:cubicBezTo>
                  <a:pt x="213" y="157"/>
                  <a:pt x="214" y="158"/>
                  <a:pt x="213" y="161"/>
                </a:cubicBezTo>
                <a:cubicBezTo>
                  <a:pt x="213" y="163"/>
                  <a:pt x="212" y="165"/>
                  <a:pt x="211" y="166"/>
                </a:cubicBezTo>
                <a:cubicBezTo>
                  <a:pt x="203" y="180"/>
                  <a:pt x="196" y="193"/>
                  <a:pt x="189" y="206"/>
                </a:cubicBezTo>
                <a:cubicBezTo>
                  <a:pt x="183" y="216"/>
                  <a:pt x="179" y="226"/>
                  <a:pt x="177" y="237"/>
                </a:cubicBezTo>
                <a:cubicBezTo>
                  <a:pt x="176" y="242"/>
                  <a:pt x="176" y="247"/>
                  <a:pt x="176" y="252"/>
                </a:cubicBezTo>
                <a:cubicBezTo>
                  <a:pt x="176" y="258"/>
                  <a:pt x="173" y="262"/>
                  <a:pt x="168" y="26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1" name="Freeform 127"/>
          <p:cNvSpPr/>
          <p:nvPr/>
        </p:nvSpPr>
        <p:spPr bwMode="auto">
          <a:xfrm>
            <a:off x="2472171" y="3191131"/>
            <a:ext cx="702019" cy="746948"/>
          </a:xfrm>
          <a:custGeom>
            <a:avLst/>
            <a:gdLst>
              <a:gd name="T0" fmla="*/ 435 w 435"/>
              <a:gd name="T1" fmla="*/ 0 h 463"/>
              <a:gd name="T2" fmla="*/ 2 w 435"/>
              <a:gd name="T3" fmla="*/ 0 h 463"/>
              <a:gd name="T4" fmla="*/ 2 w 435"/>
              <a:gd name="T5" fmla="*/ 113 h 463"/>
              <a:gd name="T6" fmla="*/ 32 w 435"/>
              <a:gd name="T7" fmla="*/ 113 h 463"/>
              <a:gd name="T8" fmla="*/ 104 w 435"/>
              <a:gd name="T9" fmla="*/ 70 h 463"/>
              <a:gd name="T10" fmla="*/ 166 w 435"/>
              <a:gd name="T11" fmla="*/ 154 h 463"/>
              <a:gd name="T12" fmla="*/ 145 w 435"/>
              <a:gd name="T13" fmla="*/ 219 h 463"/>
              <a:gd name="T14" fmla="*/ 100 w 435"/>
              <a:gd name="T15" fmla="*/ 234 h 463"/>
              <a:gd name="T16" fmla="*/ 34 w 435"/>
              <a:gd name="T17" fmla="*/ 192 h 463"/>
              <a:gd name="T18" fmla="*/ 0 w 435"/>
              <a:gd name="T19" fmla="*/ 192 h 463"/>
              <a:gd name="T20" fmla="*/ 0 w 435"/>
              <a:gd name="T21" fmla="*/ 442 h 463"/>
              <a:gd name="T22" fmla="*/ 9 w 435"/>
              <a:gd name="T23" fmla="*/ 463 h 463"/>
              <a:gd name="T24" fmla="*/ 435 w 435"/>
              <a:gd name="T25" fmla="*/ 463 h 463"/>
              <a:gd name="T26" fmla="*/ 435 w 435"/>
              <a:gd name="T27" fmla="*/ 0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5" h="463">
                <a:moveTo>
                  <a:pt x="435" y="0"/>
                </a:moveTo>
                <a:cubicBezTo>
                  <a:pt x="2" y="0"/>
                  <a:pt x="2" y="0"/>
                  <a:pt x="2" y="0"/>
                </a:cubicBezTo>
                <a:cubicBezTo>
                  <a:pt x="2" y="113"/>
                  <a:pt x="2" y="113"/>
                  <a:pt x="2" y="113"/>
                </a:cubicBezTo>
                <a:cubicBezTo>
                  <a:pt x="32" y="113"/>
                  <a:pt x="32" y="113"/>
                  <a:pt x="32" y="113"/>
                </a:cubicBezTo>
                <a:cubicBezTo>
                  <a:pt x="40" y="99"/>
                  <a:pt x="61" y="69"/>
                  <a:pt x="104" y="70"/>
                </a:cubicBezTo>
                <a:cubicBezTo>
                  <a:pt x="166" y="72"/>
                  <a:pt x="166" y="134"/>
                  <a:pt x="166" y="154"/>
                </a:cubicBezTo>
                <a:cubicBezTo>
                  <a:pt x="166" y="184"/>
                  <a:pt x="159" y="205"/>
                  <a:pt x="145" y="219"/>
                </a:cubicBezTo>
                <a:cubicBezTo>
                  <a:pt x="134" y="229"/>
                  <a:pt x="119" y="234"/>
                  <a:pt x="100" y="234"/>
                </a:cubicBezTo>
                <a:cubicBezTo>
                  <a:pt x="63" y="233"/>
                  <a:pt x="42" y="209"/>
                  <a:pt x="34" y="192"/>
                </a:cubicBezTo>
                <a:cubicBezTo>
                  <a:pt x="0" y="192"/>
                  <a:pt x="0" y="192"/>
                  <a:pt x="0" y="192"/>
                </a:cubicBezTo>
                <a:cubicBezTo>
                  <a:pt x="0" y="442"/>
                  <a:pt x="0" y="442"/>
                  <a:pt x="0" y="442"/>
                </a:cubicBezTo>
                <a:cubicBezTo>
                  <a:pt x="4" y="449"/>
                  <a:pt x="7" y="456"/>
                  <a:pt x="9" y="463"/>
                </a:cubicBezTo>
                <a:cubicBezTo>
                  <a:pt x="435" y="463"/>
                  <a:pt x="435" y="463"/>
                  <a:pt x="435" y="463"/>
                </a:cubicBezTo>
                <a:lnTo>
                  <a:pt x="435" y="0"/>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3" name="Freeform 136"/>
          <p:cNvSpPr>
            <a:spLocks noEditPoints="1"/>
          </p:cNvSpPr>
          <p:nvPr/>
        </p:nvSpPr>
        <p:spPr bwMode="auto">
          <a:xfrm>
            <a:off x="2760466" y="3574900"/>
            <a:ext cx="301400" cy="215286"/>
          </a:xfrm>
          <a:custGeom>
            <a:avLst/>
            <a:gdLst>
              <a:gd name="T0" fmla="*/ 177 w 186"/>
              <a:gd name="T1" fmla="*/ 0 h 134"/>
              <a:gd name="T2" fmla="*/ 185 w 186"/>
              <a:gd name="T3" fmla="*/ 6 h 134"/>
              <a:gd name="T4" fmla="*/ 186 w 186"/>
              <a:gd name="T5" fmla="*/ 12 h 134"/>
              <a:gd name="T6" fmla="*/ 186 w 186"/>
              <a:gd name="T7" fmla="*/ 122 h 134"/>
              <a:gd name="T8" fmla="*/ 174 w 186"/>
              <a:gd name="T9" fmla="*/ 134 h 134"/>
              <a:gd name="T10" fmla="*/ 13 w 186"/>
              <a:gd name="T11" fmla="*/ 134 h 134"/>
              <a:gd name="T12" fmla="*/ 1 w 186"/>
              <a:gd name="T13" fmla="*/ 125 h 134"/>
              <a:gd name="T14" fmla="*/ 0 w 186"/>
              <a:gd name="T15" fmla="*/ 125 h 134"/>
              <a:gd name="T16" fmla="*/ 0 w 186"/>
              <a:gd name="T17" fmla="*/ 9 h 134"/>
              <a:gd name="T18" fmla="*/ 1 w 186"/>
              <a:gd name="T19" fmla="*/ 7 h 134"/>
              <a:gd name="T20" fmla="*/ 9 w 186"/>
              <a:gd name="T21" fmla="*/ 0 h 134"/>
              <a:gd name="T22" fmla="*/ 177 w 186"/>
              <a:gd name="T23" fmla="*/ 0 h 134"/>
              <a:gd name="T24" fmla="*/ 174 w 186"/>
              <a:gd name="T25" fmla="*/ 122 h 134"/>
              <a:gd name="T26" fmla="*/ 174 w 186"/>
              <a:gd name="T27" fmla="*/ 12 h 134"/>
              <a:gd name="T28" fmla="*/ 12 w 186"/>
              <a:gd name="T29" fmla="*/ 12 h 134"/>
              <a:gd name="T30" fmla="*/ 12 w 186"/>
              <a:gd name="T31" fmla="*/ 122 h 134"/>
              <a:gd name="T32" fmla="*/ 174 w 186"/>
              <a:gd name="T33" fmla="*/ 12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6" h="134">
                <a:moveTo>
                  <a:pt x="177" y="0"/>
                </a:moveTo>
                <a:cubicBezTo>
                  <a:pt x="180" y="1"/>
                  <a:pt x="183" y="3"/>
                  <a:pt x="185" y="6"/>
                </a:cubicBezTo>
                <a:cubicBezTo>
                  <a:pt x="185" y="8"/>
                  <a:pt x="186" y="10"/>
                  <a:pt x="186" y="12"/>
                </a:cubicBezTo>
                <a:cubicBezTo>
                  <a:pt x="186" y="49"/>
                  <a:pt x="186" y="86"/>
                  <a:pt x="186" y="122"/>
                </a:cubicBezTo>
                <a:cubicBezTo>
                  <a:pt x="186" y="129"/>
                  <a:pt x="181" y="134"/>
                  <a:pt x="174" y="134"/>
                </a:cubicBezTo>
                <a:cubicBezTo>
                  <a:pt x="120" y="134"/>
                  <a:pt x="66" y="134"/>
                  <a:pt x="13" y="134"/>
                </a:cubicBezTo>
                <a:cubicBezTo>
                  <a:pt x="6" y="134"/>
                  <a:pt x="3" y="132"/>
                  <a:pt x="1" y="125"/>
                </a:cubicBezTo>
                <a:cubicBezTo>
                  <a:pt x="0" y="125"/>
                  <a:pt x="0" y="125"/>
                  <a:pt x="0" y="125"/>
                </a:cubicBezTo>
                <a:cubicBezTo>
                  <a:pt x="0" y="86"/>
                  <a:pt x="0" y="48"/>
                  <a:pt x="0" y="9"/>
                </a:cubicBezTo>
                <a:cubicBezTo>
                  <a:pt x="1" y="9"/>
                  <a:pt x="1" y="8"/>
                  <a:pt x="1" y="7"/>
                </a:cubicBezTo>
                <a:cubicBezTo>
                  <a:pt x="3" y="3"/>
                  <a:pt x="5" y="2"/>
                  <a:pt x="9" y="0"/>
                </a:cubicBezTo>
                <a:cubicBezTo>
                  <a:pt x="65" y="0"/>
                  <a:pt x="121" y="0"/>
                  <a:pt x="177" y="0"/>
                </a:cubicBezTo>
                <a:close/>
                <a:moveTo>
                  <a:pt x="174" y="122"/>
                </a:moveTo>
                <a:cubicBezTo>
                  <a:pt x="174" y="85"/>
                  <a:pt x="174" y="49"/>
                  <a:pt x="174" y="12"/>
                </a:cubicBezTo>
                <a:cubicBezTo>
                  <a:pt x="120" y="12"/>
                  <a:pt x="66" y="12"/>
                  <a:pt x="12" y="12"/>
                </a:cubicBezTo>
                <a:cubicBezTo>
                  <a:pt x="12" y="49"/>
                  <a:pt x="12" y="85"/>
                  <a:pt x="12" y="122"/>
                </a:cubicBezTo>
                <a:cubicBezTo>
                  <a:pt x="66" y="122"/>
                  <a:pt x="120" y="122"/>
                  <a:pt x="174" y="12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 name="Freeform 137"/>
          <p:cNvSpPr/>
          <p:nvPr/>
        </p:nvSpPr>
        <p:spPr bwMode="auto">
          <a:xfrm>
            <a:off x="2837220" y="3808907"/>
            <a:ext cx="147892" cy="65522"/>
          </a:xfrm>
          <a:custGeom>
            <a:avLst/>
            <a:gdLst>
              <a:gd name="T0" fmla="*/ 29 w 92"/>
              <a:gd name="T1" fmla="*/ 0 h 41"/>
              <a:gd name="T2" fmla="*/ 63 w 92"/>
              <a:gd name="T3" fmla="*/ 0 h 41"/>
              <a:gd name="T4" fmla="*/ 63 w 92"/>
              <a:gd name="T5" fmla="*/ 2 h 41"/>
              <a:gd name="T6" fmla="*/ 63 w 92"/>
              <a:gd name="T7" fmla="*/ 17 h 41"/>
              <a:gd name="T8" fmla="*/ 76 w 92"/>
              <a:gd name="T9" fmla="*/ 29 h 41"/>
              <a:gd name="T10" fmla="*/ 86 w 92"/>
              <a:gd name="T11" fmla="*/ 29 h 41"/>
              <a:gd name="T12" fmla="*/ 92 w 92"/>
              <a:gd name="T13" fmla="*/ 35 h 41"/>
              <a:gd name="T14" fmla="*/ 86 w 92"/>
              <a:gd name="T15" fmla="*/ 41 h 41"/>
              <a:gd name="T16" fmla="*/ 6 w 92"/>
              <a:gd name="T17" fmla="*/ 41 h 41"/>
              <a:gd name="T18" fmla="*/ 0 w 92"/>
              <a:gd name="T19" fmla="*/ 35 h 41"/>
              <a:gd name="T20" fmla="*/ 6 w 92"/>
              <a:gd name="T21" fmla="*/ 29 h 41"/>
              <a:gd name="T22" fmla="*/ 17 w 92"/>
              <a:gd name="T23" fmla="*/ 29 h 41"/>
              <a:gd name="T24" fmla="*/ 29 w 92"/>
              <a:gd name="T25" fmla="*/ 17 h 41"/>
              <a:gd name="T26" fmla="*/ 29 w 92"/>
              <a:gd name="T2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41">
                <a:moveTo>
                  <a:pt x="29" y="0"/>
                </a:moveTo>
                <a:cubicBezTo>
                  <a:pt x="40" y="0"/>
                  <a:pt x="52" y="0"/>
                  <a:pt x="63" y="0"/>
                </a:cubicBezTo>
                <a:cubicBezTo>
                  <a:pt x="63" y="1"/>
                  <a:pt x="63" y="2"/>
                  <a:pt x="63" y="2"/>
                </a:cubicBezTo>
                <a:cubicBezTo>
                  <a:pt x="63" y="7"/>
                  <a:pt x="63" y="12"/>
                  <a:pt x="63" y="17"/>
                </a:cubicBezTo>
                <a:cubicBezTo>
                  <a:pt x="64" y="24"/>
                  <a:pt x="68" y="29"/>
                  <a:pt x="76" y="29"/>
                </a:cubicBezTo>
                <a:cubicBezTo>
                  <a:pt x="79" y="29"/>
                  <a:pt x="83" y="29"/>
                  <a:pt x="86" y="29"/>
                </a:cubicBezTo>
                <a:cubicBezTo>
                  <a:pt x="90" y="29"/>
                  <a:pt x="92" y="32"/>
                  <a:pt x="92" y="35"/>
                </a:cubicBezTo>
                <a:cubicBezTo>
                  <a:pt x="92" y="38"/>
                  <a:pt x="90" y="41"/>
                  <a:pt x="86" y="41"/>
                </a:cubicBezTo>
                <a:cubicBezTo>
                  <a:pt x="59" y="41"/>
                  <a:pt x="33" y="41"/>
                  <a:pt x="6" y="41"/>
                </a:cubicBezTo>
                <a:cubicBezTo>
                  <a:pt x="2" y="41"/>
                  <a:pt x="0" y="38"/>
                  <a:pt x="0" y="35"/>
                </a:cubicBezTo>
                <a:cubicBezTo>
                  <a:pt x="0" y="32"/>
                  <a:pt x="2" y="29"/>
                  <a:pt x="6" y="29"/>
                </a:cubicBezTo>
                <a:cubicBezTo>
                  <a:pt x="10" y="29"/>
                  <a:pt x="13" y="29"/>
                  <a:pt x="17" y="29"/>
                </a:cubicBezTo>
                <a:cubicBezTo>
                  <a:pt x="24" y="29"/>
                  <a:pt x="29" y="24"/>
                  <a:pt x="29" y="17"/>
                </a:cubicBezTo>
                <a:cubicBezTo>
                  <a:pt x="29" y="12"/>
                  <a:pt x="29" y="6"/>
                  <a:pt x="29"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6" name="Freeform 131"/>
          <p:cNvSpPr/>
          <p:nvPr/>
        </p:nvSpPr>
        <p:spPr bwMode="auto">
          <a:xfrm>
            <a:off x="2502118" y="3969901"/>
            <a:ext cx="1400292" cy="576591"/>
          </a:xfrm>
          <a:custGeom>
            <a:avLst/>
            <a:gdLst>
              <a:gd name="T0" fmla="*/ 665 w 868"/>
              <a:gd name="T1" fmla="*/ 0 h 358"/>
              <a:gd name="T2" fmla="*/ 665 w 868"/>
              <a:gd name="T3" fmla="*/ 36 h 358"/>
              <a:gd name="T4" fmla="*/ 712 w 868"/>
              <a:gd name="T5" fmla="*/ 114 h 358"/>
              <a:gd name="T6" fmla="*/ 622 w 868"/>
              <a:gd name="T7" fmla="*/ 175 h 358"/>
              <a:gd name="T8" fmla="*/ 564 w 868"/>
              <a:gd name="T9" fmla="*/ 153 h 358"/>
              <a:gd name="T10" fmla="*/ 546 w 868"/>
              <a:gd name="T11" fmla="*/ 103 h 358"/>
              <a:gd name="T12" fmla="*/ 586 w 868"/>
              <a:gd name="T13" fmla="*/ 41 h 358"/>
              <a:gd name="T14" fmla="*/ 586 w 868"/>
              <a:gd name="T15" fmla="*/ 3 h 358"/>
              <a:gd name="T16" fmla="*/ 0 w 868"/>
              <a:gd name="T17" fmla="*/ 3 h 358"/>
              <a:gd name="T18" fmla="*/ 26 w 868"/>
              <a:gd name="T19" fmla="*/ 104 h 358"/>
              <a:gd name="T20" fmla="*/ 167 w 868"/>
              <a:gd name="T21" fmla="*/ 358 h 358"/>
              <a:gd name="T22" fmla="*/ 700 w 868"/>
              <a:gd name="T23" fmla="*/ 358 h 358"/>
              <a:gd name="T24" fmla="*/ 821 w 868"/>
              <a:gd name="T25" fmla="*/ 241 h 358"/>
              <a:gd name="T26" fmla="*/ 845 w 868"/>
              <a:gd name="T27" fmla="*/ 51 h 358"/>
              <a:gd name="T28" fmla="*/ 868 w 868"/>
              <a:gd name="T29" fmla="*/ 0 h 358"/>
              <a:gd name="T30" fmla="*/ 665 w 868"/>
              <a:gd name="T31" fmla="*/ 0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 h="358">
                <a:moveTo>
                  <a:pt x="665" y="0"/>
                </a:moveTo>
                <a:cubicBezTo>
                  <a:pt x="665" y="36"/>
                  <a:pt x="665" y="36"/>
                  <a:pt x="665" y="36"/>
                </a:cubicBezTo>
                <a:cubicBezTo>
                  <a:pt x="679" y="46"/>
                  <a:pt x="715" y="75"/>
                  <a:pt x="712" y="114"/>
                </a:cubicBezTo>
                <a:cubicBezTo>
                  <a:pt x="709" y="152"/>
                  <a:pt x="675" y="175"/>
                  <a:pt x="622" y="175"/>
                </a:cubicBezTo>
                <a:cubicBezTo>
                  <a:pt x="592" y="175"/>
                  <a:pt x="574" y="163"/>
                  <a:pt x="564" y="153"/>
                </a:cubicBezTo>
                <a:cubicBezTo>
                  <a:pt x="552" y="139"/>
                  <a:pt x="545" y="121"/>
                  <a:pt x="546" y="103"/>
                </a:cubicBezTo>
                <a:cubicBezTo>
                  <a:pt x="548" y="77"/>
                  <a:pt x="575" y="51"/>
                  <a:pt x="586" y="41"/>
                </a:cubicBezTo>
                <a:cubicBezTo>
                  <a:pt x="586" y="3"/>
                  <a:pt x="586" y="3"/>
                  <a:pt x="586" y="3"/>
                </a:cubicBezTo>
                <a:cubicBezTo>
                  <a:pt x="0" y="3"/>
                  <a:pt x="0" y="3"/>
                  <a:pt x="0" y="3"/>
                </a:cubicBezTo>
                <a:cubicBezTo>
                  <a:pt x="16" y="45"/>
                  <a:pt x="26" y="81"/>
                  <a:pt x="26" y="104"/>
                </a:cubicBezTo>
                <a:cubicBezTo>
                  <a:pt x="18" y="303"/>
                  <a:pt x="126" y="358"/>
                  <a:pt x="167" y="358"/>
                </a:cubicBezTo>
                <a:cubicBezTo>
                  <a:pt x="315" y="358"/>
                  <a:pt x="651" y="358"/>
                  <a:pt x="700" y="358"/>
                </a:cubicBezTo>
                <a:cubicBezTo>
                  <a:pt x="750" y="358"/>
                  <a:pt x="799" y="291"/>
                  <a:pt x="821" y="241"/>
                </a:cubicBezTo>
                <a:cubicBezTo>
                  <a:pt x="844" y="190"/>
                  <a:pt x="829" y="88"/>
                  <a:pt x="845" y="51"/>
                </a:cubicBezTo>
                <a:cubicBezTo>
                  <a:pt x="849" y="43"/>
                  <a:pt x="857" y="25"/>
                  <a:pt x="868" y="0"/>
                </a:cubicBezTo>
                <a:lnTo>
                  <a:pt x="665"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7" name="Freeform 138"/>
          <p:cNvSpPr>
            <a:spLocks noEditPoints="1"/>
          </p:cNvSpPr>
          <p:nvPr/>
        </p:nvSpPr>
        <p:spPr bwMode="auto">
          <a:xfrm>
            <a:off x="2792286" y="4044783"/>
            <a:ext cx="245239" cy="395003"/>
          </a:xfrm>
          <a:custGeom>
            <a:avLst/>
            <a:gdLst>
              <a:gd name="T0" fmla="*/ 139 w 152"/>
              <a:gd name="T1" fmla="*/ 0 h 244"/>
              <a:gd name="T2" fmla="*/ 150 w 152"/>
              <a:gd name="T3" fmla="*/ 9 h 244"/>
              <a:gd name="T4" fmla="*/ 152 w 152"/>
              <a:gd name="T5" fmla="*/ 17 h 244"/>
              <a:gd name="T6" fmla="*/ 152 w 152"/>
              <a:gd name="T7" fmla="*/ 141 h 244"/>
              <a:gd name="T8" fmla="*/ 152 w 152"/>
              <a:gd name="T9" fmla="*/ 227 h 244"/>
              <a:gd name="T10" fmla="*/ 135 w 152"/>
              <a:gd name="T11" fmla="*/ 244 h 244"/>
              <a:gd name="T12" fmla="*/ 17 w 152"/>
              <a:gd name="T13" fmla="*/ 244 h 244"/>
              <a:gd name="T14" fmla="*/ 0 w 152"/>
              <a:gd name="T15" fmla="*/ 227 h 244"/>
              <a:gd name="T16" fmla="*/ 0 w 152"/>
              <a:gd name="T17" fmla="*/ 19 h 244"/>
              <a:gd name="T18" fmla="*/ 12 w 152"/>
              <a:gd name="T19" fmla="*/ 0 h 244"/>
              <a:gd name="T20" fmla="*/ 139 w 152"/>
              <a:gd name="T21" fmla="*/ 0 h 244"/>
              <a:gd name="T22" fmla="*/ 137 w 152"/>
              <a:gd name="T23" fmla="*/ 206 h 244"/>
              <a:gd name="T24" fmla="*/ 137 w 152"/>
              <a:gd name="T25" fmla="*/ 39 h 244"/>
              <a:gd name="T26" fmla="*/ 15 w 152"/>
              <a:gd name="T27" fmla="*/ 39 h 244"/>
              <a:gd name="T28" fmla="*/ 15 w 152"/>
              <a:gd name="T29" fmla="*/ 206 h 244"/>
              <a:gd name="T30" fmla="*/ 137 w 152"/>
              <a:gd name="T31" fmla="*/ 206 h 244"/>
              <a:gd name="T32" fmla="*/ 76 w 152"/>
              <a:gd name="T33" fmla="*/ 16 h 244"/>
              <a:gd name="T34" fmla="*/ 52 w 152"/>
              <a:gd name="T35" fmla="*/ 16 h 244"/>
              <a:gd name="T36" fmla="*/ 49 w 152"/>
              <a:gd name="T37" fmla="*/ 16 h 244"/>
              <a:gd name="T38" fmla="*/ 45 w 152"/>
              <a:gd name="T39" fmla="*/ 19 h 244"/>
              <a:gd name="T40" fmla="*/ 49 w 152"/>
              <a:gd name="T41" fmla="*/ 23 h 244"/>
              <a:gd name="T42" fmla="*/ 51 w 152"/>
              <a:gd name="T43" fmla="*/ 23 h 244"/>
              <a:gd name="T44" fmla="*/ 101 w 152"/>
              <a:gd name="T45" fmla="*/ 23 h 244"/>
              <a:gd name="T46" fmla="*/ 103 w 152"/>
              <a:gd name="T47" fmla="*/ 23 h 244"/>
              <a:gd name="T48" fmla="*/ 106 w 152"/>
              <a:gd name="T49" fmla="*/ 19 h 244"/>
              <a:gd name="T50" fmla="*/ 103 w 152"/>
              <a:gd name="T51" fmla="*/ 16 h 244"/>
              <a:gd name="T52" fmla="*/ 101 w 152"/>
              <a:gd name="T53" fmla="*/ 16 h 244"/>
              <a:gd name="T54" fmla="*/ 76 w 152"/>
              <a:gd name="T55" fmla="*/ 16 h 244"/>
              <a:gd name="T56" fmla="*/ 87 w 152"/>
              <a:gd name="T57" fmla="*/ 225 h 244"/>
              <a:gd name="T58" fmla="*/ 76 w 152"/>
              <a:gd name="T59" fmla="*/ 214 h 244"/>
              <a:gd name="T60" fmla="*/ 64 w 152"/>
              <a:gd name="T61" fmla="*/ 225 h 244"/>
              <a:gd name="T62" fmla="*/ 76 w 152"/>
              <a:gd name="T63" fmla="*/ 237 h 244"/>
              <a:gd name="T64" fmla="*/ 87 w 152"/>
              <a:gd name="T65" fmla="*/ 22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244">
                <a:moveTo>
                  <a:pt x="139" y="0"/>
                </a:moveTo>
                <a:cubicBezTo>
                  <a:pt x="144" y="2"/>
                  <a:pt x="148" y="4"/>
                  <a:pt x="150" y="9"/>
                </a:cubicBezTo>
                <a:cubicBezTo>
                  <a:pt x="151" y="11"/>
                  <a:pt x="152" y="14"/>
                  <a:pt x="152" y="17"/>
                </a:cubicBezTo>
                <a:cubicBezTo>
                  <a:pt x="152" y="58"/>
                  <a:pt x="152" y="100"/>
                  <a:pt x="152" y="141"/>
                </a:cubicBezTo>
                <a:cubicBezTo>
                  <a:pt x="152" y="170"/>
                  <a:pt x="152" y="198"/>
                  <a:pt x="152" y="227"/>
                </a:cubicBezTo>
                <a:cubicBezTo>
                  <a:pt x="152" y="238"/>
                  <a:pt x="146" y="244"/>
                  <a:pt x="135" y="244"/>
                </a:cubicBezTo>
                <a:cubicBezTo>
                  <a:pt x="96" y="244"/>
                  <a:pt x="56" y="244"/>
                  <a:pt x="17" y="244"/>
                </a:cubicBezTo>
                <a:cubicBezTo>
                  <a:pt x="6" y="244"/>
                  <a:pt x="0" y="238"/>
                  <a:pt x="0" y="227"/>
                </a:cubicBezTo>
                <a:cubicBezTo>
                  <a:pt x="0" y="158"/>
                  <a:pt x="0" y="89"/>
                  <a:pt x="0" y="19"/>
                </a:cubicBezTo>
                <a:cubicBezTo>
                  <a:pt x="0" y="8"/>
                  <a:pt x="2" y="4"/>
                  <a:pt x="12" y="0"/>
                </a:cubicBezTo>
                <a:cubicBezTo>
                  <a:pt x="55" y="0"/>
                  <a:pt x="97" y="0"/>
                  <a:pt x="139" y="0"/>
                </a:cubicBezTo>
                <a:close/>
                <a:moveTo>
                  <a:pt x="137" y="206"/>
                </a:moveTo>
                <a:cubicBezTo>
                  <a:pt x="137" y="150"/>
                  <a:pt x="137" y="94"/>
                  <a:pt x="137" y="39"/>
                </a:cubicBezTo>
                <a:cubicBezTo>
                  <a:pt x="96" y="39"/>
                  <a:pt x="55" y="39"/>
                  <a:pt x="15" y="39"/>
                </a:cubicBezTo>
                <a:cubicBezTo>
                  <a:pt x="15" y="95"/>
                  <a:pt x="15" y="150"/>
                  <a:pt x="15" y="206"/>
                </a:cubicBezTo>
                <a:cubicBezTo>
                  <a:pt x="56" y="206"/>
                  <a:pt x="96" y="206"/>
                  <a:pt x="137" y="206"/>
                </a:cubicBezTo>
                <a:close/>
                <a:moveTo>
                  <a:pt x="76" y="16"/>
                </a:moveTo>
                <a:cubicBezTo>
                  <a:pt x="68" y="16"/>
                  <a:pt x="60" y="16"/>
                  <a:pt x="52" y="16"/>
                </a:cubicBezTo>
                <a:cubicBezTo>
                  <a:pt x="51" y="16"/>
                  <a:pt x="50" y="16"/>
                  <a:pt x="49" y="16"/>
                </a:cubicBezTo>
                <a:cubicBezTo>
                  <a:pt x="47" y="16"/>
                  <a:pt x="45" y="17"/>
                  <a:pt x="45" y="19"/>
                </a:cubicBezTo>
                <a:cubicBezTo>
                  <a:pt x="45" y="21"/>
                  <a:pt x="47" y="23"/>
                  <a:pt x="49" y="23"/>
                </a:cubicBezTo>
                <a:cubicBezTo>
                  <a:pt x="50" y="23"/>
                  <a:pt x="50" y="23"/>
                  <a:pt x="51" y="23"/>
                </a:cubicBezTo>
                <a:cubicBezTo>
                  <a:pt x="68" y="23"/>
                  <a:pt x="84" y="23"/>
                  <a:pt x="101" y="23"/>
                </a:cubicBezTo>
                <a:cubicBezTo>
                  <a:pt x="102" y="23"/>
                  <a:pt x="103" y="23"/>
                  <a:pt x="103" y="23"/>
                </a:cubicBezTo>
                <a:cubicBezTo>
                  <a:pt x="105" y="23"/>
                  <a:pt x="106" y="21"/>
                  <a:pt x="106" y="19"/>
                </a:cubicBezTo>
                <a:cubicBezTo>
                  <a:pt x="106" y="18"/>
                  <a:pt x="105" y="16"/>
                  <a:pt x="103" y="16"/>
                </a:cubicBezTo>
                <a:cubicBezTo>
                  <a:pt x="103" y="16"/>
                  <a:pt x="102" y="16"/>
                  <a:pt x="101" y="16"/>
                </a:cubicBezTo>
                <a:cubicBezTo>
                  <a:pt x="92" y="16"/>
                  <a:pt x="84" y="16"/>
                  <a:pt x="76" y="16"/>
                </a:cubicBezTo>
                <a:close/>
                <a:moveTo>
                  <a:pt x="87" y="225"/>
                </a:moveTo>
                <a:cubicBezTo>
                  <a:pt x="87" y="219"/>
                  <a:pt x="82" y="214"/>
                  <a:pt x="76" y="214"/>
                </a:cubicBezTo>
                <a:cubicBezTo>
                  <a:pt x="70" y="214"/>
                  <a:pt x="65" y="219"/>
                  <a:pt x="64" y="225"/>
                </a:cubicBezTo>
                <a:cubicBezTo>
                  <a:pt x="64" y="231"/>
                  <a:pt x="70" y="237"/>
                  <a:pt x="76" y="237"/>
                </a:cubicBezTo>
                <a:cubicBezTo>
                  <a:pt x="82" y="237"/>
                  <a:pt x="87" y="231"/>
                  <a:pt x="87" y="22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9" name="Freeform 132"/>
          <p:cNvSpPr/>
          <p:nvPr/>
        </p:nvSpPr>
        <p:spPr bwMode="auto">
          <a:xfrm>
            <a:off x="1897452" y="1918137"/>
            <a:ext cx="806853" cy="1907618"/>
          </a:xfrm>
          <a:custGeom>
            <a:avLst/>
            <a:gdLst>
              <a:gd name="T0" fmla="*/ 334 w 500"/>
              <a:gd name="T1" fmla="*/ 970 h 1182"/>
              <a:gd name="T2" fmla="*/ 345 w 500"/>
              <a:gd name="T3" fmla="*/ 959 h 1182"/>
              <a:gd name="T4" fmla="*/ 398 w 500"/>
              <a:gd name="T5" fmla="*/ 959 h 1182"/>
              <a:gd name="T6" fmla="*/ 409 w 500"/>
              <a:gd name="T7" fmla="*/ 967 h 1182"/>
              <a:gd name="T8" fmla="*/ 457 w 500"/>
              <a:gd name="T9" fmla="*/ 1001 h 1182"/>
              <a:gd name="T10" fmla="*/ 486 w 500"/>
              <a:gd name="T11" fmla="*/ 992 h 1182"/>
              <a:gd name="T12" fmla="*/ 500 w 500"/>
              <a:gd name="T13" fmla="*/ 943 h 1182"/>
              <a:gd name="T14" fmla="*/ 460 w 500"/>
              <a:gd name="T15" fmla="*/ 881 h 1182"/>
              <a:gd name="T16" fmla="*/ 405 w 500"/>
              <a:gd name="T17" fmla="*/ 917 h 1182"/>
              <a:gd name="T18" fmla="*/ 395 w 500"/>
              <a:gd name="T19" fmla="*/ 924 h 1182"/>
              <a:gd name="T20" fmla="*/ 347 w 500"/>
              <a:gd name="T21" fmla="*/ 924 h 1182"/>
              <a:gd name="T22" fmla="*/ 336 w 500"/>
              <a:gd name="T23" fmla="*/ 913 h 1182"/>
              <a:gd name="T24" fmla="*/ 336 w 500"/>
              <a:gd name="T25" fmla="*/ 783 h 1182"/>
              <a:gd name="T26" fmla="*/ 334 w 500"/>
              <a:gd name="T27" fmla="*/ 778 h 1182"/>
              <a:gd name="T28" fmla="*/ 336 w 500"/>
              <a:gd name="T29" fmla="*/ 772 h 1182"/>
              <a:gd name="T30" fmla="*/ 336 w 500"/>
              <a:gd name="T31" fmla="*/ 0 h 1182"/>
              <a:gd name="T32" fmla="*/ 134 w 500"/>
              <a:gd name="T33" fmla="*/ 281 h 1182"/>
              <a:gd name="T34" fmla="*/ 221 w 500"/>
              <a:gd name="T35" fmla="*/ 959 h 1182"/>
              <a:gd name="T36" fmla="*/ 334 w 500"/>
              <a:gd name="T37" fmla="*/ 1182 h 1182"/>
              <a:gd name="T38" fmla="*/ 334 w 500"/>
              <a:gd name="T39" fmla="*/ 97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0" h="1182">
                <a:moveTo>
                  <a:pt x="334" y="970"/>
                </a:moveTo>
                <a:cubicBezTo>
                  <a:pt x="334" y="964"/>
                  <a:pt x="339" y="959"/>
                  <a:pt x="345" y="959"/>
                </a:cubicBezTo>
                <a:cubicBezTo>
                  <a:pt x="398" y="959"/>
                  <a:pt x="398" y="959"/>
                  <a:pt x="398" y="959"/>
                </a:cubicBezTo>
                <a:cubicBezTo>
                  <a:pt x="403" y="959"/>
                  <a:pt x="407" y="963"/>
                  <a:pt x="409" y="967"/>
                </a:cubicBezTo>
                <a:cubicBezTo>
                  <a:pt x="409" y="969"/>
                  <a:pt x="418" y="999"/>
                  <a:pt x="457" y="1001"/>
                </a:cubicBezTo>
                <a:cubicBezTo>
                  <a:pt x="470" y="1001"/>
                  <a:pt x="479" y="998"/>
                  <a:pt x="486" y="992"/>
                </a:cubicBezTo>
                <a:cubicBezTo>
                  <a:pt x="495" y="983"/>
                  <a:pt x="500" y="966"/>
                  <a:pt x="500" y="943"/>
                </a:cubicBezTo>
                <a:cubicBezTo>
                  <a:pt x="500" y="907"/>
                  <a:pt x="493" y="882"/>
                  <a:pt x="460" y="881"/>
                </a:cubicBezTo>
                <a:cubicBezTo>
                  <a:pt x="420" y="880"/>
                  <a:pt x="406" y="916"/>
                  <a:pt x="405" y="917"/>
                </a:cubicBezTo>
                <a:cubicBezTo>
                  <a:pt x="403" y="921"/>
                  <a:pt x="399" y="924"/>
                  <a:pt x="395" y="924"/>
                </a:cubicBezTo>
                <a:cubicBezTo>
                  <a:pt x="347" y="924"/>
                  <a:pt x="347" y="924"/>
                  <a:pt x="347" y="924"/>
                </a:cubicBezTo>
                <a:cubicBezTo>
                  <a:pt x="341" y="924"/>
                  <a:pt x="336" y="919"/>
                  <a:pt x="336" y="913"/>
                </a:cubicBezTo>
                <a:cubicBezTo>
                  <a:pt x="336" y="783"/>
                  <a:pt x="336" y="783"/>
                  <a:pt x="336" y="783"/>
                </a:cubicBezTo>
                <a:cubicBezTo>
                  <a:pt x="335" y="782"/>
                  <a:pt x="334" y="780"/>
                  <a:pt x="334" y="778"/>
                </a:cubicBezTo>
                <a:cubicBezTo>
                  <a:pt x="334" y="776"/>
                  <a:pt x="335" y="774"/>
                  <a:pt x="336" y="772"/>
                </a:cubicBezTo>
                <a:cubicBezTo>
                  <a:pt x="336" y="0"/>
                  <a:pt x="336" y="0"/>
                  <a:pt x="336" y="0"/>
                </a:cubicBezTo>
                <a:cubicBezTo>
                  <a:pt x="254" y="67"/>
                  <a:pt x="182" y="159"/>
                  <a:pt x="134" y="281"/>
                </a:cubicBezTo>
                <a:cubicBezTo>
                  <a:pt x="0" y="619"/>
                  <a:pt x="191" y="899"/>
                  <a:pt x="221" y="959"/>
                </a:cubicBezTo>
                <a:cubicBezTo>
                  <a:pt x="238" y="992"/>
                  <a:pt x="290" y="1088"/>
                  <a:pt x="334" y="1182"/>
                </a:cubicBezTo>
                <a:lnTo>
                  <a:pt x="334" y="97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1" name="Freeform 140"/>
          <p:cNvSpPr>
            <a:spLocks noEditPoints="1"/>
          </p:cNvSpPr>
          <p:nvPr/>
        </p:nvSpPr>
        <p:spPr bwMode="auto">
          <a:xfrm>
            <a:off x="2238164" y="2558378"/>
            <a:ext cx="76755" cy="74882"/>
          </a:xfrm>
          <a:custGeom>
            <a:avLst/>
            <a:gdLst>
              <a:gd name="T0" fmla="*/ 24 w 47"/>
              <a:gd name="T1" fmla="*/ 47 h 47"/>
              <a:gd name="T2" fmla="*/ 0 w 47"/>
              <a:gd name="T3" fmla="*/ 23 h 47"/>
              <a:gd name="T4" fmla="*/ 24 w 47"/>
              <a:gd name="T5" fmla="*/ 0 h 47"/>
              <a:gd name="T6" fmla="*/ 47 w 47"/>
              <a:gd name="T7" fmla="*/ 23 h 47"/>
              <a:gd name="T8" fmla="*/ 24 w 47"/>
              <a:gd name="T9" fmla="*/ 47 h 47"/>
              <a:gd name="T10" fmla="*/ 40 w 47"/>
              <a:gd name="T11" fmla="*/ 23 h 47"/>
              <a:gd name="T12" fmla="*/ 24 w 47"/>
              <a:gd name="T13" fmla="*/ 7 h 47"/>
              <a:gd name="T14" fmla="*/ 7 w 47"/>
              <a:gd name="T15" fmla="*/ 23 h 47"/>
              <a:gd name="T16" fmla="*/ 24 w 47"/>
              <a:gd name="T17" fmla="*/ 39 h 47"/>
              <a:gd name="T18" fmla="*/ 40 w 47"/>
              <a:gd name="T19"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7">
                <a:moveTo>
                  <a:pt x="24" y="47"/>
                </a:moveTo>
                <a:cubicBezTo>
                  <a:pt x="11" y="47"/>
                  <a:pt x="0" y="36"/>
                  <a:pt x="0" y="23"/>
                </a:cubicBezTo>
                <a:cubicBezTo>
                  <a:pt x="0" y="11"/>
                  <a:pt x="10" y="0"/>
                  <a:pt x="24" y="0"/>
                </a:cubicBezTo>
                <a:cubicBezTo>
                  <a:pt x="37" y="0"/>
                  <a:pt x="47" y="10"/>
                  <a:pt x="47" y="23"/>
                </a:cubicBezTo>
                <a:cubicBezTo>
                  <a:pt x="47" y="36"/>
                  <a:pt x="37" y="47"/>
                  <a:pt x="24" y="47"/>
                </a:cubicBezTo>
                <a:close/>
                <a:moveTo>
                  <a:pt x="40" y="23"/>
                </a:moveTo>
                <a:cubicBezTo>
                  <a:pt x="40" y="15"/>
                  <a:pt x="33" y="7"/>
                  <a:pt x="24" y="7"/>
                </a:cubicBezTo>
                <a:cubicBezTo>
                  <a:pt x="15" y="7"/>
                  <a:pt x="7" y="14"/>
                  <a:pt x="7" y="23"/>
                </a:cubicBezTo>
                <a:cubicBezTo>
                  <a:pt x="7" y="32"/>
                  <a:pt x="15" y="39"/>
                  <a:pt x="24" y="39"/>
                </a:cubicBezTo>
                <a:cubicBezTo>
                  <a:pt x="33" y="39"/>
                  <a:pt x="40" y="32"/>
                  <a:pt x="40" y="23"/>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2" name="Freeform 135"/>
          <p:cNvSpPr>
            <a:spLocks noEditPoints="1"/>
          </p:cNvSpPr>
          <p:nvPr/>
        </p:nvSpPr>
        <p:spPr bwMode="auto">
          <a:xfrm>
            <a:off x="2142691" y="2661340"/>
            <a:ext cx="228390" cy="331353"/>
          </a:xfrm>
          <a:custGeom>
            <a:avLst/>
            <a:gdLst>
              <a:gd name="T0" fmla="*/ 88 w 141"/>
              <a:gd name="T1" fmla="*/ 3 h 205"/>
              <a:gd name="T2" fmla="*/ 137 w 141"/>
              <a:gd name="T3" fmla="*/ 53 h 205"/>
              <a:gd name="T4" fmla="*/ 122 w 141"/>
              <a:gd name="T5" fmla="*/ 117 h 205"/>
              <a:gd name="T6" fmla="*/ 116 w 141"/>
              <a:gd name="T7" fmla="*/ 140 h 205"/>
              <a:gd name="T8" fmla="*/ 115 w 141"/>
              <a:gd name="T9" fmla="*/ 160 h 205"/>
              <a:gd name="T10" fmla="*/ 106 w 141"/>
              <a:gd name="T11" fmla="*/ 186 h 205"/>
              <a:gd name="T12" fmla="*/ 82 w 141"/>
              <a:gd name="T13" fmla="*/ 204 h 205"/>
              <a:gd name="T14" fmla="*/ 37 w 141"/>
              <a:gd name="T15" fmla="*/ 189 h 205"/>
              <a:gd name="T16" fmla="*/ 25 w 141"/>
              <a:gd name="T17" fmla="*/ 163 h 205"/>
              <a:gd name="T18" fmla="*/ 25 w 141"/>
              <a:gd name="T19" fmla="*/ 146 h 205"/>
              <a:gd name="T20" fmla="*/ 23 w 141"/>
              <a:gd name="T21" fmla="*/ 133 h 205"/>
              <a:gd name="T22" fmla="*/ 6 w 141"/>
              <a:gd name="T23" fmla="*/ 94 h 205"/>
              <a:gd name="T24" fmla="*/ 43 w 141"/>
              <a:gd name="T25" fmla="*/ 6 h 205"/>
              <a:gd name="T26" fmla="*/ 66 w 141"/>
              <a:gd name="T27" fmla="*/ 0 h 205"/>
              <a:gd name="T28" fmla="*/ 70 w 141"/>
              <a:gd name="T29" fmla="*/ 141 h 205"/>
              <a:gd name="T30" fmla="*/ 104 w 141"/>
              <a:gd name="T31" fmla="*/ 135 h 205"/>
              <a:gd name="T32" fmla="*/ 118 w 141"/>
              <a:gd name="T33" fmla="*/ 97 h 205"/>
              <a:gd name="T34" fmla="*/ 105 w 141"/>
              <a:gd name="T35" fmla="*/ 26 h 205"/>
              <a:gd name="T36" fmla="*/ 15 w 141"/>
              <a:gd name="T37" fmla="*/ 80 h 205"/>
              <a:gd name="T38" fmla="*/ 36 w 141"/>
              <a:gd name="T39" fmla="*/ 136 h 205"/>
              <a:gd name="T40" fmla="*/ 70 w 141"/>
              <a:gd name="T41" fmla="*/ 141 h 205"/>
              <a:gd name="T42" fmla="*/ 43 w 141"/>
              <a:gd name="T43" fmla="*/ 147 h 205"/>
              <a:gd name="T44" fmla="*/ 43 w 141"/>
              <a:gd name="T45" fmla="*/ 158 h 205"/>
              <a:gd name="T46" fmla="*/ 97 w 141"/>
              <a:gd name="T47" fmla="*/ 158 h 205"/>
              <a:gd name="T48" fmla="*/ 97 w 141"/>
              <a:gd name="T49" fmla="*/ 147 h 205"/>
              <a:gd name="T50" fmla="*/ 70 w 141"/>
              <a:gd name="T51" fmla="*/ 164 h 205"/>
              <a:gd name="T52" fmla="*/ 37 w 141"/>
              <a:gd name="T53" fmla="*/ 167 h 205"/>
              <a:gd name="T54" fmla="*/ 81 w 141"/>
              <a:gd name="T55" fmla="*/ 175 h 205"/>
              <a:gd name="T56" fmla="*/ 103 w 141"/>
              <a:gd name="T57" fmla="*/ 171 h 205"/>
              <a:gd name="T58" fmla="*/ 70 w 141"/>
              <a:gd name="T59" fmla="*/ 164 h 205"/>
              <a:gd name="T60" fmla="*/ 58 w 141"/>
              <a:gd name="T61" fmla="*/ 191 h 205"/>
              <a:gd name="T62" fmla="*/ 92 w 141"/>
              <a:gd name="T63" fmla="*/ 181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05">
                <a:moveTo>
                  <a:pt x="74" y="0"/>
                </a:moveTo>
                <a:cubicBezTo>
                  <a:pt x="78" y="1"/>
                  <a:pt x="83" y="1"/>
                  <a:pt x="88" y="3"/>
                </a:cubicBezTo>
                <a:cubicBezTo>
                  <a:pt x="100" y="6"/>
                  <a:pt x="110" y="12"/>
                  <a:pt x="119" y="21"/>
                </a:cubicBezTo>
                <a:cubicBezTo>
                  <a:pt x="128" y="30"/>
                  <a:pt x="134" y="40"/>
                  <a:pt x="137" y="53"/>
                </a:cubicBezTo>
                <a:cubicBezTo>
                  <a:pt x="141" y="70"/>
                  <a:pt x="139" y="86"/>
                  <a:pt x="130" y="102"/>
                </a:cubicBezTo>
                <a:cubicBezTo>
                  <a:pt x="128" y="107"/>
                  <a:pt x="125" y="112"/>
                  <a:pt x="122" y="117"/>
                </a:cubicBezTo>
                <a:cubicBezTo>
                  <a:pt x="119" y="123"/>
                  <a:pt x="117" y="130"/>
                  <a:pt x="117" y="138"/>
                </a:cubicBezTo>
                <a:cubicBezTo>
                  <a:pt x="117" y="139"/>
                  <a:pt x="116" y="139"/>
                  <a:pt x="116" y="140"/>
                </a:cubicBezTo>
                <a:cubicBezTo>
                  <a:pt x="116" y="142"/>
                  <a:pt x="115" y="147"/>
                  <a:pt x="116" y="149"/>
                </a:cubicBezTo>
                <a:cubicBezTo>
                  <a:pt x="117" y="153"/>
                  <a:pt x="116" y="156"/>
                  <a:pt x="115" y="160"/>
                </a:cubicBezTo>
                <a:cubicBezTo>
                  <a:pt x="115" y="160"/>
                  <a:pt x="114" y="161"/>
                  <a:pt x="115" y="162"/>
                </a:cubicBezTo>
                <a:cubicBezTo>
                  <a:pt x="118" y="171"/>
                  <a:pt x="115" y="181"/>
                  <a:pt x="106" y="186"/>
                </a:cubicBezTo>
                <a:cubicBezTo>
                  <a:pt x="105" y="186"/>
                  <a:pt x="104" y="187"/>
                  <a:pt x="104" y="188"/>
                </a:cubicBezTo>
                <a:cubicBezTo>
                  <a:pt x="100" y="198"/>
                  <a:pt x="93" y="204"/>
                  <a:pt x="82" y="204"/>
                </a:cubicBezTo>
                <a:cubicBezTo>
                  <a:pt x="74" y="205"/>
                  <a:pt x="65" y="205"/>
                  <a:pt x="56" y="204"/>
                </a:cubicBezTo>
                <a:cubicBezTo>
                  <a:pt x="46" y="203"/>
                  <a:pt x="40" y="198"/>
                  <a:pt x="37" y="189"/>
                </a:cubicBezTo>
                <a:cubicBezTo>
                  <a:pt x="36" y="187"/>
                  <a:pt x="35" y="186"/>
                  <a:pt x="33" y="185"/>
                </a:cubicBezTo>
                <a:cubicBezTo>
                  <a:pt x="25" y="181"/>
                  <a:pt x="22" y="171"/>
                  <a:pt x="25" y="163"/>
                </a:cubicBezTo>
                <a:cubicBezTo>
                  <a:pt x="25" y="161"/>
                  <a:pt x="26" y="161"/>
                  <a:pt x="25" y="159"/>
                </a:cubicBezTo>
                <a:cubicBezTo>
                  <a:pt x="23" y="155"/>
                  <a:pt x="23" y="151"/>
                  <a:pt x="25" y="146"/>
                </a:cubicBezTo>
                <a:cubicBezTo>
                  <a:pt x="25" y="145"/>
                  <a:pt x="25" y="144"/>
                  <a:pt x="25" y="143"/>
                </a:cubicBezTo>
                <a:cubicBezTo>
                  <a:pt x="24" y="140"/>
                  <a:pt x="23" y="137"/>
                  <a:pt x="23" y="133"/>
                </a:cubicBezTo>
                <a:cubicBezTo>
                  <a:pt x="22" y="126"/>
                  <a:pt x="19" y="119"/>
                  <a:pt x="15" y="113"/>
                </a:cubicBezTo>
                <a:cubicBezTo>
                  <a:pt x="12" y="107"/>
                  <a:pt x="9" y="101"/>
                  <a:pt x="6" y="94"/>
                </a:cubicBezTo>
                <a:cubicBezTo>
                  <a:pt x="1" y="83"/>
                  <a:pt x="0" y="70"/>
                  <a:pt x="2" y="58"/>
                </a:cubicBezTo>
                <a:cubicBezTo>
                  <a:pt x="7" y="33"/>
                  <a:pt x="21" y="16"/>
                  <a:pt x="43" y="6"/>
                </a:cubicBezTo>
                <a:cubicBezTo>
                  <a:pt x="50" y="3"/>
                  <a:pt x="57" y="1"/>
                  <a:pt x="64" y="0"/>
                </a:cubicBezTo>
                <a:cubicBezTo>
                  <a:pt x="65" y="0"/>
                  <a:pt x="65" y="0"/>
                  <a:pt x="66" y="0"/>
                </a:cubicBezTo>
                <a:cubicBezTo>
                  <a:pt x="69" y="0"/>
                  <a:pt x="71" y="0"/>
                  <a:pt x="74" y="0"/>
                </a:cubicBezTo>
                <a:close/>
                <a:moveTo>
                  <a:pt x="70" y="141"/>
                </a:moveTo>
                <a:cubicBezTo>
                  <a:pt x="79" y="141"/>
                  <a:pt x="88" y="141"/>
                  <a:pt x="97" y="141"/>
                </a:cubicBezTo>
                <a:cubicBezTo>
                  <a:pt x="102" y="141"/>
                  <a:pt x="103" y="140"/>
                  <a:pt x="104" y="135"/>
                </a:cubicBezTo>
                <a:cubicBezTo>
                  <a:pt x="105" y="129"/>
                  <a:pt x="106" y="123"/>
                  <a:pt x="108" y="118"/>
                </a:cubicBezTo>
                <a:cubicBezTo>
                  <a:pt x="111" y="110"/>
                  <a:pt x="115" y="104"/>
                  <a:pt x="118" y="97"/>
                </a:cubicBezTo>
                <a:cubicBezTo>
                  <a:pt x="122" y="90"/>
                  <a:pt x="125" y="82"/>
                  <a:pt x="126" y="74"/>
                </a:cubicBezTo>
                <a:cubicBezTo>
                  <a:pt x="127" y="55"/>
                  <a:pt x="120" y="38"/>
                  <a:pt x="105" y="26"/>
                </a:cubicBezTo>
                <a:cubicBezTo>
                  <a:pt x="86" y="10"/>
                  <a:pt x="61" y="9"/>
                  <a:pt x="40" y="21"/>
                </a:cubicBezTo>
                <a:cubicBezTo>
                  <a:pt x="21" y="34"/>
                  <a:pt x="11" y="56"/>
                  <a:pt x="15" y="80"/>
                </a:cubicBezTo>
                <a:cubicBezTo>
                  <a:pt x="16" y="88"/>
                  <a:pt x="20" y="95"/>
                  <a:pt x="24" y="102"/>
                </a:cubicBezTo>
                <a:cubicBezTo>
                  <a:pt x="30" y="113"/>
                  <a:pt x="35" y="124"/>
                  <a:pt x="36" y="136"/>
                </a:cubicBezTo>
                <a:cubicBezTo>
                  <a:pt x="36" y="140"/>
                  <a:pt x="38" y="141"/>
                  <a:pt x="42" y="141"/>
                </a:cubicBezTo>
                <a:cubicBezTo>
                  <a:pt x="52" y="141"/>
                  <a:pt x="61" y="141"/>
                  <a:pt x="70" y="141"/>
                </a:cubicBezTo>
                <a:close/>
                <a:moveTo>
                  <a:pt x="70" y="147"/>
                </a:moveTo>
                <a:cubicBezTo>
                  <a:pt x="61" y="147"/>
                  <a:pt x="52" y="147"/>
                  <a:pt x="43" y="147"/>
                </a:cubicBezTo>
                <a:cubicBezTo>
                  <a:pt x="40" y="147"/>
                  <a:pt x="38" y="148"/>
                  <a:pt x="37" y="150"/>
                </a:cubicBezTo>
                <a:cubicBezTo>
                  <a:pt x="35" y="154"/>
                  <a:pt x="38" y="158"/>
                  <a:pt x="43" y="158"/>
                </a:cubicBezTo>
                <a:cubicBezTo>
                  <a:pt x="55" y="158"/>
                  <a:pt x="68" y="158"/>
                  <a:pt x="81" y="158"/>
                </a:cubicBezTo>
                <a:cubicBezTo>
                  <a:pt x="86" y="158"/>
                  <a:pt x="92" y="158"/>
                  <a:pt x="97" y="158"/>
                </a:cubicBezTo>
                <a:cubicBezTo>
                  <a:pt x="100" y="158"/>
                  <a:pt x="102" y="157"/>
                  <a:pt x="103" y="155"/>
                </a:cubicBezTo>
                <a:cubicBezTo>
                  <a:pt x="105" y="151"/>
                  <a:pt x="102" y="147"/>
                  <a:pt x="97" y="147"/>
                </a:cubicBezTo>
                <a:cubicBezTo>
                  <a:pt x="88" y="147"/>
                  <a:pt x="79" y="147"/>
                  <a:pt x="70" y="147"/>
                </a:cubicBezTo>
                <a:close/>
                <a:moveTo>
                  <a:pt x="70" y="164"/>
                </a:moveTo>
                <a:cubicBezTo>
                  <a:pt x="61" y="164"/>
                  <a:pt x="52" y="164"/>
                  <a:pt x="43" y="164"/>
                </a:cubicBezTo>
                <a:cubicBezTo>
                  <a:pt x="40" y="164"/>
                  <a:pt x="38" y="165"/>
                  <a:pt x="37" y="167"/>
                </a:cubicBezTo>
                <a:cubicBezTo>
                  <a:pt x="35" y="171"/>
                  <a:pt x="38" y="175"/>
                  <a:pt x="43" y="175"/>
                </a:cubicBezTo>
                <a:cubicBezTo>
                  <a:pt x="55" y="175"/>
                  <a:pt x="68" y="175"/>
                  <a:pt x="81" y="175"/>
                </a:cubicBezTo>
                <a:cubicBezTo>
                  <a:pt x="86" y="175"/>
                  <a:pt x="92" y="175"/>
                  <a:pt x="97" y="175"/>
                </a:cubicBezTo>
                <a:cubicBezTo>
                  <a:pt x="100" y="175"/>
                  <a:pt x="102" y="174"/>
                  <a:pt x="103" y="171"/>
                </a:cubicBezTo>
                <a:cubicBezTo>
                  <a:pt x="105" y="168"/>
                  <a:pt x="102" y="164"/>
                  <a:pt x="97" y="164"/>
                </a:cubicBezTo>
                <a:cubicBezTo>
                  <a:pt x="88" y="164"/>
                  <a:pt x="79" y="164"/>
                  <a:pt x="70" y="164"/>
                </a:cubicBezTo>
                <a:close/>
                <a:moveTo>
                  <a:pt x="48" y="181"/>
                </a:moveTo>
                <a:cubicBezTo>
                  <a:pt x="48" y="186"/>
                  <a:pt x="52" y="191"/>
                  <a:pt x="58" y="191"/>
                </a:cubicBezTo>
                <a:cubicBezTo>
                  <a:pt x="66" y="192"/>
                  <a:pt x="74" y="192"/>
                  <a:pt x="82" y="191"/>
                </a:cubicBezTo>
                <a:cubicBezTo>
                  <a:pt x="88" y="191"/>
                  <a:pt x="92" y="186"/>
                  <a:pt x="92" y="181"/>
                </a:cubicBezTo>
                <a:cubicBezTo>
                  <a:pt x="77" y="181"/>
                  <a:pt x="63" y="181"/>
                  <a:pt x="48" y="181"/>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4" name="Freeform 133"/>
          <p:cNvSpPr/>
          <p:nvPr/>
        </p:nvSpPr>
        <p:spPr bwMode="auto">
          <a:xfrm>
            <a:off x="2475910" y="2406738"/>
            <a:ext cx="698274" cy="748820"/>
          </a:xfrm>
          <a:custGeom>
            <a:avLst/>
            <a:gdLst>
              <a:gd name="T0" fmla="*/ 433 w 433"/>
              <a:gd name="T1" fmla="*/ 3 h 465"/>
              <a:gd name="T2" fmla="*/ 256 w 433"/>
              <a:gd name="T3" fmla="*/ 3 h 465"/>
              <a:gd name="T4" fmla="*/ 255 w 433"/>
              <a:gd name="T5" fmla="*/ 34 h 465"/>
              <a:gd name="T6" fmla="*/ 301 w 433"/>
              <a:gd name="T7" fmla="*/ 105 h 465"/>
              <a:gd name="T8" fmla="*/ 213 w 433"/>
              <a:gd name="T9" fmla="*/ 172 h 465"/>
              <a:gd name="T10" fmla="*/ 139 w 433"/>
              <a:gd name="T11" fmla="*/ 98 h 465"/>
              <a:gd name="T12" fmla="*/ 175 w 433"/>
              <a:gd name="T13" fmla="*/ 39 h 465"/>
              <a:gd name="T14" fmla="*/ 175 w 433"/>
              <a:gd name="T15" fmla="*/ 0 h 465"/>
              <a:gd name="T16" fmla="*/ 0 w 433"/>
              <a:gd name="T17" fmla="*/ 0 h 465"/>
              <a:gd name="T18" fmla="*/ 0 w 433"/>
              <a:gd name="T19" fmla="*/ 465 h 465"/>
              <a:gd name="T20" fmla="*/ 433 w 433"/>
              <a:gd name="T21" fmla="*/ 465 h 465"/>
              <a:gd name="T22" fmla="*/ 433 w 433"/>
              <a:gd name="T23" fmla="*/ 3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3" h="465">
                <a:moveTo>
                  <a:pt x="433" y="3"/>
                </a:moveTo>
                <a:cubicBezTo>
                  <a:pt x="256" y="3"/>
                  <a:pt x="256" y="3"/>
                  <a:pt x="256" y="3"/>
                </a:cubicBezTo>
                <a:cubicBezTo>
                  <a:pt x="255" y="34"/>
                  <a:pt x="255" y="34"/>
                  <a:pt x="255" y="34"/>
                </a:cubicBezTo>
                <a:cubicBezTo>
                  <a:pt x="270" y="42"/>
                  <a:pt x="302" y="63"/>
                  <a:pt x="301" y="105"/>
                </a:cubicBezTo>
                <a:cubicBezTo>
                  <a:pt x="300" y="142"/>
                  <a:pt x="261" y="172"/>
                  <a:pt x="213" y="172"/>
                </a:cubicBezTo>
                <a:cubicBezTo>
                  <a:pt x="165" y="172"/>
                  <a:pt x="139" y="134"/>
                  <a:pt x="139" y="98"/>
                </a:cubicBezTo>
                <a:cubicBezTo>
                  <a:pt x="139" y="70"/>
                  <a:pt x="164" y="47"/>
                  <a:pt x="175" y="39"/>
                </a:cubicBezTo>
                <a:cubicBezTo>
                  <a:pt x="175" y="0"/>
                  <a:pt x="175" y="0"/>
                  <a:pt x="175" y="0"/>
                </a:cubicBezTo>
                <a:cubicBezTo>
                  <a:pt x="0" y="0"/>
                  <a:pt x="0" y="0"/>
                  <a:pt x="0" y="0"/>
                </a:cubicBezTo>
                <a:cubicBezTo>
                  <a:pt x="0" y="465"/>
                  <a:pt x="0" y="465"/>
                  <a:pt x="0" y="465"/>
                </a:cubicBezTo>
                <a:cubicBezTo>
                  <a:pt x="433" y="465"/>
                  <a:pt x="433" y="465"/>
                  <a:pt x="433" y="465"/>
                </a:cubicBezTo>
                <a:lnTo>
                  <a:pt x="433" y="3"/>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6" name="Freeform 141"/>
          <p:cNvSpPr/>
          <p:nvPr/>
        </p:nvSpPr>
        <p:spPr bwMode="auto">
          <a:xfrm>
            <a:off x="2749229" y="2852285"/>
            <a:ext cx="174101" cy="248984"/>
          </a:xfrm>
          <a:custGeom>
            <a:avLst/>
            <a:gdLst>
              <a:gd name="T0" fmla="*/ 0 w 107"/>
              <a:gd name="T1" fmla="*/ 155 h 155"/>
              <a:gd name="T2" fmla="*/ 0 w 107"/>
              <a:gd name="T3" fmla="*/ 60 h 155"/>
              <a:gd name="T4" fmla="*/ 42 w 107"/>
              <a:gd name="T5" fmla="*/ 7 h 155"/>
              <a:gd name="T6" fmla="*/ 107 w 107"/>
              <a:gd name="T7" fmla="*/ 56 h 155"/>
              <a:gd name="T8" fmla="*/ 107 w 107"/>
              <a:gd name="T9" fmla="*/ 62 h 155"/>
              <a:gd name="T10" fmla="*/ 107 w 107"/>
              <a:gd name="T11" fmla="*/ 155 h 155"/>
              <a:gd name="T12" fmla="*/ 0 w 107"/>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107" h="155">
                <a:moveTo>
                  <a:pt x="0" y="155"/>
                </a:moveTo>
                <a:cubicBezTo>
                  <a:pt x="0" y="123"/>
                  <a:pt x="0" y="91"/>
                  <a:pt x="0" y="60"/>
                </a:cubicBezTo>
                <a:cubicBezTo>
                  <a:pt x="0" y="34"/>
                  <a:pt x="17" y="13"/>
                  <a:pt x="42" y="7"/>
                </a:cubicBezTo>
                <a:cubicBezTo>
                  <a:pt x="74" y="0"/>
                  <a:pt x="105" y="23"/>
                  <a:pt x="107" y="56"/>
                </a:cubicBezTo>
                <a:cubicBezTo>
                  <a:pt x="107" y="58"/>
                  <a:pt x="107" y="60"/>
                  <a:pt x="107" y="62"/>
                </a:cubicBezTo>
                <a:cubicBezTo>
                  <a:pt x="107" y="93"/>
                  <a:pt x="107" y="124"/>
                  <a:pt x="107" y="155"/>
                </a:cubicBezTo>
                <a:cubicBezTo>
                  <a:pt x="72" y="155"/>
                  <a:pt x="36" y="155"/>
                  <a:pt x="0" y="15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7" name="Freeform 142"/>
          <p:cNvSpPr/>
          <p:nvPr/>
        </p:nvSpPr>
        <p:spPr bwMode="auto">
          <a:xfrm>
            <a:off x="2775437" y="2734347"/>
            <a:ext cx="119811" cy="112323"/>
          </a:xfrm>
          <a:custGeom>
            <a:avLst/>
            <a:gdLst>
              <a:gd name="T0" fmla="*/ 42 w 74"/>
              <a:gd name="T1" fmla="*/ 0 h 69"/>
              <a:gd name="T2" fmla="*/ 49 w 74"/>
              <a:gd name="T3" fmla="*/ 2 h 69"/>
              <a:gd name="T4" fmla="*/ 71 w 74"/>
              <a:gd name="T5" fmla="*/ 40 h 69"/>
              <a:gd name="T6" fmla="*/ 38 w 74"/>
              <a:gd name="T7" fmla="*/ 69 h 69"/>
              <a:gd name="T8" fmla="*/ 4 w 74"/>
              <a:gd name="T9" fmla="*/ 41 h 69"/>
              <a:gd name="T10" fmla="*/ 32 w 74"/>
              <a:gd name="T11" fmla="*/ 1 h 69"/>
              <a:gd name="T12" fmla="*/ 33 w 74"/>
              <a:gd name="T13" fmla="*/ 0 h 69"/>
              <a:gd name="T14" fmla="*/ 42 w 74"/>
              <a:gd name="T15" fmla="*/ 0 h 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69">
                <a:moveTo>
                  <a:pt x="42" y="0"/>
                </a:moveTo>
                <a:cubicBezTo>
                  <a:pt x="44" y="1"/>
                  <a:pt x="47" y="1"/>
                  <a:pt x="49" y="2"/>
                </a:cubicBezTo>
                <a:cubicBezTo>
                  <a:pt x="65" y="8"/>
                  <a:pt x="74" y="24"/>
                  <a:pt x="71" y="40"/>
                </a:cubicBezTo>
                <a:cubicBezTo>
                  <a:pt x="69" y="56"/>
                  <a:pt x="54" y="68"/>
                  <a:pt x="38" y="69"/>
                </a:cubicBezTo>
                <a:cubicBezTo>
                  <a:pt x="21" y="69"/>
                  <a:pt x="7" y="57"/>
                  <a:pt x="4" y="41"/>
                </a:cubicBezTo>
                <a:cubicBezTo>
                  <a:pt x="0" y="22"/>
                  <a:pt x="13" y="4"/>
                  <a:pt x="32" y="1"/>
                </a:cubicBezTo>
                <a:cubicBezTo>
                  <a:pt x="32" y="0"/>
                  <a:pt x="33" y="0"/>
                  <a:pt x="33" y="0"/>
                </a:cubicBezTo>
                <a:cubicBezTo>
                  <a:pt x="36" y="0"/>
                  <a:pt x="39" y="0"/>
                  <a:pt x="42"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9" name="Freeform 128"/>
          <p:cNvSpPr/>
          <p:nvPr/>
        </p:nvSpPr>
        <p:spPr bwMode="auto">
          <a:xfrm>
            <a:off x="2475909" y="1652307"/>
            <a:ext cx="1797166" cy="994059"/>
          </a:xfrm>
          <a:custGeom>
            <a:avLst/>
            <a:gdLst>
              <a:gd name="T0" fmla="*/ 0 w 1114"/>
              <a:gd name="T1" fmla="*/ 445 h 616"/>
              <a:gd name="T2" fmla="*/ 186 w 1114"/>
              <a:gd name="T3" fmla="*/ 445 h 616"/>
              <a:gd name="T4" fmla="*/ 197 w 1114"/>
              <a:gd name="T5" fmla="*/ 456 h 616"/>
              <a:gd name="T6" fmla="*/ 197 w 1114"/>
              <a:gd name="T7" fmla="*/ 511 h 616"/>
              <a:gd name="T8" fmla="*/ 192 w 1114"/>
              <a:gd name="T9" fmla="*/ 521 h 616"/>
              <a:gd name="T10" fmla="*/ 161 w 1114"/>
              <a:gd name="T11" fmla="*/ 565 h 616"/>
              <a:gd name="T12" fmla="*/ 213 w 1114"/>
              <a:gd name="T13" fmla="*/ 616 h 616"/>
              <a:gd name="T14" fmla="*/ 279 w 1114"/>
              <a:gd name="T15" fmla="*/ 571 h 616"/>
              <a:gd name="T16" fmla="*/ 240 w 1114"/>
              <a:gd name="T17" fmla="*/ 519 h 616"/>
              <a:gd name="T18" fmla="*/ 233 w 1114"/>
              <a:gd name="T19" fmla="*/ 508 h 616"/>
              <a:gd name="T20" fmla="*/ 234 w 1114"/>
              <a:gd name="T21" fmla="*/ 458 h 616"/>
              <a:gd name="T22" fmla="*/ 245 w 1114"/>
              <a:gd name="T23" fmla="*/ 448 h 616"/>
              <a:gd name="T24" fmla="*/ 647 w 1114"/>
              <a:gd name="T25" fmla="*/ 448 h 616"/>
              <a:gd name="T26" fmla="*/ 647 w 1114"/>
              <a:gd name="T27" fmla="*/ 412 h 616"/>
              <a:gd name="T28" fmla="*/ 605 w 1114"/>
              <a:gd name="T29" fmla="*/ 339 h 616"/>
              <a:gd name="T30" fmla="*/ 683 w 1114"/>
              <a:gd name="T31" fmla="*/ 279 h 616"/>
              <a:gd name="T32" fmla="*/ 767 w 1114"/>
              <a:gd name="T33" fmla="*/ 338 h 616"/>
              <a:gd name="T34" fmla="*/ 728 w 1114"/>
              <a:gd name="T35" fmla="*/ 413 h 616"/>
              <a:gd name="T36" fmla="*/ 728 w 1114"/>
              <a:gd name="T37" fmla="*/ 446 h 616"/>
              <a:gd name="T38" fmla="*/ 1114 w 1114"/>
              <a:gd name="T39" fmla="*/ 446 h 616"/>
              <a:gd name="T40" fmla="*/ 952 w 1114"/>
              <a:gd name="T41" fmla="*/ 204 h 616"/>
              <a:gd name="T42" fmla="*/ 460 w 1114"/>
              <a:gd name="T43" fmla="*/ 2 h 616"/>
              <a:gd name="T44" fmla="*/ 0 w 1114"/>
              <a:gd name="T45" fmla="*/ 148 h 616"/>
              <a:gd name="T46" fmla="*/ 0 w 1114"/>
              <a:gd name="T47" fmla="*/ 445 h 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14" h="616">
                <a:moveTo>
                  <a:pt x="0" y="445"/>
                </a:moveTo>
                <a:cubicBezTo>
                  <a:pt x="186" y="445"/>
                  <a:pt x="186" y="445"/>
                  <a:pt x="186" y="445"/>
                </a:cubicBezTo>
                <a:cubicBezTo>
                  <a:pt x="192" y="445"/>
                  <a:pt x="197" y="449"/>
                  <a:pt x="197" y="456"/>
                </a:cubicBezTo>
                <a:cubicBezTo>
                  <a:pt x="197" y="511"/>
                  <a:pt x="197" y="511"/>
                  <a:pt x="197" y="511"/>
                </a:cubicBezTo>
                <a:cubicBezTo>
                  <a:pt x="197" y="515"/>
                  <a:pt x="196" y="519"/>
                  <a:pt x="192" y="521"/>
                </a:cubicBezTo>
                <a:cubicBezTo>
                  <a:pt x="184" y="526"/>
                  <a:pt x="161" y="546"/>
                  <a:pt x="161" y="565"/>
                </a:cubicBezTo>
                <a:cubicBezTo>
                  <a:pt x="161" y="591"/>
                  <a:pt x="179" y="616"/>
                  <a:pt x="213" y="616"/>
                </a:cubicBezTo>
                <a:cubicBezTo>
                  <a:pt x="249" y="616"/>
                  <a:pt x="278" y="597"/>
                  <a:pt x="279" y="571"/>
                </a:cubicBezTo>
                <a:cubicBezTo>
                  <a:pt x="280" y="534"/>
                  <a:pt x="240" y="519"/>
                  <a:pt x="240" y="519"/>
                </a:cubicBezTo>
                <a:cubicBezTo>
                  <a:pt x="235" y="517"/>
                  <a:pt x="232" y="513"/>
                  <a:pt x="233" y="508"/>
                </a:cubicBezTo>
                <a:cubicBezTo>
                  <a:pt x="234" y="458"/>
                  <a:pt x="234" y="458"/>
                  <a:pt x="234" y="458"/>
                </a:cubicBezTo>
                <a:cubicBezTo>
                  <a:pt x="234" y="452"/>
                  <a:pt x="239" y="448"/>
                  <a:pt x="245" y="448"/>
                </a:cubicBezTo>
                <a:cubicBezTo>
                  <a:pt x="647" y="448"/>
                  <a:pt x="647" y="448"/>
                  <a:pt x="647" y="448"/>
                </a:cubicBezTo>
                <a:cubicBezTo>
                  <a:pt x="647" y="412"/>
                  <a:pt x="647" y="412"/>
                  <a:pt x="647" y="412"/>
                </a:cubicBezTo>
                <a:cubicBezTo>
                  <a:pt x="634" y="404"/>
                  <a:pt x="605" y="380"/>
                  <a:pt x="605" y="339"/>
                </a:cubicBezTo>
                <a:cubicBezTo>
                  <a:pt x="605" y="298"/>
                  <a:pt x="646" y="279"/>
                  <a:pt x="683" y="279"/>
                </a:cubicBezTo>
                <a:cubicBezTo>
                  <a:pt x="722" y="279"/>
                  <a:pt x="767" y="294"/>
                  <a:pt x="767" y="338"/>
                </a:cubicBezTo>
                <a:cubicBezTo>
                  <a:pt x="767" y="378"/>
                  <a:pt x="739" y="404"/>
                  <a:pt x="728" y="413"/>
                </a:cubicBezTo>
                <a:cubicBezTo>
                  <a:pt x="728" y="446"/>
                  <a:pt x="728" y="446"/>
                  <a:pt x="728" y="446"/>
                </a:cubicBezTo>
                <a:cubicBezTo>
                  <a:pt x="1114" y="446"/>
                  <a:pt x="1114" y="446"/>
                  <a:pt x="1114" y="446"/>
                </a:cubicBezTo>
                <a:cubicBezTo>
                  <a:pt x="1078" y="356"/>
                  <a:pt x="1025" y="265"/>
                  <a:pt x="952" y="204"/>
                </a:cubicBezTo>
                <a:cubicBezTo>
                  <a:pt x="809" y="83"/>
                  <a:pt x="677" y="5"/>
                  <a:pt x="460" y="2"/>
                </a:cubicBezTo>
                <a:cubicBezTo>
                  <a:pt x="326" y="0"/>
                  <a:pt x="149" y="37"/>
                  <a:pt x="0" y="148"/>
                </a:cubicBezTo>
                <a:lnTo>
                  <a:pt x="0" y="445"/>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0" name="Freeform 143"/>
          <p:cNvSpPr/>
          <p:nvPr/>
        </p:nvSpPr>
        <p:spPr bwMode="auto">
          <a:xfrm>
            <a:off x="2655626" y="1800197"/>
            <a:ext cx="518558" cy="310503"/>
          </a:xfrm>
          <a:custGeom>
            <a:avLst/>
            <a:gdLst>
              <a:gd name="T0" fmla="*/ 31 w 230"/>
              <a:gd name="T1" fmla="*/ 62 h 140"/>
              <a:gd name="T2" fmla="*/ 1 w 230"/>
              <a:gd name="T3" fmla="*/ 92 h 140"/>
              <a:gd name="T4" fmla="*/ 39 w 230"/>
              <a:gd name="T5" fmla="*/ 140 h 140"/>
              <a:gd name="T6" fmla="*/ 191 w 230"/>
              <a:gd name="T7" fmla="*/ 140 h 140"/>
              <a:gd name="T8" fmla="*/ 229 w 230"/>
              <a:gd name="T9" fmla="*/ 92 h 140"/>
              <a:gd name="T10" fmla="*/ 173 w 230"/>
              <a:gd name="T11" fmla="*/ 40 h 140"/>
              <a:gd name="T12" fmla="*/ 121 w 230"/>
              <a:gd name="T13" fmla="*/ 2 h 140"/>
              <a:gd name="T14" fmla="*/ 71 w 230"/>
              <a:gd name="T15" fmla="*/ 35 h 140"/>
              <a:gd name="T16" fmla="*/ 38 w 230"/>
              <a:gd name="T17" fmla="*/ 38 h 140"/>
              <a:gd name="T18" fmla="*/ 31 w 230"/>
              <a:gd name="T19" fmla="*/ 62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 h="140">
                <a:moveTo>
                  <a:pt x="31" y="62"/>
                </a:moveTo>
                <a:cubicBezTo>
                  <a:pt x="31" y="62"/>
                  <a:pt x="3" y="70"/>
                  <a:pt x="1" y="92"/>
                </a:cubicBezTo>
                <a:cubicBezTo>
                  <a:pt x="0" y="115"/>
                  <a:pt x="19" y="140"/>
                  <a:pt x="39" y="140"/>
                </a:cubicBezTo>
                <a:cubicBezTo>
                  <a:pt x="60" y="140"/>
                  <a:pt x="179" y="140"/>
                  <a:pt x="191" y="140"/>
                </a:cubicBezTo>
                <a:cubicBezTo>
                  <a:pt x="202" y="140"/>
                  <a:pt x="230" y="118"/>
                  <a:pt x="229" y="92"/>
                </a:cubicBezTo>
                <a:cubicBezTo>
                  <a:pt x="227" y="49"/>
                  <a:pt x="173" y="40"/>
                  <a:pt x="173" y="40"/>
                </a:cubicBezTo>
                <a:cubicBezTo>
                  <a:pt x="173" y="40"/>
                  <a:pt x="173" y="0"/>
                  <a:pt x="121" y="2"/>
                </a:cubicBezTo>
                <a:cubicBezTo>
                  <a:pt x="76" y="3"/>
                  <a:pt x="71" y="35"/>
                  <a:pt x="71" y="35"/>
                </a:cubicBezTo>
                <a:cubicBezTo>
                  <a:pt x="71" y="35"/>
                  <a:pt x="53" y="26"/>
                  <a:pt x="38" y="38"/>
                </a:cubicBezTo>
                <a:cubicBezTo>
                  <a:pt x="23" y="49"/>
                  <a:pt x="31" y="62"/>
                  <a:pt x="31" y="62"/>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2" name="Freeform 126"/>
          <p:cNvSpPr/>
          <p:nvPr/>
        </p:nvSpPr>
        <p:spPr bwMode="auto">
          <a:xfrm>
            <a:off x="3209753" y="3191130"/>
            <a:ext cx="698274" cy="1025882"/>
          </a:xfrm>
          <a:custGeom>
            <a:avLst/>
            <a:gdLst>
              <a:gd name="T0" fmla="*/ 293 w 433"/>
              <a:gd name="T1" fmla="*/ 94 h 635"/>
              <a:gd name="T2" fmla="*/ 334 w 433"/>
              <a:gd name="T3" fmla="*/ 80 h 635"/>
              <a:gd name="T4" fmla="*/ 401 w 433"/>
              <a:gd name="T5" fmla="*/ 118 h 635"/>
              <a:gd name="T6" fmla="*/ 433 w 433"/>
              <a:gd name="T7" fmla="*/ 118 h 635"/>
              <a:gd name="T8" fmla="*/ 433 w 433"/>
              <a:gd name="T9" fmla="*/ 0 h 635"/>
              <a:gd name="T10" fmla="*/ 0 w 433"/>
              <a:gd name="T11" fmla="*/ 0 h 635"/>
              <a:gd name="T12" fmla="*/ 0 w 433"/>
              <a:gd name="T13" fmla="*/ 463 h 635"/>
              <a:gd name="T14" fmla="*/ 158 w 433"/>
              <a:gd name="T15" fmla="*/ 463 h 635"/>
              <a:gd name="T16" fmla="*/ 169 w 433"/>
              <a:gd name="T17" fmla="*/ 474 h 635"/>
              <a:gd name="T18" fmla="*/ 169 w 433"/>
              <a:gd name="T19" fmla="*/ 528 h 635"/>
              <a:gd name="T20" fmla="*/ 165 w 433"/>
              <a:gd name="T21" fmla="*/ 537 h 635"/>
              <a:gd name="T22" fmla="*/ 129 w 433"/>
              <a:gd name="T23" fmla="*/ 586 h 635"/>
              <a:gd name="T24" fmla="*/ 141 w 433"/>
              <a:gd name="T25" fmla="*/ 619 h 635"/>
              <a:gd name="T26" fmla="*/ 183 w 433"/>
              <a:gd name="T27" fmla="*/ 635 h 635"/>
              <a:gd name="T28" fmla="*/ 250 w 433"/>
              <a:gd name="T29" fmla="*/ 594 h 635"/>
              <a:gd name="T30" fmla="*/ 210 w 433"/>
              <a:gd name="T31" fmla="*/ 533 h 635"/>
              <a:gd name="T32" fmla="*/ 204 w 433"/>
              <a:gd name="T33" fmla="*/ 524 h 635"/>
              <a:gd name="T34" fmla="*/ 204 w 433"/>
              <a:gd name="T35" fmla="*/ 471 h 635"/>
              <a:gd name="T36" fmla="*/ 215 w 433"/>
              <a:gd name="T37" fmla="*/ 460 h 635"/>
              <a:gd name="T38" fmla="*/ 433 w 433"/>
              <a:gd name="T39" fmla="*/ 460 h 635"/>
              <a:gd name="T40" fmla="*/ 433 w 433"/>
              <a:gd name="T41" fmla="*/ 199 h 635"/>
              <a:gd name="T42" fmla="*/ 410 w 433"/>
              <a:gd name="T43" fmla="*/ 199 h 635"/>
              <a:gd name="T44" fmla="*/ 338 w 433"/>
              <a:gd name="T45" fmla="*/ 243 h 635"/>
              <a:gd name="T46" fmla="*/ 270 w 433"/>
              <a:gd name="T47" fmla="*/ 161 h 635"/>
              <a:gd name="T48" fmla="*/ 293 w 433"/>
              <a:gd name="T49" fmla="*/ 94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33" h="635">
                <a:moveTo>
                  <a:pt x="293" y="94"/>
                </a:moveTo>
                <a:cubicBezTo>
                  <a:pt x="304" y="84"/>
                  <a:pt x="318" y="79"/>
                  <a:pt x="334" y="80"/>
                </a:cubicBezTo>
                <a:cubicBezTo>
                  <a:pt x="360" y="81"/>
                  <a:pt x="391" y="108"/>
                  <a:pt x="401" y="118"/>
                </a:cubicBezTo>
                <a:cubicBezTo>
                  <a:pt x="433" y="118"/>
                  <a:pt x="433" y="118"/>
                  <a:pt x="433" y="118"/>
                </a:cubicBezTo>
                <a:cubicBezTo>
                  <a:pt x="433" y="0"/>
                  <a:pt x="433" y="0"/>
                  <a:pt x="433" y="0"/>
                </a:cubicBezTo>
                <a:cubicBezTo>
                  <a:pt x="0" y="0"/>
                  <a:pt x="0" y="0"/>
                  <a:pt x="0" y="0"/>
                </a:cubicBezTo>
                <a:cubicBezTo>
                  <a:pt x="0" y="463"/>
                  <a:pt x="0" y="463"/>
                  <a:pt x="0" y="463"/>
                </a:cubicBezTo>
                <a:cubicBezTo>
                  <a:pt x="158" y="463"/>
                  <a:pt x="158" y="463"/>
                  <a:pt x="158" y="463"/>
                </a:cubicBezTo>
                <a:cubicBezTo>
                  <a:pt x="164" y="463"/>
                  <a:pt x="169" y="468"/>
                  <a:pt x="169" y="474"/>
                </a:cubicBezTo>
                <a:cubicBezTo>
                  <a:pt x="169" y="528"/>
                  <a:pt x="169" y="528"/>
                  <a:pt x="169" y="528"/>
                </a:cubicBezTo>
                <a:cubicBezTo>
                  <a:pt x="169" y="532"/>
                  <a:pt x="168" y="535"/>
                  <a:pt x="165" y="537"/>
                </a:cubicBezTo>
                <a:cubicBezTo>
                  <a:pt x="156" y="544"/>
                  <a:pt x="130" y="568"/>
                  <a:pt x="129" y="586"/>
                </a:cubicBezTo>
                <a:cubicBezTo>
                  <a:pt x="129" y="598"/>
                  <a:pt x="133" y="611"/>
                  <a:pt x="141" y="619"/>
                </a:cubicBezTo>
                <a:cubicBezTo>
                  <a:pt x="151" y="630"/>
                  <a:pt x="166" y="635"/>
                  <a:pt x="183" y="635"/>
                </a:cubicBezTo>
                <a:cubicBezTo>
                  <a:pt x="207" y="635"/>
                  <a:pt x="248" y="630"/>
                  <a:pt x="250" y="594"/>
                </a:cubicBezTo>
                <a:cubicBezTo>
                  <a:pt x="253" y="560"/>
                  <a:pt x="210" y="533"/>
                  <a:pt x="210" y="533"/>
                </a:cubicBezTo>
                <a:cubicBezTo>
                  <a:pt x="206" y="531"/>
                  <a:pt x="204" y="527"/>
                  <a:pt x="204" y="524"/>
                </a:cubicBezTo>
                <a:cubicBezTo>
                  <a:pt x="204" y="471"/>
                  <a:pt x="204" y="471"/>
                  <a:pt x="204" y="471"/>
                </a:cubicBezTo>
                <a:cubicBezTo>
                  <a:pt x="204" y="465"/>
                  <a:pt x="209" y="460"/>
                  <a:pt x="215" y="460"/>
                </a:cubicBezTo>
                <a:cubicBezTo>
                  <a:pt x="433" y="460"/>
                  <a:pt x="433" y="460"/>
                  <a:pt x="433" y="460"/>
                </a:cubicBezTo>
                <a:cubicBezTo>
                  <a:pt x="433" y="199"/>
                  <a:pt x="433" y="199"/>
                  <a:pt x="433" y="199"/>
                </a:cubicBezTo>
                <a:cubicBezTo>
                  <a:pt x="410" y="199"/>
                  <a:pt x="410" y="199"/>
                  <a:pt x="410" y="199"/>
                </a:cubicBezTo>
                <a:cubicBezTo>
                  <a:pt x="399" y="211"/>
                  <a:pt x="368" y="243"/>
                  <a:pt x="338" y="243"/>
                </a:cubicBezTo>
                <a:cubicBezTo>
                  <a:pt x="305" y="243"/>
                  <a:pt x="270" y="222"/>
                  <a:pt x="270" y="161"/>
                </a:cubicBezTo>
                <a:cubicBezTo>
                  <a:pt x="270" y="124"/>
                  <a:pt x="282" y="104"/>
                  <a:pt x="293" y="94"/>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3" name="Freeform 144"/>
          <p:cNvSpPr/>
          <p:nvPr/>
        </p:nvSpPr>
        <p:spPr bwMode="auto">
          <a:xfrm>
            <a:off x="3310843" y="3588004"/>
            <a:ext cx="290168" cy="280807"/>
          </a:xfrm>
          <a:custGeom>
            <a:avLst/>
            <a:gdLst>
              <a:gd name="T0" fmla="*/ 155 w 155"/>
              <a:gd name="T1" fmla="*/ 62 h 150"/>
              <a:gd name="T2" fmla="*/ 94 w 155"/>
              <a:gd name="T3" fmla="*/ 62 h 150"/>
              <a:gd name="T4" fmla="*/ 94 w 155"/>
              <a:gd name="T5" fmla="*/ 0 h 150"/>
              <a:gd name="T6" fmla="*/ 64 w 155"/>
              <a:gd name="T7" fmla="*/ 0 h 150"/>
              <a:gd name="T8" fmla="*/ 64 w 155"/>
              <a:gd name="T9" fmla="*/ 62 h 150"/>
              <a:gd name="T10" fmla="*/ 0 w 155"/>
              <a:gd name="T11" fmla="*/ 62 h 150"/>
              <a:gd name="T12" fmla="*/ 0 w 155"/>
              <a:gd name="T13" fmla="*/ 93 h 150"/>
              <a:gd name="T14" fmla="*/ 64 w 155"/>
              <a:gd name="T15" fmla="*/ 93 h 150"/>
              <a:gd name="T16" fmla="*/ 64 w 155"/>
              <a:gd name="T17" fmla="*/ 150 h 150"/>
              <a:gd name="T18" fmla="*/ 94 w 155"/>
              <a:gd name="T19" fmla="*/ 150 h 150"/>
              <a:gd name="T20" fmla="*/ 94 w 155"/>
              <a:gd name="T21" fmla="*/ 93 h 150"/>
              <a:gd name="T22" fmla="*/ 155 w 155"/>
              <a:gd name="T23" fmla="*/ 93 h 150"/>
              <a:gd name="T24" fmla="*/ 155 w 155"/>
              <a:gd name="T25"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0">
                <a:moveTo>
                  <a:pt x="155" y="62"/>
                </a:moveTo>
                <a:lnTo>
                  <a:pt x="94" y="62"/>
                </a:lnTo>
                <a:lnTo>
                  <a:pt x="94" y="0"/>
                </a:lnTo>
                <a:lnTo>
                  <a:pt x="64" y="0"/>
                </a:lnTo>
                <a:lnTo>
                  <a:pt x="64" y="62"/>
                </a:lnTo>
                <a:lnTo>
                  <a:pt x="0" y="62"/>
                </a:lnTo>
                <a:lnTo>
                  <a:pt x="0" y="93"/>
                </a:lnTo>
                <a:lnTo>
                  <a:pt x="64" y="93"/>
                </a:lnTo>
                <a:lnTo>
                  <a:pt x="64" y="150"/>
                </a:lnTo>
                <a:lnTo>
                  <a:pt x="94" y="150"/>
                </a:lnTo>
                <a:lnTo>
                  <a:pt x="94" y="93"/>
                </a:lnTo>
                <a:lnTo>
                  <a:pt x="155" y="93"/>
                </a:lnTo>
                <a:lnTo>
                  <a:pt x="155" y="62"/>
                </a:lnTo>
                <a:close/>
              </a:path>
            </a:pathLst>
          </a:custGeom>
          <a:solidFill>
            <a:schemeClr val="bg1"/>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5" name="Freeform 145"/>
          <p:cNvSpPr/>
          <p:nvPr/>
        </p:nvSpPr>
        <p:spPr bwMode="auto">
          <a:xfrm>
            <a:off x="2676218" y="4546493"/>
            <a:ext cx="1035243" cy="951001"/>
          </a:xfrm>
          <a:custGeom>
            <a:avLst/>
            <a:gdLst>
              <a:gd name="T0" fmla="*/ 7 w 642"/>
              <a:gd name="T1" fmla="*/ 0 h 589"/>
              <a:gd name="T2" fmla="*/ 627 w 642"/>
              <a:gd name="T3" fmla="*/ 0 h 589"/>
              <a:gd name="T4" fmla="*/ 627 w 642"/>
              <a:gd name="T5" fmla="*/ 51 h 589"/>
              <a:gd name="T6" fmla="*/ 642 w 642"/>
              <a:gd name="T7" fmla="*/ 82 h 589"/>
              <a:gd name="T8" fmla="*/ 612 w 642"/>
              <a:gd name="T9" fmla="*/ 129 h 589"/>
              <a:gd name="T10" fmla="*/ 637 w 642"/>
              <a:gd name="T11" fmla="*/ 171 h 589"/>
              <a:gd name="T12" fmla="*/ 612 w 642"/>
              <a:gd name="T13" fmla="*/ 225 h 589"/>
              <a:gd name="T14" fmla="*/ 635 w 642"/>
              <a:gd name="T15" fmla="*/ 261 h 589"/>
              <a:gd name="T16" fmla="*/ 612 w 642"/>
              <a:gd name="T17" fmla="*/ 306 h 589"/>
              <a:gd name="T18" fmla="*/ 635 w 642"/>
              <a:gd name="T19" fmla="*/ 347 h 589"/>
              <a:gd name="T20" fmla="*/ 610 w 642"/>
              <a:gd name="T21" fmla="*/ 394 h 589"/>
              <a:gd name="T22" fmla="*/ 626 w 642"/>
              <a:gd name="T23" fmla="*/ 424 h 589"/>
              <a:gd name="T24" fmla="*/ 575 w 642"/>
              <a:gd name="T25" fmla="*/ 495 h 589"/>
              <a:gd name="T26" fmla="*/ 467 w 642"/>
              <a:gd name="T27" fmla="*/ 589 h 589"/>
              <a:gd name="T28" fmla="*/ 174 w 642"/>
              <a:gd name="T29" fmla="*/ 589 h 589"/>
              <a:gd name="T30" fmla="*/ 39 w 642"/>
              <a:gd name="T31" fmla="*/ 476 h 589"/>
              <a:gd name="T32" fmla="*/ 32 w 642"/>
              <a:gd name="T33" fmla="*/ 429 h 589"/>
              <a:gd name="T34" fmla="*/ 2 w 642"/>
              <a:gd name="T35" fmla="*/ 389 h 589"/>
              <a:gd name="T36" fmla="*/ 26 w 642"/>
              <a:gd name="T37" fmla="*/ 355 h 589"/>
              <a:gd name="T38" fmla="*/ 2 w 642"/>
              <a:gd name="T39" fmla="*/ 295 h 589"/>
              <a:gd name="T40" fmla="*/ 23 w 642"/>
              <a:gd name="T41" fmla="*/ 258 h 589"/>
              <a:gd name="T42" fmla="*/ 5 w 642"/>
              <a:gd name="T43" fmla="*/ 214 h 589"/>
              <a:gd name="T44" fmla="*/ 24 w 642"/>
              <a:gd name="T45" fmla="*/ 168 h 589"/>
              <a:gd name="T46" fmla="*/ 2 w 642"/>
              <a:gd name="T47" fmla="*/ 120 h 589"/>
              <a:gd name="T48" fmla="*/ 7 w 642"/>
              <a:gd name="T49" fmla="*/ 0 h 5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42" h="589">
                <a:moveTo>
                  <a:pt x="7" y="0"/>
                </a:moveTo>
                <a:cubicBezTo>
                  <a:pt x="627" y="0"/>
                  <a:pt x="627" y="0"/>
                  <a:pt x="627" y="0"/>
                </a:cubicBezTo>
                <a:cubicBezTo>
                  <a:pt x="627" y="51"/>
                  <a:pt x="627" y="51"/>
                  <a:pt x="627" y="51"/>
                </a:cubicBezTo>
                <a:cubicBezTo>
                  <a:pt x="627" y="51"/>
                  <a:pt x="642" y="62"/>
                  <a:pt x="642" y="82"/>
                </a:cubicBezTo>
                <a:cubicBezTo>
                  <a:pt x="642" y="101"/>
                  <a:pt x="612" y="115"/>
                  <a:pt x="612" y="129"/>
                </a:cubicBezTo>
                <a:cubicBezTo>
                  <a:pt x="612" y="144"/>
                  <a:pt x="637" y="152"/>
                  <a:pt x="637" y="171"/>
                </a:cubicBezTo>
                <a:cubicBezTo>
                  <a:pt x="637" y="190"/>
                  <a:pt x="610" y="206"/>
                  <a:pt x="612" y="225"/>
                </a:cubicBezTo>
                <a:cubicBezTo>
                  <a:pt x="613" y="244"/>
                  <a:pt x="637" y="246"/>
                  <a:pt x="635" y="261"/>
                </a:cubicBezTo>
                <a:cubicBezTo>
                  <a:pt x="634" y="277"/>
                  <a:pt x="612" y="292"/>
                  <a:pt x="612" y="306"/>
                </a:cubicBezTo>
                <a:cubicBezTo>
                  <a:pt x="612" y="320"/>
                  <a:pt x="635" y="331"/>
                  <a:pt x="635" y="347"/>
                </a:cubicBezTo>
                <a:cubicBezTo>
                  <a:pt x="635" y="363"/>
                  <a:pt x="612" y="378"/>
                  <a:pt x="610" y="394"/>
                </a:cubicBezTo>
                <a:cubicBezTo>
                  <a:pt x="608" y="409"/>
                  <a:pt x="626" y="413"/>
                  <a:pt x="626" y="424"/>
                </a:cubicBezTo>
                <a:cubicBezTo>
                  <a:pt x="626" y="435"/>
                  <a:pt x="618" y="459"/>
                  <a:pt x="575" y="495"/>
                </a:cubicBezTo>
                <a:cubicBezTo>
                  <a:pt x="532" y="532"/>
                  <a:pt x="467" y="589"/>
                  <a:pt x="467" y="589"/>
                </a:cubicBezTo>
                <a:cubicBezTo>
                  <a:pt x="174" y="589"/>
                  <a:pt x="174" y="589"/>
                  <a:pt x="174" y="589"/>
                </a:cubicBezTo>
                <a:cubicBezTo>
                  <a:pt x="39" y="476"/>
                  <a:pt x="39" y="476"/>
                  <a:pt x="39" y="476"/>
                </a:cubicBezTo>
                <a:cubicBezTo>
                  <a:pt x="35" y="462"/>
                  <a:pt x="35" y="438"/>
                  <a:pt x="32" y="429"/>
                </a:cubicBezTo>
                <a:cubicBezTo>
                  <a:pt x="29" y="419"/>
                  <a:pt x="2" y="405"/>
                  <a:pt x="2" y="389"/>
                </a:cubicBezTo>
                <a:cubicBezTo>
                  <a:pt x="2" y="373"/>
                  <a:pt x="26" y="366"/>
                  <a:pt x="26" y="355"/>
                </a:cubicBezTo>
                <a:cubicBezTo>
                  <a:pt x="26" y="344"/>
                  <a:pt x="0" y="316"/>
                  <a:pt x="2" y="295"/>
                </a:cubicBezTo>
                <a:cubicBezTo>
                  <a:pt x="3" y="274"/>
                  <a:pt x="21" y="269"/>
                  <a:pt x="23" y="258"/>
                </a:cubicBezTo>
                <a:cubicBezTo>
                  <a:pt x="24" y="247"/>
                  <a:pt x="5" y="230"/>
                  <a:pt x="5" y="214"/>
                </a:cubicBezTo>
                <a:cubicBezTo>
                  <a:pt x="5" y="198"/>
                  <a:pt x="24" y="182"/>
                  <a:pt x="24" y="168"/>
                </a:cubicBezTo>
                <a:cubicBezTo>
                  <a:pt x="24" y="153"/>
                  <a:pt x="3" y="144"/>
                  <a:pt x="2" y="120"/>
                </a:cubicBezTo>
                <a:cubicBezTo>
                  <a:pt x="0" y="96"/>
                  <a:pt x="7" y="0"/>
                  <a:pt x="7"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6" name="Freeform 146"/>
          <p:cNvSpPr/>
          <p:nvPr/>
        </p:nvSpPr>
        <p:spPr bwMode="auto">
          <a:xfrm>
            <a:off x="2966386" y="5527447"/>
            <a:ext cx="428699" cy="58034"/>
          </a:xfrm>
          <a:custGeom>
            <a:avLst/>
            <a:gdLst>
              <a:gd name="T0" fmla="*/ 0 w 266"/>
              <a:gd name="T1" fmla="*/ 0 h 36"/>
              <a:gd name="T2" fmla="*/ 266 w 266"/>
              <a:gd name="T3" fmla="*/ 0 h 36"/>
              <a:gd name="T4" fmla="*/ 223 w 266"/>
              <a:gd name="T5" fmla="*/ 36 h 36"/>
              <a:gd name="T6" fmla="*/ 50 w 266"/>
              <a:gd name="T7" fmla="*/ 36 h 36"/>
              <a:gd name="T8" fmla="*/ 0 w 266"/>
              <a:gd name="T9" fmla="*/ 0 h 36"/>
            </a:gdLst>
            <a:ahLst/>
            <a:cxnLst>
              <a:cxn ang="0">
                <a:pos x="T0" y="T1"/>
              </a:cxn>
              <a:cxn ang="0">
                <a:pos x="T2" y="T3"/>
              </a:cxn>
              <a:cxn ang="0">
                <a:pos x="T4" y="T5"/>
              </a:cxn>
              <a:cxn ang="0">
                <a:pos x="T6" y="T7"/>
              </a:cxn>
              <a:cxn ang="0">
                <a:pos x="T8" y="T9"/>
              </a:cxn>
            </a:cxnLst>
            <a:rect l="0" t="0" r="r" b="b"/>
            <a:pathLst>
              <a:path w="266" h="36">
                <a:moveTo>
                  <a:pt x="0" y="0"/>
                </a:moveTo>
                <a:cubicBezTo>
                  <a:pt x="266" y="0"/>
                  <a:pt x="266" y="0"/>
                  <a:pt x="266" y="0"/>
                </a:cubicBezTo>
                <a:cubicBezTo>
                  <a:pt x="266" y="0"/>
                  <a:pt x="237" y="36"/>
                  <a:pt x="223" y="36"/>
                </a:cubicBezTo>
                <a:cubicBezTo>
                  <a:pt x="209" y="36"/>
                  <a:pt x="62" y="36"/>
                  <a:pt x="50" y="36"/>
                </a:cubicBezTo>
                <a:cubicBezTo>
                  <a:pt x="37" y="36"/>
                  <a:pt x="0" y="0"/>
                  <a:pt x="0"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8" name="object 158"/>
          <p:cNvSpPr txBox="1"/>
          <p:nvPr/>
        </p:nvSpPr>
        <p:spPr>
          <a:xfrm>
            <a:off x="1424941" y="3456580"/>
            <a:ext cx="898583" cy="190546"/>
          </a:xfrm>
          <a:prstGeom prst="rect">
            <a:avLst/>
          </a:prstGeom>
          <a:noFill/>
        </p:spPr>
        <p:txBody>
          <a:bodyPr wrap="square" rtlCol="0">
            <a:spAutoFit/>
          </a:bodyPr>
          <a:lstStyle/>
          <a:p>
            <a:r>
              <a:rPr lang="en-US" sz="800" b="1" dirty="0">
                <a:solidFill>
                  <a:srgbClr val="404040"/>
                </a:solidFill>
                <a:latin typeface="Arial" panose="020B0604020202020204" pitchFamily="34" charset="0"/>
                <a:cs typeface="Arial" panose="020B0604020202020204" pitchFamily="34" charset="0"/>
              </a:rPr>
              <a:t>INFOGRAPHIC</a:t>
            </a:r>
            <a:endParaRPr lang="en-US" sz="1065" b="1" dirty="0">
              <a:solidFill>
                <a:srgbClr val="404040"/>
              </a:solidFill>
              <a:latin typeface="Arial" panose="020B0604020202020204" pitchFamily="34" charset="0"/>
              <a:cs typeface="Arial" panose="020B0604020202020204" pitchFamily="34" charset="0"/>
            </a:endParaRPr>
          </a:p>
        </p:txBody>
      </p:sp>
      <p:sp>
        <p:nvSpPr>
          <p:cNvPr id="49" name="object 161"/>
          <p:cNvSpPr txBox="1"/>
          <p:nvPr/>
        </p:nvSpPr>
        <p:spPr>
          <a:xfrm>
            <a:off x="1676357" y="3310560"/>
            <a:ext cx="629008" cy="263079"/>
          </a:xfrm>
          <a:prstGeom prst="rect">
            <a:avLst/>
          </a:prstGeom>
          <a:noFill/>
        </p:spPr>
        <p:txBody>
          <a:bodyPr wrap="square" rtlCol="0">
            <a:spAutoFit/>
          </a:bodyPr>
          <a:lstStyle/>
          <a:p>
            <a:r>
              <a:rPr lang="en-US" sz="1335" b="1" dirty="0">
                <a:solidFill>
                  <a:srgbClr val="404040"/>
                </a:solidFill>
                <a:latin typeface="Arial" panose="020B0604020202020204" pitchFamily="34" charset="0"/>
                <a:cs typeface="Arial" panose="020B0604020202020204" pitchFamily="34" charset="0"/>
              </a:rPr>
              <a:t>IDEA</a:t>
            </a:r>
          </a:p>
        </p:txBody>
      </p:sp>
      <p:sp>
        <p:nvSpPr>
          <p:cNvPr id="51" name="Freeform 41"/>
          <p:cNvSpPr/>
          <p:nvPr/>
        </p:nvSpPr>
        <p:spPr bwMode="auto">
          <a:xfrm>
            <a:off x="4993815" y="2887857"/>
            <a:ext cx="205925" cy="232133"/>
          </a:xfrm>
          <a:custGeom>
            <a:avLst/>
            <a:gdLst>
              <a:gd name="T0" fmla="*/ 106 w 128"/>
              <a:gd name="T1" fmla="*/ 144 h 144"/>
              <a:gd name="T2" fmla="*/ 12 w 128"/>
              <a:gd name="T3" fmla="*/ 144 h 144"/>
              <a:gd name="T4" fmla="*/ 12 w 128"/>
              <a:gd name="T5" fmla="*/ 14 h 144"/>
              <a:gd name="T6" fmla="*/ 0 w 128"/>
              <a:gd name="T7" fmla="*/ 14 h 144"/>
              <a:gd name="T8" fmla="*/ 0 w 128"/>
              <a:gd name="T9" fmla="*/ 0 h 144"/>
              <a:gd name="T10" fmla="*/ 128 w 128"/>
              <a:gd name="T11" fmla="*/ 0 h 144"/>
              <a:gd name="T12" fmla="*/ 128 w 128"/>
              <a:gd name="T13" fmla="*/ 14 h 144"/>
              <a:gd name="T14" fmla="*/ 106 w 128"/>
              <a:gd name="T15" fmla="*/ 14 h 144"/>
              <a:gd name="T16" fmla="*/ 106 w 128"/>
              <a:gd name="T1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44">
                <a:moveTo>
                  <a:pt x="106" y="144"/>
                </a:moveTo>
                <a:cubicBezTo>
                  <a:pt x="74" y="144"/>
                  <a:pt x="43" y="144"/>
                  <a:pt x="12" y="144"/>
                </a:cubicBezTo>
                <a:cubicBezTo>
                  <a:pt x="12" y="100"/>
                  <a:pt x="12" y="57"/>
                  <a:pt x="12" y="14"/>
                </a:cubicBezTo>
                <a:cubicBezTo>
                  <a:pt x="8" y="14"/>
                  <a:pt x="4" y="14"/>
                  <a:pt x="0" y="14"/>
                </a:cubicBezTo>
                <a:cubicBezTo>
                  <a:pt x="0" y="9"/>
                  <a:pt x="0" y="4"/>
                  <a:pt x="0" y="0"/>
                </a:cubicBezTo>
                <a:cubicBezTo>
                  <a:pt x="43" y="0"/>
                  <a:pt x="85" y="0"/>
                  <a:pt x="128" y="0"/>
                </a:cubicBezTo>
                <a:cubicBezTo>
                  <a:pt x="128" y="4"/>
                  <a:pt x="128" y="9"/>
                  <a:pt x="128" y="14"/>
                </a:cubicBezTo>
                <a:cubicBezTo>
                  <a:pt x="121" y="14"/>
                  <a:pt x="114" y="14"/>
                  <a:pt x="106" y="14"/>
                </a:cubicBezTo>
                <a:cubicBezTo>
                  <a:pt x="106" y="57"/>
                  <a:pt x="106" y="100"/>
                  <a:pt x="106" y="144"/>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2" name="Freeform 42"/>
          <p:cNvSpPr/>
          <p:nvPr/>
        </p:nvSpPr>
        <p:spPr bwMode="auto">
          <a:xfrm>
            <a:off x="5128602" y="2781150"/>
            <a:ext cx="211542" cy="338841"/>
          </a:xfrm>
          <a:custGeom>
            <a:avLst/>
            <a:gdLst>
              <a:gd name="T0" fmla="*/ 0 w 131"/>
              <a:gd name="T1" fmla="*/ 19 h 211"/>
              <a:gd name="T2" fmla="*/ 18 w 131"/>
              <a:gd name="T3" fmla="*/ 0 h 211"/>
              <a:gd name="T4" fmla="*/ 51 w 131"/>
              <a:gd name="T5" fmla="*/ 30 h 211"/>
              <a:gd name="T6" fmla="*/ 48 w 131"/>
              <a:gd name="T7" fmla="*/ 33 h 211"/>
              <a:gd name="T8" fmla="*/ 50 w 131"/>
              <a:gd name="T9" fmla="*/ 36 h 211"/>
              <a:gd name="T10" fmla="*/ 46 w 131"/>
              <a:gd name="T11" fmla="*/ 39 h 211"/>
              <a:gd name="T12" fmla="*/ 60 w 131"/>
              <a:gd name="T13" fmla="*/ 41 h 211"/>
              <a:gd name="T14" fmla="*/ 89 w 131"/>
              <a:gd name="T15" fmla="*/ 35 h 211"/>
              <a:gd name="T16" fmla="*/ 96 w 131"/>
              <a:gd name="T17" fmla="*/ 26 h 211"/>
              <a:gd name="T18" fmla="*/ 115 w 131"/>
              <a:gd name="T19" fmla="*/ 15 h 211"/>
              <a:gd name="T20" fmla="*/ 131 w 131"/>
              <a:gd name="T21" fmla="*/ 30 h 211"/>
              <a:gd name="T22" fmla="*/ 131 w 131"/>
              <a:gd name="T23" fmla="*/ 33 h 211"/>
              <a:gd name="T24" fmla="*/ 122 w 131"/>
              <a:gd name="T25" fmla="*/ 109 h 211"/>
              <a:gd name="T26" fmla="*/ 119 w 131"/>
              <a:gd name="T27" fmla="*/ 122 h 211"/>
              <a:gd name="T28" fmla="*/ 110 w 131"/>
              <a:gd name="T29" fmla="*/ 132 h 211"/>
              <a:gd name="T30" fmla="*/ 57 w 131"/>
              <a:gd name="T31" fmla="*/ 140 h 211"/>
              <a:gd name="T32" fmla="*/ 56 w 131"/>
              <a:gd name="T33" fmla="*/ 140 h 211"/>
              <a:gd name="T34" fmla="*/ 55 w 131"/>
              <a:gd name="T35" fmla="*/ 140 h 211"/>
              <a:gd name="T36" fmla="*/ 55 w 131"/>
              <a:gd name="T37" fmla="*/ 145 h 211"/>
              <a:gd name="T38" fmla="*/ 55 w 131"/>
              <a:gd name="T39" fmla="*/ 195 h 211"/>
              <a:gd name="T40" fmla="*/ 46 w 131"/>
              <a:gd name="T41" fmla="*/ 209 h 211"/>
              <a:gd name="T42" fmla="*/ 31 w 131"/>
              <a:gd name="T43" fmla="*/ 200 h 211"/>
              <a:gd name="T44" fmla="*/ 29 w 131"/>
              <a:gd name="T45" fmla="*/ 170 h 211"/>
              <a:gd name="T46" fmla="*/ 31 w 131"/>
              <a:gd name="T47" fmla="*/ 138 h 211"/>
              <a:gd name="T48" fmla="*/ 34 w 131"/>
              <a:gd name="T49" fmla="*/ 130 h 211"/>
              <a:gd name="T50" fmla="*/ 52 w 131"/>
              <a:gd name="T51" fmla="*/ 116 h 211"/>
              <a:gd name="T52" fmla="*/ 80 w 131"/>
              <a:gd name="T53" fmla="*/ 111 h 211"/>
              <a:gd name="T54" fmla="*/ 85 w 131"/>
              <a:gd name="T55" fmla="*/ 107 h 211"/>
              <a:gd name="T56" fmla="*/ 92 w 131"/>
              <a:gd name="T57" fmla="*/ 62 h 211"/>
              <a:gd name="T58" fmla="*/ 92 w 131"/>
              <a:gd name="T59" fmla="*/ 60 h 211"/>
              <a:gd name="T60" fmla="*/ 82 w 131"/>
              <a:gd name="T61" fmla="*/ 63 h 211"/>
              <a:gd name="T62" fmla="*/ 53 w 131"/>
              <a:gd name="T63" fmla="*/ 63 h 211"/>
              <a:gd name="T64" fmla="*/ 36 w 131"/>
              <a:gd name="T65" fmla="*/ 60 h 211"/>
              <a:gd name="T66" fmla="*/ 27 w 131"/>
              <a:gd name="T67" fmla="*/ 46 h 211"/>
              <a:gd name="T68" fmla="*/ 26 w 131"/>
              <a:gd name="T69" fmla="*/ 43 h 211"/>
              <a:gd name="T70" fmla="*/ 2 w 131"/>
              <a:gd name="T71" fmla="*/ 21 h 211"/>
              <a:gd name="T72" fmla="*/ 0 w 131"/>
              <a:gd name="T73" fmla="*/ 1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1" h="211">
                <a:moveTo>
                  <a:pt x="0" y="19"/>
                </a:moveTo>
                <a:cubicBezTo>
                  <a:pt x="6" y="12"/>
                  <a:pt x="12" y="6"/>
                  <a:pt x="18" y="0"/>
                </a:cubicBezTo>
                <a:cubicBezTo>
                  <a:pt x="29" y="10"/>
                  <a:pt x="40" y="20"/>
                  <a:pt x="51" y="30"/>
                </a:cubicBezTo>
                <a:cubicBezTo>
                  <a:pt x="50" y="31"/>
                  <a:pt x="49" y="32"/>
                  <a:pt x="48" y="33"/>
                </a:cubicBezTo>
                <a:cubicBezTo>
                  <a:pt x="49" y="34"/>
                  <a:pt x="49" y="35"/>
                  <a:pt x="50" y="36"/>
                </a:cubicBezTo>
                <a:cubicBezTo>
                  <a:pt x="49" y="37"/>
                  <a:pt x="48" y="37"/>
                  <a:pt x="46" y="39"/>
                </a:cubicBezTo>
                <a:cubicBezTo>
                  <a:pt x="51" y="39"/>
                  <a:pt x="55" y="40"/>
                  <a:pt x="60" y="41"/>
                </a:cubicBezTo>
                <a:cubicBezTo>
                  <a:pt x="70" y="42"/>
                  <a:pt x="80" y="41"/>
                  <a:pt x="89" y="35"/>
                </a:cubicBezTo>
                <a:cubicBezTo>
                  <a:pt x="92" y="32"/>
                  <a:pt x="95" y="30"/>
                  <a:pt x="96" y="26"/>
                </a:cubicBezTo>
                <a:cubicBezTo>
                  <a:pt x="100" y="18"/>
                  <a:pt x="107" y="15"/>
                  <a:pt x="115" y="15"/>
                </a:cubicBezTo>
                <a:cubicBezTo>
                  <a:pt x="122" y="16"/>
                  <a:pt x="129" y="23"/>
                  <a:pt x="131" y="30"/>
                </a:cubicBezTo>
                <a:cubicBezTo>
                  <a:pt x="131" y="31"/>
                  <a:pt x="131" y="32"/>
                  <a:pt x="131" y="33"/>
                </a:cubicBezTo>
                <a:cubicBezTo>
                  <a:pt x="129" y="59"/>
                  <a:pt x="128" y="84"/>
                  <a:pt x="122" y="109"/>
                </a:cubicBezTo>
                <a:cubicBezTo>
                  <a:pt x="121" y="114"/>
                  <a:pt x="120" y="118"/>
                  <a:pt x="119" y="122"/>
                </a:cubicBezTo>
                <a:cubicBezTo>
                  <a:pt x="118" y="127"/>
                  <a:pt x="114" y="130"/>
                  <a:pt x="110" y="132"/>
                </a:cubicBezTo>
                <a:cubicBezTo>
                  <a:pt x="93" y="140"/>
                  <a:pt x="75" y="142"/>
                  <a:pt x="57" y="140"/>
                </a:cubicBezTo>
                <a:cubicBezTo>
                  <a:pt x="57" y="140"/>
                  <a:pt x="56" y="140"/>
                  <a:pt x="56" y="140"/>
                </a:cubicBezTo>
                <a:cubicBezTo>
                  <a:pt x="56" y="140"/>
                  <a:pt x="56" y="140"/>
                  <a:pt x="55" y="140"/>
                </a:cubicBezTo>
                <a:cubicBezTo>
                  <a:pt x="55" y="142"/>
                  <a:pt x="55" y="144"/>
                  <a:pt x="55" y="145"/>
                </a:cubicBezTo>
                <a:cubicBezTo>
                  <a:pt x="53" y="162"/>
                  <a:pt x="53" y="178"/>
                  <a:pt x="55" y="195"/>
                </a:cubicBezTo>
                <a:cubicBezTo>
                  <a:pt x="56" y="202"/>
                  <a:pt x="52" y="208"/>
                  <a:pt x="46" y="209"/>
                </a:cubicBezTo>
                <a:cubicBezTo>
                  <a:pt x="39" y="211"/>
                  <a:pt x="32" y="207"/>
                  <a:pt x="31" y="200"/>
                </a:cubicBezTo>
                <a:cubicBezTo>
                  <a:pt x="30" y="190"/>
                  <a:pt x="29" y="180"/>
                  <a:pt x="29" y="170"/>
                </a:cubicBezTo>
                <a:cubicBezTo>
                  <a:pt x="28" y="159"/>
                  <a:pt x="29" y="148"/>
                  <a:pt x="31" y="138"/>
                </a:cubicBezTo>
                <a:cubicBezTo>
                  <a:pt x="32" y="135"/>
                  <a:pt x="33" y="133"/>
                  <a:pt x="34" y="130"/>
                </a:cubicBezTo>
                <a:cubicBezTo>
                  <a:pt x="37" y="122"/>
                  <a:pt x="44" y="118"/>
                  <a:pt x="52" y="116"/>
                </a:cubicBezTo>
                <a:cubicBezTo>
                  <a:pt x="61" y="113"/>
                  <a:pt x="71" y="112"/>
                  <a:pt x="80" y="111"/>
                </a:cubicBezTo>
                <a:cubicBezTo>
                  <a:pt x="84" y="111"/>
                  <a:pt x="84" y="111"/>
                  <a:pt x="85" y="107"/>
                </a:cubicBezTo>
                <a:cubicBezTo>
                  <a:pt x="88" y="92"/>
                  <a:pt x="90" y="77"/>
                  <a:pt x="92" y="62"/>
                </a:cubicBezTo>
                <a:cubicBezTo>
                  <a:pt x="92" y="61"/>
                  <a:pt x="92" y="61"/>
                  <a:pt x="92" y="60"/>
                </a:cubicBezTo>
                <a:cubicBezTo>
                  <a:pt x="88" y="61"/>
                  <a:pt x="85" y="62"/>
                  <a:pt x="82" y="63"/>
                </a:cubicBezTo>
                <a:cubicBezTo>
                  <a:pt x="72" y="65"/>
                  <a:pt x="63" y="65"/>
                  <a:pt x="53" y="63"/>
                </a:cubicBezTo>
                <a:cubicBezTo>
                  <a:pt x="47" y="63"/>
                  <a:pt x="42" y="62"/>
                  <a:pt x="36" y="60"/>
                </a:cubicBezTo>
                <a:cubicBezTo>
                  <a:pt x="28" y="59"/>
                  <a:pt x="25" y="54"/>
                  <a:pt x="27" y="46"/>
                </a:cubicBezTo>
                <a:cubicBezTo>
                  <a:pt x="27" y="45"/>
                  <a:pt x="27" y="44"/>
                  <a:pt x="26" y="43"/>
                </a:cubicBezTo>
                <a:cubicBezTo>
                  <a:pt x="18" y="36"/>
                  <a:pt x="10" y="28"/>
                  <a:pt x="2" y="21"/>
                </a:cubicBezTo>
                <a:cubicBezTo>
                  <a:pt x="1" y="20"/>
                  <a:pt x="1" y="20"/>
                  <a:pt x="0" y="19"/>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3" name="Freeform 43"/>
          <p:cNvSpPr/>
          <p:nvPr/>
        </p:nvSpPr>
        <p:spPr bwMode="auto">
          <a:xfrm>
            <a:off x="5224076" y="2912193"/>
            <a:ext cx="140405" cy="202181"/>
          </a:xfrm>
          <a:custGeom>
            <a:avLst/>
            <a:gdLst>
              <a:gd name="T0" fmla="*/ 39 w 87"/>
              <a:gd name="T1" fmla="*/ 108 h 125"/>
              <a:gd name="T2" fmla="*/ 48 w 87"/>
              <a:gd name="T3" fmla="*/ 111 h 125"/>
              <a:gd name="T4" fmla="*/ 52 w 87"/>
              <a:gd name="T5" fmla="*/ 118 h 125"/>
              <a:gd name="T6" fmla="*/ 50 w 87"/>
              <a:gd name="T7" fmla="*/ 119 h 125"/>
              <a:gd name="T8" fmla="*/ 46 w 87"/>
              <a:gd name="T9" fmla="*/ 118 h 125"/>
              <a:gd name="T10" fmla="*/ 45 w 87"/>
              <a:gd name="T11" fmla="*/ 118 h 125"/>
              <a:gd name="T12" fmla="*/ 44 w 87"/>
              <a:gd name="T13" fmla="*/ 125 h 125"/>
              <a:gd name="T14" fmla="*/ 34 w 87"/>
              <a:gd name="T15" fmla="*/ 114 h 125"/>
              <a:gd name="T16" fmla="*/ 20 w 87"/>
              <a:gd name="T17" fmla="*/ 125 h 125"/>
              <a:gd name="T18" fmla="*/ 22 w 87"/>
              <a:gd name="T19" fmla="*/ 115 h 125"/>
              <a:gd name="T20" fmla="*/ 31 w 87"/>
              <a:gd name="T21" fmla="*/ 109 h 125"/>
              <a:gd name="T22" fmla="*/ 33 w 87"/>
              <a:gd name="T23" fmla="*/ 107 h 125"/>
              <a:gd name="T24" fmla="*/ 33 w 87"/>
              <a:gd name="T25" fmla="*/ 81 h 125"/>
              <a:gd name="T26" fmla="*/ 33 w 87"/>
              <a:gd name="T27" fmla="*/ 80 h 125"/>
              <a:gd name="T28" fmla="*/ 27 w 87"/>
              <a:gd name="T29" fmla="*/ 81 h 125"/>
              <a:gd name="T30" fmla="*/ 7 w 87"/>
              <a:gd name="T31" fmla="*/ 81 h 125"/>
              <a:gd name="T32" fmla="*/ 1 w 87"/>
              <a:gd name="T33" fmla="*/ 73 h 125"/>
              <a:gd name="T34" fmla="*/ 12 w 87"/>
              <a:gd name="T35" fmla="*/ 65 h 125"/>
              <a:gd name="T36" fmla="*/ 43 w 87"/>
              <a:gd name="T37" fmla="*/ 62 h 125"/>
              <a:gd name="T38" fmla="*/ 70 w 87"/>
              <a:gd name="T39" fmla="*/ 31 h 125"/>
              <a:gd name="T40" fmla="*/ 73 w 87"/>
              <a:gd name="T41" fmla="*/ 11 h 125"/>
              <a:gd name="T42" fmla="*/ 81 w 87"/>
              <a:gd name="T43" fmla="*/ 1 h 125"/>
              <a:gd name="T44" fmla="*/ 87 w 87"/>
              <a:gd name="T45" fmla="*/ 5 h 125"/>
              <a:gd name="T46" fmla="*/ 86 w 87"/>
              <a:gd name="T47" fmla="*/ 23 h 125"/>
              <a:gd name="T48" fmla="*/ 72 w 87"/>
              <a:gd name="T49" fmla="*/ 58 h 125"/>
              <a:gd name="T50" fmla="*/ 52 w 87"/>
              <a:gd name="T51" fmla="*/ 73 h 125"/>
              <a:gd name="T52" fmla="*/ 41 w 87"/>
              <a:gd name="T53" fmla="*/ 77 h 125"/>
              <a:gd name="T54" fmla="*/ 39 w 87"/>
              <a:gd name="T55" fmla="*/ 79 h 125"/>
              <a:gd name="T56" fmla="*/ 39 w 87"/>
              <a:gd name="T57" fmla="*/ 108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7" h="125">
                <a:moveTo>
                  <a:pt x="39" y="108"/>
                </a:moveTo>
                <a:cubicBezTo>
                  <a:pt x="43" y="109"/>
                  <a:pt x="46" y="110"/>
                  <a:pt x="48" y="111"/>
                </a:cubicBezTo>
                <a:cubicBezTo>
                  <a:pt x="52" y="112"/>
                  <a:pt x="53" y="115"/>
                  <a:pt x="52" y="118"/>
                </a:cubicBezTo>
                <a:cubicBezTo>
                  <a:pt x="52" y="120"/>
                  <a:pt x="51" y="120"/>
                  <a:pt x="50" y="119"/>
                </a:cubicBezTo>
                <a:cubicBezTo>
                  <a:pt x="48" y="119"/>
                  <a:pt x="47" y="119"/>
                  <a:pt x="46" y="118"/>
                </a:cubicBezTo>
                <a:cubicBezTo>
                  <a:pt x="46" y="118"/>
                  <a:pt x="45" y="118"/>
                  <a:pt x="45" y="118"/>
                </a:cubicBezTo>
                <a:cubicBezTo>
                  <a:pt x="45" y="120"/>
                  <a:pt x="44" y="123"/>
                  <a:pt x="44" y="125"/>
                </a:cubicBezTo>
                <a:cubicBezTo>
                  <a:pt x="38" y="122"/>
                  <a:pt x="36" y="120"/>
                  <a:pt x="34" y="114"/>
                </a:cubicBezTo>
                <a:cubicBezTo>
                  <a:pt x="30" y="119"/>
                  <a:pt x="26" y="123"/>
                  <a:pt x="20" y="125"/>
                </a:cubicBezTo>
                <a:cubicBezTo>
                  <a:pt x="18" y="122"/>
                  <a:pt x="19" y="117"/>
                  <a:pt x="22" y="115"/>
                </a:cubicBezTo>
                <a:cubicBezTo>
                  <a:pt x="25" y="113"/>
                  <a:pt x="28" y="111"/>
                  <a:pt x="31" y="109"/>
                </a:cubicBezTo>
                <a:cubicBezTo>
                  <a:pt x="32" y="109"/>
                  <a:pt x="33" y="108"/>
                  <a:pt x="33" y="107"/>
                </a:cubicBezTo>
                <a:cubicBezTo>
                  <a:pt x="33" y="99"/>
                  <a:pt x="33" y="90"/>
                  <a:pt x="33" y="81"/>
                </a:cubicBezTo>
                <a:cubicBezTo>
                  <a:pt x="33" y="81"/>
                  <a:pt x="33" y="81"/>
                  <a:pt x="33" y="80"/>
                </a:cubicBezTo>
                <a:cubicBezTo>
                  <a:pt x="31" y="81"/>
                  <a:pt x="29" y="81"/>
                  <a:pt x="27" y="81"/>
                </a:cubicBezTo>
                <a:cubicBezTo>
                  <a:pt x="20" y="81"/>
                  <a:pt x="13" y="81"/>
                  <a:pt x="7" y="81"/>
                </a:cubicBezTo>
                <a:cubicBezTo>
                  <a:pt x="2" y="81"/>
                  <a:pt x="0" y="78"/>
                  <a:pt x="1" y="73"/>
                </a:cubicBezTo>
                <a:cubicBezTo>
                  <a:pt x="3" y="68"/>
                  <a:pt x="7" y="65"/>
                  <a:pt x="12" y="65"/>
                </a:cubicBezTo>
                <a:cubicBezTo>
                  <a:pt x="23" y="66"/>
                  <a:pt x="33" y="65"/>
                  <a:pt x="43" y="62"/>
                </a:cubicBezTo>
                <a:cubicBezTo>
                  <a:pt x="58" y="57"/>
                  <a:pt x="67" y="46"/>
                  <a:pt x="70" y="31"/>
                </a:cubicBezTo>
                <a:cubicBezTo>
                  <a:pt x="72" y="24"/>
                  <a:pt x="72" y="18"/>
                  <a:pt x="73" y="11"/>
                </a:cubicBezTo>
                <a:cubicBezTo>
                  <a:pt x="73" y="6"/>
                  <a:pt x="76" y="2"/>
                  <a:pt x="81" y="1"/>
                </a:cubicBezTo>
                <a:cubicBezTo>
                  <a:pt x="84" y="0"/>
                  <a:pt x="87" y="2"/>
                  <a:pt x="87" y="5"/>
                </a:cubicBezTo>
                <a:cubicBezTo>
                  <a:pt x="87" y="11"/>
                  <a:pt x="87" y="17"/>
                  <a:pt x="86" y="23"/>
                </a:cubicBezTo>
                <a:cubicBezTo>
                  <a:pt x="84" y="36"/>
                  <a:pt x="80" y="48"/>
                  <a:pt x="72" y="58"/>
                </a:cubicBezTo>
                <a:cubicBezTo>
                  <a:pt x="66" y="64"/>
                  <a:pt x="59" y="69"/>
                  <a:pt x="52" y="73"/>
                </a:cubicBezTo>
                <a:cubicBezTo>
                  <a:pt x="48" y="74"/>
                  <a:pt x="45" y="76"/>
                  <a:pt x="41" y="77"/>
                </a:cubicBezTo>
                <a:cubicBezTo>
                  <a:pt x="40" y="78"/>
                  <a:pt x="39" y="79"/>
                  <a:pt x="39" y="79"/>
                </a:cubicBezTo>
                <a:cubicBezTo>
                  <a:pt x="39" y="89"/>
                  <a:pt x="39" y="99"/>
                  <a:pt x="39" y="108"/>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4" name="Freeform 44"/>
          <p:cNvSpPr/>
          <p:nvPr/>
        </p:nvSpPr>
        <p:spPr bwMode="auto">
          <a:xfrm>
            <a:off x="5255901" y="2723117"/>
            <a:ext cx="69266" cy="69266"/>
          </a:xfrm>
          <a:custGeom>
            <a:avLst/>
            <a:gdLst>
              <a:gd name="T0" fmla="*/ 22 w 43"/>
              <a:gd name="T1" fmla="*/ 1 h 43"/>
              <a:gd name="T2" fmla="*/ 43 w 43"/>
              <a:gd name="T3" fmla="*/ 22 h 43"/>
              <a:gd name="T4" fmla="*/ 22 w 43"/>
              <a:gd name="T5" fmla="*/ 43 h 43"/>
              <a:gd name="T6" fmla="*/ 1 w 43"/>
              <a:gd name="T7" fmla="*/ 21 h 43"/>
              <a:gd name="T8" fmla="*/ 22 w 43"/>
              <a:gd name="T9" fmla="*/ 1 h 43"/>
            </a:gdLst>
            <a:ahLst/>
            <a:cxnLst>
              <a:cxn ang="0">
                <a:pos x="T0" y="T1"/>
              </a:cxn>
              <a:cxn ang="0">
                <a:pos x="T2" y="T3"/>
              </a:cxn>
              <a:cxn ang="0">
                <a:pos x="T4" y="T5"/>
              </a:cxn>
              <a:cxn ang="0">
                <a:pos x="T6" y="T7"/>
              </a:cxn>
              <a:cxn ang="0">
                <a:pos x="T8" y="T9"/>
              </a:cxn>
            </a:cxnLst>
            <a:rect l="0" t="0" r="r" b="b"/>
            <a:pathLst>
              <a:path w="43" h="43">
                <a:moveTo>
                  <a:pt x="22" y="1"/>
                </a:moveTo>
                <a:cubicBezTo>
                  <a:pt x="34" y="1"/>
                  <a:pt x="43" y="10"/>
                  <a:pt x="43" y="22"/>
                </a:cubicBezTo>
                <a:cubicBezTo>
                  <a:pt x="42" y="34"/>
                  <a:pt x="33" y="43"/>
                  <a:pt x="22" y="43"/>
                </a:cubicBezTo>
                <a:cubicBezTo>
                  <a:pt x="10" y="42"/>
                  <a:pt x="0" y="33"/>
                  <a:pt x="1" y="21"/>
                </a:cubicBezTo>
                <a:cubicBezTo>
                  <a:pt x="1" y="10"/>
                  <a:pt x="11" y="0"/>
                  <a:pt x="22" y="1"/>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6" name="Freeform 37"/>
          <p:cNvSpPr/>
          <p:nvPr/>
        </p:nvSpPr>
        <p:spPr bwMode="auto">
          <a:xfrm>
            <a:off x="4555755" y="3427007"/>
            <a:ext cx="286423" cy="331353"/>
          </a:xfrm>
          <a:custGeom>
            <a:avLst/>
            <a:gdLst>
              <a:gd name="T0" fmla="*/ 176 w 177"/>
              <a:gd name="T1" fmla="*/ 113 h 205"/>
              <a:gd name="T2" fmla="*/ 169 w 177"/>
              <a:gd name="T3" fmla="*/ 93 h 205"/>
              <a:gd name="T4" fmla="*/ 167 w 177"/>
              <a:gd name="T5" fmla="*/ 85 h 205"/>
              <a:gd name="T6" fmla="*/ 167 w 177"/>
              <a:gd name="T7" fmla="*/ 81 h 205"/>
              <a:gd name="T8" fmla="*/ 168 w 177"/>
              <a:gd name="T9" fmla="*/ 74 h 205"/>
              <a:gd name="T10" fmla="*/ 157 w 177"/>
              <a:gd name="T11" fmla="*/ 45 h 205"/>
              <a:gd name="T12" fmla="*/ 156 w 177"/>
              <a:gd name="T13" fmla="*/ 42 h 205"/>
              <a:gd name="T14" fmla="*/ 160 w 177"/>
              <a:gd name="T15" fmla="*/ 39 h 205"/>
              <a:gd name="T16" fmla="*/ 144 w 177"/>
              <a:gd name="T17" fmla="*/ 19 h 205"/>
              <a:gd name="T18" fmla="*/ 148 w 177"/>
              <a:gd name="T19" fmla="*/ 17 h 205"/>
              <a:gd name="T20" fmla="*/ 148 w 177"/>
              <a:gd name="T21" fmla="*/ 17 h 205"/>
              <a:gd name="T22" fmla="*/ 137 w 177"/>
              <a:gd name="T23" fmla="*/ 10 h 205"/>
              <a:gd name="T24" fmla="*/ 97 w 177"/>
              <a:gd name="T25" fmla="*/ 0 h 205"/>
              <a:gd name="T26" fmla="*/ 95 w 177"/>
              <a:gd name="T27" fmla="*/ 0 h 205"/>
              <a:gd name="T28" fmla="*/ 86 w 177"/>
              <a:gd name="T29" fmla="*/ 0 h 205"/>
              <a:gd name="T30" fmla="*/ 78 w 177"/>
              <a:gd name="T31" fmla="*/ 0 h 205"/>
              <a:gd name="T32" fmla="*/ 33 w 177"/>
              <a:gd name="T33" fmla="*/ 15 h 205"/>
              <a:gd name="T34" fmla="*/ 7 w 177"/>
              <a:gd name="T35" fmla="*/ 46 h 205"/>
              <a:gd name="T36" fmla="*/ 0 w 177"/>
              <a:gd name="T37" fmla="*/ 71 h 205"/>
              <a:gd name="T38" fmla="*/ 0 w 177"/>
              <a:gd name="T39" fmla="*/ 72 h 205"/>
              <a:gd name="T40" fmla="*/ 0 w 177"/>
              <a:gd name="T41" fmla="*/ 80 h 205"/>
              <a:gd name="T42" fmla="*/ 2 w 177"/>
              <a:gd name="T43" fmla="*/ 93 h 205"/>
              <a:gd name="T44" fmla="*/ 8 w 177"/>
              <a:gd name="T45" fmla="*/ 109 h 205"/>
              <a:gd name="T46" fmla="*/ 13 w 177"/>
              <a:gd name="T47" fmla="*/ 116 h 205"/>
              <a:gd name="T48" fmla="*/ 27 w 177"/>
              <a:gd name="T49" fmla="*/ 137 h 205"/>
              <a:gd name="T50" fmla="*/ 44 w 177"/>
              <a:gd name="T51" fmla="*/ 173 h 205"/>
              <a:gd name="T52" fmla="*/ 46 w 177"/>
              <a:gd name="T53" fmla="*/ 183 h 205"/>
              <a:gd name="T54" fmla="*/ 46 w 177"/>
              <a:gd name="T55" fmla="*/ 202 h 205"/>
              <a:gd name="T56" fmla="*/ 46 w 177"/>
              <a:gd name="T57" fmla="*/ 205 h 205"/>
              <a:gd name="T58" fmla="*/ 134 w 177"/>
              <a:gd name="T59" fmla="*/ 205 h 205"/>
              <a:gd name="T60" fmla="*/ 134 w 177"/>
              <a:gd name="T61" fmla="*/ 203 h 205"/>
              <a:gd name="T62" fmla="*/ 135 w 177"/>
              <a:gd name="T63" fmla="*/ 181 h 205"/>
              <a:gd name="T64" fmla="*/ 136 w 177"/>
              <a:gd name="T65" fmla="*/ 175 h 205"/>
              <a:gd name="T66" fmla="*/ 140 w 177"/>
              <a:gd name="T67" fmla="*/ 170 h 205"/>
              <a:gd name="T68" fmla="*/ 151 w 177"/>
              <a:gd name="T69" fmla="*/ 169 h 205"/>
              <a:gd name="T70" fmla="*/ 157 w 177"/>
              <a:gd name="T71" fmla="*/ 170 h 205"/>
              <a:gd name="T72" fmla="*/ 168 w 177"/>
              <a:gd name="T73" fmla="*/ 163 h 205"/>
              <a:gd name="T74" fmla="*/ 168 w 177"/>
              <a:gd name="T75" fmla="*/ 159 h 205"/>
              <a:gd name="T76" fmla="*/ 169 w 177"/>
              <a:gd name="T77" fmla="*/ 152 h 205"/>
              <a:gd name="T78" fmla="*/ 167 w 177"/>
              <a:gd name="T79" fmla="*/ 142 h 205"/>
              <a:gd name="T80" fmla="*/ 167 w 177"/>
              <a:gd name="T81" fmla="*/ 141 h 205"/>
              <a:gd name="T82" fmla="*/ 170 w 177"/>
              <a:gd name="T83" fmla="*/ 139 h 205"/>
              <a:gd name="T84" fmla="*/ 172 w 177"/>
              <a:gd name="T85" fmla="*/ 133 h 205"/>
              <a:gd name="T86" fmla="*/ 170 w 177"/>
              <a:gd name="T87" fmla="*/ 123 h 205"/>
              <a:gd name="T88" fmla="*/ 171 w 177"/>
              <a:gd name="T89" fmla="*/ 121 h 205"/>
              <a:gd name="T90" fmla="*/ 175 w 177"/>
              <a:gd name="T91" fmla="*/ 119 h 205"/>
              <a:gd name="T92" fmla="*/ 176 w 177"/>
              <a:gd name="T93" fmla="*/ 11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7" h="205">
                <a:moveTo>
                  <a:pt x="176" y="113"/>
                </a:moveTo>
                <a:cubicBezTo>
                  <a:pt x="174" y="106"/>
                  <a:pt x="171" y="99"/>
                  <a:pt x="169" y="93"/>
                </a:cubicBezTo>
                <a:cubicBezTo>
                  <a:pt x="168" y="90"/>
                  <a:pt x="167" y="87"/>
                  <a:pt x="167" y="85"/>
                </a:cubicBezTo>
                <a:cubicBezTo>
                  <a:pt x="166" y="84"/>
                  <a:pt x="167" y="82"/>
                  <a:pt x="167" y="81"/>
                </a:cubicBezTo>
                <a:cubicBezTo>
                  <a:pt x="169" y="79"/>
                  <a:pt x="168" y="77"/>
                  <a:pt x="168" y="74"/>
                </a:cubicBezTo>
                <a:cubicBezTo>
                  <a:pt x="165" y="64"/>
                  <a:pt x="162" y="54"/>
                  <a:pt x="157" y="45"/>
                </a:cubicBezTo>
                <a:cubicBezTo>
                  <a:pt x="157" y="44"/>
                  <a:pt x="156" y="43"/>
                  <a:pt x="156" y="42"/>
                </a:cubicBezTo>
                <a:cubicBezTo>
                  <a:pt x="157" y="41"/>
                  <a:pt x="159" y="40"/>
                  <a:pt x="160" y="39"/>
                </a:cubicBezTo>
                <a:cubicBezTo>
                  <a:pt x="156" y="32"/>
                  <a:pt x="151" y="25"/>
                  <a:pt x="144" y="19"/>
                </a:cubicBezTo>
                <a:cubicBezTo>
                  <a:pt x="146" y="18"/>
                  <a:pt x="147" y="18"/>
                  <a:pt x="148" y="17"/>
                </a:cubicBezTo>
                <a:cubicBezTo>
                  <a:pt x="148" y="17"/>
                  <a:pt x="148" y="17"/>
                  <a:pt x="148" y="17"/>
                </a:cubicBezTo>
                <a:cubicBezTo>
                  <a:pt x="144" y="15"/>
                  <a:pt x="141" y="12"/>
                  <a:pt x="137" y="10"/>
                </a:cubicBezTo>
                <a:cubicBezTo>
                  <a:pt x="124" y="4"/>
                  <a:pt x="111" y="1"/>
                  <a:pt x="97" y="0"/>
                </a:cubicBezTo>
                <a:cubicBezTo>
                  <a:pt x="96" y="0"/>
                  <a:pt x="96" y="0"/>
                  <a:pt x="95" y="0"/>
                </a:cubicBezTo>
                <a:cubicBezTo>
                  <a:pt x="92" y="0"/>
                  <a:pt x="89" y="0"/>
                  <a:pt x="86" y="0"/>
                </a:cubicBezTo>
                <a:cubicBezTo>
                  <a:pt x="84" y="0"/>
                  <a:pt x="81" y="0"/>
                  <a:pt x="78" y="0"/>
                </a:cubicBezTo>
                <a:cubicBezTo>
                  <a:pt x="62" y="2"/>
                  <a:pt x="47" y="6"/>
                  <a:pt x="33" y="15"/>
                </a:cubicBezTo>
                <a:cubicBezTo>
                  <a:pt x="21" y="23"/>
                  <a:pt x="13" y="33"/>
                  <a:pt x="7" y="46"/>
                </a:cubicBezTo>
                <a:cubicBezTo>
                  <a:pt x="3" y="54"/>
                  <a:pt x="1" y="62"/>
                  <a:pt x="0" y="71"/>
                </a:cubicBezTo>
                <a:cubicBezTo>
                  <a:pt x="0" y="71"/>
                  <a:pt x="0" y="72"/>
                  <a:pt x="0" y="72"/>
                </a:cubicBezTo>
                <a:cubicBezTo>
                  <a:pt x="0" y="75"/>
                  <a:pt x="0" y="78"/>
                  <a:pt x="0" y="80"/>
                </a:cubicBezTo>
                <a:cubicBezTo>
                  <a:pt x="1" y="84"/>
                  <a:pt x="1" y="89"/>
                  <a:pt x="2" y="93"/>
                </a:cubicBezTo>
                <a:cubicBezTo>
                  <a:pt x="3" y="98"/>
                  <a:pt x="5" y="104"/>
                  <a:pt x="8" y="109"/>
                </a:cubicBezTo>
                <a:cubicBezTo>
                  <a:pt x="10" y="111"/>
                  <a:pt x="11" y="114"/>
                  <a:pt x="13" y="116"/>
                </a:cubicBezTo>
                <a:cubicBezTo>
                  <a:pt x="17" y="123"/>
                  <a:pt x="21" y="130"/>
                  <a:pt x="27" y="137"/>
                </a:cubicBezTo>
                <a:cubicBezTo>
                  <a:pt x="36" y="147"/>
                  <a:pt x="42" y="159"/>
                  <a:pt x="44" y="173"/>
                </a:cubicBezTo>
                <a:cubicBezTo>
                  <a:pt x="45" y="176"/>
                  <a:pt x="46" y="180"/>
                  <a:pt x="46" y="183"/>
                </a:cubicBezTo>
                <a:cubicBezTo>
                  <a:pt x="46" y="189"/>
                  <a:pt x="46" y="196"/>
                  <a:pt x="46" y="202"/>
                </a:cubicBezTo>
                <a:cubicBezTo>
                  <a:pt x="46" y="203"/>
                  <a:pt x="46" y="203"/>
                  <a:pt x="46" y="205"/>
                </a:cubicBezTo>
                <a:cubicBezTo>
                  <a:pt x="75" y="205"/>
                  <a:pt x="105" y="205"/>
                  <a:pt x="134" y="205"/>
                </a:cubicBezTo>
                <a:cubicBezTo>
                  <a:pt x="134" y="204"/>
                  <a:pt x="134" y="203"/>
                  <a:pt x="134" y="203"/>
                </a:cubicBezTo>
                <a:cubicBezTo>
                  <a:pt x="135" y="195"/>
                  <a:pt x="135" y="188"/>
                  <a:pt x="135" y="181"/>
                </a:cubicBezTo>
                <a:cubicBezTo>
                  <a:pt x="135" y="179"/>
                  <a:pt x="135" y="177"/>
                  <a:pt x="136" y="175"/>
                </a:cubicBezTo>
                <a:cubicBezTo>
                  <a:pt x="136" y="172"/>
                  <a:pt x="138" y="171"/>
                  <a:pt x="140" y="170"/>
                </a:cubicBezTo>
                <a:cubicBezTo>
                  <a:pt x="144" y="169"/>
                  <a:pt x="147" y="169"/>
                  <a:pt x="151" y="169"/>
                </a:cubicBezTo>
                <a:cubicBezTo>
                  <a:pt x="153" y="169"/>
                  <a:pt x="155" y="170"/>
                  <a:pt x="157" y="170"/>
                </a:cubicBezTo>
                <a:cubicBezTo>
                  <a:pt x="161" y="171"/>
                  <a:pt x="168" y="168"/>
                  <a:pt x="168" y="163"/>
                </a:cubicBezTo>
                <a:cubicBezTo>
                  <a:pt x="168" y="162"/>
                  <a:pt x="168" y="161"/>
                  <a:pt x="168" y="159"/>
                </a:cubicBezTo>
                <a:cubicBezTo>
                  <a:pt x="167" y="157"/>
                  <a:pt x="168" y="155"/>
                  <a:pt x="169" y="152"/>
                </a:cubicBezTo>
                <a:cubicBezTo>
                  <a:pt x="172" y="148"/>
                  <a:pt x="172" y="145"/>
                  <a:pt x="167" y="142"/>
                </a:cubicBezTo>
                <a:cubicBezTo>
                  <a:pt x="167" y="141"/>
                  <a:pt x="167" y="141"/>
                  <a:pt x="167" y="141"/>
                </a:cubicBezTo>
                <a:cubicBezTo>
                  <a:pt x="168" y="140"/>
                  <a:pt x="169" y="140"/>
                  <a:pt x="170" y="139"/>
                </a:cubicBezTo>
                <a:cubicBezTo>
                  <a:pt x="172" y="137"/>
                  <a:pt x="172" y="136"/>
                  <a:pt x="172" y="133"/>
                </a:cubicBezTo>
                <a:cubicBezTo>
                  <a:pt x="171" y="130"/>
                  <a:pt x="170" y="126"/>
                  <a:pt x="170" y="123"/>
                </a:cubicBezTo>
                <a:cubicBezTo>
                  <a:pt x="169" y="122"/>
                  <a:pt x="170" y="121"/>
                  <a:pt x="171" y="121"/>
                </a:cubicBezTo>
                <a:cubicBezTo>
                  <a:pt x="172" y="120"/>
                  <a:pt x="173" y="120"/>
                  <a:pt x="175" y="119"/>
                </a:cubicBezTo>
                <a:cubicBezTo>
                  <a:pt x="177" y="117"/>
                  <a:pt x="177" y="116"/>
                  <a:pt x="176" y="113"/>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7" name="Freeform 45"/>
          <p:cNvSpPr/>
          <p:nvPr/>
        </p:nvSpPr>
        <p:spPr bwMode="auto">
          <a:xfrm>
            <a:off x="4776656" y="3329660"/>
            <a:ext cx="117940" cy="114195"/>
          </a:xfrm>
          <a:custGeom>
            <a:avLst/>
            <a:gdLst>
              <a:gd name="T0" fmla="*/ 63 w 63"/>
              <a:gd name="T1" fmla="*/ 26 h 61"/>
              <a:gd name="T2" fmla="*/ 39 w 63"/>
              <a:gd name="T3" fmla="*/ 26 h 61"/>
              <a:gd name="T4" fmla="*/ 39 w 63"/>
              <a:gd name="T5" fmla="*/ 0 h 61"/>
              <a:gd name="T6" fmla="*/ 26 w 63"/>
              <a:gd name="T7" fmla="*/ 0 h 61"/>
              <a:gd name="T8" fmla="*/ 26 w 63"/>
              <a:gd name="T9" fmla="*/ 26 h 61"/>
              <a:gd name="T10" fmla="*/ 0 w 63"/>
              <a:gd name="T11" fmla="*/ 26 h 61"/>
              <a:gd name="T12" fmla="*/ 0 w 63"/>
              <a:gd name="T13" fmla="*/ 38 h 61"/>
              <a:gd name="T14" fmla="*/ 26 w 63"/>
              <a:gd name="T15" fmla="*/ 38 h 61"/>
              <a:gd name="T16" fmla="*/ 26 w 63"/>
              <a:gd name="T17" fmla="*/ 61 h 61"/>
              <a:gd name="T18" fmla="*/ 39 w 63"/>
              <a:gd name="T19" fmla="*/ 61 h 61"/>
              <a:gd name="T20" fmla="*/ 39 w 63"/>
              <a:gd name="T21" fmla="*/ 38 h 61"/>
              <a:gd name="T22" fmla="*/ 63 w 63"/>
              <a:gd name="T23" fmla="*/ 38 h 61"/>
              <a:gd name="T24" fmla="*/ 63 w 63"/>
              <a:gd name="T25" fmla="*/ 2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61">
                <a:moveTo>
                  <a:pt x="63" y="26"/>
                </a:moveTo>
                <a:lnTo>
                  <a:pt x="39" y="26"/>
                </a:lnTo>
                <a:lnTo>
                  <a:pt x="39" y="0"/>
                </a:lnTo>
                <a:lnTo>
                  <a:pt x="26" y="0"/>
                </a:lnTo>
                <a:lnTo>
                  <a:pt x="26" y="26"/>
                </a:lnTo>
                <a:lnTo>
                  <a:pt x="0" y="26"/>
                </a:lnTo>
                <a:lnTo>
                  <a:pt x="0" y="38"/>
                </a:lnTo>
                <a:lnTo>
                  <a:pt x="26" y="38"/>
                </a:lnTo>
                <a:lnTo>
                  <a:pt x="26" y="61"/>
                </a:lnTo>
                <a:lnTo>
                  <a:pt x="39" y="61"/>
                </a:lnTo>
                <a:lnTo>
                  <a:pt x="39" y="38"/>
                </a:lnTo>
                <a:lnTo>
                  <a:pt x="63" y="38"/>
                </a:lnTo>
                <a:lnTo>
                  <a:pt x="63" y="26"/>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9" name="Freeform 47"/>
          <p:cNvSpPr/>
          <p:nvPr/>
        </p:nvSpPr>
        <p:spPr bwMode="auto">
          <a:xfrm>
            <a:off x="4836562" y="1841384"/>
            <a:ext cx="316376" cy="134787"/>
          </a:xfrm>
          <a:custGeom>
            <a:avLst/>
            <a:gdLst>
              <a:gd name="T0" fmla="*/ 0 w 196"/>
              <a:gd name="T1" fmla="*/ 62 h 83"/>
              <a:gd name="T2" fmla="*/ 0 w 196"/>
              <a:gd name="T3" fmla="*/ 0 h 83"/>
              <a:gd name="T4" fmla="*/ 97 w 196"/>
              <a:gd name="T5" fmla="*/ 0 h 83"/>
              <a:gd name="T6" fmla="*/ 173 w 196"/>
              <a:gd name="T7" fmla="*/ 32 h 83"/>
              <a:gd name="T8" fmla="*/ 196 w 196"/>
              <a:gd name="T9" fmla="*/ 83 h 83"/>
              <a:gd name="T10" fmla="*/ 137 w 196"/>
              <a:gd name="T11" fmla="*/ 83 h 83"/>
              <a:gd name="T12" fmla="*/ 105 w 196"/>
              <a:gd name="T13" fmla="*/ 64 h 83"/>
              <a:gd name="T14" fmla="*/ 0 w 196"/>
              <a:gd name="T15" fmla="*/ 62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83">
                <a:moveTo>
                  <a:pt x="0" y="62"/>
                </a:moveTo>
                <a:cubicBezTo>
                  <a:pt x="0" y="0"/>
                  <a:pt x="0" y="0"/>
                  <a:pt x="0" y="0"/>
                </a:cubicBezTo>
                <a:cubicBezTo>
                  <a:pt x="0" y="0"/>
                  <a:pt x="65" y="0"/>
                  <a:pt x="97" y="0"/>
                </a:cubicBezTo>
                <a:cubicBezTo>
                  <a:pt x="129" y="0"/>
                  <a:pt x="151" y="10"/>
                  <a:pt x="173" y="32"/>
                </a:cubicBezTo>
                <a:cubicBezTo>
                  <a:pt x="192" y="51"/>
                  <a:pt x="196" y="83"/>
                  <a:pt x="196" y="83"/>
                </a:cubicBezTo>
                <a:cubicBezTo>
                  <a:pt x="137" y="83"/>
                  <a:pt x="137" y="83"/>
                  <a:pt x="137" y="83"/>
                </a:cubicBezTo>
                <a:cubicBezTo>
                  <a:pt x="137" y="83"/>
                  <a:pt x="127" y="67"/>
                  <a:pt x="105" y="64"/>
                </a:cubicBezTo>
                <a:cubicBezTo>
                  <a:pt x="83" y="61"/>
                  <a:pt x="0" y="62"/>
                  <a:pt x="0" y="62"/>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0" name="Freeform 49"/>
          <p:cNvSpPr/>
          <p:nvPr/>
        </p:nvSpPr>
        <p:spPr bwMode="auto">
          <a:xfrm>
            <a:off x="4815970" y="1998636"/>
            <a:ext cx="338841" cy="260215"/>
          </a:xfrm>
          <a:custGeom>
            <a:avLst/>
            <a:gdLst>
              <a:gd name="T0" fmla="*/ 210 w 210"/>
              <a:gd name="T1" fmla="*/ 0 h 161"/>
              <a:gd name="T2" fmla="*/ 72 w 210"/>
              <a:gd name="T3" fmla="*/ 0 h 161"/>
              <a:gd name="T4" fmla="*/ 0 w 210"/>
              <a:gd name="T5" fmla="*/ 78 h 161"/>
              <a:gd name="T6" fmla="*/ 54 w 210"/>
              <a:gd name="T7" fmla="*/ 158 h 161"/>
              <a:gd name="T8" fmla="*/ 207 w 210"/>
              <a:gd name="T9" fmla="*/ 158 h 161"/>
              <a:gd name="T10" fmla="*/ 207 w 210"/>
              <a:gd name="T11" fmla="*/ 94 h 161"/>
              <a:gd name="T12" fmla="*/ 77 w 210"/>
              <a:gd name="T13" fmla="*/ 94 h 161"/>
              <a:gd name="T14" fmla="*/ 77 w 210"/>
              <a:gd name="T15" fmla="*/ 66 h 161"/>
              <a:gd name="T16" fmla="*/ 210 w 210"/>
              <a:gd name="T17" fmla="*/ 66 h 161"/>
              <a:gd name="T18" fmla="*/ 210 w 210"/>
              <a:gd name="T19"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161">
                <a:moveTo>
                  <a:pt x="210" y="0"/>
                </a:moveTo>
                <a:cubicBezTo>
                  <a:pt x="210" y="0"/>
                  <a:pt x="97" y="0"/>
                  <a:pt x="72" y="0"/>
                </a:cubicBezTo>
                <a:cubicBezTo>
                  <a:pt x="46" y="0"/>
                  <a:pt x="0" y="18"/>
                  <a:pt x="0" y="78"/>
                </a:cubicBezTo>
                <a:cubicBezTo>
                  <a:pt x="0" y="139"/>
                  <a:pt x="30" y="155"/>
                  <a:pt x="54" y="158"/>
                </a:cubicBezTo>
                <a:cubicBezTo>
                  <a:pt x="78" y="161"/>
                  <a:pt x="207" y="158"/>
                  <a:pt x="207" y="158"/>
                </a:cubicBezTo>
                <a:cubicBezTo>
                  <a:pt x="207" y="94"/>
                  <a:pt x="207" y="94"/>
                  <a:pt x="207" y="94"/>
                </a:cubicBezTo>
                <a:cubicBezTo>
                  <a:pt x="207" y="94"/>
                  <a:pt x="91" y="94"/>
                  <a:pt x="77" y="94"/>
                </a:cubicBezTo>
                <a:cubicBezTo>
                  <a:pt x="62" y="94"/>
                  <a:pt x="59" y="66"/>
                  <a:pt x="77" y="66"/>
                </a:cubicBezTo>
                <a:cubicBezTo>
                  <a:pt x="94" y="66"/>
                  <a:pt x="210" y="66"/>
                  <a:pt x="210" y="66"/>
                </a:cubicBezTo>
                <a:lnTo>
                  <a:pt x="210" y="0"/>
                </a:ln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2" name="Freeform 48"/>
          <p:cNvSpPr/>
          <p:nvPr/>
        </p:nvSpPr>
        <p:spPr bwMode="auto">
          <a:xfrm>
            <a:off x="4954501" y="3997981"/>
            <a:ext cx="316376" cy="132916"/>
          </a:xfrm>
          <a:custGeom>
            <a:avLst/>
            <a:gdLst>
              <a:gd name="T0" fmla="*/ 0 w 195"/>
              <a:gd name="T1" fmla="*/ 62 h 82"/>
              <a:gd name="T2" fmla="*/ 0 w 195"/>
              <a:gd name="T3" fmla="*/ 0 h 82"/>
              <a:gd name="T4" fmla="*/ 97 w 195"/>
              <a:gd name="T5" fmla="*/ 0 h 82"/>
              <a:gd name="T6" fmla="*/ 173 w 195"/>
              <a:gd name="T7" fmla="*/ 32 h 82"/>
              <a:gd name="T8" fmla="*/ 195 w 195"/>
              <a:gd name="T9" fmla="*/ 82 h 82"/>
              <a:gd name="T10" fmla="*/ 136 w 195"/>
              <a:gd name="T11" fmla="*/ 82 h 82"/>
              <a:gd name="T12" fmla="*/ 105 w 195"/>
              <a:gd name="T13" fmla="*/ 63 h 82"/>
              <a:gd name="T14" fmla="*/ 0 w 195"/>
              <a:gd name="T15" fmla="*/ 62 h 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5" h="82">
                <a:moveTo>
                  <a:pt x="0" y="62"/>
                </a:moveTo>
                <a:cubicBezTo>
                  <a:pt x="0" y="0"/>
                  <a:pt x="0" y="0"/>
                  <a:pt x="0" y="0"/>
                </a:cubicBezTo>
                <a:cubicBezTo>
                  <a:pt x="0" y="0"/>
                  <a:pt x="65" y="0"/>
                  <a:pt x="97" y="0"/>
                </a:cubicBezTo>
                <a:cubicBezTo>
                  <a:pt x="129" y="0"/>
                  <a:pt x="151" y="9"/>
                  <a:pt x="173" y="32"/>
                </a:cubicBezTo>
                <a:cubicBezTo>
                  <a:pt x="192" y="51"/>
                  <a:pt x="195" y="82"/>
                  <a:pt x="195" y="82"/>
                </a:cubicBezTo>
                <a:cubicBezTo>
                  <a:pt x="136" y="82"/>
                  <a:pt x="136" y="82"/>
                  <a:pt x="136" y="82"/>
                </a:cubicBezTo>
                <a:cubicBezTo>
                  <a:pt x="136" y="82"/>
                  <a:pt x="127" y="67"/>
                  <a:pt x="105" y="63"/>
                </a:cubicBezTo>
                <a:cubicBezTo>
                  <a:pt x="82" y="60"/>
                  <a:pt x="0" y="62"/>
                  <a:pt x="0" y="62"/>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3" name="Freeform 50"/>
          <p:cNvSpPr/>
          <p:nvPr/>
        </p:nvSpPr>
        <p:spPr bwMode="auto">
          <a:xfrm>
            <a:off x="4954501" y="4160850"/>
            <a:ext cx="305144" cy="258343"/>
          </a:xfrm>
          <a:custGeom>
            <a:avLst/>
            <a:gdLst>
              <a:gd name="T0" fmla="*/ 0 w 188"/>
              <a:gd name="T1" fmla="*/ 161 h 161"/>
              <a:gd name="T2" fmla="*/ 116 w 188"/>
              <a:gd name="T3" fmla="*/ 161 h 161"/>
              <a:gd name="T4" fmla="*/ 188 w 188"/>
              <a:gd name="T5" fmla="*/ 83 h 161"/>
              <a:gd name="T6" fmla="*/ 133 w 188"/>
              <a:gd name="T7" fmla="*/ 3 h 161"/>
              <a:gd name="T8" fmla="*/ 3 w 188"/>
              <a:gd name="T9" fmla="*/ 3 h 161"/>
              <a:gd name="T10" fmla="*/ 3 w 188"/>
              <a:gd name="T11" fmla="*/ 67 h 161"/>
              <a:gd name="T12" fmla="*/ 111 w 188"/>
              <a:gd name="T13" fmla="*/ 67 h 161"/>
              <a:gd name="T14" fmla="*/ 111 w 188"/>
              <a:gd name="T15" fmla="*/ 95 h 161"/>
              <a:gd name="T16" fmla="*/ 0 w 188"/>
              <a:gd name="T17" fmla="*/ 95 h 161"/>
              <a:gd name="T18" fmla="*/ 0 w 188"/>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8" h="161">
                <a:moveTo>
                  <a:pt x="0" y="161"/>
                </a:moveTo>
                <a:cubicBezTo>
                  <a:pt x="0" y="161"/>
                  <a:pt x="90" y="161"/>
                  <a:pt x="116" y="161"/>
                </a:cubicBezTo>
                <a:cubicBezTo>
                  <a:pt x="141" y="161"/>
                  <a:pt x="188" y="143"/>
                  <a:pt x="188" y="83"/>
                </a:cubicBezTo>
                <a:cubicBezTo>
                  <a:pt x="188" y="22"/>
                  <a:pt x="157" y="6"/>
                  <a:pt x="133" y="3"/>
                </a:cubicBezTo>
                <a:cubicBezTo>
                  <a:pt x="110" y="0"/>
                  <a:pt x="3" y="3"/>
                  <a:pt x="3" y="3"/>
                </a:cubicBezTo>
                <a:cubicBezTo>
                  <a:pt x="3" y="67"/>
                  <a:pt x="3" y="67"/>
                  <a:pt x="3" y="67"/>
                </a:cubicBezTo>
                <a:cubicBezTo>
                  <a:pt x="3" y="67"/>
                  <a:pt x="97" y="67"/>
                  <a:pt x="111" y="67"/>
                </a:cubicBezTo>
                <a:cubicBezTo>
                  <a:pt x="126" y="67"/>
                  <a:pt x="129" y="95"/>
                  <a:pt x="111" y="95"/>
                </a:cubicBezTo>
                <a:cubicBezTo>
                  <a:pt x="94" y="95"/>
                  <a:pt x="0" y="95"/>
                  <a:pt x="0" y="95"/>
                </a:cubicBezTo>
                <a:lnTo>
                  <a:pt x="0" y="161"/>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5" name="Oval 57"/>
          <p:cNvSpPr>
            <a:spLocks noChangeArrowheads="1"/>
          </p:cNvSpPr>
          <p:nvPr/>
        </p:nvSpPr>
        <p:spPr bwMode="auto">
          <a:xfrm>
            <a:off x="4170113" y="3868809"/>
            <a:ext cx="52418"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6" name="Oval 58"/>
          <p:cNvSpPr>
            <a:spLocks noChangeArrowheads="1"/>
          </p:cNvSpPr>
          <p:nvPr/>
        </p:nvSpPr>
        <p:spPr bwMode="auto">
          <a:xfrm>
            <a:off x="4209427" y="3790183"/>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7" name="Oval 59"/>
          <p:cNvSpPr>
            <a:spLocks noChangeArrowheads="1"/>
          </p:cNvSpPr>
          <p:nvPr/>
        </p:nvSpPr>
        <p:spPr bwMode="auto">
          <a:xfrm>
            <a:off x="4258100" y="3726533"/>
            <a:ext cx="50546"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8" name="Oval 60"/>
          <p:cNvSpPr>
            <a:spLocks noChangeArrowheads="1"/>
          </p:cNvSpPr>
          <p:nvPr/>
        </p:nvSpPr>
        <p:spPr bwMode="auto">
          <a:xfrm>
            <a:off x="4316132" y="3677860"/>
            <a:ext cx="52418"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9" name="Oval 61"/>
          <p:cNvSpPr>
            <a:spLocks noChangeArrowheads="1"/>
          </p:cNvSpPr>
          <p:nvPr/>
        </p:nvSpPr>
        <p:spPr bwMode="auto">
          <a:xfrm>
            <a:off x="4381655" y="3651652"/>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0" name="Oval 62"/>
          <p:cNvSpPr>
            <a:spLocks noChangeArrowheads="1"/>
          </p:cNvSpPr>
          <p:nvPr/>
        </p:nvSpPr>
        <p:spPr bwMode="auto">
          <a:xfrm>
            <a:off x="4452792" y="3634803"/>
            <a:ext cx="50546" cy="48673"/>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2" name="Oval 63"/>
          <p:cNvSpPr>
            <a:spLocks noChangeArrowheads="1"/>
          </p:cNvSpPr>
          <p:nvPr/>
        </p:nvSpPr>
        <p:spPr bwMode="auto">
          <a:xfrm>
            <a:off x="4885235" y="3460706"/>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3" name="Oval 64"/>
          <p:cNvSpPr>
            <a:spLocks noChangeArrowheads="1"/>
          </p:cNvSpPr>
          <p:nvPr/>
        </p:nvSpPr>
        <p:spPr bwMode="auto">
          <a:xfrm>
            <a:off x="4967605" y="3417648"/>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4" name="Oval 65"/>
          <p:cNvSpPr>
            <a:spLocks noChangeArrowheads="1"/>
          </p:cNvSpPr>
          <p:nvPr/>
        </p:nvSpPr>
        <p:spPr bwMode="auto">
          <a:xfrm>
            <a:off x="5029384" y="3370847"/>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5" name="Oval 66"/>
          <p:cNvSpPr>
            <a:spLocks noChangeArrowheads="1"/>
          </p:cNvSpPr>
          <p:nvPr/>
        </p:nvSpPr>
        <p:spPr bwMode="auto">
          <a:xfrm>
            <a:off x="5079928" y="3307197"/>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6" name="Oval 67"/>
          <p:cNvSpPr>
            <a:spLocks noChangeArrowheads="1"/>
          </p:cNvSpPr>
          <p:nvPr/>
        </p:nvSpPr>
        <p:spPr bwMode="auto">
          <a:xfrm>
            <a:off x="5111754" y="3239804"/>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7" name="Oval 68"/>
          <p:cNvSpPr>
            <a:spLocks noChangeArrowheads="1"/>
          </p:cNvSpPr>
          <p:nvPr/>
        </p:nvSpPr>
        <p:spPr bwMode="auto">
          <a:xfrm>
            <a:off x="5124857" y="3170538"/>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9" name="Oval 69"/>
          <p:cNvSpPr>
            <a:spLocks noChangeArrowheads="1"/>
          </p:cNvSpPr>
          <p:nvPr/>
        </p:nvSpPr>
        <p:spPr bwMode="auto">
          <a:xfrm>
            <a:off x="5137967" y="2685677"/>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0" name="Oval 70"/>
          <p:cNvSpPr>
            <a:spLocks noChangeArrowheads="1"/>
          </p:cNvSpPr>
          <p:nvPr/>
        </p:nvSpPr>
        <p:spPr bwMode="auto">
          <a:xfrm>
            <a:off x="5136095" y="259394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1" name="Oval 71"/>
          <p:cNvSpPr>
            <a:spLocks noChangeArrowheads="1"/>
          </p:cNvSpPr>
          <p:nvPr/>
        </p:nvSpPr>
        <p:spPr bwMode="auto">
          <a:xfrm>
            <a:off x="5111759" y="251157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2" name="Oval 72"/>
          <p:cNvSpPr>
            <a:spLocks noChangeArrowheads="1"/>
          </p:cNvSpPr>
          <p:nvPr/>
        </p:nvSpPr>
        <p:spPr bwMode="auto">
          <a:xfrm>
            <a:off x="5076190" y="2442311"/>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3" name="Oval 73"/>
          <p:cNvSpPr>
            <a:spLocks noChangeArrowheads="1"/>
          </p:cNvSpPr>
          <p:nvPr/>
        </p:nvSpPr>
        <p:spPr bwMode="auto">
          <a:xfrm>
            <a:off x="5025644" y="2389893"/>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4" name="Oval 74"/>
          <p:cNvSpPr>
            <a:spLocks noChangeArrowheads="1"/>
          </p:cNvSpPr>
          <p:nvPr/>
        </p:nvSpPr>
        <p:spPr bwMode="auto">
          <a:xfrm>
            <a:off x="4967611" y="2346836"/>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6" name="object 162"/>
          <p:cNvSpPr txBox="1"/>
          <p:nvPr/>
        </p:nvSpPr>
        <p:spPr>
          <a:xfrm>
            <a:off x="4066593" y="1754614"/>
            <a:ext cx="80872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LEARN</a:t>
            </a:r>
          </a:p>
        </p:txBody>
      </p:sp>
      <p:sp>
        <p:nvSpPr>
          <p:cNvPr id="87" name="object 163"/>
          <p:cNvSpPr txBox="1"/>
          <p:nvPr/>
        </p:nvSpPr>
        <p:spPr>
          <a:xfrm>
            <a:off x="4073708" y="1900728"/>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89" name="object 169"/>
          <p:cNvSpPr txBox="1"/>
          <p:nvPr/>
        </p:nvSpPr>
        <p:spPr>
          <a:xfrm>
            <a:off x="3842794" y="3908124"/>
            <a:ext cx="122806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EDUCATION</a:t>
            </a:r>
          </a:p>
        </p:txBody>
      </p:sp>
      <p:sp>
        <p:nvSpPr>
          <p:cNvPr id="90" name="object 170"/>
          <p:cNvSpPr txBox="1"/>
          <p:nvPr/>
        </p:nvSpPr>
        <p:spPr>
          <a:xfrm>
            <a:off x="4057790" y="4048527"/>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95" name="Text Placeholder 1"/>
          <p:cNvSpPr txBox="1"/>
          <p:nvPr/>
        </p:nvSpPr>
        <p:spPr>
          <a:xfrm>
            <a:off x="6344824" y="1643823"/>
            <a:ext cx="4609012" cy="1579133"/>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岸上湖中各自奇</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山觞水酌两相宜。只言游舫浑如画</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身在画中原不知</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The hills overshadow the lake, and the lake reflects the </a:t>
            </a:r>
            <a:r>
              <a:rPr lang="en" altLang="zh-CN" dirty="0" err="1">
                <a:solidFill>
                  <a:srgbClr val="262626"/>
                </a:solidFill>
                <a:latin typeface="Arial" panose="020B0604020202020204" pitchFamily="34" charset="0"/>
                <a:ea typeface="微软雅黑" panose="020B0503020204020204" pitchFamily="34" charset="-122"/>
                <a:cs typeface="Arial" panose="020B0604020202020204" pitchFamily="34" charset="0"/>
              </a:rPr>
              <a:t>hills.They</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are in perfect harmony, and more beautiful than a picture</a:t>
            </a:r>
          </a:p>
          <a:p>
            <a:pPr algn="l"/>
            <a:endPar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沣水东北流</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经丰邑之东</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入渭而注于河</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集传</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Records about the river can be found even in the earliest Chinese classic, which proves that the Feng River has been well known since ancient times</a:t>
            </a:r>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96" name="Text Placeholder 2"/>
          <p:cNvSpPr txBox="1"/>
          <p:nvPr/>
        </p:nvSpPr>
        <p:spPr>
          <a:xfrm>
            <a:off x="6291251" y="1314531"/>
            <a:ext cx="1816131"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Rewriting</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99" name="Text Placeholder 1"/>
          <p:cNvSpPr txBox="1"/>
          <p:nvPr/>
        </p:nvSpPr>
        <p:spPr>
          <a:xfrm>
            <a:off x="6433260" y="4419193"/>
            <a:ext cx="4196735" cy="2080612"/>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in order to make target reader have a better understanding of the tourism translation, the translator should add some relevant background information.</a:t>
            </a:r>
          </a:p>
          <a:p>
            <a:pPr algn="l"/>
            <a:endPar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For example</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a:t>
            </a:r>
            <a:endPar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endPar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绍兴是越瓷的产地</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p>
          <a:p>
            <a:pPr algn="l"/>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"Shaoxing is the home of Yue Porcelain.(Yue is a state name used to refer to the Shaoxing region in ancient China)".</a:t>
            </a:r>
          </a:p>
          <a:p>
            <a:pPr algn="l"/>
            <a:endPar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李白 </a:t>
            </a:r>
            <a:endPar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"Li Bai, he was one of the celebrated poets in the Tang Dynasty of China." </a:t>
            </a:r>
            <a:r>
              <a:rPr lang="zh-C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endPar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endParaRPr lang="e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100" name="Text Placeholder 2"/>
          <p:cNvSpPr txBox="1"/>
          <p:nvPr/>
        </p:nvSpPr>
        <p:spPr>
          <a:xfrm>
            <a:off x="6385558" y="3755176"/>
            <a:ext cx="1816131"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Amplification</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103" name="Text Placeholder 2"/>
          <p:cNvSpPr txBox="1"/>
          <p:nvPr/>
        </p:nvSpPr>
        <p:spPr>
          <a:xfrm>
            <a:off x="5806440" y="1257585"/>
            <a:ext cx="579119" cy="394722"/>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altLang="zh-CN" sz="2000" b="1" dirty="0">
                <a:solidFill>
                  <a:srgbClr val="6A5546"/>
                </a:solidFill>
                <a:latin typeface="微软雅黑" panose="020B0503020204020204" pitchFamily="34" charset="-122"/>
                <a:ea typeface="微软雅黑" panose="020B0503020204020204" pitchFamily="34" charset="-122"/>
              </a:rPr>
              <a:t>01</a:t>
            </a:r>
            <a:endParaRPr lang="en-US" altLang="zh-CN" sz="2400" dirty="0">
              <a:solidFill>
                <a:srgbClr val="6A5546"/>
              </a:solidFill>
              <a:latin typeface="Bebas Neue" panose="020B0606020202050201" pitchFamily="34" charset="0"/>
              <a:ea typeface="微软雅黑" panose="020B0503020204020204" pitchFamily="34" charset="-122"/>
            </a:endParaRPr>
          </a:p>
        </p:txBody>
      </p:sp>
      <p:sp>
        <p:nvSpPr>
          <p:cNvPr id="104" name="Text Placeholder 2"/>
          <p:cNvSpPr txBox="1"/>
          <p:nvPr/>
        </p:nvSpPr>
        <p:spPr>
          <a:xfrm>
            <a:off x="5828956" y="3677860"/>
            <a:ext cx="579119" cy="394722"/>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altLang="zh-CN" sz="2000" b="1" dirty="0">
                <a:solidFill>
                  <a:srgbClr val="6A5546"/>
                </a:solidFill>
                <a:latin typeface="微软雅黑" panose="020B0503020204020204" pitchFamily="34" charset="-122"/>
                <a:ea typeface="微软雅黑" panose="020B0503020204020204" pitchFamily="34" charset="-122"/>
              </a:rPr>
              <a:t>02</a:t>
            </a:r>
            <a:endParaRPr lang="en-US" altLang="zh-CN" sz="2400" dirty="0">
              <a:solidFill>
                <a:srgbClr val="6A5546"/>
              </a:solidFill>
              <a:latin typeface="Bebas Neue" panose="020B0606020202050201" pitchFamily="34" charset="0"/>
              <a:ea typeface="微软雅黑" panose="020B0503020204020204" pitchFamily="34" charset="-122"/>
            </a:endParaRPr>
          </a:p>
        </p:txBody>
      </p:sp>
      <p:sp>
        <p:nvSpPr>
          <p:cNvPr id="78" name="文本框 77"/>
          <p:cNvSpPr txBox="1"/>
          <p:nvPr/>
        </p:nvSpPr>
        <p:spPr>
          <a:xfrm>
            <a:off x="138332" y="235671"/>
            <a:ext cx="5957668"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Methods of Tourism Translation </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38"/>
          <p:cNvSpPr/>
          <p:nvPr/>
        </p:nvSpPr>
        <p:spPr bwMode="auto">
          <a:xfrm>
            <a:off x="2035978" y="3868809"/>
            <a:ext cx="149764" cy="250854"/>
          </a:xfrm>
          <a:custGeom>
            <a:avLst/>
            <a:gdLst>
              <a:gd name="T0" fmla="*/ 92 w 92"/>
              <a:gd name="T1" fmla="*/ 0 h 156"/>
              <a:gd name="T2" fmla="*/ 92 w 92"/>
              <a:gd name="T3" fmla="*/ 90 h 156"/>
              <a:gd name="T4" fmla="*/ 91 w 92"/>
              <a:gd name="T5" fmla="*/ 93 h 156"/>
              <a:gd name="T6" fmla="*/ 28 w 92"/>
              <a:gd name="T7" fmla="*/ 155 h 156"/>
              <a:gd name="T8" fmla="*/ 27 w 92"/>
              <a:gd name="T9" fmla="*/ 156 h 156"/>
              <a:gd name="T10" fmla="*/ 18 w 92"/>
              <a:gd name="T11" fmla="*/ 146 h 156"/>
              <a:gd name="T12" fmla="*/ 1 w 92"/>
              <a:gd name="T13" fmla="*/ 99 h 156"/>
              <a:gd name="T14" fmla="*/ 0 w 92"/>
              <a:gd name="T15" fmla="*/ 97 h 156"/>
              <a:gd name="T16" fmla="*/ 0 w 92"/>
              <a:gd name="T17" fmla="*/ 86 h 156"/>
              <a:gd name="T18" fmla="*/ 1 w 92"/>
              <a:gd name="T19" fmla="*/ 84 h 156"/>
              <a:gd name="T20" fmla="*/ 18 w 92"/>
              <a:gd name="T21" fmla="*/ 38 h 156"/>
              <a:gd name="T22" fmla="*/ 76 w 92"/>
              <a:gd name="T23" fmla="*/ 1 h 156"/>
              <a:gd name="T24" fmla="*/ 86 w 92"/>
              <a:gd name="T25" fmla="*/ 0 h 156"/>
              <a:gd name="T26" fmla="*/ 92 w 92"/>
              <a:gd name="T2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156">
                <a:moveTo>
                  <a:pt x="92" y="0"/>
                </a:moveTo>
                <a:cubicBezTo>
                  <a:pt x="92" y="30"/>
                  <a:pt x="92" y="60"/>
                  <a:pt x="92" y="90"/>
                </a:cubicBezTo>
                <a:cubicBezTo>
                  <a:pt x="92" y="91"/>
                  <a:pt x="91" y="92"/>
                  <a:pt x="91" y="93"/>
                </a:cubicBezTo>
                <a:cubicBezTo>
                  <a:pt x="70" y="114"/>
                  <a:pt x="49" y="134"/>
                  <a:pt x="28" y="155"/>
                </a:cubicBezTo>
                <a:cubicBezTo>
                  <a:pt x="28" y="156"/>
                  <a:pt x="28" y="156"/>
                  <a:pt x="27" y="156"/>
                </a:cubicBezTo>
                <a:cubicBezTo>
                  <a:pt x="24" y="153"/>
                  <a:pt x="21" y="149"/>
                  <a:pt x="18" y="146"/>
                </a:cubicBezTo>
                <a:cubicBezTo>
                  <a:pt x="8" y="132"/>
                  <a:pt x="2" y="116"/>
                  <a:pt x="1" y="99"/>
                </a:cubicBezTo>
                <a:cubicBezTo>
                  <a:pt x="1" y="98"/>
                  <a:pt x="0" y="98"/>
                  <a:pt x="0" y="97"/>
                </a:cubicBezTo>
                <a:cubicBezTo>
                  <a:pt x="0" y="93"/>
                  <a:pt x="0" y="89"/>
                  <a:pt x="0" y="86"/>
                </a:cubicBezTo>
                <a:cubicBezTo>
                  <a:pt x="0" y="85"/>
                  <a:pt x="1" y="85"/>
                  <a:pt x="1" y="84"/>
                </a:cubicBezTo>
                <a:cubicBezTo>
                  <a:pt x="2" y="67"/>
                  <a:pt x="8" y="51"/>
                  <a:pt x="18" y="38"/>
                </a:cubicBezTo>
                <a:cubicBezTo>
                  <a:pt x="32" y="18"/>
                  <a:pt x="52" y="6"/>
                  <a:pt x="76" y="1"/>
                </a:cubicBezTo>
                <a:cubicBezTo>
                  <a:pt x="79" y="1"/>
                  <a:pt x="83" y="0"/>
                  <a:pt x="86" y="0"/>
                </a:cubicBezTo>
                <a:cubicBezTo>
                  <a:pt x="88" y="0"/>
                  <a:pt x="90" y="0"/>
                  <a:pt x="92"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 name="Freeform 39"/>
          <p:cNvSpPr/>
          <p:nvPr/>
        </p:nvSpPr>
        <p:spPr bwMode="auto">
          <a:xfrm>
            <a:off x="2204462" y="3868809"/>
            <a:ext cx="147892" cy="146020"/>
          </a:xfrm>
          <a:custGeom>
            <a:avLst/>
            <a:gdLst>
              <a:gd name="T0" fmla="*/ 6 w 91"/>
              <a:gd name="T1" fmla="*/ 0 h 91"/>
              <a:gd name="T2" fmla="*/ 16 w 91"/>
              <a:gd name="T3" fmla="*/ 1 h 91"/>
              <a:gd name="T4" fmla="*/ 79 w 91"/>
              <a:gd name="T5" fmla="*/ 45 h 91"/>
              <a:gd name="T6" fmla="*/ 91 w 91"/>
              <a:gd name="T7" fmla="*/ 89 h 91"/>
              <a:gd name="T8" fmla="*/ 91 w 91"/>
              <a:gd name="T9" fmla="*/ 91 h 91"/>
              <a:gd name="T10" fmla="*/ 0 w 91"/>
              <a:gd name="T11" fmla="*/ 91 h 91"/>
              <a:gd name="T12" fmla="*/ 0 w 91"/>
              <a:gd name="T13" fmla="*/ 0 h 91"/>
              <a:gd name="T14" fmla="*/ 6 w 91"/>
              <a:gd name="T15" fmla="*/ 0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91">
                <a:moveTo>
                  <a:pt x="6" y="0"/>
                </a:moveTo>
                <a:cubicBezTo>
                  <a:pt x="9" y="0"/>
                  <a:pt x="13" y="1"/>
                  <a:pt x="16" y="1"/>
                </a:cubicBezTo>
                <a:cubicBezTo>
                  <a:pt x="43" y="7"/>
                  <a:pt x="64" y="21"/>
                  <a:pt x="79" y="45"/>
                </a:cubicBezTo>
                <a:cubicBezTo>
                  <a:pt x="87" y="58"/>
                  <a:pt x="91" y="73"/>
                  <a:pt x="91" y="89"/>
                </a:cubicBezTo>
                <a:cubicBezTo>
                  <a:pt x="91" y="90"/>
                  <a:pt x="91" y="91"/>
                  <a:pt x="91" y="91"/>
                </a:cubicBezTo>
                <a:cubicBezTo>
                  <a:pt x="61" y="91"/>
                  <a:pt x="31" y="91"/>
                  <a:pt x="0" y="91"/>
                </a:cubicBezTo>
                <a:cubicBezTo>
                  <a:pt x="0" y="61"/>
                  <a:pt x="0" y="30"/>
                  <a:pt x="0" y="0"/>
                </a:cubicBezTo>
                <a:cubicBezTo>
                  <a:pt x="2" y="0"/>
                  <a:pt x="4" y="0"/>
                  <a:pt x="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 name="Freeform 40"/>
          <p:cNvSpPr/>
          <p:nvPr/>
        </p:nvSpPr>
        <p:spPr bwMode="auto">
          <a:xfrm>
            <a:off x="2094011" y="4031677"/>
            <a:ext cx="250854" cy="162869"/>
          </a:xfrm>
          <a:custGeom>
            <a:avLst/>
            <a:gdLst>
              <a:gd name="T0" fmla="*/ 156 w 156"/>
              <a:gd name="T1" fmla="*/ 0 h 100"/>
              <a:gd name="T2" fmla="*/ 100 w 156"/>
              <a:gd name="T3" fmla="*/ 85 h 100"/>
              <a:gd name="T4" fmla="*/ 0 w 156"/>
              <a:gd name="T5" fmla="*/ 65 h 100"/>
              <a:gd name="T6" fmla="*/ 1 w 156"/>
              <a:gd name="T7" fmla="*/ 64 h 100"/>
              <a:gd name="T8" fmla="*/ 64 w 156"/>
              <a:gd name="T9" fmla="*/ 2 h 100"/>
              <a:gd name="T10" fmla="*/ 66 w 156"/>
              <a:gd name="T11" fmla="*/ 0 h 100"/>
              <a:gd name="T12" fmla="*/ 154 w 156"/>
              <a:gd name="T13" fmla="*/ 0 h 100"/>
              <a:gd name="T14" fmla="*/ 156 w 156"/>
              <a:gd name="T15" fmla="*/ 0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 h="100">
                <a:moveTo>
                  <a:pt x="156" y="0"/>
                </a:moveTo>
                <a:cubicBezTo>
                  <a:pt x="156" y="33"/>
                  <a:pt x="137" y="69"/>
                  <a:pt x="100" y="85"/>
                </a:cubicBezTo>
                <a:cubicBezTo>
                  <a:pt x="63" y="100"/>
                  <a:pt x="23" y="89"/>
                  <a:pt x="0" y="65"/>
                </a:cubicBezTo>
                <a:cubicBezTo>
                  <a:pt x="0" y="65"/>
                  <a:pt x="1" y="64"/>
                  <a:pt x="1" y="64"/>
                </a:cubicBezTo>
                <a:cubicBezTo>
                  <a:pt x="22" y="43"/>
                  <a:pt x="43" y="22"/>
                  <a:pt x="64" y="2"/>
                </a:cubicBezTo>
                <a:cubicBezTo>
                  <a:pt x="64" y="1"/>
                  <a:pt x="65" y="0"/>
                  <a:pt x="66" y="0"/>
                </a:cubicBezTo>
                <a:cubicBezTo>
                  <a:pt x="96" y="0"/>
                  <a:pt x="125" y="0"/>
                  <a:pt x="154" y="0"/>
                </a:cubicBezTo>
                <a:cubicBezTo>
                  <a:pt x="155" y="0"/>
                  <a:pt x="155" y="0"/>
                  <a:pt x="15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 name="Rectangle 46"/>
          <p:cNvSpPr>
            <a:spLocks noChangeArrowheads="1"/>
          </p:cNvSpPr>
          <p:nvPr/>
        </p:nvSpPr>
        <p:spPr bwMode="auto">
          <a:xfrm>
            <a:off x="1543630" y="3071317"/>
            <a:ext cx="104834" cy="421212"/>
          </a:xfrm>
          <a:prstGeom prst="rect">
            <a:avLst/>
          </a:pr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0" name="Oval 51"/>
          <p:cNvSpPr>
            <a:spLocks noChangeArrowheads="1"/>
          </p:cNvSpPr>
          <p:nvPr/>
        </p:nvSpPr>
        <p:spPr bwMode="auto">
          <a:xfrm>
            <a:off x="1661574" y="3700327"/>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1" name="Oval 52"/>
          <p:cNvSpPr>
            <a:spLocks noChangeArrowheads="1"/>
          </p:cNvSpPr>
          <p:nvPr/>
        </p:nvSpPr>
        <p:spPr bwMode="auto">
          <a:xfrm>
            <a:off x="1680294" y="3769592"/>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2" name="Oval 53"/>
          <p:cNvSpPr>
            <a:spLocks noChangeArrowheads="1"/>
          </p:cNvSpPr>
          <p:nvPr/>
        </p:nvSpPr>
        <p:spPr bwMode="auto">
          <a:xfrm>
            <a:off x="1710246" y="3838858"/>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3" name="Oval 54"/>
          <p:cNvSpPr>
            <a:spLocks noChangeArrowheads="1"/>
          </p:cNvSpPr>
          <p:nvPr/>
        </p:nvSpPr>
        <p:spPr bwMode="auto">
          <a:xfrm>
            <a:off x="1755176" y="3895020"/>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4" name="Oval 55"/>
          <p:cNvSpPr>
            <a:spLocks noChangeArrowheads="1"/>
          </p:cNvSpPr>
          <p:nvPr/>
        </p:nvSpPr>
        <p:spPr bwMode="auto">
          <a:xfrm>
            <a:off x="1820699" y="3943693"/>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5" name="Oval 56"/>
          <p:cNvSpPr>
            <a:spLocks noChangeArrowheads="1"/>
          </p:cNvSpPr>
          <p:nvPr/>
        </p:nvSpPr>
        <p:spPr bwMode="auto">
          <a:xfrm>
            <a:off x="1895580" y="3981134"/>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6" name="Freeform 130"/>
          <p:cNvSpPr/>
          <p:nvPr/>
        </p:nvSpPr>
        <p:spPr bwMode="auto">
          <a:xfrm>
            <a:off x="3681509" y="2410484"/>
            <a:ext cx="673937" cy="1462070"/>
          </a:xfrm>
          <a:custGeom>
            <a:avLst/>
            <a:gdLst>
              <a:gd name="T0" fmla="*/ 160 w 418"/>
              <a:gd name="T1" fmla="*/ 0 h 906"/>
              <a:gd name="T2" fmla="*/ 160 w 418"/>
              <a:gd name="T3" fmla="*/ 186 h 906"/>
              <a:gd name="T4" fmla="*/ 194 w 418"/>
              <a:gd name="T5" fmla="*/ 186 h 906"/>
              <a:gd name="T6" fmla="*/ 266 w 418"/>
              <a:gd name="T7" fmla="*/ 143 h 906"/>
              <a:gd name="T8" fmla="*/ 328 w 418"/>
              <a:gd name="T9" fmla="*/ 220 h 906"/>
              <a:gd name="T10" fmla="*/ 264 w 418"/>
              <a:gd name="T11" fmla="*/ 304 h 906"/>
              <a:gd name="T12" fmla="*/ 195 w 418"/>
              <a:gd name="T13" fmla="*/ 264 h 906"/>
              <a:gd name="T14" fmla="*/ 164 w 418"/>
              <a:gd name="T15" fmla="*/ 264 h 906"/>
              <a:gd name="T16" fmla="*/ 164 w 418"/>
              <a:gd name="T17" fmla="*/ 613 h 906"/>
              <a:gd name="T18" fmla="*/ 153 w 418"/>
              <a:gd name="T19" fmla="*/ 624 h 906"/>
              <a:gd name="T20" fmla="*/ 105 w 418"/>
              <a:gd name="T21" fmla="*/ 624 h 906"/>
              <a:gd name="T22" fmla="*/ 97 w 418"/>
              <a:gd name="T23" fmla="*/ 621 h 906"/>
              <a:gd name="T24" fmla="*/ 40 w 418"/>
              <a:gd name="T25" fmla="*/ 586 h 906"/>
              <a:gd name="T26" fmla="*/ 16 w 418"/>
              <a:gd name="T27" fmla="*/ 594 h 906"/>
              <a:gd name="T28" fmla="*/ 0 w 418"/>
              <a:gd name="T29" fmla="*/ 645 h 906"/>
              <a:gd name="T30" fmla="*/ 46 w 418"/>
              <a:gd name="T31" fmla="*/ 705 h 906"/>
              <a:gd name="T32" fmla="*/ 104 w 418"/>
              <a:gd name="T33" fmla="*/ 665 h 906"/>
              <a:gd name="T34" fmla="*/ 113 w 418"/>
              <a:gd name="T35" fmla="*/ 661 h 906"/>
              <a:gd name="T36" fmla="*/ 153 w 418"/>
              <a:gd name="T37" fmla="*/ 661 h 906"/>
              <a:gd name="T38" fmla="*/ 164 w 418"/>
              <a:gd name="T39" fmla="*/ 672 h 906"/>
              <a:gd name="T40" fmla="*/ 164 w 418"/>
              <a:gd name="T41" fmla="*/ 906 h 906"/>
              <a:gd name="T42" fmla="*/ 318 w 418"/>
              <a:gd name="T43" fmla="*/ 573 h 906"/>
              <a:gd name="T44" fmla="*/ 418 w 418"/>
              <a:gd name="T45" fmla="*/ 210 h 906"/>
              <a:gd name="T46" fmla="*/ 376 w 418"/>
              <a:gd name="T47" fmla="*/ 0 h 906"/>
              <a:gd name="T48" fmla="*/ 160 w 418"/>
              <a:gd name="T49"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8" h="906">
                <a:moveTo>
                  <a:pt x="160" y="0"/>
                </a:moveTo>
                <a:cubicBezTo>
                  <a:pt x="160" y="186"/>
                  <a:pt x="160" y="186"/>
                  <a:pt x="160" y="186"/>
                </a:cubicBezTo>
                <a:cubicBezTo>
                  <a:pt x="194" y="186"/>
                  <a:pt x="194" y="186"/>
                  <a:pt x="194" y="186"/>
                </a:cubicBezTo>
                <a:cubicBezTo>
                  <a:pt x="205" y="174"/>
                  <a:pt x="238" y="142"/>
                  <a:pt x="266" y="143"/>
                </a:cubicBezTo>
                <a:cubicBezTo>
                  <a:pt x="296" y="145"/>
                  <a:pt x="328" y="166"/>
                  <a:pt x="328" y="220"/>
                </a:cubicBezTo>
                <a:cubicBezTo>
                  <a:pt x="328" y="271"/>
                  <a:pt x="303" y="304"/>
                  <a:pt x="264" y="304"/>
                </a:cubicBezTo>
                <a:cubicBezTo>
                  <a:pt x="232" y="304"/>
                  <a:pt x="205" y="275"/>
                  <a:pt x="195" y="264"/>
                </a:cubicBezTo>
                <a:cubicBezTo>
                  <a:pt x="164" y="264"/>
                  <a:pt x="164" y="264"/>
                  <a:pt x="164" y="264"/>
                </a:cubicBezTo>
                <a:cubicBezTo>
                  <a:pt x="164" y="613"/>
                  <a:pt x="164" y="613"/>
                  <a:pt x="164" y="613"/>
                </a:cubicBezTo>
                <a:cubicBezTo>
                  <a:pt x="164" y="619"/>
                  <a:pt x="159" y="624"/>
                  <a:pt x="153" y="624"/>
                </a:cubicBezTo>
                <a:cubicBezTo>
                  <a:pt x="105" y="624"/>
                  <a:pt x="105" y="624"/>
                  <a:pt x="105" y="624"/>
                </a:cubicBezTo>
                <a:cubicBezTo>
                  <a:pt x="102" y="624"/>
                  <a:pt x="99" y="623"/>
                  <a:pt x="97" y="621"/>
                </a:cubicBezTo>
                <a:cubicBezTo>
                  <a:pt x="88" y="611"/>
                  <a:pt x="59" y="587"/>
                  <a:pt x="40" y="586"/>
                </a:cubicBezTo>
                <a:cubicBezTo>
                  <a:pt x="31" y="585"/>
                  <a:pt x="22" y="588"/>
                  <a:pt x="16" y="594"/>
                </a:cubicBezTo>
                <a:cubicBezTo>
                  <a:pt x="5" y="604"/>
                  <a:pt x="0" y="622"/>
                  <a:pt x="0" y="645"/>
                </a:cubicBezTo>
                <a:cubicBezTo>
                  <a:pt x="0" y="683"/>
                  <a:pt x="16" y="705"/>
                  <a:pt x="46" y="705"/>
                </a:cubicBezTo>
                <a:cubicBezTo>
                  <a:pt x="66" y="705"/>
                  <a:pt x="96" y="675"/>
                  <a:pt x="104" y="665"/>
                </a:cubicBezTo>
                <a:cubicBezTo>
                  <a:pt x="106" y="662"/>
                  <a:pt x="109" y="661"/>
                  <a:pt x="113" y="661"/>
                </a:cubicBezTo>
                <a:cubicBezTo>
                  <a:pt x="153" y="661"/>
                  <a:pt x="153" y="661"/>
                  <a:pt x="153" y="661"/>
                </a:cubicBezTo>
                <a:cubicBezTo>
                  <a:pt x="159" y="661"/>
                  <a:pt x="164" y="666"/>
                  <a:pt x="164" y="672"/>
                </a:cubicBezTo>
                <a:cubicBezTo>
                  <a:pt x="164" y="906"/>
                  <a:pt x="164" y="906"/>
                  <a:pt x="164" y="906"/>
                </a:cubicBezTo>
                <a:cubicBezTo>
                  <a:pt x="207" y="808"/>
                  <a:pt x="270" y="669"/>
                  <a:pt x="318" y="573"/>
                </a:cubicBezTo>
                <a:cubicBezTo>
                  <a:pt x="393" y="422"/>
                  <a:pt x="418" y="329"/>
                  <a:pt x="418" y="210"/>
                </a:cubicBezTo>
                <a:cubicBezTo>
                  <a:pt x="418" y="156"/>
                  <a:pt x="404" y="79"/>
                  <a:pt x="376" y="0"/>
                </a:cubicBezTo>
                <a:lnTo>
                  <a:pt x="160"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8" name="Freeform 129"/>
          <p:cNvSpPr/>
          <p:nvPr/>
        </p:nvSpPr>
        <p:spPr bwMode="auto">
          <a:xfrm>
            <a:off x="3209758" y="2139039"/>
            <a:ext cx="964105" cy="1016523"/>
          </a:xfrm>
          <a:custGeom>
            <a:avLst/>
            <a:gdLst>
              <a:gd name="T0" fmla="*/ 433 w 597"/>
              <a:gd name="T1" fmla="*/ 422 h 631"/>
              <a:gd name="T2" fmla="*/ 445 w 597"/>
              <a:gd name="T3" fmla="*/ 411 h 631"/>
              <a:gd name="T4" fmla="*/ 492 w 597"/>
              <a:gd name="T5" fmla="*/ 411 h 631"/>
              <a:gd name="T6" fmla="*/ 501 w 597"/>
              <a:gd name="T7" fmla="*/ 415 h 631"/>
              <a:gd name="T8" fmla="*/ 556 w 597"/>
              <a:gd name="T9" fmla="*/ 451 h 631"/>
              <a:gd name="T10" fmla="*/ 597 w 597"/>
              <a:gd name="T11" fmla="*/ 389 h 631"/>
              <a:gd name="T12" fmla="*/ 557 w 597"/>
              <a:gd name="T13" fmla="*/ 334 h 631"/>
              <a:gd name="T14" fmla="*/ 499 w 597"/>
              <a:gd name="T15" fmla="*/ 374 h 631"/>
              <a:gd name="T16" fmla="*/ 491 w 597"/>
              <a:gd name="T17" fmla="*/ 377 h 631"/>
              <a:gd name="T18" fmla="*/ 441 w 597"/>
              <a:gd name="T19" fmla="*/ 377 h 631"/>
              <a:gd name="T20" fmla="*/ 430 w 597"/>
              <a:gd name="T21" fmla="*/ 366 h 631"/>
              <a:gd name="T22" fmla="*/ 430 w 597"/>
              <a:gd name="T23" fmla="*/ 167 h 631"/>
              <a:gd name="T24" fmla="*/ 261 w 597"/>
              <a:gd name="T25" fmla="*/ 167 h 631"/>
              <a:gd name="T26" fmla="*/ 250 w 597"/>
              <a:gd name="T27" fmla="*/ 156 h 631"/>
              <a:gd name="T28" fmla="*/ 250 w 597"/>
              <a:gd name="T29" fmla="*/ 107 h 631"/>
              <a:gd name="T30" fmla="*/ 256 w 597"/>
              <a:gd name="T31" fmla="*/ 98 h 631"/>
              <a:gd name="T32" fmla="*/ 290 w 597"/>
              <a:gd name="T33" fmla="*/ 37 h 631"/>
              <a:gd name="T34" fmla="*/ 228 w 597"/>
              <a:gd name="T35" fmla="*/ 0 h 631"/>
              <a:gd name="T36" fmla="*/ 172 w 597"/>
              <a:gd name="T37" fmla="*/ 38 h 631"/>
              <a:gd name="T38" fmla="*/ 208 w 597"/>
              <a:gd name="T39" fmla="*/ 96 h 631"/>
              <a:gd name="T40" fmla="*/ 214 w 597"/>
              <a:gd name="T41" fmla="*/ 105 h 631"/>
              <a:gd name="T42" fmla="*/ 214 w 597"/>
              <a:gd name="T43" fmla="*/ 158 h 631"/>
              <a:gd name="T44" fmla="*/ 203 w 597"/>
              <a:gd name="T45" fmla="*/ 169 h 631"/>
              <a:gd name="T46" fmla="*/ 0 w 597"/>
              <a:gd name="T47" fmla="*/ 169 h 631"/>
              <a:gd name="T48" fmla="*/ 0 w 597"/>
              <a:gd name="T49" fmla="*/ 631 h 631"/>
              <a:gd name="T50" fmla="*/ 433 w 597"/>
              <a:gd name="T51" fmla="*/ 631 h 631"/>
              <a:gd name="T52" fmla="*/ 433 w 597"/>
              <a:gd name="T53" fmla="*/ 422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97" h="631">
                <a:moveTo>
                  <a:pt x="433" y="422"/>
                </a:moveTo>
                <a:cubicBezTo>
                  <a:pt x="433" y="416"/>
                  <a:pt x="438" y="411"/>
                  <a:pt x="445" y="411"/>
                </a:cubicBezTo>
                <a:cubicBezTo>
                  <a:pt x="492" y="411"/>
                  <a:pt x="492" y="411"/>
                  <a:pt x="492" y="411"/>
                </a:cubicBezTo>
                <a:cubicBezTo>
                  <a:pt x="496" y="411"/>
                  <a:pt x="499" y="413"/>
                  <a:pt x="501" y="415"/>
                </a:cubicBezTo>
                <a:cubicBezTo>
                  <a:pt x="509" y="425"/>
                  <a:pt x="533" y="451"/>
                  <a:pt x="556" y="451"/>
                </a:cubicBezTo>
                <a:cubicBezTo>
                  <a:pt x="587" y="451"/>
                  <a:pt x="597" y="419"/>
                  <a:pt x="597" y="389"/>
                </a:cubicBezTo>
                <a:cubicBezTo>
                  <a:pt x="597" y="356"/>
                  <a:pt x="583" y="336"/>
                  <a:pt x="557" y="334"/>
                </a:cubicBezTo>
                <a:cubicBezTo>
                  <a:pt x="540" y="333"/>
                  <a:pt x="513" y="358"/>
                  <a:pt x="499" y="374"/>
                </a:cubicBezTo>
                <a:cubicBezTo>
                  <a:pt x="497" y="376"/>
                  <a:pt x="494" y="377"/>
                  <a:pt x="491" y="377"/>
                </a:cubicBezTo>
                <a:cubicBezTo>
                  <a:pt x="441" y="377"/>
                  <a:pt x="441" y="377"/>
                  <a:pt x="441" y="377"/>
                </a:cubicBezTo>
                <a:cubicBezTo>
                  <a:pt x="435" y="377"/>
                  <a:pt x="430" y="372"/>
                  <a:pt x="430" y="366"/>
                </a:cubicBezTo>
                <a:cubicBezTo>
                  <a:pt x="430" y="167"/>
                  <a:pt x="430" y="167"/>
                  <a:pt x="430" y="167"/>
                </a:cubicBezTo>
                <a:cubicBezTo>
                  <a:pt x="261" y="167"/>
                  <a:pt x="261" y="167"/>
                  <a:pt x="261" y="167"/>
                </a:cubicBezTo>
                <a:cubicBezTo>
                  <a:pt x="255" y="167"/>
                  <a:pt x="250" y="162"/>
                  <a:pt x="250" y="156"/>
                </a:cubicBezTo>
                <a:cubicBezTo>
                  <a:pt x="250" y="107"/>
                  <a:pt x="250" y="107"/>
                  <a:pt x="250" y="107"/>
                </a:cubicBezTo>
                <a:cubicBezTo>
                  <a:pt x="250" y="103"/>
                  <a:pt x="252" y="100"/>
                  <a:pt x="256" y="98"/>
                </a:cubicBezTo>
                <a:cubicBezTo>
                  <a:pt x="256" y="97"/>
                  <a:pt x="290" y="75"/>
                  <a:pt x="290" y="37"/>
                </a:cubicBezTo>
                <a:cubicBezTo>
                  <a:pt x="290" y="2"/>
                  <a:pt x="238" y="0"/>
                  <a:pt x="228" y="0"/>
                </a:cubicBezTo>
                <a:cubicBezTo>
                  <a:pt x="207" y="0"/>
                  <a:pt x="172" y="8"/>
                  <a:pt x="172" y="38"/>
                </a:cubicBezTo>
                <a:cubicBezTo>
                  <a:pt x="172" y="76"/>
                  <a:pt x="206" y="95"/>
                  <a:pt x="208" y="96"/>
                </a:cubicBezTo>
                <a:cubicBezTo>
                  <a:pt x="211" y="97"/>
                  <a:pt x="214" y="101"/>
                  <a:pt x="214" y="105"/>
                </a:cubicBezTo>
                <a:cubicBezTo>
                  <a:pt x="214" y="158"/>
                  <a:pt x="214" y="158"/>
                  <a:pt x="214" y="158"/>
                </a:cubicBezTo>
                <a:cubicBezTo>
                  <a:pt x="214" y="164"/>
                  <a:pt x="209" y="169"/>
                  <a:pt x="203" y="169"/>
                </a:cubicBezTo>
                <a:cubicBezTo>
                  <a:pt x="0" y="169"/>
                  <a:pt x="0" y="169"/>
                  <a:pt x="0" y="169"/>
                </a:cubicBezTo>
                <a:cubicBezTo>
                  <a:pt x="0" y="631"/>
                  <a:pt x="0" y="631"/>
                  <a:pt x="0" y="631"/>
                </a:cubicBezTo>
                <a:cubicBezTo>
                  <a:pt x="433" y="631"/>
                  <a:pt x="433" y="631"/>
                  <a:pt x="433" y="631"/>
                </a:cubicBezTo>
                <a:lnTo>
                  <a:pt x="433" y="422"/>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9" name="Freeform 134"/>
          <p:cNvSpPr>
            <a:spLocks noEditPoints="1"/>
          </p:cNvSpPr>
          <p:nvPr/>
        </p:nvSpPr>
        <p:spPr bwMode="auto">
          <a:xfrm>
            <a:off x="3325825" y="2562123"/>
            <a:ext cx="456780" cy="458652"/>
          </a:xfrm>
          <a:custGeom>
            <a:avLst/>
            <a:gdLst>
              <a:gd name="T0" fmla="*/ 150 w 283"/>
              <a:gd name="T1" fmla="*/ 0 h 284"/>
              <a:gd name="T2" fmla="*/ 235 w 283"/>
              <a:gd name="T3" fmla="*/ 36 h 284"/>
              <a:gd name="T4" fmla="*/ 283 w 283"/>
              <a:gd name="T5" fmla="*/ 134 h 284"/>
              <a:gd name="T6" fmla="*/ 283 w 283"/>
              <a:gd name="T7" fmla="*/ 153 h 284"/>
              <a:gd name="T8" fmla="*/ 242 w 283"/>
              <a:gd name="T9" fmla="*/ 242 h 284"/>
              <a:gd name="T10" fmla="*/ 150 w 283"/>
              <a:gd name="T11" fmla="*/ 284 h 284"/>
              <a:gd name="T12" fmla="*/ 122 w 283"/>
              <a:gd name="T13" fmla="*/ 283 h 284"/>
              <a:gd name="T14" fmla="*/ 2 w 283"/>
              <a:gd name="T15" fmla="*/ 167 h 284"/>
              <a:gd name="T16" fmla="*/ 0 w 283"/>
              <a:gd name="T17" fmla="*/ 134 h 284"/>
              <a:gd name="T18" fmla="*/ 2 w 283"/>
              <a:gd name="T19" fmla="*/ 116 h 284"/>
              <a:gd name="T20" fmla="*/ 117 w 283"/>
              <a:gd name="T21" fmla="*/ 3 h 284"/>
              <a:gd name="T22" fmla="*/ 168 w 283"/>
              <a:gd name="T23" fmla="*/ 263 h 284"/>
              <a:gd name="T24" fmla="*/ 140 w 283"/>
              <a:gd name="T25" fmla="*/ 249 h 284"/>
              <a:gd name="T26" fmla="*/ 132 w 283"/>
              <a:gd name="T27" fmla="*/ 233 h 284"/>
              <a:gd name="T28" fmla="*/ 119 w 283"/>
              <a:gd name="T29" fmla="*/ 185 h 284"/>
              <a:gd name="T30" fmla="*/ 92 w 283"/>
              <a:gd name="T31" fmla="*/ 176 h 284"/>
              <a:gd name="T32" fmla="*/ 73 w 283"/>
              <a:gd name="T33" fmla="*/ 119 h 284"/>
              <a:gd name="T34" fmla="*/ 99 w 283"/>
              <a:gd name="T35" fmla="*/ 104 h 284"/>
              <a:gd name="T36" fmla="*/ 132 w 283"/>
              <a:gd name="T37" fmla="*/ 121 h 284"/>
              <a:gd name="T38" fmla="*/ 150 w 283"/>
              <a:gd name="T39" fmla="*/ 127 h 284"/>
              <a:gd name="T40" fmla="*/ 173 w 283"/>
              <a:gd name="T41" fmla="*/ 114 h 284"/>
              <a:gd name="T42" fmla="*/ 177 w 283"/>
              <a:gd name="T43" fmla="*/ 102 h 284"/>
              <a:gd name="T44" fmla="*/ 183 w 283"/>
              <a:gd name="T45" fmla="*/ 92 h 284"/>
              <a:gd name="T46" fmla="*/ 162 w 283"/>
              <a:gd name="T47" fmla="*/ 102 h 284"/>
              <a:gd name="T48" fmla="*/ 155 w 283"/>
              <a:gd name="T49" fmla="*/ 111 h 284"/>
              <a:gd name="T50" fmla="*/ 134 w 283"/>
              <a:gd name="T51" fmla="*/ 91 h 284"/>
              <a:gd name="T52" fmla="*/ 117 w 283"/>
              <a:gd name="T53" fmla="*/ 91 h 284"/>
              <a:gd name="T54" fmla="*/ 98 w 283"/>
              <a:gd name="T55" fmla="*/ 94 h 284"/>
              <a:gd name="T56" fmla="*/ 105 w 283"/>
              <a:gd name="T57" fmla="*/ 86 h 284"/>
              <a:gd name="T58" fmla="*/ 99 w 283"/>
              <a:gd name="T59" fmla="*/ 80 h 284"/>
              <a:gd name="T60" fmla="*/ 122 w 283"/>
              <a:gd name="T61" fmla="*/ 72 h 284"/>
              <a:gd name="T62" fmla="*/ 132 w 283"/>
              <a:gd name="T63" fmla="*/ 68 h 284"/>
              <a:gd name="T64" fmla="*/ 153 w 283"/>
              <a:gd name="T65" fmla="*/ 68 h 284"/>
              <a:gd name="T66" fmla="*/ 150 w 283"/>
              <a:gd name="T67" fmla="*/ 55 h 284"/>
              <a:gd name="T68" fmla="*/ 141 w 283"/>
              <a:gd name="T69" fmla="*/ 58 h 284"/>
              <a:gd name="T70" fmla="*/ 153 w 283"/>
              <a:gd name="T71" fmla="*/ 40 h 284"/>
              <a:gd name="T72" fmla="*/ 177 w 283"/>
              <a:gd name="T73" fmla="*/ 33 h 284"/>
              <a:gd name="T74" fmla="*/ 195 w 283"/>
              <a:gd name="T75" fmla="*/ 33 h 284"/>
              <a:gd name="T76" fmla="*/ 146 w 283"/>
              <a:gd name="T77" fmla="*/ 18 h 284"/>
              <a:gd name="T78" fmla="*/ 67 w 283"/>
              <a:gd name="T79" fmla="*/ 42 h 284"/>
              <a:gd name="T80" fmla="*/ 72 w 283"/>
              <a:gd name="T81" fmla="*/ 52 h 284"/>
              <a:gd name="T82" fmla="*/ 57 w 283"/>
              <a:gd name="T83" fmla="*/ 71 h 284"/>
              <a:gd name="T84" fmla="*/ 33 w 283"/>
              <a:gd name="T85" fmla="*/ 82 h 284"/>
              <a:gd name="T86" fmla="*/ 21 w 283"/>
              <a:gd name="T87" fmla="*/ 126 h 284"/>
              <a:gd name="T88" fmla="*/ 31 w 283"/>
              <a:gd name="T89" fmla="*/ 141 h 284"/>
              <a:gd name="T90" fmla="*/ 19 w 283"/>
              <a:gd name="T91" fmla="*/ 164 h 284"/>
              <a:gd name="T92" fmla="*/ 166 w 283"/>
              <a:gd name="T93" fmla="*/ 264 h 284"/>
              <a:gd name="T94" fmla="*/ 171 w 283"/>
              <a:gd name="T95" fmla="*/ 263 h 284"/>
              <a:gd name="T96" fmla="*/ 255 w 283"/>
              <a:gd name="T97" fmla="*/ 193 h 284"/>
              <a:gd name="T98" fmla="*/ 262 w 283"/>
              <a:gd name="T99" fmla="*/ 169 h 284"/>
              <a:gd name="T100" fmla="*/ 253 w 283"/>
              <a:gd name="T101" fmla="*/ 159 h 284"/>
              <a:gd name="T102" fmla="*/ 235 w 283"/>
              <a:gd name="T103" fmla="*/ 150 h 284"/>
              <a:gd name="T104" fmla="*/ 220 w 283"/>
              <a:gd name="T105" fmla="*/ 148 h 284"/>
              <a:gd name="T106" fmla="*/ 195 w 283"/>
              <a:gd name="T107" fmla="*/ 146 h 284"/>
              <a:gd name="T108" fmla="*/ 186 w 283"/>
              <a:gd name="T109" fmla="*/ 156 h 284"/>
              <a:gd name="T110" fmla="*/ 202 w 283"/>
              <a:gd name="T111" fmla="*/ 160 h 284"/>
              <a:gd name="T112" fmla="*/ 213 w 283"/>
              <a:gd name="T113" fmla="*/ 161 h 284"/>
              <a:gd name="T114" fmla="*/ 189 w 283"/>
              <a:gd name="T115" fmla="*/ 206 h 284"/>
              <a:gd name="T116" fmla="*/ 176 w 283"/>
              <a:gd name="T117" fmla="*/ 252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3" h="284">
                <a:moveTo>
                  <a:pt x="133" y="0"/>
                </a:moveTo>
                <a:cubicBezTo>
                  <a:pt x="139" y="0"/>
                  <a:pt x="144" y="0"/>
                  <a:pt x="150" y="0"/>
                </a:cubicBezTo>
                <a:cubicBezTo>
                  <a:pt x="154" y="1"/>
                  <a:pt x="157" y="1"/>
                  <a:pt x="161" y="2"/>
                </a:cubicBezTo>
                <a:cubicBezTo>
                  <a:pt x="189" y="6"/>
                  <a:pt x="214" y="17"/>
                  <a:pt x="235" y="36"/>
                </a:cubicBezTo>
                <a:cubicBezTo>
                  <a:pt x="260" y="58"/>
                  <a:pt x="275" y="85"/>
                  <a:pt x="281" y="118"/>
                </a:cubicBezTo>
                <a:cubicBezTo>
                  <a:pt x="282" y="123"/>
                  <a:pt x="283" y="129"/>
                  <a:pt x="283" y="134"/>
                </a:cubicBezTo>
                <a:cubicBezTo>
                  <a:pt x="283" y="139"/>
                  <a:pt x="283" y="145"/>
                  <a:pt x="283" y="151"/>
                </a:cubicBezTo>
                <a:cubicBezTo>
                  <a:pt x="283" y="151"/>
                  <a:pt x="283" y="152"/>
                  <a:pt x="283" y="153"/>
                </a:cubicBezTo>
                <a:cubicBezTo>
                  <a:pt x="282" y="159"/>
                  <a:pt x="282" y="164"/>
                  <a:pt x="281" y="169"/>
                </a:cubicBezTo>
                <a:cubicBezTo>
                  <a:pt x="275" y="197"/>
                  <a:pt x="263" y="221"/>
                  <a:pt x="242" y="242"/>
                </a:cubicBezTo>
                <a:cubicBezTo>
                  <a:pt x="221" y="263"/>
                  <a:pt x="196" y="277"/>
                  <a:pt x="166" y="282"/>
                </a:cubicBezTo>
                <a:cubicBezTo>
                  <a:pt x="161" y="283"/>
                  <a:pt x="155" y="283"/>
                  <a:pt x="150" y="284"/>
                </a:cubicBezTo>
                <a:cubicBezTo>
                  <a:pt x="144" y="284"/>
                  <a:pt x="139" y="284"/>
                  <a:pt x="133" y="284"/>
                </a:cubicBezTo>
                <a:cubicBezTo>
                  <a:pt x="129" y="284"/>
                  <a:pt x="126" y="283"/>
                  <a:pt x="122" y="283"/>
                </a:cubicBezTo>
                <a:cubicBezTo>
                  <a:pt x="94" y="279"/>
                  <a:pt x="69" y="268"/>
                  <a:pt x="48" y="249"/>
                </a:cubicBezTo>
                <a:cubicBezTo>
                  <a:pt x="23" y="227"/>
                  <a:pt x="8" y="199"/>
                  <a:pt x="2" y="167"/>
                </a:cubicBezTo>
                <a:cubicBezTo>
                  <a:pt x="1" y="161"/>
                  <a:pt x="0" y="156"/>
                  <a:pt x="0" y="151"/>
                </a:cubicBezTo>
                <a:cubicBezTo>
                  <a:pt x="0" y="145"/>
                  <a:pt x="0" y="139"/>
                  <a:pt x="0" y="134"/>
                </a:cubicBezTo>
                <a:cubicBezTo>
                  <a:pt x="0" y="133"/>
                  <a:pt x="0" y="132"/>
                  <a:pt x="0" y="131"/>
                </a:cubicBezTo>
                <a:cubicBezTo>
                  <a:pt x="1" y="126"/>
                  <a:pt x="1" y="121"/>
                  <a:pt x="2" y="116"/>
                </a:cubicBezTo>
                <a:cubicBezTo>
                  <a:pt x="8" y="87"/>
                  <a:pt x="20" y="63"/>
                  <a:pt x="41" y="43"/>
                </a:cubicBezTo>
                <a:cubicBezTo>
                  <a:pt x="62" y="21"/>
                  <a:pt x="87" y="8"/>
                  <a:pt x="117" y="3"/>
                </a:cubicBezTo>
                <a:cubicBezTo>
                  <a:pt x="122" y="2"/>
                  <a:pt x="128" y="1"/>
                  <a:pt x="133" y="0"/>
                </a:cubicBezTo>
                <a:close/>
                <a:moveTo>
                  <a:pt x="168" y="263"/>
                </a:moveTo>
                <a:cubicBezTo>
                  <a:pt x="166" y="262"/>
                  <a:pt x="164" y="263"/>
                  <a:pt x="162" y="262"/>
                </a:cubicBezTo>
                <a:cubicBezTo>
                  <a:pt x="153" y="260"/>
                  <a:pt x="147" y="254"/>
                  <a:pt x="140" y="249"/>
                </a:cubicBezTo>
                <a:cubicBezTo>
                  <a:pt x="136" y="246"/>
                  <a:pt x="133" y="242"/>
                  <a:pt x="132" y="237"/>
                </a:cubicBezTo>
                <a:cubicBezTo>
                  <a:pt x="132" y="236"/>
                  <a:pt x="132" y="235"/>
                  <a:pt x="132" y="233"/>
                </a:cubicBezTo>
                <a:cubicBezTo>
                  <a:pt x="130" y="222"/>
                  <a:pt x="128" y="210"/>
                  <a:pt x="126" y="199"/>
                </a:cubicBezTo>
                <a:cubicBezTo>
                  <a:pt x="125" y="194"/>
                  <a:pt x="123" y="189"/>
                  <a:pt x="119" y="185"/>
                </a:cubicBezTo>
                <a:cubicBezTo>
                  <a:pt x="117" y="181"/>
                  <a:pt x="113" y="179"/>
                  <a:pt x="108" y="179"/>
                </a:cubicBezTo>
                <a:cubicBezTo>
                  <a:pt x="103" y="178"/>
                  <a:pt x="97" y="178"/>
                  <a:pt x="92" y="176"/>
                </a:cubicBezTo>
                <a:cubicBezTo>
                  <a:pt x="78" y="174"/>
                  <a:pt x="68" y="163"/>
                  <a:pt x="66" y="150"/>
                </a:cubicBezTo>
                <a:cubicBezTo>
                  <a:pt x="64" y="139"/>
                  <a:pt x="67" y="129"/>
                  <a:pt x="73" y="119"/>
                </a:cubicBezTo>
                <a:cubicBezTo>
                  <a:pt x="79" y="110"/>
                  <a:pt x="89" y="108"/>
                  <a:pt x="99" y="104"/>
                </a:cubicBezTo>
                <a:cubicBezTo>
                  <a:pt x="99" y="104"/>
                  <a:pt x="99" y="104"/>
                  <a:pt x="99" y="104"/>
                </a:cubicBezTo>
                <a:cubicBezTo>
                  <a:pt x="106" y="103"/>
                  <a:pt x="112" y="106"/>
                  <a:pt x="117" y="110"/>
                </a:cubicBezTo>
                <a:cubicBezTo>
                  <a:pt x="122" y="113"/>
                  <a:pt x="127" y="117"/>
                  <a:pt x="132" y="121"/>
                </a:cubicBezTo>
                <a:cubicBezTo>
                  <a:pt x="136" y="125"/>
                  <a:pt x="141" y="127"/>
                  <a:pt x="147" y="127"/>
                </a:cubicBezTo>
                <a:cubicBezTo>
                  <a:pt x="148" y="128"/>
                  <a:pt x="149" y="127"/>
                  <a:pt x="150" y="127"/>
                </a:cubicBezTo>
                <a:cubicBezTo>
                  <a:pt x="153" y="125"/>
                  <a:pt x="156" y="123"/>
                  <a:pt x="159" y="122"/>
                </a:cubicBezTo>
                <a:cubicBezTo>
                  <a:pt x="163" y="119"/>
                  <a:pt x="169" y="117"/>
                  <a:pt x="173" y="114"/>
                </a:cubicBezTo>
                <a:cubicBezTo>
                  <a:pt x="176" y="113"/>
                  <a:pt x="178" y="111"/>
                  <a:pt x="179" y="109"/>
                </a:cubicBezTo>
                <a:cubicBezTo>
                  <a:pt x="174" y="107"/>
                  <a:pt x="173" y="106"/>
                  <a:pt x="177" y="102"/>
                </a:cubicBezTo>
                <a:cubicBezTo>
                  <a:pt x="179" y="100"/>
                  <a:pt x="181" y="99"/>
                  <a:pt x="183" y="97"/>
                </a:cubicBezTo>
                <a:cubicBezTo>
                  <a:pt x="184" y="95"/>
                  <a:pt x="185" y="93"/>
                  <a:pt x="183" y="92"/>
                </a:cubicBezTo>
                <a:cubicBezTo>
                  <a:pt x="181" y="91"/>
                  <a:pt x="179" y="89"/>
                  <a:pt x="177" y="89"/>
                </a:cubicBezTo>
                <a:cubicBezTo>
                  <a:pt x="170" y="90"/>
                  <a:pt x="163" y="94"/>
                  <a:pt x="162" y="102"/>
                </a:cubicBezTo>
                <a:cubicBezTo>
                  <a:pt x="161" y="105"/>
                  <a:pt x="162" y="108"/>
                  <a:pt x="163" y="111"/>
                </a:cubicBezTo>
                <a:cubicBezTo>
                  <a:pt x="160" y="111"/>
                  <a:pt x="158" y="111"/>
                  <a:pt x="155" y="111"/>
                </a:cubicBezTo>
                <a:cubicBezTo>
                  <a:pt x="150" y="109"/>
                  <a:pt x="147" y="106"/>
                  <a:pt x="144" y="102"/>
                </a:cubicBezTo>
                <a:cubicBezTo>
                  <a:pt x="141" y="98"/>
                  <a:pt x="138" y="95"/>
                  <a:pt x="134" y="91"/>
                </a:cubicBezTo>
                <a:cubicBezTo>
                  <a:pt x="130" y="86"/>
                  <a:pt x="124" y="86"/>
                  <a:pt x="119" y="89"/>
                </a:cubicBezTo>
                <a:cubicBezTo>
                  <a:pt x="118" y="89"/>
                  <a:pt x="117" y="90"/>
                  <a:pt x="117" y="91"/>
                </a:cubicBezTo>
                <a:cubicBezTo>
                  <a:pt x="115" y="99"/>
                  <a:pt x="105" y="103"/>
                  <a:pt x="98" y="98"/>
                </a:cubicBezTo>
                <a:cubicBezTo>
                  <a:pt x="96" y="97"/>
                  <a:pt x="96" y="95"/>
                  <a:pt x="98" y="94"/>
                </a:cubicBezTo>
                <a:cubicBezTo>
                  <a:pt x="100" y="93"/>
                  <a:pt x="101" y="93"/>
                  <a:pt x="103" y="92"/>
                </a:cubicBezTo>
                <a:cubicBezTo>
                  <a:pt x="107" y="91"/>
                  <a:pt x="108" y="90"/>
                  <a:pt x="105" y="86"/>
                </a:cubicBezTo>
                <a:cubicBezTo>
                  <a:pt x="104" y="85"/>
                  <a:pt x="102" y="84"/>
                  <a:pt x="101" y="82"/>
                </a:cubicBezTo>
                <a:cubicBezTo>
                  <a:pt x="100" y="81"/>
                  <a:pt x="100" y="81"/>
                  <a:pt x="99" y="80"/>
                </a:cubicBezTo>
                <a:cubicBezTo>
                  <a:pt x="100" y="80"/>
                  <a:pt x="101" y="80"/>
                  <a:pt x="102" y="80"/>
                </a:cubicBezTo>
                <a:cubicBezTo>
                  <a:pt x="109" y="79"/>
                  <a:pt x="116" y="77"/>
                  <a:pt x="122" y="72"/>
                </a:cubicBezTo>
                <a:cubicBezTo>
                  <a:pt x="123" y="71"/>
                  <a:pt x="125" y="70"/>
                  <a:pt x="123" y="68"/>
                </a:cubicBezTo>
                <a:cubicBezTo>
                  <a:pt x="126" y="66"/>
                  <a:pt x="129" y="66"/>
                  <a:pt x="132" y="68"/>
                </a:cubicBezTo>
                <a:cubicBezTo>
                  <a:pt x="134" y="69"/>
                  <a:pt x="137" y="70"/>
                  <a:pt x="139" y="72"/>
                </a:cubicBezTo>
                <a:cubicBezTo>
                  <a:pt x="146" y="75"/>
                  <a:pt x="150" y="74"/>
                  <a:pt x="153" y="68"/>
                </a:cubicBezTo>
                <a:cubicBezTo>
                  <a:pt x="154" y="66"/>
                  <a:pt x="155" y="64"/>
                  <a:pt x="156" y="63"/>
                </a:cubicBezTo>
                <a:cubicBezTo>
                  <a:pt x="157" y="58"/>
                  <a:pt x="155" y="55"/>
                  <a:pt x="150" y="55"/>
                </a:cubicBezTo>
                <a:cubicBezTo>
                  <a:pt x="149" y="55"/>
                  <a:pt x="147" y="56"/>
                  <a:pt x="146" y="56"/>
                </a:cubicBezTo>
                <a:cubicBezTo>
                  <a:pt x="144" y="57"/>
                  <a:pt x="142" y="58"/>
                  <a:pt x="141" y="58"/>
                </a:cubicBezTo>
                <a:cubicBezTo>
                  <a:pt x="139" y="56"/>
                  <a:pt x="140" y="54"/>
                  <a:pt x="141" y="52"/>
                </a:cubicBezTo>
                <a:cubicBezTo>
                  <a:pt x="144" y="47"/>
                  <a:pt x="148" y="43"/>
                  <a:pt x="153" y="40"/>
                </a:cubicBezTo>
                <a:cubicBezTo>
                  <a:pt x="159" y="36"/>
                  <a:pt x="165" y="32"/>
                  <a:pt x="173" y="31"/>
                </a:cubicBezTo>
                <a:cubicBezTo>
                  <a:pt x="174" y="31"/>
                  <a:pt x="176" y="32"/>
                  <a:pt x="177" y="33"/>
                </a:cubicBezTo>
                <a:cubicBezTo>
                  <a:pt x="179" y="34"/>
                  <a:pt x="182" y="36"/>
                  <a:pt x="184" y="37"/>
                </a:cubicBezTo>
                <a:cubicBezTo>
                  <a:pt x="189" y="38"/>
                  <a:pt x="193" y="37"/>
                  <a:pt x="195" y="33"/>
                </a:cubicBezTo>
                <a:cubicBezTo>
                  <a:pt x="195" y="31"/>
                  <a:pt x="195" y="30"/>
                  <a:pt x="193" y="29"/>
                </a:cubicBezTo>
                <a:cubicBezTo>
                  <a:pt x="178" y="22"/>
                  <a:pt x="162" y="19"/>
                  <a:pt x="146" y="18"/>
                </a:cubicBezTo>
                <a:cubicBezTo>
                  <a:pt x="124" y="18"/>
                  <a:pt x="104" y="22"/>
                  <a:pt x="85" y="32"/>
                </a:cubicBezTo>
                <a:cubicBezTo>
                  <a:pt x="79" y="35"/>
                  <a:pt x="73" y="39"/>
                  <a:pt x="67" y="42"/>
                </a:cubicBezTo>
                <a:cubicBezTo>
                  <a:pt x="69" y="43"/>
                  <a:pt x="70" y="44"/>
                  <a:pt x="71" y="45"/>
                </a:cubicBezTo>
                <a:cubicBezTo>
                  <a:pt x="74" y="47"/>
                  <a:pt x="74" y="49"/>
                  <a:pt x="72" y="52"/>
                </a:cubicBezTo>
                <a:cubicBezTo>
                  <a:pt x="71" y="52"/>
                  <a:pt x="71" y="53"/>
                  <a:pt x="70" y="54"/>
                </a:cubicBezTo>
                <a:cubicBezTo>
                  <a:pt x="67" y="61"/>
                  <a:pt x="63" y="67"/>
                  <a:pt x="57" y="71"/>
                </a:cubicBezTo>
                <a:cubicBezTo>
                  <a:pt x="51" y="77"/>
                  <a:pt x="44" y="81"/>
                  <a:pt x="36" y="80"/>
                </a:cubicBezTo>
                <a:cubicBezTo>
                  <a:pt x="35" y="80"/>
                  <a:pt x="34" y="81"/>
                  <a:pt x="33" y="82"/>
                </a:cubicBezTo>
                <a:cubicBezTo>
                  <a:pt x="26" y="94"/>
                  <a:pt x="22" y="108"/>
                  <a:pt x="19" y="122"/>
                </a:cubicBezTo>
                <a:cubicBezTo>
                  <a:pt x="19" y="124"/>
                  <a:pt x="19" y="125"/>
                  <a:pt x="21" y="126"/>
                </a:cubicBezTo>
                <a:cubicBezTo>
                  <a:pt x="26" y="127"/>
                  <a:pt x="30" y="130"/>
                  <a:pt x="32" y="134"/>
                </a:cubicBezTo>
                <a:cubicBezTo>
                  <a:pt x="33" y="137"/>
                  <a:pt x="33" y="139"/>
                  <a:pt x="31" y="141"/>
                </a:cubicBezTo>
                <a:cubicBezTo>
                  <a:pt x="25" y="146"/>
                  <a:pt x="21" y="154"/>
                  <a:pt x="19" y="162"/>
                </a:cubicBezTo>
                <a:cubicBezTo>
                  <a:pt x="19" y="162"/>
                  <a:pt x="19" y="163"/>
                  <a:pt x="19" y="164"/>
                </a:cubicBezTo>
                <a:cubicBezTo>
                  <a:pt x="23" y="185"/>
                  <a:pt x="31" y="204"/>
                  <a:pt x="45" y="220"/>
                </a:cubicBezTo>
                <a:cubicBezTo>
                  <a:pt x="77" y="258"/>
                  <a:pt x="117" y="272"/>
                  <a:pt x="166" y="264"/>
                </a:cubicBezTo>
                <a:cubicBezTo>
                  <a:pt x="167" y="264"/>
                  <a:pt x="167" y="263"/>
                  <a:pt x="168" y="263"/>
                </a:cubicBezTo>
                <a:cubicBezTo>
                  <a:pt x="169" y="263"/>
                  <a:pt x="170" y="263"/>
                  <a:pt x="171" y="263"/>
                </a:cubicBezTo>
                <a:cubicBezTo>
                  <a:pt x="174" y="262"/>
                  <a:pt x="176" y="261"/>
                  <a:pt x="179" y="261"/>
                </a:cubicBezTo>
                <a:cubicBezTo>
                  <a:pt x="214" y="249"/>
                  <a:pt x="239" y="226"/>
                  <a:pt x="255" y="193"/>
                </a:cubicBezTo>
                <a:cubicBezTo>
                  <a:pt x="258" y="185"/>
                  <a:pt x="261" y="177"/>
                  <a:pt x="263" y="168"/>
                </a:cubicBezTo>
                <a:cubicBezTo>
                  <a:pt x="262" y="168"/>
                  <a:pt x="262" y="168"/>
                  <a:pt x="262" y="169"/>
                </a:cubicBezTo>
                <a:cubicBezTo>
                  <a:pt x="258" y="172"/>
                  <a:pt x="256" y="172"/>
                  <a:pt x="255" y="167"/>
                </a:cubicBezTo>
                <a:cubicBezTo>
                  <a:pt x="254" y="164"/>
                  <a:pt x="254" y="162"/>
                  <a:pt x="253" y="159"/>
                </a:cubicBezTo>
                <a:cubicBezTo>
                  <a:pt x="252" y="153"/>
                  <a:pt x="249" y="151"/>
                  <a:pt x="243" y="151"/>
                </a:cubicBezTo>
                <a:cubicBezTo>
                  <a:pt x="240" y="150"/>
                  <a:pt x="238" y="151"/>
                  <a:pt x="235" y="150"/>
                </a:cubicBezTo>
                <a:cubicBezTo>
                  <a:pt x="231" y="150"/>
                  <a:pt x="227" y="149"/>
                  <a:pt x="222" y="148"/>
                </a:cubicBezTo>
                <a:cubicBezTo>
                  <a:pt x="222" y="148"/>
                  <a:pt x="221" y="148"/>
                  <a:pt x="220" y="148"/>
                </a:cubicBezTo>
                <a:cubicBezTo>
                  <a:pt x="216" y="150"/>
                  <a:pt x="212" y="150"/>
                  <a:pt x="208" y="149"/>
                </a:cubicBezTo>
                <a:cubicBezTo>
                  <a:pt x="204" y="148"/>
                  <a:pt x="199" y="147"/>
                  <a:pt x="195" y="146"/>
                </a:cubicBezTo>
                <a:cubicBezTo>
                  <a:pt x="188" y="145"/>
                  <a:pt x="186" y="148"/>
                  <a:pt x="186" y="154"/>
                </a:cubicBezTo>
                <a:cubicBezTo>
                  <a:pt x="186" y="155"/>
                  <a:pt x="186" y="156"/>
                  <a:pt x="186" y="156"/>
                </a:cubicBezTo>
                <a:cubicBezTo>
                  <a:pt x="187" y="161"/>
                  <a:pt x="189" y="163"/>
                  <a:pt x="193" y="162"/>
                </a:cubicBezTo>
                <a:cubicBezTo>
                  <a:pt x="196" y="162"/>
                  <a:pt x="199" y="161"/>
                  <a:pt x="202" y="160"/>
                </a:cubicBezTo>
                <a:cubicBezTo>
                  <a:pt x="205" y="160"/>
                  <a:pt x="208" y="158"/>
                  <a:pt x="210" y="158"/>
                </a:cubicBezTo>
                <a:cubicBezTo>
                  <a:pt x="213" y="157"/>
                  <a:pt x="214" y="158"/>
                  <a:pt x="213" y="161"/>
                </a:cubicBezTo>
                <a:cubicBezTo>
                  <a:pt x="213" y="163"/>
                  <a:pt x="212" y="165"/>
                  <a:pt x="211" y="166"/>
                </a:cubicBezTo>
                <a:cubicBezTo>
                  <a:pt x="203" y="180"/>
                  <a:pt x="196" y="193"/>
                  <a:pt x="189" y="206"/>
                </a:cubicBezTo>
                <a:cubicBezTo>
                  <a:pt x="183" y="216"/>
                  <a:pt x="179" y="226"/>
                  <a:pt x="177" y="237"/>
                </a:cubicBezTo>
                <a:cubicBezTo>
                  <a:pt x="176" y="242"/>
                  <a:pt x="176" y="247"/>
                  <a:pt x="176" y="252"/>
                </a:cubicBezTo>
                <a:cubicBezTo>
                  <a:pt x="176" y="258"/>
                  <a:pt x="173" y="262"/>
                  <a:pt x="168" y="26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1" name="Freeform 127"/>
          <p:cNvSpPr/>
          <p:nvPr/>
        </p:nvSpPr>
        <p:spPr bwMode="auto">
          <a:xfrm>
            <a:off x="2472171" y="3191131"/>
            <a:ext cx="702019" cy="746948"/>
          </a:xfrm>
          <a:custGeom>
            <a:avLst/>
            <a:gdLst>
              <a:gd name="T0" fmla="*/ 435 w 435"/>
              <a:gd name="T1" fmla="*/ 0 h 463"/>
              <a:gd name="T2" fmla="*/ 2 w 435"/>
              <a:gd name="T3" fmla="*/ 0 h 463"/>
              <a:gd name="T4" fmla="*/ 2 w 435"/>
              <a:gd name="T5" fmla="*/ 113 h 463"/>
              <a:gd name="T6" fmla="*/ 32 w 435"/>
              <a:gd name="T7" fmla="*/ 113 h 463"/>
              <a:gd name="T8" fmla="*/ 104 w 435"/>
              <a:gd name="T9" fmla="*/ 70 h 463"/>
              <a:gd name="T10" fmla="*/ 166 w 435"/>
              <a:gd name="T11" fmla="*/ 154 h 463"/>
              <a:gd name="T12" fmla="*/ 145 w 435"/>
              <a:gd name="T13" fmla="*/ 219 h 463"/>
              <a:gd name="T14" fmla="*/ 100 w 435"/>
              <a:gd name="T15" fmla="*/ 234 h 463"/>
              <a:gd name="T16" fmla="*/ 34 w 435"/>
              <a:gd name="T17" fmla="*/ 192 h 463"/>
              <a:gd name="T18" fmla="*/ 0 w 435"/>
              <a:gd name="T19" fmla="*/ 192 h 463"/>
              <a:gd name="T20" fmla="*/ 0 w 435"/>
              <a:gd name="T21" fmla="*/ 442 h 463"/>
              <a:gd name="T22" fmla="*/ 9 w 435"/>
              <a:gd name="T23" fmla="*/ 463 h 463"/>
              <a:gd name="T24" fmla="*/ 435 w 435"/>
              <a:gd name="T25" fmla="*/ 463 h 463"/>
              <a:gd name="T26" fmla="*/ 435 w 435"/>
              <a:gd name="T27" fmla="*/ 0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5" h="463">
                <a:moveTo>
                  <a:pt x="435" y="0"/>
                </a:moveTo>
                <a:cubicBezTo>
                  <a:pt x="2" y="0"/>
                  <a:pt x="2" y="0"/>
                  <a:pt x="2" y="0"/>
                </a:cubicBezTo>
                <a:cubicBezTo>
                  <a:pt x="2" y="113"/>
                  <a:pt x="2" y="113"/>
                  <a:pt x="2" y="113"/>
                </a:cubicBezTo>
                <a:cubicBezTo>
                  <a:pt x="32" y="113"/>
                  <a:pt x="32" y="113"/>
                  <a:pt x="32" y="113"/>
                </a:cubicBezTo>
                <a:cubicBezTo>
                  <a:pt x="40" y="99"/>
                  <a:pt x="61" y="69"/>
                  <a:pt x="104" y="70"/>
                </a:cubicBezTo>
                <a:cubicBezTo>
                  <a:pt x="166" y="72"/>
                  <a:pt x="166" y="134"/>
                  <a:pt x="166" y="154"/>
                </a:cubicBezTo>
                <a:cubicBezTo>
                  <a:pt x="166" y="184"/>
                  <a:pt x="159" y="205"/>
                  <a:pt x="145" y="219"/>
                </a:cubicBezTo>
                <a:cubicBezTo>
                  <a:pt x="134" y="229"/>
                  <a:pt x="119" y="234"/>
                  <a:pt x="100" y="234"/>
                </a:cubicBezTo>
                <a:cubicBezTo>
                  <a:pt x="63" y="233"/>
                  <a:pt x="42" y="209"/>
                  <a:pt x="34" y="192"/>
                </a:cubicBezTo>
                <a:cubicBezTo>
                  <a:pt x="0" y="192"/>
                  <a:pt x="0" y="192"/>
                  <a:pt x="0" y="192"/>
                </a:cubicBezTo>
                <a:cubicBezTo>
                  <a:pt x="0" y="442"/>
                  <a:pt x="0" y="442"/>
                  <a:pt x="0" y="442"/>
                </a:cubicBezTo>
                <a:cubicBezTo>
                  <a:pt x="4" y="449"/>
                  <a:pt x="7" y="456"/>
                  <a:pt x="9" y="463"/>
                </a:cubicBezTo>
                <a:cubicBezTo>
                  <a:pt x="435" y="463"/>
                  <a:pt x="435" y="463"/>
                  <a:pt x="435" y="463"/>
                </a:cubicBezTo>
                <a:lnTo>
                  <a:pt x="435" y="0"/>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3" name="Freeform 136"/>
          <p:cNvSpPr>
            <a:spLocks noEditPoints="1"/>
          </p:cNvSpPr>
          <p:nvPr/>
        </p:nvSpPr>
        <p:spPr bwMode="auto">
          <a:xfrm>
            <a:off x="2760466" y="3574900"/>
            <a:ext cx="301400" cy="215286"/>
          </a:xfrm>
          <a:custGeom>
            <a:avLst/>
            <a:gdLst>
              <a:gd name="T0" fmla="*/ 177 w 186"/>
              <a:gd name="T1" fmla="*/ 0 h 134"/>
              <a:gd name="T2" fmla="*/ 185 w 186"/>
              <a:gd name="T3" fmla="*/ 6 h 134"/>
              <a:gd name="T4" fmla="*/ 186 w 186"/>
              <a:gd name="T5" fmla="*/ 12 h 134"/>
              <a:gd name="T6" fmla="*/ 186 w 186"/>
              <a:gd name="T7" fmla="*/ 122 h 134"/>
              <a:gd name="T8" fmla="*/ 174 w 186"/>
              <a:gd name="T9" fmla="*/ 134 h 134"/>
              <a:gd name="T10" fmla="*/ 13 w 186"/>
              <a:gd name="T11" fmla="*/ 134 h 134"/>
              <a:gd name="T12" fmla="*/ 1 w 186"/>
              <a:gd name="T13" fmla="*/ 125 h 134"/>
              <a:gd name="T14" fmla="*/ 0 w 186"/>
              <a:gd name="T15" fmla="*/ 125 h 134"/>
              <a:gd name="T16" fmla="*/ 0 w 186"/>
              <a:gd name="T17" fmla="*/ 9 h 134"/>
              <a:gd name="T18" fmla="*/ 1 w 186"/>
              <a:gd name="T19" fmla="*/ 7 h 134"/>
              <a:gd name="T20" fmla="*/ 9 w 186"/>
              <a:gd name="T21" fmla="*/ 0 h 134"/>
              <a:gd name="T22" fmla="*/ 177 w 186"/>
              <a:gd name="T23" fmla="*/ 0 h 134"/>
              <a:gd name="T24" fmla="*/ 174 w 186"/>
              <a:gd name="T25" fmla="*/ 122 h 134"/>
              <a:gd name="T26" fmla="*/ 174 w 186"/>
              <a:gd name="T27" fmla="*/ 12 h 134"/>
              <a:gd name="T28" fmla="*/ 12 w 186"/>
              <a:gd name="T29" fmla="*/ 12 h 134"/>
              <a:gd name="T30" fmla="*/ 12 w 186"/>
              <a:gd name="T31" fmla="*/ 122 h 134"/>
              <a:gd name="T32" fmla="*/ 174 w 186"/>
              <a:gd name="T33" fmla="*/ 12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6" h="134">
                <a:moveTo>
                  <a:pt x="177" y="0"/>
                </a:moveTo>
                <a:cubicBezTo>
                  <a:pt x="180" y="1"/>
                  <a:pt x="183" y="3"/>
                  <a:pt x="185" y="6"/>
                </a:cubicBezTo>
                <a:cubicBezTo>
                  <a:pt x="185" y="8"/>
                  <a:pt x="186" y="10"/>
                  <a:pt x="186" y="12"/>
                </a:cubicBezTo>
                <a:cubicBezTo>
                  <a:pt x="186" y="49"/>
                  <a:pt x="186" y="86"/>
                  <a:pt x="186" y="122"/>
                </a:cubicBezTo>
                <a:cubicBezTo>
                  <a:pt x="186" y="129"/>
                  <a:pt x="181" y="134"/>
                  <a:pt x="174" y="134"/>
                </a:cubicBezTo>
                <a:cubicBezTo>
                  <a:pt x="120" y="134"/>
                  <a:pt x="66" y="134"/>
                  <a:pt x="13" y="134"/>
                </a:cubicBezTo>
                <a:cubicBezTo>
                  <a:pt x="6" y="134"/>
                  <a:pt x="3" y="132"/>
                  <a:pt x="1" y="125"/>
                </a:cubicBezTo>
                <a:cubicBezTo>
                  <a:pt x="0" y="125"/>
                  <a:pt x="0" y="125"/>
                  <a:pt x="0" y="125"/>
                </a:cubicBezTo>
                <a:cubicBezTo>
                  <a:pt x="0" y="86"/>
                  <a:pt x="0" y="48"/>
                  <a:pt x="0" y="9"/>
                </a:cubicBezTo>
                <a:cubicBezTo>
                  <a:pt x="1" y="9"/>
                  <a:pt x="1" y="8"/>
                  <a:pt x="1" y="7"/>
                </a:cubicBezTo>
                <a:cubicBezTo>
                  <a:pt x="3" y="3"/>
                  <a:pt x="5" y="2"/>
                  <a:pt x="9" y="0"/>
                </a:cubicBezTo>
                <a:cubicBezTo>
                  <a:pt x="65" y="0"/>
                  <a:pt x="121" y="0"/>
                  <a:pt x="177" y="0"/>
                </a:cubicBezTo>
                <a:close/>
                <a:moveTo>
                  <a:pt x="174" y="122"/>
                </a:moveTo>
                <a:cubicBezTo>
                  <a:pt x="174" y="85"/>
                  <a:pt x="174" y="49"/>
                  <a:pt x="174" y="12"/>
                </a:cubicBezTo>
                <a:cubicBezTo>
                  <a:pt x="120" y="12"/>
                  <a:pt x="66" y="12"/>
                  <a:pt x="12" y="12"/>
                </a:cubicBezTo>
                <a:cubicBezTo>
                  <a:pt x="12" y="49"/>
                  <a:pt x="12" y="85"/>
                  <a:pt x="12" y="122"/>
                </a:cubicBezTo>
                <a:cubicBezTo>
                  <a:pt x="66" y="122"/>
                  <a:pt x="120" y="122"/>
                  <a:pt x="174" y="12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 name="Freeform 137"/>
          <p:cNvSpPr/>
          <p:nvPr/>
        </p:nvSpPr>
        <p:spPr bwMode="auto">
          <a:xfrm>
            <a:off x="2837220" y="3808907"/>
            <a:ext cx="147892" cy="65522"/>
          </a:xfrm>
          <a:custGeom>
            <a:avLst/>
            <a:gdLst>
              <a:gd name="T0" fmla="*/ 29 w 92"/>
              <a:gd name="T1" fmla="*/ 0 h 41"/>
              <a:gd name="T2" fmla="*/ 63 w 92"/>
              <a:gd name="T3" fmla="*/ 0 h 41"/>
              <a:gd name="T4" fmla="*/ 63 w 92"/>
              <a:gd name="T5" fmla="*/ 2 h 41"/>
              <a:gd name="T6" fmla="*/ 63 w 92"/>
              <a:gd name="T7" fmla="*/ 17 h 41"/>
              <a:gd name="T8" fmla="*/ 76 w 92"/>
              <a:gd name="T9" fmla="*/ 29 h 41"/>
              <a:gd name="T10" fmla="*/ 86 w 92"/>
              <a:gd name="T11" fmla="*/ 29 h 41"/>
              <a:gd name="T12" fmla="*/ 92 w 92"/>
              <a:gd name="T13" fmla="*/ 35 h 41"/>
              <a:gd name="T14" fmla="*/ 86 w 92"/>
              <a:gd name="T15" fmla="*/ 41 h 41"/>
              <a:gd name="T16" fmla="*/ 6 w 92"/>
              <a:gd name="T17" fmla="*/ 41 h 41"/>
              <a:gd name="T18" fmla="*/ 0 w 92"/>
              <a:gd name="T19" fmla="*/ 35 h 41"/>
              <a:gd name="T20" fmla="*/ 6 w 92"/>
              <a:gd name="T21" fmla="*/ 29 h 41"/>
              <a:gd name="T22" fmla="*/ 17 w 92"/>
              <a:gd name="T23" fmla="*/ 29 h 41"/>
              <a:gd name="T24" fmla="*/ 29 w 92"/>
              <a:gd name="T25" fmla="*/ 17 h 41"/>
              <a:gd name="T26" fmla="*/ 29 w 92"/>
              <a:gd name="T2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41">
                <a:moveTo>
                  <a:pt x="29" y="0"/>
                </a:moveTo>
                <a:cubicBezTo>
                  <a:pt x="40" y="0"/>
                  <a:pt x="52" y="0"/>
                  <a:pt x="63" y="0"/>
                </a:cubicBezTo>
                <a:cubicBezTo>
                  <a:pt x="63" y="1"/>
                  <a:pt x="63" y="2"/>
                  <a:pt x="63" y="2"/>
                </a:cubicBezTo>
                <a:cubicBezTo>
                  <a:pt x="63" y="7"/>
                  <a:pt x="63" y="12"/>
                  <a:pt x="63" y="17"/>
                </a:cubicBezTo>
                <a:cubicBezTo>
                  <a:pt x="64" y="24"/>
                  <a:pt x="68" y="29"/>
                  <a:pt x="76" y="29"/>
                </a:cubicBezTo>
                <a:cubicBezTo>
                  <a:pt x="79" y="29"/>
                  <a:pt x="83" y="29"/>
                  <a:pt x="86" y="29"/>
                </a:cubicBezTo>
                <a:cubicBezTo>
                  <a:pt x="90" y="29"/>
                  <a:pt x="92" y="32"/>
                  <a:pt x="92" y="35"/>
                </a:cubicBezTo>
                <a:cubicBezTo>
                  <a:pt x="92" y="38"/>
                  <a:pt x="90" y="41"/>
                  <a:pt x="86" y="41"/>
                </a:cubicBezTo>
                <a:cubicBezTo>
                  <a:pt x="59" y="41"/>
                  <a:pt x="33" y="41"/>
                  <a:pt x="6" y="41"/>
                </a:cubicBezTo>
                <a:cubicBezTo>
                  <a:pt x="2" y="41"/>
                  <a:pt x="0" y="38"/>
                  <a:pt x="0" y="35"/>
                </a:cubicBezTo>
                <a:cubicBezTo>
                  <a:pt x="0" y="32"/>
                  <a:pt x="2" y="29"/>
                  <a:pt x="6" y="29"/>
                </a:cubicBezTo>
                <a:cubicBezTo>
                  <a:pt x="10" y="29"/>
                  <a:pt x="13" y="29"/>
                  <a:pt x="17" y="29"/>
                </a:cubicBezTo>
                <a:cubicBezTo>
                  <a:pt x="24" y="29"/>
                  <a:pt x="29" y="24"/>
                  <a:pt x="29" y="17"/>
                </a:cubicBezTo>
                <a:cubicBezTo>
                  <a:pt x="29" y="12"/>
                  <a:pt x="29" y="6"/>
                  <a:pt x="29"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6" name="Freeform 131"/>
          <p:cNvSpPr/>
          <p:nvPr/>
        </p:nvSpPr>
        <p:spPr bwMode="auto">
          <a:xfrm>
            <a:off x="2502118" y="3969901"/>
            <a:ext cx="1400292" cy="576591"/>
          </a:xfrm>
          <a:custGeom>
            <a:avLst/>
            <a:gdLst>
              <a:gd name="T0" fmla="*/ 665 w 868"/>
              <a:gd name="T1" fmla="*/ 0 h 358"/>
              <a:gd name="T2" fmla="*/ 665 w 868"/>
              <a:gd name="T3" fmla="*/ 36 h 358"/>
              <a:gd name="T4" fmla="*/ 712 w 868"/>
              <a:gd name="T5" fmla="*/ 114 h 358"/>
              <a:gd name="T6" fmla="*/ 622 w 868"/>
              <a:gd name="T7" fmla="*/ 175 h 358"/>
              <a:gd name="T8" fmla="*/ 564 w 868"/>
              <a:gd name="T9" fmla="*/ 153 h 358"/>
              <a:gd name="T10" fmla="*/ 546 w 868"/>
              <a:gd name="T11" fmla="*/ 103 h 358"/>
              <a:gd name="T12" fmla="*/ 586 w 868"/>
              <a:gd name="T13" fmla="*/ 41 h 358"/>
              <a:gd name="T14" fmla="*/ 586 w 868"/>
              <a:gd name="T15" fmla="*/ 3 h 358"/>
              <a:gd name="T16" fmla="*/ 0 w 868"/>
              <a:gd name="T17" fmla="*/ 3 h 358"/>
              <a:gd name="T18" fmla="*/ 26 w 868"/>
              <a:gd name="T19" fmla="*/ 104 h 358"/>
              <a:gd name="T20" fmla="*/ 167 w 868"/>
              <a:gd name="T21" fmla="*/ 358 h 358"/>
              <a:gd name="T22" fmla="*/ 700 w 868"/>
              <a:gd name="T23" fmla="*/ 358 h 358"/>
              <a:gd name="T24" fmla="*/ 821 w 868"/>
              <a:gd name="T25" fmla="*/ 241 h 358"/>
              <a:gd name="T26" fmla="*/ 845 w 868"/>
              <a:gd name="T27" fmla="*/ 51 h 358"/>
              <a:gd name="T28" fmla="*/ 868 w 868"/>
              <a:gd name="T29" fmla="*/ 0 h 358"/>
              <a:gd name="T30" fmla="*/ 665 w 868"/>
              <a:gd name="T31" fmla="*/ 0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 h="358">
                <a:moveTo>
                  <a:pt x="665" y="0"/>
                </a:moveTo>
                <a:cubicBezTo>
                  <a:pt x="665" y="36"/>
                  <a:pt x="665" y="36"/>
                  <a:pt x="665" y="36"/>
                </a:cubicBezTo>
                <a:cubicBezTo>
                  <a:pt x="679" y="46"/>
                  <a:pt x="715" y="75"/>
                  <a:pt x="712" y="114"/>
                </a:cubicBezTo>
                <a:cubicBezTo>
                  <a:pt x="709" y="152"/>
                  <a:pt x="675" y="175"/>
                  <a:pt x="622" y="175"/>
                </a:cubicBezTo>
                <a:cubicBezTo>
                  <a:pt x="592" y="175"/>
                  <a:pt x="574" y="163"/>
                  <a:pt x="564" y="153"/>
                </a:cubicBezTo>
                <a:cubicBezTo>
                  <a:pt x="552" y="139"/>
                  <a:pt x="545" y="121"/>
                  <a:pt x="546" y="103"/>
                </a:cubicBezTo>
                <a:cubicBezTo>
                  <a:pt x="548" y="77"/>
                  <a:pt x="575" y="51"/>
                  <a:pt x="586" y="41"/>
                </a:cubicBezTo>
                <a:cubicBezTo>
                  <a:pt x="586" y="3"/>
                  <a:pt x="586" y="3"/>
                  <a:pt x="586" y="3"/>
                </a:cubicBezTo>
                <a:cubicBezTo>
                  <a:pt x="0" y="3"/>
                  <a:pt x="0" y="3"/>
                  <a:pt x="0" y="3"/>
                </a:cubicBezTo>
                <a:cubicBezTo>
                  <a:pt x="16" y="45"/>
                  <a:pt x="26" y="81"/>
                  <a:pt x="26" y="104"/>
                </a:cubicBezTo>
                <a:cubicBezTo>
                  <a:pt x="18" y="303"/>
                  <a:pt x="126" y="358"/>
                  <a:pt x="167" y="358"/>
                </a:cubicBezTo>
                <a:cubicBezTo>
                  <a:pt x="315" y="358"/>
                  <a:pt x="651" y="358"/>
                  <a:pt x="700" y="358"/>
                </a:cubicBezTo>
                <a:cubicBezTo>
                  <a:pt x="750" y="358"/>
                  <a:pt x="799" y="291"/>
                  <a:pt x="821" y="241"/>
                </a:cubicBezTo>
                <a:cubicBezTo>
                  <a:pt x="844" y="190"/>
                  <a:pt x="829" y="88"/>
                  <a:pt x="845" y="51"/>
                </a:cubicBezTo>
                <a:cubicBezTo>
                  <a:pt x="849" y="43"/>
                  <a:pt x="857" y="25"/>
                  <a:pt x="868" y="0"/>
                </a:cubicBezTo>
                <a:lnTo>
                  <a:pt x="665"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7" name="Freeform 138"/>
          <p:cNvSpPr>
            <a:spLocks noEditPoints="1"/>
          </p:cNvSpPr>
          <p:nvPr/>
        </p:nvSpPr>
        <p:spPr bwMode="auto">
          <a:xfrm>
            <a:off x="2792286" y="4044783"/>
            <a:ext cx="245239" cy="395003"/>
          </a:xfrm>
          <a:custGeom>
            <a:avLst/>
            <a:gdLst>
              <a:gd name="T0" fmla="*/ 139 w 152"/>
              <a:gd name="T1" fmla="*/ 0 h 244"/>
              <a:gd name="T2" fmla="*/ 150 w 152"/>
              <a:gd name="T3" fmla="*/ 9 h 244"/>
              <a:gd name="T4" fmla="*/ 152 w 152"/>
              <a:gd name="T5" fmla="*/ 17 h 244"/>
              <a:gd name="T6" fmla="*/ 152 w 152"/>
              <a:gd name="T7" fmla="*/ 141 h 244"/>
              <a:gd name="T8" fmla="*/ 152 w 152"/>
              <a:gd name="T9" fmla="*/ 227 h 244"/>
              <a:gd name="T10" fmla="*/ 135 w 152"/>
              <a:gd name="T11" fmla="*/ 244 h 244"/>
              <a:gd name="T12" fmla="*/ 17 w 152"/>
              <a:gd name="T13" fmla="*/ 244 h 244"/>
              <a:gd name="T14" fmla="*/ 0 w 152"/>
              <a:gd name="T15" fmla="*/ 227 h 244"/>
              <a:gd name="T16" fmla="*/ 0 w 152"/>
              <a:gd name="T17" fmla="*/ 19 h 244"/>
              <a:gd name="T18" fmla="*/ 12 w 152"/>
              <a:gd name="T19" fmla="*/ 0 h 244"/>
              <a:gd name="T20" fmla="*/ 139 w 152"/>
              <a:gd name="T21" fmla="*/ 0 h 244"/>
              <a:gd name="T22" fmla="*/ 137 w 152"/>
              <a:gd name="T23" fmla="*/ 206 h 244"/>
              <a:gd name="T24" fmla="*/ 137 w 152"/>
              <a:gd name="T25" fmla="*/ 39 h 244"/>
              <a:gd name="T26" fmla="*/ 15 w 152"/>
              <a:gd name="T27" fmla="*/ 39 h 244"/>
              <a:gd name="T28" fmla="*/ 15 w 152"/>
              <a:gd name="T29" fmla="*/ 206 h 244"/>
              <a:gd name="T30" fmla="*/ 137 w 152"/>
              <a:gd name="T31" fmla="*/ 206 h 244"/>
              <a:gd name="T32" fmla="*/ 76 w 152"/>
              <a:gd name="T33" fmla="*/ 16 h 244"/>
              <a:gd name="T34" fmla="*/ 52 w 152"/>
              <a:gd name="T35" fmla="*/ 16 h 244"/>
              <a:gd name="T36" fmla="*/ 49 w 152"/>
              <a:gd name="T37" fmla="*/ 16 h 244"/>
              <a:gd name="T38" fmla="*/ 45 w 152"/>
              <a:gd name="T39" fmla="*/ 19 h 244"/>
              <a:gd name="T40" fmla="*/ 49 w 152"/>
              <a:gd name="T41" fmla="*/ 23 h 244"/>
              <a:gd name="T42" fmla="*/ 51 w 152"/>
              <a:gd name="T43" fmla="*/ 23 h 244"/>
              <a:gd name="T44" fmla="*/ 101 w 152"/>
              <a:gd name="T45" fmla="*/ 23 h 244"/>
              <a:gd name="T46" fmla="*/ 103 w 152"/>
              <a:gd name="T47" fmla="*/ 23 h 244"/>
              <a:gd name="T48" fmla="*/ 106 w 152"/>
              <a:gd name="T49" fmla="*/ 19 h 244"/>
              <a:gd name="T50" fmla="*/ 103 w 152"/>
              <a:gd name="T51" fmla="*/ 16 h 244"/>
              <a:gd name="T52" fmla="*/ 101 w 152"/>
              <a:gd name="T53" fmla="*/ 16 h 244"/>
              <a:gd name="T54" fmla="*/ 76 w 152"/>
              <a:gd name="T55" fmla="*/ 16 h 244"/>
              <a:gd name="T56" fmla="*/ 87 w 152"/>
              <a:gd name="T57" fmla="*/ 225 h 244"/>
              <a:gd name="T58" fmla="*/ 76 w 152"/>
              <a:gd name="T59" fmla="*/ 214 h 244"/>
              <a:gd name="T60" fmla="*/ 64 w 152"/>
              <a:gd name="T61" fmla="*/ 225 h 244"/>
              <a:gd name="T62" fmla="*/ 76 w 152"/>
              <a:gd name="T63" fmla="*/ 237 h 244"/>
              <a:gd name="T64" fmla="*/ 87 w 152"/>
              <a:gd name="T65" fmla="*/ 22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244">
                <a:moveTo>
                  <a:pt x="139" y="0"/>
                </a:moveTo>
                <a:cubicBezTo>
                  <a:pt x="144" y="2"/>
                  <a:pt x="148" y="4"/>
                  <a:pt x="150" y="9"/>
                </a:cubicBezTo>
                <a:cubicBezTo>
                  <a:pt x="151" y="11"/>
                  <a:pt x="152" y="14"/>
                  <a:pt x="152" y="17"/>
                </a:cubicBezTo>
                <a:cubicBezTo>
                  <a:pt x="152" y="58"/>
                  <a:pt x="152" y="100"/>
                  <a:pt x="152" y="141"/>
                </a:cubicBezTo>
                <a:cubicBezTo>
                  <a:pt x="152" y="170"/>
                  <a:pt x="152" y="198"/>
                  <a:pt x="152" y="227"/>
                </a:cubicBezTo>
                <a:cubicBezTo>
                  <a:pt x="152" y="238"/>
                  <a:pt x="146" y="244"/>
                  <a:pt x="135" y="244"/>
                </a:cubicBezTo>
                <a:cubicBezTo>
                  <a:pt x="96" y="244"/>
                  <a:pt x="56" y="244"/>
                  <a:pt x="17" y="244"/>
                </a:cubicBezTo>
                <a:cubicBezTo>
                  <a:pt x="6" y="244"/>
                  <a:pt x="0" y="238"/>
                  <a:pt x="0" y="227"/>
                </a:cubicBezTo>
                <a:cubicBezTo>
                  <a:pt x="0" y="158"/>
                  <a:pt x="0" y="89"/>
                  <a:pt x="0" y="19"/>
                </a:cubicBezTo>
                <a:cubicBezTo>
                  <a:pt x="0" y="8"/>
                  <a:pt x="2" y="4"/>
                  <a:pt x="12" y="0"/>
                </a:cubicBezTo>
                <a:cubicBezTo>
                  <a:pt x="55" y="0"/>
                  <a:pt x="97" y="0"/>
                  <a:pt x="139" y="0"/>
                </a:cubicBezTo>
                <a:close/>
                <a:moveTo>
                  <a:pt x="137" y="206"/>
                </a:moveTo>
                <a:cubicBezTo>
                  <a:pt x="137" y="150"/>
                  <a:pt x="137" y="94"/>
                  <a:pt x="137" y="39"/>
                </a:cubicBezTo>
                <a:cubicBezTo>
                  <a:pt x="96" y="39"/>
                  <a:pt x="55" y="39"/>
                  <a:pt x="15" y="39"/>
                </a:cubicBezTo>
                <a:cubicBezTo>
                  <a:pt x="15" y="95"/>
                  <a:pt x="15" y="150"/>
                  <a:pt x="15" y="206"/>
                </a:cubicBezTo>
                <a:cubicBezTo>
                  <a:pt x="56" y="206"/>
                  <a:pt x="96" y="206"/>
                  <a:pt x="137" y="206"/>
                </a:cubicBezTo>
                <a:close/>
                <a:moveTo>
                  <a:pt x="76" y="16"/>
                </a:moveTo>
                <a:cubicBezTo>
                  <a:pt x="68" y="16"/>
                  <a:pt x="60" y="16"/>
                  <a:pt x="52" y="16"/>
                </a:cubicBezTo>
                <a:cubicBezTo>
                  <a:pt x="51" y="16"/>
                  <a:pt x="50" y="16"/>
                  <a:pt x="49" y="16"/>
                </a:cubicBezTo>
                <a:cubicBezTo>
                  <a:pt x="47" y="16"/>
                  <a:pt x="45" y="17"/>
                  <a:pt x="45" y="19"/>
                </a:cubicBezTo>
                <a:cubicBezTo>
                  <a:pt x="45" y="21"/>
                  <a:pt x="47" y="23"/>
                  <a:pt x="49" y="23"/>
                </a:cubicBezTo>
                <a:cubicBezTo>
                  <a:pt x="50" y="23"/>
                  <a:pt x="50" y="23"/>
                  <a:pt x="51" y="23"/>
                </a:cubicBezTo>
                <a:cubicBezTo>
                  <a:pt x="68" y="23"/>
                  <a:pt x="84" y="23"/>
                  <a:pt x="101" y="23"/>
                </a:cubicBezTo>
                <a:cubicBezTo>
                  <a:pt x="102" y="23"/>
                  <a:pt x="103" y="23"/>
                  <a:pt x="103" y="23"/>
                </a:cubicBezTo>
                <a:cubicBezTo>
                  <a:pt x="105" y="23"/>
                  <a:pt x="106" y="21"/>
                  <a:pt x="106" y="19"/>
                </a:cubicBezTo>
                <a:cubicBezTo>
                  <a:pt x="106" y="18"/>
                  <a:pt x="105" y="16"/>
                  <a:pt x="103" y="16"/>
                </a:cubicBezTo>
                <a:cubicBezTo>
                  <a:pt x="103" y="16"/>
                  <a:pt x="102" y="16"/>
                  <a:pt x="101" y="16"/>
                </a:cubicBezTo>
                <a:cubicBezTo>
                  <a:pt x="92" y="16"/>
                  <a:pt x="84" y="16"/>
                  <a:pt x="76" y="16"/>
                </a:cubicBezTo>
                <a:close/>
                <a:moveTo>
                  <a:pt x="87" y="225"/>
                </a:moveTo>
                <a:cubicBezTo>
                  <a:pt x="87" y="219"/>
                  <a:pt x="82" y="214"/>
                  <a:pt x="76" y="214"/>
                </a:cubicBezTo>
                <a:cubicBezTo>
                  <a:pt x="70" y="214"/>
                  <a:pt x="65" y="219"/>
                  <a:pt x="64" y="225"/>
                </a:cubicBezTo>
                <a:cubicBezTo>
                  <a:pt x="64" y="231"/>
                  <a:pt x="70" y="237"/>
                  <a:pt x="76" y="237"/>
                </a:cubicBezTo>
                <a:cubicBezTo>
                  <a:pt x="82" y="237"/>
                  <a:pt x="87" y="231"/>
                  <a:pt x="87" y="22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9" name="Freeform 132"/>
          <p:cNvSpPr/>
          <p:nvPr/>
        </p:nvSpPr>
        <p:spPr bwMode="auto">
          <a:xfrm>
            <a:off x="1897452" y="1918137"/>
            <a:ext cx="806853" cy="1907618"/>
          </a:xfrm>
          <a:custGeom>
            <a:avLst/>
            <a:gdLst>
              <a:gd name="T0" fmla="*/ 334 w 500"/>
              <a:gd name="T1" fmla="*/ 970 h 1182"/>
              <a:gd name="T2" fmla="*/ 345 w 500"/>
              <a:gd name="T3" fmla="*/ 959 h 1182"/>
              <a:gd name="T4" fmla="*/ 398 w 500"/>
              <a:gd name="T5" fmla="*/ 959 h 1182"/>
              <a:gd name="T6" fmla="*/ 409 w 500"/>
              <a:gd name="T7" fmla="*/ 967 h 1182"/>
              <a:gd name="T8" fmla="*/ 457 w 500"/>
              <a:gd name="T9" fmla="*/ 1001 h 1182"/>
              <a:gd name="T10" fmla="*/ 486 w 500"/>
              <a:gd name="T11" fmla="*/ 992 h 1182"/>
              <a:gd name="T12" fmla="*/ 500 w 500"/>
              <a:gd name="T13" fmla="*/ 943 h 1182"/>
              <a:gd name="T14" fmla="*/ 460 w 500"/>
              <a:gd name="T15" fmla="*/ 881 h 1182"/>
              <a:gd name="T16" fmla="*/ 405 w 500"/>
              <a:gd name="T17" fmla="*/ 917 h 1182"/>
              <a:gd name="T18" fmla="*/ 395 w 500"/>
              <a:gd name="T19" fmla="*/ 924 h 1182"/>
              <a:gd name="T20" fmla="*/ 347 w 500"/>
              <a:gd name="T21" fmla="*/ 924 h 1182"/>
              <a:gd name="T22" fmla="*/ 336 w 500"/>
              <a:gd name="T23" fmla="*/ 913 h 1182"/>
              <a:gd name="T24" fmla="*/ 336 w 500"/>
              <a:gd name="T25" fmla="*/ 783 h 1182"/>
              <a:gd name="T26" fmla="*/ 334 w 500"/>
              <a:gd name="T27" fmla="*/ 778 h 1182"/>
              <a:gd name="T28" fmla="*/ 336 w 500"/>
              <a:gd name="T29" fmla="*/ 772 h 1182"/>
              <a:gd name="T30" fmla="*/ 336 w 500"/>
              <a:gd name="T31" fmla="*/ 0 h 1182"/>
              <a:gd name="T32" fmla="*/ 134 w 500"/>
              <a:gd name="T33" fmla="*/ 281 h 1182"/>
              <a:gd name="T34" fmla="*/ 221 w 500"/>
              <a:gd name="T35" fmla="*/ 959 h 1182"/>
              <a:gd name="T36" fmla="*/ 334 w 500"/>
              <a:gd name="T37" fmla="*/ 1182 h 1182"/>
              <a:gd name="T38" fmla="*/ 334 w 500"/>
              <a:gd name="T39" fmla="*/ 97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0" h="1182">
                <a:moveTo>
                  <a:pt x="334" y="970"/>
                </a:moveTo>
                <a:cubicBezTo>
                  <a:pt x="334" y="964"/>
                  <a:pt x="339" y="959"/>
                  <a:pt x="345" y="959"/>
                </a:cubicBezTo>
                <a:cubicBezTo>
                  <a:pt x="398" y="959"/>
                  <a:pt x="398" y="959"/>
                  <a:pt x="398" y="959"/>
                </a:cubicBezTo>
                <a:cubicBezTo>
                  <a:pt x="403" y="959"/>
                  <a:pt x="407" y="963"/>
                  <a:pt x="409" y="967"/>
                </a:cubicBezTo>
                <a:cubicBezTo>
                  <a:pt x="409" y="969"/>
                  <a:pt x="418" y="999"/>
                  <a:pt x="457" y="1001"/>
                </a:cubicBezTo>
                <a:cubicBezTo>
                  <a:pt x="470" y="1001"/>
                  <a:pt x="479" y="998"/>
                  <a:pt x="486" y="992"/>
                </a:cubicBezTo>
                <a:cubicBezTo>
                  <a:pt x="495" y="983"/>
                  <a:pt x="500" y="966"/>
                  <a:pt x="500" y="943"/>
                </a:cubicBezTo>
                <a:cubicBezTo>
                  <a:pt x="500" y="907"/>
                  <a:pt x="493" y="882"/>
                  <a:pt x="460" y="881"/>
                </a:cubicBezTo>
                <a:cubicBezTo>
                  <a:pt x="420" y="880"/>
                  <a:pt x="406" y="916"/>
                  <a:pt x="405" y="917"/>
                </a:cubicBezTo>
                <a:cubicBezTo>
                  <a:pt x="403" y="921"/>
                  <a:pt x="399" y="924"/>
                  <a:pt x="395" y="924"/>
                </a:cubicBezTo>
                <a:cubicBezTo>
                  <a:pt x="347" y="924"/>
                  <a:pt x="347" y="924"/>
                  <a:pt x="347" y="924"/>
                </a:cubicBezTo>
                <a:cubicBezTo>
                  <a:pt x="341" y="924"/>
                  <a:pt x="336" y="919"/>
                  <a:pt x="336" y="913"/>
                </a:cubicBezTo>
                <a:cubicBezTo>
                  <a:pt x="336" y="783"/>
                  <a:pt x="336" y="783"/>
                  <a:pt x="336" y="783"/>
                </a:cubicBezTo>
                <a:cubicBezTo>
                  <a:pt x="335" y="782"/>
                  <a:pt x="334" y="780"/>
                  <a:pt x="334" y="778"/>
                </a:cubicBezTo>
                <a:cubicBezTo>
                  <a:pt x="334" y="776"/>
                  <a:pt x="335" y="774"/>
                  <a:pt x="336" y="772"/>
                </a:cubicBezTo>
                <a:cubicBezTo>
                  <a:pt x="336" y="0"/>
                  <a:pt x="336" y="0"/>
                  <a:pt x="336" y="0"/>
                </a:cubicBezTo>
                <a:cubicBezTo>
                  <a:pt x="254" y="67"/>
                  <a:pt x="182" y="159"/>
                  <a:pt x="134" y="281"/>
                </a:cubicBezTo>
                <a:cubicBezTo>
                  <a:pt x="0" y="619"/>
                  <a:pt x="191" y="899"/>
                  <a:pt x="221" y="959"/>
                </a:cubicBezTo>
                <a:cubicBezTo>
                  <a:pt x="238" y="992"/>
                  <a:pt x="290" y="1088"/>
                  <a:pt x="334" y="1182"/>
                </a:cubicBezTo>
                <a:lnTo>
                  <a:pt x="334" y="97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1" name="Freeform 140"/>
          <p:cNvSpPr>
            <a:spLocks noEditPoints="1"/>
          </p:cNvSpPr>
          <p:nvPr/>
        </p:nvSpPr>
        <p:spPr bwMode="auto">
          <a:xfrm>
            <a:off x="2238164" y="2558378"/>
            <a:ext cx="76755" cy="74882"/>
          </a:xfrm>
          <a:custGeom>
            <a:avLst/>
            <a:gdLst>
              <a:gd name="T0" fmla="*/ 24 w 47"/>
              <a:gd name="T1" fmla="*/ 47 h 47"/>
              <a:gd name="T2" fmla="*/ 0 w 47"/>
              <a:gd name="T3" fmla="*/ 23 h 47"/>
              <a:gd name="T4" fmla="*/ 24 w 47"/>
              <a:gd name="T5" fmla="*/ 0 h 47"/>
              <a:gd name="T6" fmla="*/ 47 w 47"/>
              <a:gd name="T7" fmla="*/ 23 h 47"/>
              <a:gd name="T8" fmla="*/ 24 w 47"/>
              <a:gd name="T9" fmla="*/ 47 h 47"/>
              <a:gd name="T10" fmla="*/ 40 w 47"/>
              <a:gd name="T11" fmla="*/ 23 h 47"/>
              <a:gd name="T12" fmla="*/ 24 w 47"/>
              <a:gd name="T13" fmla="*/ 7 h 47"/>
              <a:gd name="T14" fmla="*/ 7 w 47"/>
              <a:gd name="T15" fmla="*/ 23 h 47"/>
              <a:gd name="T16" fmla="*/ 24 w 47"/>
              <a:gd name="T17" fmla="*/ 39 h 47"/>
              <a:gd name="T18" fmla="*/ 40 w 47"/>
              <a:gd name="T19"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7">
                <a:moveTo>
                  <a:pt x="24" y="47"/>
                </a:moveTo>
                <a:cubicBezTo>
                  <a:pt x="11" y="47"/>
                  <a:pt x="0" y="36"/>
                  <a:pt x="0" y="23"/>
                </a:cubicBezTo>
                <a:cubicBezTo>
                  <a:pt x="0" y="11"/>
                  <a:pt x="10" y="0"/>
                  <a:pt x="24" y="0"/>
                </a:cubicBezTo>
                <a:cubicBezTo>
                  <a:pt x="37" y="0"/>
                  <a:pt x="47" y="10"/>
                  <a:pt x="47" y="23"/>
                </a:cubicBezTo>
                <a:cubicBezTo>
                  <a:pt x="47" y="36"/>
                  <a:pt x="37" y="47"/>
                  <a:pt x="24" y="47"/>
                </a:cubicBezTo>
                <a:close/>
                <a:moveTo>
                  <a:pt x="40" y="23"/>
                </a:moveTo>
                <a:cubicBezTo>
                  <a:pt x="40" y="15"/>
                  <a:pt x="33" y="7"/>
                  <a:pt x="24" y="7"/>
                </a:cubicBezTo>
                <a:cubicBezTo>
                  <a:pt x="15" y="7"/>
                  <a:pt x="7" y="14"/>
                  <a:pt x="7" y="23"/>
                </a:cubicBezTo>
                <a:cubicBezTo>
                  <a:pt x="7" y="32"/>
                  <a:pt x="15" y="39"/>
                  <a:pt x="24" y="39"/>
                </a:cubicBezTo>
                <a:cubicBezTo>
                  <a:pt x="33" y="39"/>
                  <a:pt x="40" y="32"/>
                  <a:pt x="40" y="23"/>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2" name="Freeform 135"/>
          <p:cNvSpPr>
            <a:spLocks noEditPoints="1"/>
          </p:cNvSpPr>
          <p:nvPr/>
        </p:nvSpPr>
        <p:spPr bwMode="auto">
          <a:xfrm>
            <a:off x="2142691" y="2661340"/>
            <a:ext cx="228390" cy="331353"/>
          </a:xfrm>
          <a:custGeom>
            <a:avLst/>
            <a:gdLst>
              <a:gd name="T0" fmla="*/ 88 w 141"/>
              <a:gd name="T1" fmla="*/ 3 h 205"/>
              <a:gd name="T2" fmla="*/ 137 w 141"/>
              <a:gd name="T3" fmla="*/ 53 h 205"/>
              <a:gd name="T4" fmla="*/ 122 w 141"/>
              <a:gd name="T5" fmla="*/ 117 h 205"/>
              <a:gd name="T6" fmla="*/ 116 w 141"/>
              <a:gd name="T7" fmla="*/ 140 h 205"/>
              <a:gd name="T8" fmla="*/ 115 w 141"/>
              <a:gd name="T9" fmla="*/ 160 h 205"/>
              <a:gd name="T10" fmla="*/ 106 w 141"/>
              <a:gd name="T11" fmla="*/ 186 h 205"/>
              <a:gd name="T12" fmla="*/ 82 w 141"/>
              <a:gd name="T13" fmla="*/ 204 h 205"/>
              <a:gd name="T14" fmla="*/ 37 w 141"/>
              <a:gd name="T15" fmla="*/ 189 h 205"/>
              <a:gd name="T16" fmla="*/ 25 w 141"/>
              <a:gd name="T17" fmla="*/ 163 h 205"/>
              <a:gd name="T18" fmla="*/ 25 w 141"/>
              <a:gd name="T19" fmla="*/ 146 h 205"/>
              <a:gd name="T20" fmla="*/ 23 w 141"/>
              <a:gd name="T21" fmla="*/ 133 h 205"/>
              <a:gd name="T22" fmla="*/ 6 w 141"/>
              <a:gd name="T23" fmla="*/ 94 h 205"/>
              <a:gd name="T24" fmla="*/ 43 w 141"/>
              <a:gd name="T25" fmla="*/ 6 h 205"/>
              <a:gd name="T26" fmla="*/ 66 w 141"/>
              <a:gd name="T27" fmla="*/ 0 h 205"/>
              <a:gd name="T28" fmla="*/ 70 w 141"/>
              <a:gd name="T29" fmla="*/ 141 h 205"/>
              <a:gd name="T30" fmla="*/ 104 w 141"/>
              <a:gd name="T31" fmla="*/ 135 h 205"/>
              <a:gd name="T32" fmla="*/ 118 w 141"/>
              <a:gd name="T33" fmla="*/ 97 h 205"/>
              <a:gd name="T34" fmla="*/ 105 w 141"/>
              <a:gd name="T35" fmla="*/ 26 h 205"/>
              <a:gd name="T36" fmla="*/ 15 w 141"/>
              <a:gd name="T37" fmla="*/ 80 h 205"/>
              <a:gd name="T38" fmla="*/ 36 w 141"/>
              <a:gd name="T39" fmla="*/ 136 h 205"/>
              <a:gd name="T40" fmla="*/ 70 w 141"/>
              <a:gd name="T41" fmla="*/ 141 h 205"/>
              <a:gd name="T42" fmla="*/ 43 w 141"/>
              <a:gd name="T43" fmla="*/ 147 h 205"/>
              <a:gd name="T44" fmla="*/ 43 w 141"/>
              <a:gd name="T45" fmla="*/ 158 h 205"/>
              <a:gd name="T46" fmla="*/ 97 w 141"/>
              <a:gd name="T47" fmla="*/ 158 h 205"/>
              <a:gd name="T48" fmla="*/ 97 w 141"/>
              <a:gd name="T49" fmla="*/ 147 h 205"/>
              <a:gd name="T50" fmla="*/ 70 w 141"/>
              <a:gd name="T51" fmla="*/ 164 h 205"/>
              <a:gd name="T52" fmla="*/ 37 w 141"/>
              <a:gd name="T53" fmla="*/ 167 h 205"/>
              <a:gd name="T54" fmla="*/ 81 w 141"/>
              <a:gd name="T55" fmla="*/ 175 h 205"/>
              <a:gd name="T56" fmla="*/ 103 w 141"/>
              <a:gd name="T57" fmla="*/ 171 h 205"/>
              <a:gd name="T58" fmla="*/ 70 w 141"/>
              <a:gd name="T59" fmla="*/ 164 h 205"/>
              <a:gd name="T60" fmla="*/ 58 w 141"/>
              <a:gd name="T61" fmla="*/ 191 h 205"/>
              <a:gd name="T62" fmla="*/ 92 w 141"/>
              <a:gd name="T63" fmla="*/ 181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05">
                <a:moveTo>
                  <a:pt x="74" y="0"/>
                </a:moveTo>
                <a:cubicBezTo>
                  <a:pt x="78" y="1"/>
                  <a:pt x="83" y="1"/>
                  <a:pt x="88" y="3"/>
                </a:cubicBezTo>
                <a:cubicBezTo>
                  <a:pt x="100" y="6"/>
                  <a:pt x="110" y="12"/>
                  <a:pt x="119" y="21"/>
                </a:cubicBezTo>
                <a:cubicBezTo>
                  <a:pt x="128" y="30"/>
                  <a:pt x="134" y="40"/>
                  <a:pt x="137" y="53"/>
                </a:cubicBezTo>
                <a:cubicBezTo>
                  <a:pt x="141" y="70"/>
                  <a:pt x="139" y="86"/>
                  <a:pt x="130" y="102"/>
                </a:cubicBezTo>
                <a:cubicBezTo>
                  <a:pt x="128" y="107"/>
                  <a:pt x="125" y="112"/>
                  <a:pt x="122" y="117"/>
                </a:cubicBezTo>
                <a:cubicBezTo>
                  <a:pt x="119" y="123"/>
                  <a:pt x="117" y="130"/>
                  <a:pt x="117" y="138"/>
                </a:cubicBezTo>
                <a:cubicBezTo>
                  <a:pt x="117" y="139"/>
                  <a:pt x="116" y="139"/>
                  <a:pt x="116" y="140"/>
                </a:cubicBezTo>
                <a:cubicBezTo>
                  <a:pt x="116" y="142"/>
                  <a:pt x="115" y="147"/>
                  <a:pt x="116" y="149"/>
                </a:cubicBezTo>
                <a:cubicBezTo>
                  <a:pt x="117" y="153"/>
                  <a:pt x="116" y="156"/>
                  <a:pt x="115" y="160"/>
                </a:cubicBezTo>
                <a:cubicBezTo>
                  <a:pt x="115" y="160"/>
                  <a:pt x="114" y="161"/>
                  <a:pt x="115" y="162"/>
                </a:cubicBezTo>
                <a:cubicBezTo>
                  <a:pt x="118" y="171"/>
                  <a:pt x="115" y="181"/>
                  <a:pt x="106" y="186"/>
                </a:cubicBezTo>
                <a:cubicBezTo>
                  <a:pt x="105" y="186"/>
                  <a:pt x="104" y="187"/>
                  <a:pt x="104" y="188"/>
                </a:cubicBezTo>
                <a:cubicBezTo>
                  <a:pt x="100" y="198"/>
                  <a:pt x="93" y="204"/>
                  <a:pt x="82" y="204"/>
                </a:cubicBezTo>
                <a:cubicBezTo>
                  <a:pt x="74" y="205"/>
                  <a:pt x="65" y="205"/>
                  <a:pt x="56" y="204"/>
                </a:cubicBezTo>
                <a:cubicBezTo>
                  <a:pt x="46" y="203"/>
                  <a:pt x="40" y="198"/>
                  <a:pt x="37" y="189"/>
                </a:cubicBezTo>
                <a:cubicBezTo>
                  <a:pt x="36" y="187"/>
                  <a:pt x="35" y="186"/>
                  <a:pt x="33" y="185"/>
                </a:cubicBezTo>
                <a:cubicBezTo>
                  <a:pt x="25" y="181"/>
                  <a:pt x="22" y="171"/>
                  <a:pt x="25" y="163"/>
                </a:cubicBezTo>
                <a:cubicBezTo>
                  <a:pt x="25" y="161"/>
                  <a:pt x="26" y="161"/>
                  <a:pt x="25" y="159"/>
                </a:cubicBezTo>
                <a:cubicBezTo>
                  <a:pt x="23" y="155"/>
                  <a:pt x="23" y="151"/>
                  <a:pt x="25" y="146"/>
                </a:cubicBezTo>
                <a:cubicBezTo>
                  <a:pt x="25" y="145"/>
                  <a:pt x="25" y="144"/>
                  <a:pt x="25" y="143"/>
                </a:cubicBezTo>
                <a:cubicBezTo>
                  <a:pt x="24" y="140"/>
                  <a:pt x="23" y="137"/>
                  <a:pt x="23" y="133"/>
                </a:cubicBezTo>
                <a:cubicBezTo>
                  <a:pt x="22" y="126"/>
                  <a:pt x="19" y="119"/>
                  <a:pt x="15" y="113"/>
                </a:cubicBezTo>
                <a:cubicBezTo>
                  <a:pt x="12" y="107"/>
                  <a:pt x="9" y="101"/>
                  <a:pt x="6" y="94"/>
                </a:cubicBezTo>
                <a:cubicBezTo>
                  <a:pt x="1" y="83"/>
                  <a:pt x="0" y="70"/>
                  <a:pt x="2" y="58"/>
                </a:cubicBezTo>
                <a:cubicBezTo>
                  <a:pt x="7" y="33"/>
                  <a:pt x="21" y="16"/>
                  <a:pt x="43" y="6"/>
                </a:cubicBezTo>
                <a:cubicBezTo>
                  <a:pt x="50" y="3"/>
                  <a:pt x="57" y="1"/>
                  <a:pt x="64" y="0"/>
                </a:cubicBezTo>
                <a:cubicBezTo>
                  <a:pt x="65" y="0"/>
                  <a:pt x="65" y="0"/>
                  <a:pt x="66" y="0"/>
                </a:cubicBezTo>
                <a:cubicBezTo>
                  <a:pt x="69" y="0"/>
                  <a:pt x="71" y="0"/>
                  <a:pt x="74" y="0"/>
                </a:cubicBezTo>
                <a:close/>
                <a:moveTo>
                  <a:pt x="70" y="141"/>
                </a:moveTo>
                <a:cubicBezTo>
                  <a:pt x="79" y="141"/>
                  <a:pt x="88" y="141"/>
                  <a:pt x="97" y="141"/>
                </a:cubicBezTo>
                <a:cubicBezTo>
                  <a:pt x="102" y="141"/>
                  <a:pt x="103" y="140"/>
                  <a:pt x="104" y="135"/>
                </a:cubicBezTo>
                <a:cubicBezTo>
                  <a:pt x="105" y="129"/>
                  <a:pt x="106" y="123"/>
                  <a:pt x="108" y="118"/>
                </a:cubicBezTo>
                <a:cubicBezTo>
                  <a:pt x="111" y="110"/>
                  <a:pt x="115" y="104"/>
                  <a:pt x="118" y="97"/>
                </a:cubicBezTo>
                <a:cubicBezTo>
                  <a:pt x="122" y="90"/>
                  <a:pt x="125" y="82"/>
                  <a:pt x="126" y="74"/>
                </a:cubicBezTo>
                <a:cubicBezTo>
                  <a:pt x="127" y="55"/>
                  <a:pt x="120" y="38"/>
                  <a:pt x="105" y="26"/>
                </a:cubicBezTo>
                <a:cubicBezTo>
                  <a:pt x="86" y="10"/>
                  <a:pt x="61" y="9"/>
                  <a:pt x="40" y="21"/>
                </a:cubicBezTo>
                <a:cubicBezTo>
                  <a:pt x="21" y="34"/>
                  <a:pt x="11" y="56"/>
                  <a:pt x="15" y="80"/>
                </a:cubicBezTo>
                <a:cubicBezTo>
                  <a:pt x="16" y="88"/>
                  <a:pt x="20" y="95"/>
                  <a:pt x="24" y="102"/>
                </a:cubicBezTo>
                <a:cubicBezTo>
                  <a:pt x="30" y="113"/>
                  <a:pt x="35" y="124"/>
                  <a:pt x="36" y="136"/>
                </a:cubicBezTo>
                <a:cubicBezTo>
                  <a:pt x="36" y="140"/>
                  <a:pt x="38" y="141"/>
                  <a:pt x="42" y="141"/>
                </a:cubicBezTo>
                <a:cubicBezTo>
                  <a:pt x="52" y="141"/>
                  <a:pt x="61" y="141"/>
                  <a:pt x="70" y="141"/>
                </a:cubicBezTo>
                <a:close/>
                <a:moveTo>
                  <a:pt x="70" y="147"/>
                </a:moveTo>
                <a:cubicBezTo>
                  <a:pt x="61" y="147"/>
                  <a:pt x="52" y="147"/>
                  <a:pt x="43" y="147"/>
                </a:cubicBezTo>
                <a:cubicBezTo>
                  <a:pt x="40" y="147"/>
                  <a:pt x="38" y="148"/>
                  <a:pt x="37" y="150"/>
                </a:cubicBezTo>
                <a:cubicBezTo>
                  <a:pt x="35" y="154"/>
                  <a:pt x="38" y="158"/>
                  <a:pt x="43" y="158"/>
                </a:cubicBezTo>
                <a:cubicBezTo>
                  <a:pt x="55" y="158"/>
                  <a:pt x="68" y="158"/>
                  <a:pt x="81" y="158"/>
                </a:cubicBezTo>
                <a:cubicBezTo>
                  <a:pt x="86" y="158"/>
                  <a:pt x="92" y="158"/>
                  <a:pt x="97" y="158"/>
                </a:cubicBezTo>
                <a:cubicBezTo>
                  <a:pt x="100" y="158"/>
                  <a:pt x="102" y="157"/>
                  <a:pt x="103" y="155"/>
                </a:cubicBezTo>
                <a:cubicBezTo>
                  <a:pt x="105" y="151"/>
                  <a:pt x="102" y="147"/>
                  <a:pt x="97" y="147"/>
                </a:cubicBezTo>
                <a:cubicBezTo>
                  <a:pt x="88" y="147"/>
                  <a:pt x="79" y="147"/>
                  <a:pt x="70" y="147"/>
                </a:cubicBezTo>
                <a:close/>
                <a:moveTo>
                  <a:pt x="70" y="164"/>
                </a:moveTo>
                <a:cubicBezTo>
                  <a:pt x="61" y="164"/>
                  <a:pt x="52" y="164"/>
                  <a:pt x="43" y="164"/>
                </a:cubicBezTo>
                <a:cubicBezTo>
                  <a:pt x="40" y="164"/>
                  <a:pt x="38" y="165"/>
                  <a:pt x="37" y="167"/>
                </a:cubicBezTo>
                <a:cubicBezTo>
                  <a:pt x="35" y="171"/>
                  <a:pt x="38" y="175"/>
                  <a:pt x="43" y="175"/>
                </a:cubicBezTo>
                <a:cubicBezTo>
                  <a:pt x="55" y="175"/>
                  <a:pt x="68" y="175"/>
                  <a:pt x="81" y="175"/>
                </a:cubicBezTo>
                <a:cubicBezTo>
                  <a:pt x="86" y="175"/>
                  <a:pt x="92" y="175"/>
                  <a:pt x="97" y="175"/>
                </a:cubicBezTo>
                <a:cubicBezTo>
                  <a:pt x="100" y="175"/>
                  <a:pt x="102" y="174"/>
                  <a:pt x="103" y="171"/>
                </a:cubicBezTo>
                <a:cubicBezTo>
                  <a:pt x="105" y="168"/>
                  <a:pt x="102" y="164"/>
                  <a:pt x="97" y="164"/>
                </a:cubicBezTo>
                <a:cubicBezTo>
                  <a:pt x="88" y="164"/>
                  <a:pt x="79" y="164"/>
                  <a:pt x="70" y="164"/>
                </a:cubicBezTo>
                <a:close/>
                <a:moveTo>
                  <a:pt x="48" y="181"/>
                </a:moveTo>
                <a:cubicBezTo>
                  <a:pt x="48" y="186"/>
                  <a:pt x="52" y="191"/>
                  <a:pt x="58" y="191"/>
                </a:cubicBezTo>
                <a:cubicBezTo>
                  <a:pt x="66" y="192"/>
                  <a:pt x="74" y="192"/>
                  <a:pt x="82" y="191"/>
                </a:cubicBezTo>
                <a:cubicBezTo>
                  <a:pt x="88" y="191"/>
                  <a:pt x="92" y="186"/>
                  <a:pt x="92" y="181"/>
                </a:cubicBezTo>
                <a:cubicBezTo>
                  <a:pt x="77" y="181"/>
                  <a:pt x="63" y="181"/>
                  <a:pt x="48" y="181"/>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4" name="Freeform 133"/>
          <p:cNvSpPr/>
          <p:nvPr/>
        </p:nvSpPr>
        <p:spPr bwMode="auto">
          <a:xfrm>
            <a:off x="2475910" y="2406738"/>
            <a:ext cx="698274" cy="748820"/>
          </a:xfrm>
          <a:custGeom>
            <a:avLst/>
            <a:gdLst>
              <a:gd name="T0" fmla="*/ 433 w 433"/>
              <a:gd name="T1" fmla="*/ 3 h 465"/>
              <a:gd name="T2" fmla="*/ 256 w 433"/>
              <a:gd name="T3" fmla="*/ 3 h 465"/>
              <a:gd name="T4" fmla="*/ 255 w 433"/>
              <a:gd name="T5" fmla="*/ 34 h 465"/>
              <a:gd name="T6" fmla="*/ 301 w 433"/>
              <a:gd name="T7" fmla="*/ 105 h 465"/>
              <a:gd name="T8" fmla="*/ 213 w 433"/>
              <a:gd name="T9" fmla="*/ 172 h 465"/>
              <a:gd name="T10" fmla="*/ 139 w 433"/>
              <a:gd name="T11" fmla="*/ 98 h 465"/>
              <a:gd name="T12" fmla="*/ 175 w 433"/>
              <a:gd name="T13" fmla="*/ 39 h 465"/>
              <a:gd name="T14" fmla="*/ 175 w 433"/>
              <a:gd name="T15" fmla="*/ 0 h 465"/>
              <a:gd name="T16" fmla="*/ 0 w 433"/>
              <a:gd name="T17" fmla="*/ 0 h 465"/>
              <a:gd name="T18" fmla="*/ 0 w 433"/>
              <a:gd name="T19" fmla="*/ 465 h 465"/>
              <a:gd name="T20" fmla="*/ 433 w 433"/>
              <a:gd name="T21" fmla="*/ 465 h 465"/>
              <a:gd name="T22" fmla="*/ 433 w 433"/>
              <a:gd name="T23" fmla="*/ 3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3" h="465">
                <a:moveTo>
                  <a:pt x="433" y="3"/>
                </a:moveTo>
                <a:cubicBezTo>
                  <a:pt x="256" y="3"/>
                  <a:pt x="256" y="3"/>
                  <a:pt x="256" y="3"/>
                </a:cubicBezTo>
                <a:cubicBezTo>
                  <a:pt x="255" y="34"/>
                  <a:pt x="255" y="34"/>
                  <a:pt x="255" y="34"/>
                </a:cubicBezTo>
                <a:cubicBezTo>
                  <a:pt x="270" y="42"/>
                  <a:pt x="302" y="63"/>
                  <a:pt x="301" y="105"/>
                </a:cubicBezTo>
                <a:cubicBezTo>
                  <a:pt x="300" y="142"/>
                  <a:pt x="261" y="172"/>
                  <a:pt x="213" y="172"/>
                </a:cubicBezTo>
                <a:cubicBezTo>
                  <a:pt x="165" y="172"/>
                  <a:pt x="139" y="134"/>
                  <a:pt x="139" y="98"/>
                </a:cubicBezTo>
                <a:cubicBezTo>
                  <a:pt x="139" y="70"/>
                  <a:pt x="164" y="47"/>
                  <a:pt x="175" y="39"/>
                </a:cubicBezTo>
                <a:cubicBezTo>
                  <a:pt x="175" y="0"/>
                  <a:pt x="175" y="0"/>
                  <a:pt x="175" y="0"/>
                </a:cubicBezTo>
                <a:cubicBezTo>
                  <a:pt x="0" y="0"/>
                  <a:pt x="0" y="0"/>
                  <a:pt x="0" y="0"/>
                </a:cubicBezTo>
                <a:cubicBezTo>
                  <a:pt x="0" y="465"/>
                  <a:pt x="0" y="465"/>
                  <a:pt x="0" y="465"/>
                </a:cubicBezTo>
                <a:cubicBezTo>
                  <a:pt x="433" y="465"/>
                  <a:pt x="433" y="465"/>
                  <a:pt x="433" y="465"/>
                </a:cubicBezTo>
                <a:lnTo>
                  <a:pt x="433" y="3"/>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6" name="Freeform 141"/>
          <p:cNvSpPr/>
          <p:nvPr/>
        </p:nvSpPr>
        <p:spPr bwMode="auto">
          <a:xfrm>
            <a:off x="2749229" y="2852285"/>
            <a:ext cx="174101" cy="248984"/>
          </a:xfrm>
          <a:custGeom>
            <a:avLst/>
            <a:gdLst>
              <a:gd name="T0" fmla="*/ 0 w 107"/>
              <a:gd name="T1" fmla="*/ 155 h 155"/>
              <a:gd name="T2" fmla="*/ 0 w 107"/>
              <a:gd name="T3" fmla="*/ 60 h 155"/>
              <a:gd name="T4" fmla="*/ 42 w 107"/>
              <a:gd name="T5" fmla="*/ 7 h 155"/>
              <a:gd name="T6" fmla="*/ 107 w 107"/>
              <a:gd name="T7" fmla="*/ 56 h 155"/>
              <a:gd name="T8" fmla="*/ 107 w 107"/>
              <a:gd name="T9" fmla="*/ 62 h 155"/>
              <a:gd name="T10" fmla="*/ 107 w 107"/>
              <a:gd name="T11" fmla="*/ 155 h 155"/>
              <a:gd name="T12" fmla="*/ 0 w 107"/>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107" h="155">
                <a:moveTo>
                  <a:pt x="0" y="155"/>
                </a:moveTo>
                <a:cubicBezTo>
                  <a:pt x="0" y="123"/>
                  <a:pt x="0" y="91"/>
                  <a:pt x="0" y="60"/>
                </a:cubicBezTo>
                <a:cubicBezTo>
                  <a:pt x="0" y="34"/>
                  <a:pt x="17" y="13"/>
                  <a:pt x="42" y="7"/>
                </a:cubicBezTo>
                <a:cubicBezTo>
                  <a:pt x="74" y="0"/>
                  <a:pt x="105" y="23"/>
                  <a:pt x="107" y="56"/>
                </a:cubicBezTo>
                <a:cubicBezTo>
                  <a:pt x="107" y="58"/>
                  <a:pt x="107" y="60"/>
                  <a:pt x="107" y="62"/>
                </a:cubicBezTo>
                <a:cubicBezTo>
                  <a:pt x="107" y="93"/>
                  <a:pt x="107" y="124"/>
                  <a:pt x="107" y="155"/>
                </a:cubicBezTo>
                <a:cubicBezTo>
                  <a:pt x="72" y="155"/>
                  <a:pt x="36" y="155"/>
                  <a:pt x="0" y="15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7" name="Freeform 142"/>
          <p:cNvSpPr/>
          <p:nvPr/>
        </p:nvSpPr>
        <p:spPr bwMode="auto">
          <a:xfrm>
            <a:off x="2775437" y="2734347"/>
            <a:ext cx="119811" cy="112323"/>
          </a:xfrm>
          <a:custGeom>
            <a:avLst/>
            <a:gdLst>
              <a:gd name="T0" fmla="*/ 42 w 74"/>
              <a:gd name="T1" fmla="*/ 0 h 69"/>
              <a:gd name="T2" fmla="*/ 49 w 74"/>
              <a:gd name="T3" fmla="*/ 2 h 69"/>
              <a:gd name="T4" fmla="*/ 71 w 74"/>
              <a:gd name="T5" fmla="*/ 40 h 69"/>
              <a:gd name="T6" fmla="*/ 38 w 74"/>
              <a:gd name="T7" fmla="*/ 69 h 69"/>
              <a:gd name="T8" fmla="*/ 4 w 74"/>
              <a:gd name="T9" fmla="*/ 41 h 69"/>
              <a:gd name="T10" fmla="*/ 32 w 74"/>
              <a:gd name="T11" fmla="*/ 1 h 69"/>
              <a:gd name="T12" fmla="*/ 33 w 74"/>
              <a:gd name="T13" fmla="*/ 0 h 69"/>
              <a:gd name="T14" fmla="*/ 42 w 74"/>
              <a:gd name="T15" fmla="*/ 0 h 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69">
                <a:moveTo>
                  <a:pt x="42" y="0"/>
                </a:moveTo>
                <a:cubicBezTo>
                  <a:pt x="44" y="1"/>
                  <a:pt x="47" y="1"/>
                  <a:pt x="49" y="2"/>
                </a:cubicBezTo>
                <a:cubicBezTo>
                  <a:pt x="65" y="8"/>
                  <a:pt x="74" y="24"/>
                  <a:pt x="71" y="40"/>
                </a:cubicBezTo>
                <a:cubicBezTo>
                  <a:pt x="69" y="56"/>
                  <a:pt x="54" y="68"/>
                  <a:pt x="38" y="69"/>
                </a:cubicBezTo>
                <a:cubicBezTo>
                  <a:pt x="21" y="69"/>
                  <a:pt x="7" y="57"/>
                  <a:pt x="4" y="41"/>
                </a:cubicBezTo>
                <a:cubicBezTo>
                  <a:pt x="0" y="22"/>
                  <a:pt x="13" y="4"/>
                  <a:pt x="32" y="1"/>
                </a:cubicBezTo>
                <a:cubicBezTo>
                  <a:pt x="32" y="0"/>
                  <a:pt x="33" y="0"/>
                  <a:pt x="33" y="0"/>
                </a:cubicBezTo>
                <a:cubicBezTo>
                  <a:pt x="36" y="0"/>
                  <a:pt x="39" y="0"/>
                  <a:pt x="42"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9" name="Freeform 128"/>
          <p:cNvSpPr/>
          <p:nvPr/>
        </p:nvSpPr>
        <p:spPr bwMode="auto">
          <a:xfrm>
            <a:off x="2475909" y="1652307"/>
            <a:ext cx="1797166" cy="994059"/>
          </a:xfrm>
          <a:custGeom>
            <a:avLst/>
            <a:gdLst>
              <a:gd name="T0" fmla="*/ 0 w 1114"/>
              <a:gd name="T1" fmla="*/ 445 h 616"/>
              <a:gd name="T2" fmla="*/ 186 w 1114"/>
              <a:gd name="T3" fmla="*/ 445 h 616"/>
              <a:gd name="T4" fmla="*/ 197 w 1114"/>
              <a:gd name="T5" fmla="*/ 456 h 616"/>
              <a:gd name="T6" fmla="*/ 197 w 1114"/>
              <a:gd name="T7" fmla="*/ 511 h 616"/>
              <a:gd name="T8" fmla="*/ 192 w 1114"/>
              <a:gd name="T9" fmla="*/ 521 h 616"/>
              <a:gd name="T10" fmla="*/ 161 w 1114"/>
              <a:gd name="T11" fmla="*/ 565 h 616"/>
              <a:gd name="T12" fmla="*/ 213 w 1114"/>
              <a:gd name="T13" fmla="*/ 616 h 616"/>
              <a:gd name="T14" fmla="*/ 279 w 1114"/>
              <a:gd name="T15" fmla="*/ 571 h 616"/>
              <a:gd name="T16" fmla="*/ 240 w 1114"/>
              <a:gd name="T17" fmla="*/ 519 h 616"/>
              <a:gd name="T18" fmla="*/ 233 w 1114"/>
              <a:gd name="T19" fmla="*/ 508 h 616"/>
              <a:gd name="T20" fmla="*/ 234 w 1114"/>
              <a:gd name="T21" fmla="*/ 458 h 616"/>
              <a:gd name="T22" fmla="*/ 245 w 1114"/>
              <a:gd name="T23" fmla="*/ 448 h 616"/>
              <a:gd name="T24" fmla="*/ 647 w 1114"/>
              <a:gd name="T25" fmla="*/ 448 h 616"/>
              <a:gd name="T26" fmla="*/ 647 w 1114"/>
              <a:gd name="T27" fmla="*/ 412 h 616"/>
              <a:gd name="T28" fmla="*/ 605 w 1114"/>
              <a:gd name="T29" fmla="*/ 339 h 616"/>
              <a:gd name="T30" fmla="*/ 683 w 1114"/>
              <a:gd name="T31" fmla="*/ 279 h 616"/>
              <a:gd name="T32" fmla="*/ 767 w 1114"/>
              <a:gd name="T33" fmla="*/ 338 h 616"/>
              <a:gd name="T34" fmla="*/ 728 w 1114"/>
              <a:gd name="T35" fmla="*/ 413 h 616"/>
              <a:gd name="T36" fmla="*/ 728 w 1114"/>
              <a:gd name="T37" fmla="*/ 446 h 616"/>
              <a:gd name="T38" fmla="*/ 1114 w 1114"/>
              <a:gd name="T39" fmla="*/ 446 h 616"/>
              <a:gd name="T40" fmla="*/ 952 w 1114"/>
              <a:gd name="T41" fmla="*/ 204 h 616"/>
              <a:gd name="T42" fmla="*/ 460 w 1114"/>
              <a:gd name="T43" fmla="*/ 2 h 616"/>
              <a:gd name="T44" fmla="*/ 0 w 1114"/>
              <a:gd name="T45" fmla="*/ 148 h 616"/>
              <a:gd name="T46" fmla="*/ 0 w 1114"/>
              <a:gd name="T47" fmla="*/ 445 h 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14" h="616">
                <a:moveTo>
                  <a:pt x="0" y="445"/>
                </a:moveTo>
                <a:cubicBezTo>
                  <a:pt x="186" y="445"/>
                  <a:pt x="186" y="445"/>
                  <a:pt x="186" y="445"/>
                </a:cubicBezTo>
                <a:cubicBezTo>
                  <a:pt x="192" y="445"/>
                  <a:pt x="197" y="449"/>
                  <a:pt x="197" y="456"/>
                </a:cubicBezTo>
                <a:cubicBezTo>
                  <a:pt x="197" y="511"/>
                  <a:pt x="197" y="511"/>
                  <a:pt x="197" y="511"/>
                </a:cubicBezTo>
                <a:cubicBezTo>
                  <a:pt x="197" y="515"/>
                  <a:pt x="196" y="519"/>
                  <a:pt x="192" y="521"/>
                </a:cubicBezTo>
                <a:cubicBezTo>
                  <a:pt x="184" y="526"/>
                  <a:pt x="161" y="546"/>
                  <a:pt x="161" y="565"/>
                </a:cubicBezTo>
                <a:cubicBezTo>
                  <a:pt x="161" y="591"/>
                  <a:pt x="179" y="616"/>
                  <a:pt x="213" y="616"/>
                </a:cubicBezTo>
                <a:cubicBezTo>
                  <a:pt x="249" y="616"/>
                  <a:pt x="278" y="597"/>
                  <a:pt x="279" y="571"/>
                </a:cubicBezTo>
                <a:cubicBezTo>
                  <a:pt x="280" y="534"/>
                  <a:pt x="240" y="519"/>
                  <a:pt x="240" y="519"/>
                </a:cubicBezTo>
                <a:cubicBezTo>
                  <a:pt x="235" y="517"/>
                  <a:pt x="232" y="513"/>
                  <a:pt x="233" y="508"/>
                </a:cubicBezTo>
                <a:cubicBezTo>
                  <a:pt x="234" y="458"/>
                  <a:pt x="234" y="458"/>
                  <a:pt x="234" y="458"/>
                </a:cubicBezTo>
                <a:cubicBezTo>
                  <a:pt x="234" y="452"/>
                  <a:pt x="239" y="448"/>
                  <a:pt x="245" y="448"/>
                </a:cubicBezTo>
                <a:cubicBezTo>
                  <a:pt x="647" y="448"/>
                  <a:pt x="647" y="448"/>
                  <a:pt x="647" y="448"/>
                </a:cubicBezTo>
                <a:cubicBezTo>
                  <a:pt x="647" y="412"/>
                  <a:pt x="647" y="412"/>
                  <a:pt x="647" y="412"/>
                </a:cubicBezTo>
                <a:cubicBezTo>
                  <a:pt x="634" y="404"/>
                  <a:pt x="605" y="380"/>
                  <a:pt x="605" y="339"/>
                </a:cubicBezTo>
                <a:cubicBezTo>
                  <a:pt x="605" y="298"/>
                  <a:pt x="646" y="279"/>
                  <a:pt x="683" y="279"/>
                </a:cubicBezTo>
                <a:cubicBezTo>
                  <a:pt x="722" y="279"/>
                  <a:pt x="767" y="294"/>
                  <a:pt x="767" y="338"/>
                </a:cubicBezTo>
                <a:cubicBezTo>
                  <a:pt x="767" y="378"/>
                  <a:pt x="739" y="404"/>
                  <a:pt x="728" y="413"/>
                </a:cubicBezTo>
                <a:cubicBezTo>
                  <a:pt x="728" y="446"/>
                  <a:pt x="728" y="446"/>
                  <a:pt x="728" y="446"/>
                </a:cubicBezTo>
                <a:cubicBezTo>
                  <a:pt x="1114" y="446"/>
                  <a:pt x="1114" y="446"/>
                  <a:pt x="1114" y="446"/>
                </a:cubicBezTo>
                <a:cubicBezTo>
                  <a:pt x="1078" y="356"/>
                  <a:pt x="1025" y="265"/>
                  <a:pt x="952" y="204"/>
                </a:cubicBezTo>
                <a:cubicBezTo>
                  <a:pt x="809" y="83"/>
                  <a:pt x="677" y="5"/>
                  <a:pt x="460" y="2"/>
                </a:cubicBezTo>
                <a:cubicBezTo>
                  <a:pt x="326" y="0"/>
                  <a:pt x="149" y="37"/>
                  <a:pt x="0" y="148"/>
                </a:cubicBezTo>
                <a:lnTo>
                  <a:pt x="0" y="445"/>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0" name="Freeform 143"/>
          <p:cNvSpPr/>
          <p:nvPr/>
        </p:nvSpPr>
        <p:spPr bwMode="auto">
          <a:xfrm>
            <a:off x="2655626" y="1800197"/>
            <a:ext cx="518558" cy="310503"/>
          </a:xfrm>
          <a:custGeom>
            <a:avLst/>
            <a:gdLst>
              <a:gd name="T0" fmla="*/ 31 w 230"/>
              <a:gd name="T1" fmla="*/ 62 h 140"/>
              <a:gd name="T2" fmla="*/ 1 w 230"/>
              <a:gd name="T3" fmla="*/ 92 h 140"/>
              <a:gd name="T4" fmla="*/ 39 w 230"/>
              <a:gd name="T5" fmla="*/ 140 h 140"/>
              <a:gd name="T6" fmla="*/ 191 w 230"/>
              <a:gd name="T7" fmla="*/ 140 h 140"/>
              <a:gd name="T8" fmla="*/ 229 w 230"/>
              <a:gd name="T9" fmla="*/ 92 h 140"/>
              <a:gd name="T10" fmla="*/ 173 w 230"/>
              <a:gd name="T11" fmla="*/ 40 h 140"/>
              <a:gd name="T12" fmla="*/ 121 w 230"/>
              <a:gd name="T13" fmla="*/ 2 h 140"/>
              <a:gd name="T14" fmla="*/ 71 w 230"/>
              <a:gd name="T15" fmla="*/ 35 h 140"/>
              <a:gd name="T16" fmla="*/ 38 w 230"/>
              <a:gd name="T17" fmla="*/ 38 h 140"/>
              <a:gd name="T18" fmla="*/ 31 w 230"/>
              <a:gd name="T19" fmla="*/ 62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 h="140">
                <a:moveTo>
                  <a:pt x="31" y="62"/>
                </a:moveTo>
                <a:cubicBezTo>
                  <a:pt x="31" y="62"/>
                  <a:pt x="3" y="70"/>
                  <a:pt x="1" y="92"/>
                </a:cubicBezTo>
                <a:cubicBezTo>
                  <a:pt x="0" y="115"/>
                  <a:pt x="19" y="140"/>
                  <a:pt x="39" y="140"/>
                </a:cubicBezTo>
                <a:cubicBezTo>
                  <a:pt x="60" y="140"/>
                  <a:pt x="179" y="140"/>
                  <a:pt x="191" y="140"/>
                </a:cubicBezTo>
                <a:cubicBezTo>
                  <a:pt x="202" y="140"/>
                  <a:pt x="230" y="118"/>
                  <a:pt x="229" y="92"/>
                </a:cubicBezTo>
                <a:cubicBezTo>
                  <a:pt x="227" y="49"/>
                  <a:pt x="173" y="40"/>
                  <a:pt x="173" y="40"/>
                </a:cubicBezTo>
                <a:cubicBezTo>
                  <a:pt x="173" y="40"/>
                  <a:pt x="173" y="0"/>
                  <a:pt x="121" y="2"/>
                </a:cubicBezTo>
                <a:cubicBezTo>
                  <a:pt x="76" y="3"/>
                  <a:pt x="71" y="35"/>
                  <a:pt x="71" y="35"/>
                </a:cubicBezTo>
                <a:cubicBezTo>
                  <a:pt x="71" y="35"/>
                  <a:pt x="53" y="26"/>
                  <a:pt x="38" y="38"/>
                </a:cubicBezTo>
                <a:cubicBezTo>
                  <a:pt x="23" y="49"/>
                  <a:pt x="31" y="62"/>
                  <a:pt x="31" y="62"/>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2" name="Freeform 126"/>
          <p:cNvSpPr/>
          <p:nvPr/>
        </p:nvSpPr>
        <p:spPr bwMode="auto">
          <a:xfrm>
            <a:off x="3209753" y="3191130"/>
            <a:ext cx="698274" cy="1025882"/>
          </a:xfrm>
          <a:custGeom>
            <a:avLst/>
            <a:gdLst>
              <a:gd name="T0" fmla="*/ 293 w 433"/>
              <a:gd name="T1" fmla="*/ 94 h 635"/>
              <a:gd name="T2" fmla="*/ 334 w 433"/>
              <a:gd name="T3" fmla="*/ 80 h 635"/>
              <a:gd name="T4" fmla="*/ 401 w 433"/>
              <a:gd name="T5" fmla="*/ 118 h 635"/>
              <a:gd name="T6" fmla="*/ 433 w 433"/>
              <a:gd name="T7" fmla="*/ 118 h 635"/>
              <a:gd name="T8" fmla="*/ 433 w 433"/>
              <a:gd name="T9" fmla="*/ 0 h 635"/>
              <a:gd name="T10" fmla="*/ 0 w 433"/>
              <a:gd name="T11" fmla="*/ 0 h 635"/>
              <a:gd name="T12" fmla="*/ 0 w 433"/>
              <a:gd name="T13" fmla="*/ 463 h 635"/>
              <a:gd name="T14" fmla="*/ 158 w 433"/>
              <a:gd name="T15" fmla="*/ 463 h 635"/>
              <a:gd name="T16" fmla="*/ 169 w 433"/>
              <a:gd name="T17" fmla="*/ 474 h 635"/>
              <a:gd name="T18" fmla="*/ 169 w 433"/>
              <a:gd name="T19" fmla="*/ 528 h 635"/>
              <a:gd name="T20" fmla="*/ 165 w 433"/>
              <a:gd name="T21" fmla="*/ 537 h 635"/>
              <a:gd name="T22" fmla="*/ 129 w 433"/>
              <a:gd name="T23" fmla="*/ 586 h 635"/>
              <a:gd name="T24" fmla="*/ 141 w 433"/>
              <a:gd name="T25" fmla="*/ 619 h 635"/>
              <a:gd name="T26" fmla="*/ 183 w 433"/>
              <a:gd name="T27" fmla="*/ 635 h 635"/>
              <a:gd name="T28" fmla="*/ 250 w 433"/>
              <a:gd name="T29" fmla="*/ 594 h 635"/>
              <a:gd name="T30" fmla="*/ 210 w 433"/>
              <a:gd name="T31" fmla="*/ 533 h 635"/>
              <a:gd name="T32" fmla="*/ 204 w 433"/>
              <a:gd name="T33" fmla="*/ 524 h 635"/>
              <a:gd name="T34" fmla="*/ 204 w 433"/>
              <a:gd name="T35" fmla="*/ 471 h 635"/>
              <a:gd name="T36" fmla="*/ 215 w 433"/>
              <a:gd name="T37" fmla="*/ 460 h 635"/>
              <a:gd name="T38" fmla="*/ 433 w 433"/>
              <a:gd name="T39" fmla="*/ 460 h 635"/>
              <a:gd name="T40" fmla="*/ 433 w 433"/>
              <a:gd name="T41" fmla="*/ 199 h 635"/>
              <a:gd name="T42" fmla="*/ 410 w 433"/>
              <a:gd name="T43" fmla="*/ 199 h 635"/>
              <a:gd name="T44" fmla="*/ 338 w 433"/>
              <a:gd name="T45" fmla="*/ 243 h 635"/>
              <a:gd name="T46" fmla="*/ 270 w 433"/>
              <a:gd name="T47" fmla="*/ 161 h 635"/>
              <a:gd name="T48" fmla="*/ 293 w 433"/>
              <a:gd name="T49" fmla="*/ 94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33" h="635">
                <a:moveTo>
                  <a:pt x="293" y="94"/>
                </a:moveTo>
                <a:cubicBezTo>
                  <a:pt x="304" y="84"/>
                  <a:pt x="318" y="79"/>
                  <a:pt x="334" y="80"/>
                </a:cubicBezTo>
                <a:cubicBezTo>
                  <a:pt x="360" y="81"/>
                  <a:pt x="391" y="108"/>
                  <a:pt x="401" y="118"/>
                </a:cubicBezTo>
                <a:cubicBezTo>
                  <a:pt x="433" y="118"/>
                  <a:pt x="433" y="118"/>
                  <a:pt x="433" y="118"/>
                </a:cubicBezTo>
                <a:cubicBezTo>
                  <a:pt x="433" y="0"/>
                  <a:pt x="433" y="0"/>
                  <a:pt x="433" y="0"/>
                </a:cubicBezTo>
                <a:cubicBezTo>
                  <a:pt x="0" y="0"/>
                  <a:pt x="0" y="0"/>
                  <a:pt x="0" y="0"/>
                </a:cubicBezTo>
                <a:cubicBezTo>
                  <a:pt x="0" y="463"/>
                  <a:pt x="0" y="463"/>
                  <a:pt x="0" y="463"/>
                </a:cubicBezTo>
                <a:cubicBezTo>
                  <a:pt x="158" y="463"/>
                  <a:pt x="158" y="463"/>
                  <a:pt x="158" y="463"/>
                </a:cubicBezTo>
                <a:cubicBezTo>
                  <a:pt x="164" y="463"/>
                  <a:pt x="169" y="468"/>
                  <a:pt x="169" y="474"/>
                </a:cubicBezTo>
                <a:cubicBezTo>
                  <a:pt x="169" y="528"/>
                  <a:pt x="169" y="528"/>
                  <a:pt x="169" y="528"/>
                </a:cubicBezTo>
                <a:cubicBezTo>
                  <a:pt x="169" y="532"/>
                  <a:pt x="168" y="535"/>
                  <a:pt x="165" y="537"/>
                </a:cubicBezTo>
                <a:cubicBezTo>
                  <a:pt x="156" y="544"/>
                  <a:pt x="130" y="568"/>
                  <a:pt x="129" y="586"/>
                </a:cubicBezTo>
                <a:cubicBezTo>
                  <a:pt x="129" y="598"/>
                  <a:pt x="133" y="611"/>
                  <a:pt x="141" y="619"/>
                </a:cubicBezTo>
                <a:cubicBezTo>
                  <a:pt x="151" y="630"/>
                  <a:pt x="166" y="635"/>
                  <a:pt x="183" y="635"/>
                </a:cubicBezTo>
                <a:cubicBezTo>
                  <a:pt x="207" y="635"/>
                  <a:pt x="248" y="630"/>
                  <a:pt x="250" y="594"/>
                </a:cubicBezTo>
                <a:cubicBezTo>
                  <a:pt x="253" y="560"/>
                  <a:pt x="210" y="533"/>
                  <a:pt x="210" y="533"/>
                </a:cubicBezTo>
                <a:cubicBezTo>
                  <a:pt x="206" y="531"/>
                  <a:pt x="204" y="527"/>
                  <a:pt x="204" y="524"/>
                </a:cubicBezTo>
                <a:cubicBezTo>
                  <a:pt x="204" y="471"/>
                  <a:pt x="204" y="471"/>
                  <a:pt x="204" y="471"/>
                </a:cubicBezTo>
                <a:cubicBezTo>
                  <a:pt x="204" y="465"/>
                  <a:pt x="209" y="460"/>
                  <a:pt x="215" y="460"/>
                </a:cubicBezTo>
                <a:cubicBezTo>
                  <a:pt x="433" y="460"/>
                  <a:pt x="433" y="460"/>
                  <a:pt x="433" y="460"/>
                </a:cubicBezTo>
                <a:cubicBezTo>
                  <a:pt x="433" y="199"/>
                  <a:pt x="433" y="199"/>
                  <a:pt x="433" y="199"/>
                </a:cubicBezTo>
                <a:cubicBezTo>
                  <a:pt x="410" y="199"/>
                  <a:pt x="410" y="199"/>
                  <a:pt x="410" y="199"/>
                </a:cubicBezTo>
                <a:cubicBezTo>
                  <a:pt x="399" y="211"/>
                  <a:pt x="368" y="243"/>
                  <a:pt x="338" y="243"/>
                </a:cubicBezTo>
                <a:cubicBezTo>
                  <a:pt x="305" y="243"/>
                  <a:pt x="270" y="222"/>
                  <a:pt x="270" y="161"/>
                </a:cubicBezTo>
                <a:cubicBezTo>
                  <a:pt x="270" y="124"/>
                  <a:pt x="282" y="104"/>
                  <a:pt x="293" y="94"/>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3" name="Freeform 144"/>
          <p:cNvSpPr/>
          <p:nvPr/>
        </p:nvSpPr>
        <p:spPr bwMode="auto">
          <a:xfrm>
            <a:off x="3310843" y="3588004"/>
            <a:ext cx="290168" cy="280807"/>
          </a:xfrm>
          <a:custGeom>
            <a:avLst/>
            <a:gdLst>
              <a:gd name="T0" fmla="*/ 155 w 155"/>
              <a:gd name="T1" fmla="*/ 62 h 150"/>
              <a:gd name="T2" fmla="*/ 94 w 155"/>
              <a:gd name="T3" fmla="*/ 62 h 150"/>
              <a:gd name="T4" fmla="*/ 94 w 155"/>
              <a:gd name="T5" fmla="*/ 0 h 150"/>
              <a:gd name="T6" fmla="*/ 64 w 155"/>
              <a:gd name="T7" fmla="*/ 0 h 150"/>
              <a:gd name="T8" fmla="*/ 64 w 155"/>
              <a:gd name="T9" fmla="*/ 62 h 150"/>
              <a:gd name="T10" fmla="*/ 0 w 155"/>
              <a:gd name="T11" fmla="*/ 62 h 150"/>
              <a:gd name="T12" fmla="*/ 0 w 155"/>
              <a:gd name="T13" fmla="*/ 93 h 150"/>
              <a:gd name="T14" fmla="*/ 64 w 155"/>
              <a:gd name="T15" fmla="*/ 93 h 150"/>
              <a:gd name="T16" fmla="*/ 64 w 155"/>
              <a:gd name="T17" fmla="*/ 150 h 150"/>
              <a:gd name="T18" fmla="*/ 94 w 155"/>
              <a:gd name="T19" fmla="*/ 150 h 150"/>
              <a:gd name="T20" fmla="*/ 94 w 155"/>
              <a:gd name="T21" fmla="*/ 93 h 150"/>
              <a:gd name="T22" fmla="*/ 155 w 155"/>
              <a:gd name="T23" fmla="*/ 93 h 150"/>
              <a:gd name="T24" fmla="*/ 155 w 155"/>
              <a:gd name="T25"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0">
                <a:moveTo>
                  <a:pt x="155" y="62"/>
                </a:moveTo>
                <a:lnTo>
                  <a:pt x="94" y="62"/>
                </a:lnTo>
                <a:lnTo>
                  <a:pt x="94" y="0"/>
                </a:lnTo>
                <a:lnTo>
                  <a:pt x="64" y="0"/>
                </a:lnTo>
                <a:lnTo>
                  <a:pt x="64" y="62"/>
                </a:lnTo>
                <a:lnTo>
                  <a:pt x="0" y="62"/>
                </a:lnTo>
                <a:lnTo>
                  <a:pt x="0" y="93"/>
                </a:lnTo>
                <a:lnTo>
                  <a:pt x="64" y="93"/>
                </a:lnTo>
                <a:lnTo>
                  <a:pt x="64" y="150"/>
                </a:lnTo>
                <a:lnTo>
                  <a:pt x="94" y="150"/>
                </a:lnTo>
                <a:lnTo>
                  <a:pt x="94" y="93"/>
                </a:lnTo>
                <a:lnTo>
                  <a:pt x="155" y="93"/>
                </a:lnTo>
                <a:lnTo>
                  <a:pt x="155" y="62"/>
                </a:lnTo>
                <a:close/>
              </a:path>
            </a:pathLst>
          </a:custGeom>
          <a:solidFill>
            <a:schemeClr val="bg1"/>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5" name="Freeform 145"/>
          <p:cNvSpPr/>
          <p:nvPr/>
        </p:nvSpPr>
        <p:spPr bwMode="auto">
          <a:xfrm>
            <a:off x="2676218" y="4546493"/>
            <a:ext cx="1035243" cy="951001"/>
          </a:xfrm>
          <a:custGeom>
            <a:avLst/>
            <a:gdLst>
              <a:gd name="T0" fmla="*/ 7 w 642"/>
              <a:gd name="T1" fmla="*/ 0 h 589"/>
              <a:gd name="T2" fmla="*/ 627 w 642"/>
              <a:gd name="T3" fmla="*/ 0 h 589"/>
              <a:gd name="T4" fmla="*/ 627 w 642"/>
              <a:gd name="T5" fmla="*/ 51 h 589"/>
              <a:gd name="T6" fmla="*/ 642 w 642"/>
              <a:gd name="T7" fmla="*/ 82 h 589"/>
              <a:gd name="T8" fmla="*/ 612 w 642"/>
              <a:gd name="T9" fmla="*/ 129 h 589"/>
              <a:gd name="T10" fmla="*/ 637 w 642"/>
              <a:gd name="T11" fmla="*/ 171 h 589"/>
              <a:gd name="T12" fmla="*/ 612 w 642"/>
              <a:gd name="T13" fmla="*/ 225 h 589"/>
              <a:gd name="T14" fmla="*/ 635 w 642"/>
              <a:gd name="T15" fmla="*/ 261 h 589"/>
              <a:gd name="T16" fmla="*/ 612 w 642"/>
              <a:gd name="T17" fmla="*/ 306 h 589"/>
              <a:gd name="T18" fmla="*/ 635 w 642"/>
              <a:gd name="T19" fmla="*/ 347 h 589"/>
              <a:gd name="T20" fmla="*/ 610 w 642"/>
              <a:gd name="T21" fmla="*/ 394 h 589"/>
              <a:gd name="T22" fmla="*/ 626 w 642"/>
              <a:gd name="T23" fmla="*/ 424 h 589"/>
              <a:gd name="T24" fmla="*/ 575 w 642"/>
              <a:gd name="T25" fmla="*/ 495 h 589"/>
              <a:gd name="T26" fmla="*/ 467 w 642"/>
              <a:gd name="T27" fmla="*/ 589 h 589"/>
              <a:gd name="T28" fmla="*/ 174 w 642"/>
              <a:gd name="T29" fmla="*/ 589 h 589"/>
              <a:gd name="T30" fmla="*/ 39 w 642"/>
              <a:gd name="T31" fmla="*/ 476 h 589"/>
              <a:gd name="T32" fmla="*/ 32 w 642"/>
              <a:gd name="T33" fmla="*/ 429 h 589"/>
              <a:gd name="T34" fmla="*/ 2 w 642"/>
              <a:gd name="T35" fmla="*/ 389 h 589"/>
              <a:gd name="T36" fmla="*/ 26 w 642"/>
              <a:gd name="T37" fmla="*/ 355 h 589"/>
              <a:gd name="T38" fmla="*/ 2 w 642"/>
              <a:gd name="T39" fmla="*/ 295 h 589"/>
              <a:gd name="T40" fmla="*/ 23 w 642"/>
              <a:gd name="T41" fmla="*/ 258 h 589"/>
              <a:gd name="T42" fmla="*/ 5 w 642"/>
              <a:gd name="T43" fmla="*/ 214 h 589"/>
              <a:gd name="T44" fmla="*/ 24 w 642"/>
              <a:gd name="T45" fmla="*/ 168 h 589"/>
              <a:gd name="T46" fmla="*/ 2 w 642"/>
              <a:gd name="T47" fmla="*/ 120 h 589"/>
              <a:gd name="T48" fmla="*/ 7 w 642"/>
              <a:gd name="T49" fmla="*/ 0 h 5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42" h="589">
                <a:moveTo>
                  <a:pt x="7" y="0"/>
                </a:moveTo>
                <a:cubicBezTo>
                  <a:pt x="627" y="0"/>
                  <a:pt x="627" y="0"/>
                  <a:pt x="627" y="0"/>
                </a:cubicBezTo>
                <a:cubicBezTo>
                  <a:pt x="627" y="51"/>
                  <a:pt x="627" y="51"/>
                  <a:pt x="627" y="51"/>
                </a:cubicBezTo>
                <a:cubicBezTo>
                  <a:pt x="627" y="51"/>
                  <a:pt x="642" y="62"/>
                  <a:pt x="642" y="82"/>
                </a:cubicBezTo>
                <a:cubicBezTo>
                  <a:pt x="642" y="101"/>
                  <a:pt x="612" y="115"/>
                  <a:pt x="612" y="129"/>
                </a:cubicBezTo>
                <a:cubicBezTo>
                  <a:pt x="612" y="144"/>
                  <a:pt x="637" y="152"/>
                  <a:pt x="637" y="171"/>
                </a:cubicBezTo>
                <a:cubicBezTo>
                  <a:pt x="637" y="190"/>
                  <a:pt x="610" y="206"/>
                  <a:pt x="612" y="225"/>
                </a:cubicBezTo>
                <a:cubicBezTo>
                  <a:pt x="613" y="244"/>
                  <a:pt x="637" y="246"/>
                  <a:pt x="635" y="261"/>
                </a:cubicBezTo>
                <a:cubicBezTo>
                  <a:pt x="634" y="277"/>
                  <a:pt x="612" y="292"/>
                  <a:pt x="612" y="306"/>
                </a:cubicBezTo>
                <a:cubicBezTo>
                  <a:pt x="612" y="320"/>
                  <a:pt x="635" y="331"/>
                  <a:pt x="635" y="347"/>
                </a:cubicBezTo>
                <a:cubicBezTo>
                  <a:pt x="635" y="363"/>
                  <a:pt x="612" y="378"/>
                  <a:pt x="610" y="394"/>
                </a:cubicBezTo>
                <a:cubicBezTo>
                  <a:pt x="608" y="409"/>
                  <a:pt x="626" y="413"/>
                  <a:pt x="626" y="424"/>
                </a:cubicBezTo>
                <a:cubicBezTo>
                  <a:pt x="626" y="435"/>
                  <a:pt x="618" y="459"/>
                  <a:pt x="575" y="495"/>
                </a:cubicBezTo>
                <a:cubicBezTo>
                  <a:pt x="532" y="532"/>
                  <a:pt x="467" y="589"/>
                  <a:pt x="467" y="589"/>
                </a:cubicBezTo>
                <a:cubicBezTo>
                  <a:pt x="174" y="589"/>
                  <a:pt x="174" y="589"/>
                  <a:pt x="174" y="589"/>
                </a:cubicBezTo>
                <a:cubicBezTo>
                  <a:pt x="39" y="476"/>
                  <a:pt x="39" y="476"/>
                  <a:pt x="39" y="476"/>
                </a:cubicBezTo>
                <a:cubicBezTo>
                  <a:pt x="35" y="462"/>
                  <a:pt x="35" y="438"/>
                  <a:pt x="32" y="429"/>
                </a:cubicBezTo>
                <a:cubicBezTo>
                  <a:pt x="29" y="419"/>
                  <a:pt x="2" y="405"/>
                  <a:pt x="2" y="389"/>
                </a:cubicBezTo>
                <a:cubicBezTo>
                  <a:pt x="2" y="373"/>
                  <a:pt x="26" y="366"/>
                  <a:pt x="26" y="355"/>
                </a:cubicBezTo>
                <a:cubicBezTo>
                  <a:pt x="26" y="344"/>
                  <a:pt x="0" y="316"/>
                  <a:pt x="2" y="295"/>
                </a:cubicBezTo>
                <a:cubicBezTo>
                  <a:pt x="3" y="274"/>
                  <a:pt x="21" y="269"/>
                  <a:pt x="23" y="258"/>
                </a:cubicBezTo>
                <a:cubicBezTo>
                  <a:pt x="24" y="247"/>
                  <a:pt x="5" y="230"/>
                  <a:pt x="5" y="214"/>
                </a:cubicBezTo>
                <a:cubicBezTo>
                  <a:pt x="5" y="198"/>
                  <a:pt x="24" y="182"/>
                  <a:pt x="24" y="168"/>
                </a:cubicBezTo>
                <a:cubicBezTo>
                  <a:pt x="24" y="153"/>
                  <a:pt x="3" y="144"/>
                  <a:pt x="2" y="120"/>
                </a:cubicBezTo>
                <a:cubicBezTo>
                  <a:pt x="0" y="96"/>
                  <a:pt x="7" y="0"/>
                  <a:pt x="7"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6" name="Freeform 146"/>
          <p:cNvSpPr/>
          <p:nvPr/>
        </p:nvSpPr>
        <p:spPr bwMode="auto">
          <a:xfrm>
            <a:off x="2966386" y="5527447"/>
            <a:ext cx="428699" cy="58034"/>
          </a:xfrm>
          <a:custGeom>
            <a:avLst/>
            <a:gdLst>
              <a:gd name="T0" fmla="*/ 0 w 266"/>
              <a:gd name="T1" fmla="*/ 0 h 36"/>
              <a:gd name="T2" fmla="*/ 266 w 266"/>
              <a:gd name="T3" fmla="*/ 0 h 36"/>
              <a:gd name="T4" fmla="*/ 223 w 266"/>
              <a:gd name="T5" fmla="*/ 36 h 36"/>
              <a:gd name="T6" fmla="*/ 50 w 266"/>
              <a:gd name="T7" fmla="*/ 36 h 36"/>
              <a:gd name="T8" fmla="*/ 0 w 266"/>
              <a:gd name="T9" fmla="*/ 0 h 36"/>
            </a:gdLst>
            <a:ahLst/>
            <a:cxnLst>
              <a:cxn ang="0">
                <a:pos x="T0" y="T1"/>
              </a:cxn>
              <a:cxn ang="0">
                <a:pos x="T2" y="T3"/>
              </a:cxn>
              <a:cxn ang="0">
                <a:pos x="T4" y="T5"/>
              </a:cxn>
              <a:cxn ang="0">
                <a:pos x="T6" y="T7"/>
              </a:cxn>
              <a:cxn ang="0">
                <a:pos x="T8" y="T9"/>
              </a:cxn>
            </a:cxnLst>
            <a:rect l="0" t="0" r="r" b="b"/>
            <a:pathLst>
              <a:path w="266" h="36">
                <a:moveTo>
                  <a:pt x="0" y="0"/>
                </a:moveTo>
                <a:cubicBezTo>
                  <a:pt x="266" y="0"/>
                  <a:pt x="266" y="0"/>
                  <a:pt x="266" y="0"/>
                </a:cubicBezTo>
                <a:cubicBezTo>
                  <a:pt x="266" y="0"/>
                  <a:pt x="237" y="36"/>
                  <a:pt x="223" y="36"/>
                </a:cubicBezTo>
                <a:cubicBezTo>
                  <a:pt x="209" y="36"/>
                  <a:pt x="62" y="36"/>
                  <a:pt x="50" y="36"/>
                </a:cubicBezTo>
                <a:cubicBezTo>
                  <a:pt x="37" y="36"/>
                  <a:pt x="0" y="0"/>
                  <a:pt x="0"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8" name="object 158"/>
          <p:cNvSpPr txBox="1"/>
          <p:nvPr/>
        </p:nvSpPr>
        <p:spPr>
          <a:xfrm>
            <a:off x="1424941" y="3456580"/>
            <a:ext cx="898583" cy="190546"/>
          </a:xfrm>
          <a:prstGeom prst="rect">
            <a:avLst/>
          </a:prstGeom>
          <a:noFill/>
        </p:spPr>
        <p:txBody>
          <a:bodyPr wrap="square" rtlCol="0">
            <a:spAutoFit/>
          </a:bodyPr>
          <a:lstStyle/>
          <a:p>
            <a:r>
              <a:rPr lang="en-US" sz="800" b="1" dirty="0">
                <a:solidFill>
                  <a:srgbClr val="404040"/>
                </a:solidFill>
                <a:latin typeface="Arial" panose="020B0604020202020204" pitchFamily="34" charset="0"/>
                <a:cs typeface="Arial" panose="020B0604020202020204" pitchFamily="34" charset="0"/>
              </a:rPr>
              <a:t>INFOGRAPHIC</a:t>
            </a:r>
            <a:endParaRPr lang="en-US" sz="1065" b="1" dirty="0">
              <a:solidFill>
                <a:srgbClr val="404040"/>
              </a:solidFill>
              <a:latin typeface="Arial" panose="020B0604020202020204" pitchFamily="34" charset="0"/>
              <a:cs typeface="Arial" panose="020B0604020202020204" pitchFamily="34" charset="0"/>
            </a:endParaRPr>
          </a:p>
        </p:txBody>
      </p:sp>
      <p:sp>
        <p:nvSpPr>
          <p:cNvPr id="49" name="object 161"/>
          <p:cNvSpPr txBox="1"/>
          <p:nvPr/>
        </p:nvSpPr>
        <p:spPr>
          <a:xfrm>
            <a:off x="1676357" y="3310560"/>
            <a:ext cx="629008" cy="263079"/>
          </a:xfrm>
          <a:prstGeom prst="rect">
            <a:avLst/>
          </a:prstGeom>
          <a:noFill/>
        </p:spPr>
        <p:txBody>
          <a:bodyPr wrap="square" rtlCol="0">
            <a:spAutoFit/>
          </a:bodyPr>
          <a:lstStyle/>
          <a:p>
            <a:r>
              <a:rPr lang="en-US" sz="1335" b="1" dirty="0">
                <a:solidFill>
                  <a:srgbClr val="404040"/>
                </a:solidFill>
                <a:latin typeface="Arial" panose="020B0604020202020204" pitchFamily="34" charset="0"/>
                <a:cs typeface="Arial" panose="020B0604020202020204" pitchFamily="34" charset="0"/>
              </a:rPr>
              <a:t>IDEA</a:t>
            </a:r>
          </a:p>
        </p:txBody>
      </p:sp>
      <p:sp>
        <p:nvSpPr>
          <p:cNvPr id="51" name="Freeform 41"/>
          <p:cNvSpPr/>
          <p:nvPr/>
        </p:nvSpPr>
        <p:spPr bwMode="auto">
          <a:xfrm>
            <a:off x="4993815" y="2887857"/>
            <a:ext cx="205925" cy="232133"/>
          </a:xfrm>
          <a:custGeom>
            <a:avLst/>
            <a:gdLst>
              <a:gd name="T0" fmla="*/ 106 w 128"/>
              <a:gd name="T1" fmla="*/ 144 h 144"/>
              <a:gd name="T2" fmla="*/ 12 w 128"/>
              <a:gd name="T3" fmla="*/ 144 h 144"/>
              <a:gd name="T4" fmla="*/ 12 w 128"/>
              <a:gd name="T5" fmla="*/ 14 h 144"/>
              <a:gd name="T6" fmla="*/ 0 w 128"/>
              <a:gd name="T7" fmla="*/ 14 h 144"/>
              <a:gd name="T8" fmla="*/ 0 w 128"/>
              <a:gd name="T9" fmla="*/ 0 h 144"/>
              <a:gd name="T10" fmla="*/ 128 w 128"/>
              <a:gd name="T11" fmla="*/ 0 h 144"/>
              <a:gd name="T12" fmla="*/ 128 w 128"/>
              <a:gd name="T13" fmla="*/ 14 h 144"/>
              <a:gd name="T14" fmla="*/ 106 w 128"/>
              <a:gd name="T15" fmla="*/ 14 h 144"/>
              <a:gd name="T16" fmla="*/ 106 w 128"/>
              <a:gd name="T1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44">
                <a:moveTo>
                  <a:pt x="106" y="144"/>
                </a:moveTo>
                <a:cubicBezTo>
                  <a:pt x="74" y="144"/>
                  <a:pt x="43" y="144"/>
                  <a:pt x="12" y="144"/>
                </a:cubicBezTo>
                <a:cubicBezTo>
                  <a:pt x="12" y="100"/>
                  <a:pt x="12" y="57"/>
                  <a:pt x="12" y="14"/>
                </a:cubicBezTo>
                <a:cubicBezTo>
                  <a:pt x="8" y="14"/>
                  <a:pt x="4" y="14"/>
                  <a:pt x="0" y="14"/>
                </a:cubicBezTo>
                <a:cubicBezTo>
                  <a:pt x="0" y="9"/>
                  <a:pt x="0" y="4"/>
                  <a:pt x="0" y="0"/>
                </a:cubicBezTo>
                <a:cubicBezTo>
                  <a:pt x="43" y="0"/>
                  <a:pt x="85" y="0"/>
                  <a:pt x="128" y="0"/>
                </a:cubicBezTo>
                <a:cubicBezTo>
                  <a:pt x="128" y="4"/>
                  <a:pt x="128" y="9"/>
                  <a:pt x="128" y="14"/>
                </a:cubicBezTo>
                <a:cubicBezTo>
                  <a:pt x="121" y="14"/>
                  <a:pt x="114" y="14"/>
                  <a:pt x="106" y="14"/>
                </a:cubicBezTo>
                <a:cubicBezTo>
                  <a:pt x="106" y="57"/>
                  <a:pt x="106" y="100"/>
                  <a:pt x="106" y="144"/>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2" name="Freeform 42"/>
          <p:cNvSpPr/>
          <p:nvPr/>
        </p:nvSpPr>
        <p:spPr bwMode="auto">
          <a:xfrm>
            <a:off x="5128602" y="2781150"/>
            <a:ext cx="211542" cy="338841"/>
          </a:xfrm>
          <a:custGeom>
            <a:avLst/>
            <a:gdLst>
              <a:gd name="T0" fmla="*/ 0 w 131"/>
              <a:gd name="T1" fmla="*/ 19 h 211"/>
              <a:gd name="T2" fmla="*/ 18 w 131"/>
              <a:gd name="T3" fmla="*/ 0 h 211"/>
              <a:gd name="T4" fmla="*/ 51 w 131"/>
              <a:gd name="T5" fmla="*/ 30 h 211"/>
              <a:gd name="T6" fmla="*/ 48 w 131"/>
              <a:gd name="T7" fmla="*/ 33 h 211"/>
              <a:gd name="T8" fmla="*/ 50 w 131"/>
              <a:gd name="T9" fmla="*/ 36 h 211"/>
              <a:gd name="T10" fmla="*/ 46 w 131"/>
              <a:gd name="T11" fmla="*/ 39 h 211"/>
              <a:gd name="T12" fmla="*/ 60 w 131"/>
              <a:gd name="T13" fmla="*/ 41 h 211"/>
              <a:gd name="T14" fmla="*/ 89 w 131"/>
              <a:gd name="T15" fmla="*/ 35 h 211"/>
              <a:gd name="T16" fmla="*/ 96 w 131"/>
              <a:gd name="T17" fmla="*/ 26 h 211"/>
              <a:gd name="T18" fmla="*/ 115 w 131"/>
              <a:gd name="T19" fmla="*/ 15 h 211"/>
              <a:gd name="T20" fmla="*/ 131 w 131"/>
              <a:gd name="T21" fmla="*/ 30 h 211"/>
              <a:gd name="T22" fmla="*/ 131 w 131"/>
              <a:gd name="T23" fmla="*/ 33 h 211"/>
              <a:gd name="T24" fmla="*/ 122 w 131"/>
              <a:gd name="T25" fmla="*/ 109 h 211"/>
              <a:gd name="T26" fmla="*/ 119 w 131"/>
              <a:gd name="T27" fmla="*/ 122 h 211"/>
              <a:gd name="T28" fmla="*/ 110 w 131"/>
              <a:gd name="T29" fmla="*/ 132 h 211"/>
              <a:gd name="T30" fmla="*/ 57 w 131"/>
              <a:gd name="T31" fmla="*/ 140 h 211"/>
              <a:gd name="T32" fmla="*/ 56 w 131"/>
              <a:gd name="T33" fmla="*/ 140 h 211"/>
              <a:gd name="T34" fmla="*/ 55 w 131"/>
              <a:gd name="T35" fmla="*/ 140 h 211"/>
              <a:gd name="T36" fmla="*/ 55 w 131"/>
              <a:gd name="T37" fmla="*/ 145 h 211"/>
              <a:gd name="T38" fmla="*/ 55 w 131"/>
              <a:gd name="T39" fmla="*/ 195 h 211"/>
              <a:gd name="T40" fmla="*/ 46 w 131"/>
              <a:gd name="T41" fmla="*/ 209 h 211"/>
              <a:gd name="T42" fmla="*/ 31 w 131"/>
              <a:gd name="T43" fmla="*/ 200 h 211"/>
              <a:gd name="T44" fmla="*/ 29 w 131"/>
              <a:gd name="T45" fmla="*/ 170 h 211"/>
              <a:gd name="T46" fmla="*/ 31 w 131"/>
              <a:gd name="T47" fmla="*/ 138 h 211"/>
              <a:gd name="T48" fmla="*/ 34 w 131"/>
              <a:gd name="T49" fmla="*/ 130 h 211"/>
              <a:gd name="T50" fmla="*/ 52 w 131"/>
              <a:gd name="T51" fmla="*/ 116 h 211"/>
              <a:gd name="T52" fmla="*/ 80 w 131"/>
              <a:gd name="T53" fmla="*/ 111 h 211"/>
              <a:gd name="T54" fmla="*/ 85 w 131"/>
              <a:gd name="T55" fmla="*/ 107 h 211"/>
              <a:gd name="T56" fmla="*/ 92 w 131"/>
              <a:gd name="T57" fmla="*/ 62 h 211"/>
              <a:gd name="T58" fmla="*/ 92 w 131"/>
              <a:gd name="T59" fmla="*/ 60 h 211"/>
              <a:gd name="T60" fmla="*/ 82 w 131"/>
              <a:gd name="T61" fmla="*/ 63 h 211"/>
              <a:gd name="T62" fmla="*/ 53 w 131"/>
              <a:gd name="T63" fmla="*/ 63 h 211"/>
              <a:gd name="T64" fmla="*/ 36 w 131"/>
              <a:gd name="T65" fmla="*/ 60 h 211"/>
              <a:gd name="T66" fmla="*/ 27 w 131"/>
              <a:gd name="T67" fmla="*/ 46 h 211"/>
              <a:gd name="T68" fmla="*/ 26 w 131"/>
              <a:gd name="T69" fmla="*/ 43 h 211"/>
              <a:gd name="T70" fmla="*/ 2 w 131"/>
              <a:gd name="T71" fmla="*/ 21 h 211"/>
              <a:gd name="T72" fmla="*/ 0 w 131"/>
              <a:gd name="T73" fmla="*/ 1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1" h="211">
                <a:moveTo>
                  <a:pt x="0" y="19"/>
                </a:moveTo>
                <a:cubicBezTo>
                  <a:pt x="6" y="12"/>
                  <a:pt x="12" y="6"/>
                  <a:pt x="18" y="0"/>
                </a:cubicBezTo>
                <a:cubicBezTo>
                  <a:pt x="29" y="10"/>
                  <a:pt x="40" y="20"/>
                  <a:pt x="51" y="30"/>
                </a:cubicBezTo>
                <a:cubicBezTo>
                  <a:pt x="50" y="31"/>
                  <a:pt x="49" y="32"/>
                  <a:pt x="48" y="33"/>
                </a:cubicBezTo>
                <a:cubicBezTo>
                  <a:pt x="49" y="34"/>
                  <a:pt x="49" y="35"/>
                  <a:pt x="50" y="36"/>
                </a:cubicBezTo>
                <a:cubicBezTo>
                  <a:pt x="49" y="37"/>
                  <a:pt x="48" y="37"/>
                  <a:pt x="46" y="39"/>
                </a:cubicBezTo>
                <a:cubicBezTo>
                  <a:pt x="51" y="39"/>
                  <a:pt x="55" y="40"/>
                  <a:pt x="60" y="41"/>
                </a:cubicBezTo>
                <a:cubicBezTo>
                  <a:pt x="70" y="42"/>
                  <a:pt x="80" y="41"/>
                  <a:pt x="89" y="35"/>
                </a:cubicBezTo>
                <a:cubicBezTo>
                  <a:pt x="92" y="32"/>
                  <a:pt x="95" y="30"/>
                  <a:pt x="96" y="26"/>
                </a:cubicBezTo>
                <a:cubicBezTo>
                  <a:pt x="100" y="18"/>
                  <a:pt x="107" y="15"/>
                  <a:pt x="115" y="15"/>
                </a:cubicBezTo>
                <a:cubicBezTo>
                  <a:pt x="122" y="16"/>
                  <a:pt x="129" y="23"/>
                  <a:pt x="131" y="30"/>
                </a:cubicBezTo>
                <a:cubicBezTo>
                  <a:pt x="131" y="31"/>
                  <a:pt x="131" y="32"/>
                  <a:pt x="131" y="33"/>
                </a:cubicBezTo>
                <a:cubicBezTo>
                  <a:pt x="129" y="59"/>
                  <a:pt x="128" y="84"/>
                  <a:pt x="122" y="109"/>
                </a:cubicBezTo>
                <a:cubicBezTo>
                  <a:pt x="121" y="114"/>
                  <a:pt x="120" y="118"/>
                  <a:pt x="119" y="122"/>
                </a:cubicBezTo>
                <a:cubicBezTo>
                  <a:pt x="118" y="127"/>
                  <a:pt x="114" y="130"/>
                  <a:pt x="110" y="132"/>
                </a:cubicBezTo>
                <a:cubicBezTo>
                  <a:pt x="93" y="140"/>
                  <a:pt x="75" y="142"/>
                  <a:pt x="57" y="140"/>
                </a:cubicBezTo>
                <a:cubicBezTo>
                  <a:pt x="57" y="140"/>
                  <a:pt x="56" y="140"/>
                  <a:pt x="56" y="140"/>
                </a:cubicBezTo>
                <a:cubicBezTo>
                  <a:pt x="56" y="140"/>
                  <a:pt x="56" y="140"/>
                  <a:pt x="55" y="140"/>
                </a:cubicBezTo>
                <a:cubicBezTo>
                  <a:pt x="55" y="142"/>
                  <a:pt x="55" y="144"/>
                  <a:pt x="55" y="145"/>
                </a:cubicBezTo>
                <a:cubicBezTo>
                  <a:pt x="53" y="162"/>
                  <a:pt x="53" y="178"/>
                  <a:pt x="55" y="195"/>
                </a:cubicBezTo>
                <a:cubicBezTo>
                  <a:pt x="56" y="202"/>
                  <a:pt x="52" y="208"/>
                  <a:pt x="46" y="209"/>
                </a:cubicBezTo>
                <a:cubicBezTo>
                  <a:pt x="39" y="211"/>
                  <a:pt x="32" y="207"/>
                  <a:pt x="31" y="200"/>
                </a:cubicBezTo>
                <a:cubicBezTo>
                  <a:pt x="30" y="190"/>
                  <a:pt x="29" y="180"/>
                  <a:pt x="29" y="170"/>
                </a:cubicBezTo>
                <a:cubicBezTo>
                  <a:pt x="28" y="159"/>
                  <a:pt x="29" y="148"/>
                  <a:pt x="31" y="138"/>
                </a:cubicBezTo>
                <a:cubicBezTo>
                  <a:pt x="32" y="135"/>
                  <a:pt x="33" y="133"/>
                  <a:pt x="34" y="130"/>
                </a:cubicBezTo>
                <a:cubicBezTo>
                  <a:pt x="37" y="122"/>
                  <a:pt x="44" y="118"/>
                  <a:pt x="52" y="116"/>
                </a:cubicBezTo>
                <a:cubicBezTo>
                  <a:pt x="61" y="113"/>
                  <a:pt x="71" y="112"/>
                  <a:pt x="80" y="111"/>
                </a:cubicBezTo>
                <a:cubicBezTo>
                  <a:pt x="84" y="111"/>
                  <a:pt x="84" y="111"/>
                  <a:pt x="85" y="107"/>
                </a:cubicBezTo>
                <a:cubicBezTo>
                  <a:pt x="88" y="92"/>
                  <a:pt x="90" y="77"/>
                  <a:pt x="92" y="62"/>
                </a:cubicBezTo>
                <a:cubicBezTo>
                  <a:pt x="92" y="61"/>
                  <a:pt x="92" y="61"/>
                  <a:pt x="92" y="60"/>
                </a:cubicBezTo>
                <a:cubicBezTo>
                  <a:pt x="88" y="61"/>
                  <a:pt x="85" y="62"/>
                  <a:pt x="82" y="63"/>
                </a:cubicBezTo>
                <a:cubicBezTo>
                  <a:pt x="72" y="65"/>
                  <a:pt x="63" y="65"/>
                  <a:pt x="53" y="63"/>
                </a:cubicBezTo>
                <a:cubicBezTo>
                  <a:pt x="47" y="63"/>
                  <a:pt x="42" y="62"/>
                  <a:pt x="36" y="60"/>
                </a:cubicBezTo>
                <a:cubicBezTo>
                  <a:pt x="28" y="59"/>
                  <a:pt x="25" y="54"/>
                  <a:pt x="27" y="46"/>
                </a:cubicBezTo>
                <a:cubicBezTo>
                  <a:pt x="27" y="45"/>
                  <a:pt x="27" y="44"/>
                  <a:pt x="26" y="43"/>
                </a:cubicBezTo>
                <a:cubicBezTo>
                  <a:pt x="18" y="36"/>
                  <a:pt x="10" y="28"/>
                  <a:pt x="2" y="21"/>
                </a:cubicBezTo>
                <a:cubicBezTo>
                  <a:pt x="1" y="20"/>
                  <a:pt x="1" y="20"/>
                  <a:pt x="0" y="19"/>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3" name="Freeform 43"/>
          <p:cNvSpPr/>
          <p:nvPr/>
        </p:nvSpPr>
        <p:spPr bwMode="auto">
          <a:xfrm>
            <a:off x="5224076" y="2912193"/>
            <a:ext cx="140405" cy="202181"/>
          </a:xfrm>
          <a:custGeom>
            <a:avLst/>
            <a:gdLst>
              <a:gd name="T0" fmla="*/ 39 w 87"/>
              <a:gd name="T1" fmla="*/ 108 h 125"/>
              <a:gd name="T2" fmla="*/ 48 w 87"/>
              <a:gd name="T3" fmla="*/ 111 h 125"/>
              <a:gd name="T4" fmla="*/ 52 w 87"/>
              <a:gd name="T5" fmla="*/ 118 h 125"/>
              <a:gd name="T6" fmla="*/ 50 w 87"/>
              <a:gd name="T7" fmla="*/ 119 h 125"/>
              <a:gd name="T8" fmla="*/ 46 w 87"/>
              <a:gd name="T9" fmla="*/ 118 h 125"/>
              <a:gd name="T10" fmla="*/ 45 w 87"/>
              <a:gd name="T11" fmla="*/ 118 h 125"/>
              <a:gd name="T12" fmla="*/ 44 w 87"/>
              <a:gd name="T13" fmla="*/ 125 h 125"/>
              <a:gd name="T14" fmla="*/ 34 w 87"/>
              <a:gd name="T15" fmla="*/ 114 h 125"/>
              <a:gd name="T16" fmla="*/ 20 w 87"/>
              <a:gd name="T17" fmla="*/ 125 h 125"/>
              <a:gd name="T18" fmla="*/ 22 w 87"/>
              <a:gd name="T19" fmla="*/ 115 h 125"/>
              <a:gd name="T20" fmla="*/ 31 w 87"/>
              <a:gd name="T21" fmla="*/ 109 h 125"/>
              <a:gd name="T22" fmla="*/ 33 w 87"/>
              <a:gd name="T23" fmla="*/ 107 h 125"/>
              <a:gd name="T24" fmla="*/ 33 w 87"/>
              <a:gd name="T25" fmla="*/ 81 h 125"/>
              <a:gd name="T26" fmla="*/ 33 w 87"/>
              <a:gd name="T27" fmla="*/ 80 h 125"/>
              <a:gd name="T28" fmla="*/ 27 w 87"/>
              <a:gd name="T29" fmla="*/ 81 h 125"/>
              <a:gd name="T30" fmla="*/ 7 w 87"/>
              <a:gd name="T31" fmla="*/ 81 h 125"/>
              <a:gd name="T32" fmla="*/ 1 w 87"/>
              <a:gd name="T33" fmla="*/ 73 h 125"/>
              <a:gd name="T34" fmla="*/ 12 w 87"/>
              <a:gd name="T35" fmla="*/ 65 h 125"/>
              <a:gd name="T36" fmla="*/ 43 w 87"/>
              <a:gd name="T37" fmla="*/ 62 h 125"/>
              <a:gd name="T38" fmla="*/ 70 w 87"/>
              <a:gd name="T39" fmla="*/ 31 h 125"/>
              <a:gd name="T40" fmla="*/ 73 w 87"/>
              <a:gd name="T41" fmla="*/ 11 h 125"/>
              <a:gd name="T42" fmla="*/ 81 w 87"/>
              <a:gd name="T43" fmla="*/ 1 h 125"/>
              <a:gd name="T44" fmla="*/ 87 w 87"/>
              <a:gd name="T45" fmla="*/ 5 h 125"/>
              <a:gd name="T46" fmla="*/ 86 w 87"/>
              <a:gd name="T47" fmla="*/ 23 h 125"/>
              <a:gd name="T48" fmla="*/ 72 w 87"/>
              <a:gd name="T49" fmla="*/ 58 h 125"/>
              <a:gd name="T50" fmla="*/ 52 w 87"/>
              <a:gd name="T51" fmla="*/ 73 h 125"/>
              <a:gd name="T52" fmla="*/ 41 w 87"/>
              <a:gd name="T53" fmla="*/ 77 h 125"/>
              <a:gd name="T54" fmla="*/ 39 w 87"/>
              <a:gd name="T55" fmla="*/ 79 h 125"/>
              <a:gd name="T56" fmla="*/ 39 w 87"/>
              <a:gd name="T57" fmla="*/ 108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7" h="125">
                <a:moveTo>
                  <a:pt x="39" y="108"/>
                </a:moveTo>
                <a:cubicBezTo>
                  <a:pt x="43" y="109"/>
                  <a:pt x="46" y="110"/>
                  <a:pt x="48" y="111"/>
                </a:cubicBezTo>
                <a:cubicBezTo>
                  <a:pt x="52" y="112"/>
                  <a:pt x="53" y="115"/>
                  <a:pt x="52" y="118"/>
                </a:cubicBezTo>
                <a:cubicBezTo>
                  <a:pt x="52" y="120"/>
                  <a:pt x="51" y="120"/>
                  <a:pt x="50" y="119"/>
                </a:cubicBezTo>
                <a:cubicBezTo>
                  <a:pt x="48" y="119"/>
                  <a:pt x="47" y="119"/>
                  <a:pt x="46" y="118"/>
                </a:cubicBezTo>
                <a:cubicBezTo>
                  <a:pt x="46" y="118"/>
                  <a:pt x="45" y="118"/>
                  <a:pt x="45" y="118"/>
                </a:cubicBezTo>
                <a:cubicBezTo>
                  <a:pt x="45" y="120"/>
                  <a:pt x="44" y="123"/>
                  <a:pt x="44" y="125"/>
                </a:cubicBezTo>
                <a:cubicBezTo>
                  <a:pt x="38" y="122"/>
                  <a:pt x="36" y="120"/>
                  <a:pt x="34" y="114"/>
                </a:cubicBezTo>
                <a:cubicBezTo>
                  <a:pt x="30" y="119"/>
                  <a:pt x="26" y="123"/>
                  <a:pt x="20" y="125"/>
                </a:cubicBezTo>
                <a:cubicBezTo>
                  <a:pt x="18" y="122"/>
                  <a:pt x="19" y="117"/>
                  <a:pt x="22" y="115"/>
                </a:cubicBezTo>
                <a:cubicBezTo>
                  <a:pt x="25" y="113"/>
                  <a:pt x="28" y="111"/>
                  <a:pt x="31" y="109"/>
                </a:cubicBezTo>
                <a:cubicBezTo>
                  <a:pt x="32" y="109"/>
                  <a:pt x="33" y="108"/>
                  <a:pt x="33" y="107"/>
                </a:cubicBezTo>
                <a:cubicBezTo>
                  <a:pt x="33" y="99"/>
                  <a:pt x="33" y="90"/>
                  <a:pt x="33" y="81"/>
                </a:cubicBezTo>
                <a:cubicBezTo>
                  <a:pt x="33" y="81"/>
                  <a:pt x="33" y="81"/>
                  <a:pt x="33" y="80"/>
                </a:cubicBezTo>
                <a:cubicBezTo>
                  <a:pt x="31" y="81"/>
                  <a:pt x="29" y="81"/>
                  <a:pt x="27" y="81"/>
                </a:cubicBezTo>
                <a:cubicBezTo>
                  <a:pt x="20" y="81"/>
                  <a:pt x="13" y="81"/>
                  <a:pt x="7" y="81"/>
                </a:cubicBezTo>
                <a:cubicBezTo>
                  <a:pt x="2" y="81"/>
                  <a:pt x="0" y="78"/>
                  <a:pt x="1" y="73"/>
                </a:cubicBezTo>
                <a:cubicBezTo>
                  <a:pt x="3" y="68"/>
                  <a:pt x="7" y="65"/>
                  <a:pt x="12" y="65"/>
                </a:cubicBezTo>
                <a:cubicBezTo>
                  <a:pt x="23" y="66"/>
                  <a:pt x="33" y="65"/>
                  <a:pt x="43" y="62"/>
                </a:cubicBezTo>
                <a:cubicBezTo>
                  <a:pt x="58" y="57"/>
                  <a:pt x="67" y="46"/>
                  <a:pt x="70" y="31"/>
                </a:cubicBezTo>
                <a:cubicBezTo>
                  <a:pt x="72" y="24"/>
                  <a:pt x="72" y="18"/>
                  <a:pt x="73" y="11"/>
                </a:cubicBezTo>
                <a:cubicBezTo>
                  <a:pt x="73" y="6"/>
                  <a:pt x="76" y="2"/>
                  <a:pt x="81" y="1"/>
                </a:cubicBezTo>
                <a:cubicBezTo>
                  <a:pt x="84" y="0"/>
                  <a:pt x="87" y="2"/>
                  <a:pt x="87" y="5"/>
                </a:cubicBezTo>
                <a:cubicBezTo>
                  <a:pt x="87" y="11"/>
                  <a:pt x="87" y="17"/>
                  <a:pt x="86" y="23"/>
                </a:cubicBezTo>
                <a:cubicBezTo>
                  <a:pt x="84" y="36"/>
                  <a:pt x="80" y="48"/>
                  <a:pt x="72" y="58"/>
                </a:cubicBezTo>
                <a:cubicBezTo>
                  <a:pt x="66" y="64"/>
                  <a:pt x="59" y="69"/>
                  <a:pt x="52" y="73"/>
                </a:cubicBezTo>
                <a:cubicBezTo>
                  <a:pt x="48" y="74"/>
                  <a:pt x="45" y="76"/>
                  <a:pt x="41" y="77"/>
                </a:cubicBezTo>
                <a:cubicBezTo>
                  <a:pt x="40" y="78"/>
                  <a:pt x="39" y="79"/>
                  <a:pt x="39" y="79"/>
                </a:cubicBezTo>
                <a:cubicBezTo>
                  <a:pt x="39" y="89"/>
                  <a:pt x="39" y="99"/>
                  <a:pt x="39" y="108"/>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4" name="Freeform 44"/>
          <p:cNvSpPr/>
          <p:nvPr/>
        </p:nvSpPr>
        <p:spPr bwMode="auto">
          <a:xfrm>
            <a:off x="5255901" y="2723117"/>
            <a:ext cx="69266" cy="69266"/>
          </a:xfrm>
          <a:custGeom>
            <a:avLst/>
            <a:gdLst>
              <a:gd name="T0" fmla="*/ 22 w 43"/>
              <a:gd name="T1" fmla="*/ 1 h 43"/>
              <a:gd name="T2" fmla="*/ 43 w 43"/>
              <a:gd name="T3" fmla="*/ 22 h 43"/>
              <a:gd name="T4" fmla="*/ 22 w 43"/>
              <a:gd name="T5" fmla="*/ 43 h 43"/>
              <a:gd name="T6" fmla="*/ 1 w 43"/>
              <a:gd name="T7" fmla="*/ 21 h 43"/>
              <a:gd name="T8" fmla="*/ 22 w 43"/>
              <a:gd name="T9" fmla="*/ 1 h 43"/>
            </a:gdLst>
            <a:ahLst/>
            <a:cxnLst>
              <a:cxn ang="0">
                <a:pos x="T0" y="T1"/>
              </a:cxn>
              <a:cxn ang="0">
                <a:pos x="T2" y="T3"/>
              </a:cxn>
              <a:cxn ang="0">
                <a:pos x="T4" y="T5"/>
              </a:cxn>
              <a:cxn ang="0">
                <a:pos x="T6" y="T7"/>
              </a:cxn>
              <a:cxn ang="0">
                <a:pos x="T8" y="T9"/>
              </a:cxn>
            </a:cxnLst>
            <a:rect l="0" t="0" r="r" b="b"/>
            <a:pathLst>
              <a:path w="43" h="43">
                <a:moveTo>
                  <a:pt x="22" y="1"/>
                </a:moveTo>
                <a:cubicBezTo>
                  <a:pt x="34" y="1"/>
                  <a:pt x="43" y="10"/>
                  <a:pt x="43" y="22"/>
                </a:cubicBezTo>
                <a:cubicBezTo>
                  <a:pt x="42" y="34"/>
                  <a:pt x="33" y="43"/>
                  <a:pt x="22" y="43"/>
                </a:cubicBezTo>
                <a:cubicBezTo>
                  <a:pt x="10" y="42"/>
                  <a:pt x="0" y="33"/>
                  <a:pt x="1" y="21"/>
                </a:cubicBezTo>
                <a:cubicBezTo>
                  <a:pt x="1" y="10"/>
                  <a:pt x="11" y="0"/>
                  <a:pt x="22" y="1"/>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6" name="Freeform 37"/>
          <p:cNvSpPr/>
          <p:nvPr/>
        </p:nvSpPr>
        <p:spPr bwMode="auto">
          <a:xfrm>
            <a:off x="4555755" y="3427007"/>
            <a:ext cx="286423" cy="331353"/>
          </a:xfrm>
          <a:custGeom>
            <a:avLst/>
            <a:gdLst>
              <a:gd name="T0" fmla="*/ 176 w 177"/>
              <a:gd name="T1" fmla="*/ 113 h 205"/>
              <a:gd name="T2" fmla="*/ 169 w 177"/>
              <a:gd name="T3" fmla="*/ 93 h 205"/>
              <a:gd name="T4" fmla="*/ 167 w 177"/>
              <a:gd name="T5" fmla="*/ 85 h 205"/>
              <a:gd name="T6" fmla="*/ 167 w 177"/>
              <a:gd name="T7" fmla="*/ 81 h 205"/>
              <a:gd name="T8" fmla="*/ 168 w 177"/>
              <a:gd name="T9" fmla="*/ 74 h 205"/>
              <a:gd name="T10" fmla="*/ 157 w 177"/>
              <a:gd name="T11" fmla="*/ 45 h 205"/>
              <a:gd name="T12" fmla="*/ 156 w 177"/>
              <a:gd name="T13" fmla="*/ 42 h 205"/>
              <a:gd name="T14" fmla="*/ 160 w 177"/>
              <a:gd name="T15" fmla="*/ 39 h 205"/>
              <a:gd name="T16" fmla="*/ 144 w 177"/>
              <a:gd name="T17" fmla="*/ 19 h 205"/>
              <a:gd name="T18" fmla="*/ 148 w 177"/>
              <a:gd name="T19" fmla="*/ 17 h 205"/>
              <a:gd name="T20" fmla="*/ 148 w 177"/>
              <a:gd name="T21" fmla="*/ 17 h 205"/>
              <a:gd name="T22" fmla="*/ 137 w 177"/>
              <a:gd name="T23" fmla="*/ 10 h 205"/>
              <a:gd name="T24" fmla="*/ 97 w 177"/>
              <a:gd name="T25" fmla="*/ 0 h 205"/>
              <a:gd name="T26" fmla="*/ 95 w 177"/>
              <a:gd name="T27" fmla="*/ 0 h 205"/>
              <a:gd name="T28" fmla="*/ 86 w 177"/>
              <a:gd name="T29" fmla="*/ 0 h 205"/>
              <a:gd name="T30" fmla="*/ 78 w 177"/>
              <a:gd name="T31" fmla="*/ 0 h 205"/>
              <a:gd name="T32" fmla="*/ 33 w 177"/>
              <a:gd name="T33" fmla="*/ 15 h 205"/>
              <a:gd name="T34" fmla="*/ 7 w 177"/>
              <a:gd name="T35" fmla="*/ 46 h 205"/>
              <a:gd name="T36" fmla="*/ 0 w 177"/>
              <a:gd name="T37" fmla="*/ 71 h 205"/>
              <a:gd name="T38" fmla="*/ 0 w 177"/>
              <a:gd name="T39" fmla="*/ 72 h 205"/>
              <a:gd name="T40" fmla="*/ 0 w 177"/>
              <a:gd name="T41" fmla="*/ 80 h 205"/>
              <a:gd name="T42" fmla="*/ 2 w 177"/>
              <a:gd name="T43" fmla="*/ 93 h 205"/>
              <a:gd name="T44" fmla="*/ 8 w 177"/>
              <a:gd name="T45" fmla="*/ 109 h 205"/>
              <a:gd name="T46" fmla="*/ 13 w 177"/>
              <a:gd name="T47" fmla="*/ 116 h 205"/>
              <a:gd name="T48" fmla="*/ 27 w 177"/>
              <a:gd name="T49" fmla="*/ 137 h 205"/>
              <a:gd name="T50" fmla="*/ 44 w 177"/>
              <a:gd name="T51" fmla="*/ 173 h 205"/>
              <a:gd name="T52" fmla="*/ 46 w 177"/>
              <a:gd name="T53" fmla="*/ 183 h 205"/>
              <a:gd name="T54" fmla="*/ 46 w 177"/>
              <a:gd name="T55" fmla="*/ 202 h 205"/>
              <a:gd name="T56" fmla="*/ 46 w 177"/>
              <a:gd name="T57" fmla="*/ 205 h 205"/>
              <a:gd name="T58" fmla="*/ 134 w 177"/>
              <a:gd name="T59" fmla="*/ 205 h 205"/>
              <a:gd name="T60" fmla="*/ 134 w 177"/>
              <a:gd name="T61" fmla="*/ 203 h 205"/>
              <a:gd name="T62" fmla="*/ 135 w 177"/>
              <a:gd name="T63" fmla="*/ 181 h 205"/>
              <a:gd name="T64" fmla="*/ 136 w 177"/>
              <a:gd name="T65" fmla="*/ 175 h 205"/>
              <a:gd name="T66" fmla="*/ 140 w 177"/>
              <a:gd name="T67" fmla="*/ 170 h 205"/>
              <a:gd name="T68" fmla="*/ 151 w 177"/>
              <a:gd name="T69" fmla="*/ 169 h 205"/>
              <a:gd name="T70" fmla="*/ 157 w 177"/>
              <a:gd name="T71" fmla="*/ 170 h 205"/>
              <a:gd name="T72" fmla="*/ 168 w 177"/>
              <a:gd name="T73" fmla="*/ 163 h 205"/>
              <a:gd name="T74" fmla="*/ 168 w 177"/>
              <a:gd name="T75" fmla="*/ 159 h 205"/>
              <a:gd name="T76" fmla="*/ 169 w 177"/>
              <a:gd name="T77" fmla="*/ 152 h 205"/>
              <a:gd name="T78" fmla="*/ 167 w 177"/>
              <a:gd name="T79" fmla="*/ 142 h 205"/>
              <a:gd name="T80" fmla="*/ 167 w 177"/>
              <a:gd name="T81" fmla="*/ 141 h 205"/>
              <a:gd name="T82" fmla="*/ 170 w 177"/>
              <a:gd name="T83" fmla="*/ 139 h 205"/>
              <a:gd name="T84" fmla="*/ 172 w 177"/>
              <a:gd name="T85" fmla="*/ 133 h 205"/>
              <a:gd name="T86" fmla="*/ 170 w 177"/>
              <a:gd name="T87" fmla="*/ 123 h 205"/>
              <a:gd name="T88" fmla="*/ 171 w 177"/>
              <a:gd name="T89" fmla="*/ 121 h 205"/>
              <a:gd name="T90" fmla="*/ 175 w 177"/>
              <a:gd name="T91" fmla="*/ 119 h 205"/>
              <a:gd name="T92" fmla="*/ 176 w 177"/>
              <a:gd name="T93" fmla="*/ 11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7" h="205">
                <a:moveTo>
                  <a:pt x="176" y="113"/>
                </a:moveTo>
                <a:cubicBezTo>
                  <a:pt x="174" y="106"/>
                  <a:pt x="171" y="99"/>
                  <a:pt x="169" y="93"/>
                </a:cubicBezTo>
                <a:cubicBezTo>
                  <a:pt x="168" y="90"/>
                  <a:pt x="167" y="87"/>
                  <a:pt x="167" y="85"/>
                </a:cubicBezTo>
                <a:cubicBezTo>
                  <a:pt x="166" y="84"/>
                  <a:pt x="167" y="82"/>
                  <a:pt x="167" y="81"/>
                </a:cubicBezTo>
                <a:cubicBezTo>
                  <a:pt x="169" y="79"/>
                  <a:pt x="168" y="77"/>
                  <a:pt x="168" y="74"/>
                </a:cubicBezTo>
                <a:cubicBezTo>
                  <a:pt x="165" y="64"/>
                  <a:pt x="162" y="54"/>
                  <a:pt x="157" y="45"/>
                </a:cubicBezTo>
                <a:cubicBezTo>
                  <a:pt x="157" y="44"/>
                  <a:pt x="156" y="43"/>
                  <a:pt x="156" y="42"/>
                </a:cubicBezTo>
                <a:cubicBezTo>
                  <a:pt x="157" y="41"/>
                  <a:pt x="159" y="40"/>
                  <a:pt x="160" y="39"/>
                </a:cubicBezTo>
                <a:cubicBezTo>
                  <a:pt x="156" y="32"/>
                  <a:pt x="151" y="25"/>
                  <a:pt x="144" y="19"/>
                </a:cubicBezTo>
                <a:cubicBezTo>
                  <a:pt x="146" y="18"/>
                  <a:pt x="147" y="18"/>
                  <a:pt x="148" y="17"/>
                </a:cubicBezTo>
                <a:cubicBezTo>
                  <a:pt x="148" y="17"/>
                  <a:pt x="148" y="17"/>
                  <a:pt x="148" y="17"/>
                </a:cubicBezTo>
                <a:cubicBezTo>
                  <a:pt x="144" y="15"/>
                  <a:pt x="141" y="12"/>
                  <a:pt x="137" y="10"/>
                </a:cubicBezTo>
                <a:cubicBezTo>
                  <a:pt x="124" y="4"/>
                  <a:pt x="111" y="1"/>
                  <a:pt x="97" y="0"/>
                </a:cubicBezTo>
                <a:cubicBezTo>
                  <a:pt x="96" y="0"/>
                  <a:pt x="96" y="0"/>
                  <a:pt x="95" y="0"/>
                </a:cubicBezTo>
                <a:cubicBezTo>
                  <a:pt x="92" y="0"/>
                  <a:pt x="89" y="0"/>
                  <a:pt x="86" y="0"/>
                </a:cubicBezTo>
                <a:cubicBezTo>
                  <a:pt x="84" y="0"/>
                  <a:pt x="81" y="0"/>
                  <a:pt x="78" y="0"/>
                </a:cubicBezTo>
                <a:cubicBezTo>
                  <a:pt x="62" y="2"/>
                  <a:pt x="47" y="6"/>
                  <a:pt x="33" y="15"/>
                </a:cubicBezTo>
                <a:cubicBezTo>
                  <a:pt x="21" y="23"/>
                  <a:pt x="13" y="33"/>
                  <a:pt x="7" y="46"/>
                </a:cubicBezTo>
                <a:cubicBezTo>
                  <a:pt x="3" y="54"/>
                  <a:pt x="1" y="62"/>
                  <a:pt x="0" y="71"/>
                </a:cubicBezTo>
                <a:cubicBezTo>
                  <a:pt x="0" y="71"/>
                  <a:pt x="0" y="72"/>
                  <a:pt x="0" y="72"/>
                </a:cubicBezTo>
                <a:cubicBezTo>
                  <a:pt x="0" y="75"/>
                  <a:pt x="0" y="78"/>
                  <a:pt x="0" y="80"/>
                </a:cubicBezTo>
                <a:cubicBezTo>
                  <a:pt x="1" y="84"/>
                  <a:pt x="1" y="89"/>
                  <a:pt x="2" y="93"/>
                </a:cubicBezTo>
                <a:cubicBezTo>
                  <a:pt x="3" y="98"/>
                  <a:pt x="5" y="104"/>
                  <a:pt x="8" y="109"/>
                </a:cubicBezTo>
                <a:cubicBezTo>
                  <a:pt x="10" y="111"/>
                  <a:pt x="11" y="114"/>
                  <a:pt x="13" y="116"/>
                </a:cubicBezTo>
                <a:cubicBezTo>
                  <a:pt x="17" y="123"/>
                  <a:pt x="21" y="130"/>
                  <a:pt x="27" y="137"/>
                </a:cubicBezTo>
                <a:cubicBezTo>
                  <a:pt x="36" y="147"/>
                  <a:pt x="42" y="159"/>
                  <a:pt x="44" y="173"/>
                </a:cubicBezTo>
                <a:cubicBezTo>
                  <a:pt x="45" y="176"/>
                  <a:pt x="46" y="180"/>
                  <a:pt x="46" y="183"/>
                </a:cubicBezTo>
                <a:cubicBezTo>
                  <a:pt x="46" y="189"/>
                  <a:pt x="46" y="196"/>
                  <a:pt x="46" y="202"/>
                </a:cubicBezTo>
                <a:cubicBezTo>
                  <a:pt x="46" y="203"/>
                  <a:pt x="46" y="203"/>
                  <a:pt x="46" y="205"/>
                </a:cubicBezTo>
                <a:cubicBezTo>
                  <a:pt x="75" y="205"/>
                  <a:pt x="105" y="205"/>
                  <a:pt x="134" y="205"/>
                </a:cubicBezTo>
                <a:cubicBezTo>
                  <a:pt x="134" y="204"/>
                  <a:pt x="134" y="203"/>
                  <a:pt x="134" y="203"/>
                </a:cubicBezTo>
                <a:cubicBezTo>
                  <a:pt x="135" y="195"/>
                  <a:pt x="135" y="188"/>
                  <a:pt x="135" y="181"/>
                </a:cubicBezTo>
                <a:cubicBezTo>
                  <a:pt x="135" y="179"/>
                  <a:pt x="135" y="177"/>
                  <a:pt x="136" y="175"/>
                </a:cubicBezTo>
                <a:cubicBezTo>
                  <a:pt x="136" y="172"/>
                  <a:pt x="138" y="171"/>
                  <a:pt x="140" y="170"/>
                </a:cubicBezTo>
                <a:cubicBezTo>
                  <a:pt x="144" y="169"/>
                  <a:pt x="147" y="169"/>
                  <a:pt x="151" y="169"/>
                </a:cubicBezTo>
                <a:cubicBezTo>
                  <a:pt x="153" y="169"/>
                  <a:pt x="155" y="170"/>
                  <a:pt x="157" y="170"/>
                </a:cubicBezTo>
                <a:cubicBezTo>
                  <a:pt x="161" y="171"/>
                  <a:pt x="168" y="168"/>
                  <a:pt x="168" y="163"/>
                </a:cubicBezTo>
                <a:cubicBezTo>
                  <a:pt x="168" y="162"/>
                  <a:pt x="168" y="161"/>
                  <a:pt x="168" y="159"/>
                </a:cubicBezTo>
                <a:cubicBezTo>
                  <a:pt x="167" y="157"/>
                  <a:pt x="168" y="155"/>
                  <a:pt x="169" y="152"/>
                </a:cubicBezTo>
                <a:cubicBezTo>
                  <a:pt x="172" y="148"/>
                  <a:pt x="172" y="145"/>
                  <a:pt x="167" y="142"/>
                </a:cubicBezTo>
                <a:cubicBezTo>
                  <a:pt x="167" y="141"/>
                  <a:pt x="167" y="141"/>
                  <a:pt x="167" y="141"/>
                </a:cubicBezTo>
                <a:cubicBezTo>
                  <a:pt x="168" y="140"/>
                  <a:pt x="169" y="140"/>
                  <a:pt x="170" y="139"/>
                </a:cubicBezTo>
                <a:cubicBezTo>
                  <a:pt x="172" y="137"/>
                  <a:pt x="172" y="136"/>
                  <a:pt x="172" y="133"/>
                </a:cubicBezTo>
                <a:cubicBezTo>
                  <a:pt x="171" y="130"/>
                  <a:pt x="170" y="126"/>
                  <a:pt x="170" y="123"/>
                </a:cubicBezTo>
                <a:cubicBezTo>
                  <a:pt x="169" y="122"/>
                  <a:pt x="170" y="121"/>
                  <a:pt x="171" y="121"/>
                </a:cubicBezTo>
                <a:cubicBezTo>
                  <a:pt x="172" y="120"/>
                  <a:pt x="173" y="120"/>
                  <a:pt x="175" y="119"/>
                </a:cubicBezTo>
                <a:cubicBezTo>
                  <a:pt x="177" y="117"/>
                  <a:pt x="177" y="116"/>
                  <a:pt x="176" y="113"/>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7" name="Freeform 45"/>
          <p:cNvSpPr/>
          <p:nvPr/>
        </p:nvSpPr>
        <p:spPr bwMode="auto">
          <a:xfrm>
            <a:off x="4776656" y="3329660"/>
            <a:ext cx="117940" cy="114195"/>
          </a:xfrm>
          <a:custGeom>
            <a:avLst/>
            <a:gdLst>
              <a:gd name="T0" fmla="*/ 63 w 63"/>
              <a:gd name="T1" fmla="*/ 26 h 61"/>
              <a:gd name="T2" fmla="*/ 39 w 63"/>
              <a:gd name="T3" fmla="*/ 26 h 61"/>
              <a:gd name="T4" fmla="*/ 39 w 63"/>
              <a:gd name="T5" fmla="*/ 0 h 61"/>
              <a:gd name="T6" fmla="*/ 26 w 63"/>
              <a:gd name="T7" fmla="*/ 0 h 61"/>
              <a:gd name="T8" fmla="*/ 26 w 63"/>
              <a:gd name="T9" fmla="*/ 26 h 61"/>
              <a:gd name="T10" fmla="*/ 0 w 63"/>
              <a:gd name="T11" fmla="*/ 26 h 61"/>
              <a:gd name="T12" fmla="*/ 0 w 63"/>
              <a:gd name="T13" fmla="*/ 38 h 61"/>
              <a:gd name="T14" fmla="*/ 26 w 63"/>
              <a:gd name="T15" fmla="*/ 38 h 61"/>
              <a:gd name="T16" fmla="*/ 26 w 63"/>
              <a:gd name="T17" fmla="*/ 61 h 61"/>
              <a:gd name="T18" fmla="*/ 39 w 63"/>
              <a:gd name="T19" fmla="*/ 61 h 61"/>
              <a:gd name="T20" fmla="*/ 39 w 63"/>
              <a:gd name="T21" fmla="*/ 38 h 61"/>
              <a:gd name="T22" fmla="*/ 63 w 63"/>
              <a:gd name="T23" fmla="*/ 38 h 61"/>
              <a:gd name="T24" fmla="*/ 63 w 63"/>
              <a:gd name="T25" fmla="*/ 2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61">
                <a:moveTo>
                  <a:pt x="63" y="26"/>
                </a:moveTo>
                <a:lnTo>
                  <a:pt x="39" y="26"/>
                </a:lnTo>
                <a:lnTo>
                  <a:pt x="39" y="0"/>
                </a:lnTo>
                <a:lnTo>
                  <a:pt x="26" y="0"/>
                </a:lnTo>
                <a:lnTo>
                  <a:pt x="26" y="26"/>
                </a:lnTo>
                <a:lnTo>
                  <a:pt x="0" y="26"/>
                </a:lnTo>
                <a:lnTo>
                  <a:pt x="0" y="38"/>
                </a:lnTo>
                <a:lnTo>
                  <a:pt x="26" y="38"/>
                </a:lnTo>
                <a:lnTo>
                  <a:pt x="26" y="61"/>
                </a:lnTo>
                <a:lnTo>
                  <a:pt x="39" y="61"/>
                </a:lnTo>
                <a:lnTo>
                  <a:pt x="39" y="38"/>
                </a:lnTo>
                <a:lnTo>
                  <a:pt x="63" y="38"/>
                </a:lnTo>
                <a:lnTo>
                  <a:pt x="63" y="26"/>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9" name="Freeform 47"/>
          <p:cNvSpPr/>
          <p:nvPr/>
        </p:nvSpPr>
        <p:spPr bwMode="auto">
          <a:xfrm>
            <a:off x="4836562" y="1841384"/>
            <a:ext cx="316376" cy="134787"/>
          </a:xfrm>
          <a:custGeom>
            <a:avLst/>
            <a:gdLst>
              <a:gd name="T0" fmla="*/ 0 w 196"/>
              <a:gd name="T1" fmla="*/ 62 h 83"/>
              <a:gd name="T2" fmla="*/ 0 w 196"/>
              <a:gd name="T3" fmla="*/ 0 h 83"/>
              <a:gd name="T4" fmla="*/ 97 w 196"/>
              <a:gd name="T5" fmla="*/ 0 h 83"/>
              <a:gd name="T6" fmla="*/ 173 w 196"/>
              <a:gd name="T7" fmla="*/ 32 h 83"/>
              <a:gd name="T8" fmla="*/ 196 w 196"/>
              <a:gd name="T9" fmla="*/ 83 h 83"/>
              <a:gd name="T10" fmla="*/ 137 w 196"/>
              <a:gd name="T11" fmla="*/ 83 h 83"/>
              <a:gd name="T12" fmla="*/ 105 w 196"/>
              <a:gd name="T13" fmla="*/ 64 h 83"/>
              <a:gd name="T14" fmla="*/ 0 w 196"/>
              <a:gd name="T15" fmla="*/ 62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83">
                <a:moveTo>
                  <a:pt x="0" y="62"/>
                </a:moveTo>
                <a:cubicBezTo>
                  <a:pt x="0" y="0"/>
                  <a:pt x="0" y="0"/>
                  <a:pt x="0" y="0"/>
                </a:cubicBezTo>
                <a:cubicBezTo>
                  <a:pt x="0" y="0"/>
                  <a:pt x="65" y="0"/>
                  <a:pt x="97" y="0"/>
                </a:cubicBezTo>
                <a:cubicBezTo>
                  <a:pt x="129" y="0"/>
                  <a:pt x="151" y="10"/>
                  <a:pt x="173" y="32"/>
                </a:cubicBezTo>
                <a:cubicBezTo>
                  <a:pt x="192" y="51"/>
                  <a:pt x="196" y="83"/>
                  <a:pt x="196" y="83"/>
                </a:cubicBezTo>
                <a:cubicBezTo>
                  <a:pt x="137" y="83"/>
                  <a:pt x="137" y="83"/>
                  <a:pt x="137" y="83"/>
                </a:cubicBezTo>
                <a:cubicBezTo>
                  <a:pt x="137" y="83"/>
                  <a:pt x="127" y="67"/>
                  <a:pt x="105" y="64"/>
                </a:cubicBezTo>
                <a:cubicBezTo>
                  <a:pt x="83" y="61"/>
                  <a:pt x="0" y="62"/>
                  <a:pt x="0" y="62"/>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0" name="Freeform 49"/>
          <p:cNvSpPr/>
          <p:nvPr/>
        </p:nvSpPr>
        <p:spPr bwMode="auto">
          <a:xfrm>
            <a:off x="4815970" y="1998636"/>
            <a:ext cx="338841" cy="260215"/>
          </a:xfrm>
          <a:custGeom>
            <a:avLst/>
            <a:gdLst>
              <a:gd name="T0" fmla="*/ 210 w 210"/>
              <a:gd name="T1" fmla="*/ 0 h 161"/>
              <a:gd name="T2" fmla="*/ 72 w 210"/>
              <a:gd name="T3" fmla="*/ 0 h 161"/>
              <a:gd name="T4" fmla="*/ 0 w 210"/>
              <a:gd name="T5" fmla="*/ 78 h 161"/>
              <a:gd name="T6" fmla="*/ 54 w 210"/>
              <a:gd name="T7" fmla="*/ 158 h 161"/>
              <a:gd name="T8" fmla="*/ 207 w 210"/>
              <a:gd name="T9" fmla="*/ 158 h 161"/>
              <a:gd name="T10" fmla="*/ 207 w 210"/>
              <a:gd name="T11" fmla="*/ 94 h 161"/>
              <a:gd name="T12" fmla="*/ 77 w 210"/>
              <a:gd name="T13" fmla="*/ 94 h 161"/>
              <a:gd name="T14" fmla="*/ 77 w 210"/>
              <a:gd name="T15" fmla="*/ 66 h 161"/>
              <a:gd name="T16" fmla="*/ 210 w 210"/>
              <a:gd name="T17" fmla="*/ 66 h 161"/>
              <a:gd name="T18" fmla="*/ 210 w 210"/>
              <a:gd name="T19"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161">
                <a:moveTo>
                  <a:pt x="210" y="0"/>
                </a:moveTo>
                <a:cubicBezTo>
                  <a:pt x="210" y="0"/>
                  <a:pt x="97" y="0"/>
                  <a:pt x="72" y="0"/>
                </a:cubicBezTo>
                <a:cubicBezTo>
                  <a:pt x="46" y="0"/>
                  <a:pt x="0" y="18"/>
                  <a:pt x="0" y="78"/>
                </a:cubicBezTo>
                <a:cubicBezTo>
                  <a:pt x="0" y="139"/>
                  <a:pt x="30" y="155"/>
                  <a:pt x="54" y="158"/>
                </a:cubicBezTo>
                <a:cubicBezTo>
                  <a:pt x="78" y="161"/>
                  <a:pt x="207" y="158"/>
                  <a:pt x="207" y="158"/>
                </a:cubicBezTo>
                <a:cubicBezTo>
                  <a:pt x="207" y="94"/>
                  <a:pt x="207" y="94"/>
                  <a:pt x="207" y="94"/>
                </a:cubicBezTo>
                <a:cubicBezTo>
                  <a:pt x="207" y="94"/>
                  <a:pt x="91" y="94"/>
                  <a:pt x="77" y="94"/>
                </a:cubicBezTo>
                <a:cubicBezTo>
                  <a:pt x="62" y="94"/>
                  <a:pt x="59" y="66"/>
                  <a:pt x="77" y="66"/>
                </a:cubicBezTo>
                <a:cubicBezTo>
                  <a:pt x="94" y="66"/>
                  <a:pt x="210" y="66"/>
                  <a:pt x="210" y="66"/>
                </a:cubicBezTo>
                <a:lnTo>
                  <a:pt x="210" y="0"/>
                </a:ln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2" name="Freeform 48"/>
          <p:cNvSpPr/>
          <p:nvPr/>
        </p:nvSpPr>
        <p:spPr bwMode="auto">
          <a:xfrm>
            <a:off x="4954501" y="3997981"/>
            <a:ext cx="316376" cy="132916"/>
          </a:xfrm>
          <a:custGeom>
            <a:avLst/>
            <a:gdLst>
              <a:gd name="T0" fmla="*/ 0 w 195"/>
              <a:gd name="T1" fmla="*/ 62 h 82"/>
              <a:gd name="T2" fmla="*/ 0 w 195"/>
              <a:gd name="T3" fmla="*/ 0 h 82"/>
              <a:gd name="T4" fmla="*/ 97 w 195"/>
              <a:gd name="T5" fmla="*/ 0 h 82"/>
              <a:gd name="T6" fmla="*/ 173 w 195"/>
              <a:gd name="T7" fmla="*/ 32 h 82"/>
              <a:gd name="T8" fmla="*/ 195 w 195"/>
              <a:gd name="T9" fmla="*/ 82 h 82"/>
              <a:gd name="T10" fmla="*/ 136 w 195"/>
              <a:gd name="T11" fmla="*/ 82 h 82"/>
              <a:gd name="T12" fmla="*/ 105 w 195"/>
              <a:gd name="T13" fmla="*/ 63 h 82"/>
              <a:gd name="T14" fmla="*/ 0 w 195"/>
              <a:gd name="T15" fmla="*/ 62 h 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5" h="82">
                <a:moveTo>
                  <a:pt x="0" y="62"/>
                </a:moveTo>
                <a:cubicBezTo>
                  <a:pt x="0" y="0"/>
                  <a:pt x="0" y="0"/>
                  <a:pt x="0" y="0"/>
                </a:cubicBezTo>
                <a:cubicBezTo>
                  <a:pt x="0" y="0"/>
                  <a:pt x="65" y="0"/>
                  <a:pt x="97" y="0"/>
                </a:cubicBezTo>
                <a:cubicBezTo>
                  <a:pt x="129" y="0"/>
                  <a:pt x="151" y="9"/>
                  <a:pt x="173" y="32"/>
                </a:cubicBezTo>
                <a:cubicBezTo>
                  <a:pt x="192" y="51"/>
                  <a:pt x="195" y="82"/>
                  <a:pt x="195" y="82"/>
                </a:cubicBezTo>
                <a:cubicBezTo>
                  <a:pt x="136" y="82"/>
                  <a:pt x="136" y="82"/>
                  <a:pt x="136" y="82"/>
                </a:cubicBezTo>
                <a:cubicBezTo>
                  <a:pt x="136" y="82"/>
                  <a:pt x="127" y="67"/>
                  <a:pt x="105" y="63"/>
                </a:cubicBezTo>
                <a:cubicBezTo>
                  <a:pt x="82" y="60"/>
                  <a:pt x="0" y="62"/>
                  <a:pt x="0" y="62"/>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3" name="Freeform 50"/>
          <p:cNvSpPr/>
          <p:nvPr/>
        </p:nvSpPr>
        <p:spPr bwMode="auto">
          <a:xfrm>
            <a:off x="4954501" y="4160850"/>
            <a:ext cx="305144" cy="258343"/>
          </a:xfrm>
          <a:custGeom>
            <a:avLst/>
            <a:gdLst>
              <a:gd name="T0" fmla="*/ 0 w 188"/>
              <a:gd name="T1" fmla="*/ 161 h 161"/>
              <a:gd name="T2" fmla="*/ 116 w 188"/>
              <a:gd name="T3" fmla="*/ 161 h 161"/>
              <a:gd name="T4" fmla="*/ 188 w 188"/>
              <a:gd name="T5" fmla="*/ 83 h 161"/>
              <a:gd name="T6" fmla="*/ 133 w 188"/>
              <a:gd name="T7" fmla="*/ 3 h 161"/>
              <a:gd name="T8" fmla="*/ 3 w 188"/>
              <a:gd name="T9" fmla="*/ 3 h 161"/>
              <a:gd name="T10" fmla="*/ 3 w 188"/>
              <a:gd name="T11" fmla="*/ 67 h 161"/>
              <a:gd name="T12" fmla="*/ 111 w 188"/>
              <a:gd name="T13" fmla="*/ 67 h 161"/>
              <a:gd name="T14" fmla="*/ 111 w 188"/>
              <a:gd name="T15" fmla="*/ 95 h 161"/>
              <a:gd name="T16" fmla="*/ 0 w 188"/>
              <a:gd name="T17" fmla="*/ 95 h 161"/>
              <a:gd name="T18" fmla="*/ 0 w 188"/>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8" h="161">
                <a:moveTo>
                  <a:pt x="0" y="161"/>
                </a:moveTo>
                <a:cubicBezTo>
                  <a:pt x="0" y="161"/>
                  <a:pt x="90" y="161"/>
                  <a:pt x="116" y="161"/>
                </a:cubicBezTo>
                <a:cubicBezTo>
                  <a:pt x="141" y="161"/>
                  <a:pt x="188" y="143"/>
                  <a:pt x="188" y="83"/>
                </a:cubicBezTo>
                <a:cubicBezTo>
                  <a:pt x="188" y="22"/>
                  <a:pt x="157" y="6"/>
                  <a:pt x="133" y="3"/>
                </a:cubicBezTo>
                <a:cubicBezTo>
                  <a:pt x="110" y="0"/>
                  <a:pt x="3" y="3"/>
                  <a:pt x="3" y="3"/>
                </a:cubicBezTo>
                <a:cubicBezTo>
                  <a:pt x="3" y="67"/>
                  <a:pt x="3" y="67"/>
                  <a:pt x="3" y="67"/>
                </a:cubicBezTo>
                <a:cubicBezTo>
                  <a:pt x="3" y="67"/>
                  <a:pt x="97" y="67"/>
                  <a:pt x="111" y="67"/>
                </a:cubicBezTo>
                <a:cubicBezTo>
                  <a:pt x="126" y="67"/>
                  <a:pt x="129" y="95"/>
                  <a:pt x="111" y="95"/>
                </a:cubicBezTo>
                <a:cubicBezTo>
                  <a:pt x="94" y="95"/>
                  <a:pt x="0" y="95"/>
                  <a:pt x="0" y="95"/>
                </a:cubicBezTo>
                <a:lnTo>
                  <a:pt x="0" y="161"/>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5" name="Oval 57"/>
          <p:cNvSpPr>
            <a:spLocks noChangeArrowheads="1"/>
          </p:cNvSpPr>
          <p:nvPr/>
        </p:nvSpPr>
        <p:spPr bwMode="auto">
          <a:xfrm>
            <a:off x="4170113" y="3868809"/>
            <a:ext cx="52418"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6" name="Oval 58"/>
          <p:cNvSpPr>
            <a:spLocks noChangeArrowheads="1"/>
          </p:cNvSpPr>
          <p:nvPr/>
        </p:nvSpPr>
        <p:spPr bwMode="auto">
          <a:xfrm>
            <a:off x="4209427" y="3790183"/>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7" name="Oval 59"/>
          <p:cNvSpPr>
            <a:spLocks noChangeArrowheads="1"/>
          </p:cNvSpPr>
          <p:nvPr/>
        </p:nvSpPr>
        <p:spPr bwMode="auto">
          <a:xfrm>
            <a:off x="4258100" y="3726533"/>
            <a:ext cx="50546"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8" name="Oval 60"/>
          <p:cNvSpPr>
            <a:spLocks noChangeArrowheads="1"/>
          </p:cNvSpPr>
          <p:nvPr/>
        </p:nvSpPr>
        <p:spPr bwMode="auto">
          <a:xfrm>
            <a:off x="4316132" y="3677860"/>
            <a:ext cx="52418"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9" name="Oval 61"/>
          <p:cNvSpPr>
            <a:spLocks noChangeArrowheads="1"/>
          </p:cNvSpPr>
          <p:nvPr/>
        </p:nvSpPr>
        <p:spPr bwMode="auto">
          <a:xfrm>
            <a:off x="4381655" y="3651652"/>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0" name="Oval 62"/>
          <p:cNvSpPr>
            <a:spLocks noChangeArrowheads="1"/>
          </p:cNvSpPr>
          <p:nvPr/>
        </p:nvSpPr>
        <p:spPr bwMode="auto">
          <a:xfrm>
            <a:off x="4452792" y="3634803"/>
            <a:ext cx="50546" cy="48673"/>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2" name="Oval 63"/>
          <p:cNvSpPr>
            <a:spLocks noChangeArrowheads="1"/>
          </p:cNvSpPr>
          <p:nvPr/>
        </p:nvSpPr>
        <p:spPr bwMode="auto">
          <a:xfrm>
            <a:off x="4885235" y="3460706"/>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3" name="Oval 64"/>
          <p:cNvSpPr>
            <a:spLocks noChangeArrowheads="1"/>
          </p:cNvSpPr>
          <p:nvPr/>
        </p:nvSpPr>
        <p:spPr bwMode="auto">
          <a:xfrm>
            <a:off x="4967605" y="3417648"/>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4" name="Oval 65"/>
          <p:cNvSpPr>
            <a:spLocks noChangeArrowheads="1"/>
          </p:cNvSpPr>
          <p:nvPr/>
        </p:nvSpPr>
        <p:spPr bwMode="auto">
          <a:xfrm>
            <a:off x="5029384" y="3370847"/>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5" name="Oval 66"/>
          <p:cNvSpPr>
            <a:spLocks noChangeArrowheads="1"/>
          </p:cNvSpPr>
          <p:nvPr/>
        </p:nvSpPr>
        <p:spPr bwMode="auto">
          <a:xfrm>
            <a:off x="5079928" y="3307197"/>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6" name="Oval 67"/>
          <p:cNvSpPr>
            <a:spLocks noChangeArrowheads="1"/>
          </p:cNvSpPr>
          <p:nvPr/>
        </p:nvSpPr>
        <p:spPr bwMode="auto">
          <a:xfrm>
            <a:off x="5111754" y="3239804"/>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7" name="Oval 68"/>
          <p:cNvSpPr>
            <a:spLocks noChangeArrowheads="1"/>
          </p:cNvSpPr>
          <p:nvPr/>
        </p:nvSpPr>
        <p:spPr bwMode="auto">
          <a:xfrm>
            <a:off x="5124857" y="3170538"/>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9" name="Oval 69"/>
          <p:cNvSpPr>
            <a:spLocks noChangeArrowheads="1"/>
          </p:cNvSpPr>
          <p:nvPr/>
        </p:nvSpPr>
        <p:spPr bwMode="auto">
          <a:xfrm>
            <a:off x="5137967" y="2685677"/>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0" name="Oval 70"/>
          <p:cNvSpPr>
            <a:spLocks noChangeArrowheads="1"/>
          </p:cNvSpPr>
          <p:nvPr/>
        </p:nvSpPr>
        <p:spPr bwMode="auto">
          <a:xfrm>
            <a:off x="5136095" y="259394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1" name="Oval 71"/>
          <p:cNvSpPr>
            <a:spLocks noChangeArrowheads="1"/>
          </p:cNvSpPr>
          <p:nvPr/>
        </p:nvSpPr>
        <p:spPr bwMode="auto">
          <a:xfrm>
            <a:off x="5111759" y="251157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2" name="Oval 72"/>
          <p:cNvSpPr>
            <a:spLocks noChangeArrowheads="1"/>
          </p:cNvSpPr>
          <p:nvPr/>
        </p:nvSpPr>
        <p:spPr bwMode="auto">
          <a:xfrm>
            <a:off x="5076190" y="2442311"/>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3" name="Oval 73"/>
          <p:cNvSpPr>
            <a:spLocks noChangeArrowheads="1"/>
          </p:cNvSpPr>
          <p:nvPr/>
        </p:nvSpPr>
        <p:spPr bwMode="auto">
          <a:xfrm>
            <a:off x="5025644" y="2389893"/>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4" name="Oval 74"/>
          <p:cNvSpPr>
            <a:spLocks noChangeArrowheads="1"/>
          </p:cNvSpPr>
          <p:nvPr/>
        </p:nvSpPr>
        <p:spPr bwMode="auto">
          <a:xfrm>
            <a:off x="4967611" y="2346836"/>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6" name="object 162"/>
          <p:cNvSpPr txBox="1"/>
          <p:nvPr/>
        </p:nvSpPr>
        <p:spPr>
          <a:xfrm>
            <a:off x="4066593" y="1754614"/>
            <a:ext cx="80872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LEARN</a:t>
            </a:r>
          </a:p>
        </p:txBody>
      </p:sp>
      <p:sp>
        <p:nvSpPr>
          <p:cNvPr id="87" name="object 163"/>
          <p:cNvSpPr txBox="1"/>
          <p:nvPr/>
        </p:nvSpPr>
        <p:spPr>
          <a:xfrm>
            <a:off x="4073708" y="1900728"/>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89" name="object 169"/>
          <p:cNvSpPr txBox="1"/>
          <p:nvPr/>
        </p:nvSpPr>
        <p:spPr>
          <a:xfrm>
            <a:off x="3842794" y="3908124"/>
            <a:ext cx="122806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EDUCATION</a:t>
            </a:r>
          </a:p>
        </p:txBody>
      </p:sp>
      <p:sp>
        <p:nvSpPr>
          <p:cNvPr id="90" name="object 170"/>
          <p:cNvSpPr txBox="1"/>
          <p:nvPr/>
        </p:nvSpPr>
        <p:spPr>
          <a:xfrm>
            <a:off x="4057790" y="4048527"/>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95" name="Text Placeholder 1"/>
          <p:cNvSpPr txBox="1"/>
          <p:nvPr/>
        </p:nvSpPr>
        <p:spPr>
          <a:xfrm>
            <a:off x="6344824" y="1643823"/>
            <a:ext cx="4609012" cy="1727024"/>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in order to achieve the aim of cross-cultural communication, translator can also resort to the method of cutting to deal with the cultural factor.</a:t>
            </a:r>
          </a:p>
          <a:p>
            <a:pPr algn="l"/>
            <a:endPar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a:p>
            <a:pPr algn="l"/>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“她 </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黄河</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奔腾不息</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勇往直前</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忽而惊涛裂岸</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势不可挡</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使群山动容</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忽而安如处子</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风平浪静</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波光潋滟</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气象万千。”</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It tears and boils along turbulently through the mountains and at some places, flows on quietly with a sedate appearance and glistening ripples."</a:t>
            </a:r>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96" name="Text Placeholder 2"/>
          <p:cNvSpPr txBox="1"/>
          <p:nvPr/>
        </p:nvSpPr>
        <p:spPr>
          <a:xfrm>
            <a:off x="6291251" y="1314531"/>
            <a:ext cx="1816131"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Omission</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99" name="Text Placeholder 1"/>
          <p:cNvSpPr txBox="1"/>
          <p:nvPr/>
        </p:nvSpPr>
        <p:spPr>
          <a:xfrm>
            <a:off x="6344824" y="3974429"/>
            <a:ext cx="4196735" cy="1897332"/>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银川是宁夏回族自治区的首府</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位于甘肃省中心。从明清以来</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她就是伊斯兰教在西北部的居住地和传播中心。”</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Honored as a smaller Mecca, Yinchuan, the capital of the Ningxia Hui Autonomous prefecture is located in central Gansu </a:t>
            </a:r>
            <a:r>
              <a:rPr lang="en" altLang="zh-CN" dirty="0" err="1">
                <a:solidFill>
                  <a:srgbClr val="262626"/>
                </a:solidFill>
                <a:latin typeface="Arial" panose="020B0604020202020204" pitchFamily="34" charset="0"/>
                <a:ea typeface="微软雅黑" panose="020B0503020204020204" pitchFamily="34" charset="-122"/>
                <a:cs typeface="Arial" panose="020B0604020202020204" pitchFamily="34" charset="0"/>
              </a:rPr>
              <a:t>Province.Since</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the Ming and Qing dynasties, Yinchuan has been the place for Moslems to live and the center of Islamic education in the Northwest."</a:t>
            </a:r>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100" name="Text Placeholder 2"/>
          <p:cNvSpPr txBox="1"/>
          <p:nvPr/>
        </p:nvSpPr>
        <p:spPr>
          <a:xfrm>
            <a:off x="6385558" y="3755176"/>
            <a:ext cx="1816131"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Analogy</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103" name="Text Placeholder 2"/>
          <p:cNvSpPr txBox="1"/>
          <p:nvPr/>
        </p:nvSpPr>
        <p:spPr>
          <a:xfrm>
            <a:off x="5806440" y="1257585"/>
            <a:ext cx="579119" cy="394722"/>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altLang="zh-CN" sz="2000" b="1" dirty="0">
                <a:solidFill>
                  <a:srgbClr val="6A5546"/>
                </a:solidFill>
                <a:latin typeface="微软雅黑" panose="020B0503020204020204" pitchFamily="34" charset="-122"/>
                <a:ea typeface="微软雅黑" panose="020B0503020204020204" pitchFamily="34" charset="-122"/>
              </a:rPr>
              <a:t>03</a:t>
            </a:r>
            <a:endParaRPr lang="en-US" altLang="zh-CN" sz="2400" dirty="0">
              <a:solidFill>
                <a:srgbClr val="6A5546"/>
              </a:solidFill>
              <a:latin typeface="Bebas Neue" panose="020B0606020202050201" pitchFamily="34" charset="0"/>
              <a:ea typeface="微软雅黑" panose="020B0503020204020204" pitchFamily="34" charset="-122"/>
            </a:endParaRPr>
          </a:p>
        </p:txBody>
      </p:sp>
      <p:sp>
        <p:nvSpPr>
          <p:cNvPr id="104" name="Text Placeholder 2"/>
          <p:cNvSpPr txBox="1"/>
          <p:nvPr/>
        </p:nvSpPr>
        <p:spPr>
          <a:xfrm>
            <a:off x="5828956" y="3677860"/>
            <a:ext cx="579119" cy="394722"/>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altLang="zh-CN" sz="2000" b="1" dirty="0">
                <a:solidFill>
                  <a:srgbClr val="6A5546"/>
                </a:solidFill>
                <a:latin typeface="微软雅黑" panose="020B0503020204020204" pitchFamily="34" charset="-122"/>
                <a:ea typeface="微软雅黑" panose="020B0503020204020204" pitchFamily="34" charset="-122"/>
              </a:rPr>
              <a:t>04</a:t>
            </a:r>
            <a:endParaRPr lang="en-US" altLang="zh-CN" sz="2400" dirty="0">
              <a:solidFill>
                <a:srgbClr val="6A5546"/>
              </a:solidFill>
              <a:latin typeface="Bebas Neue" panose="020B0606020202050201" pitchFamily="34" charset="0"/>
              <a:ea typeface="微软雅黑" panose="020B0503020204020204" pitchFamily="34" charset="-122"/>
            </a:endParaRPr>
          </a:p>
        </p:txBody>
      </p:sp>
      <p:sp>
        <p:nvSpPr>
          <p:cNvPr id="78" name="文本框 77"/>
          <p:cNvSpPr txBox="1"/>
          <p:nvPr/>
        </p:nvSpPr>
        <p:spPr>
          <a:xfrm>
            <a:off x="138332" y="235671"/>
            <a:ext cx="7224810"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Methods of Tourism Translation </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18026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38"/>
          <p:cNvSpPr/>
          <p:nvPr/>
        </p:nvSpPr>
        <p:spPr bwMode="auto">
          <a:xfrm>
            <a:off x="2035978" y="3868809"/>
            <a:ext cx="149764" cy="250854"/>
          </a:xfrm>
          <a:custGeom>
            <a:avLst/>
            <a:gdLst>
              <a:gd name="T0" fmla="*/ 92 w 92"/>
              <a:gd name="T1" fmla="*/ 0 h 156"/>
              <a:gd name="T2" fmla="*/ 92 w 92"/>
              <a:gd name="T3" fmla="*/ 90 h 156"/>
              <a:gd name="T4" fmla="*/ 91 w 92"/>
              <a:gd name="T5" fmla="*/ 93 h 156"/>
              <a:gd name="T6" fmla="*/ 28 w 92"/>
              <a:gd name="T7" fmla="*/ 155 h 156"/>
              <a:gd name="T8" fmla="*/ 27 w 92"/>
              <a:gd name="T9" fmla="*/ 156 h 156"/>
              <a:gd name="T10" fmla="*/ 18 w 92"/>
              <a:gd name="T11" fmla="*/ 146 h 156"/>
              <a:gd name="T12" fmla="*/ 1 w 92"/>
              <a:gd name="T13" fmla="*/ 99 h 156"/>
              <a:gd name="T14" fmla="*/ 0 w 92"/>
              <a:gd name="T15" fmla="*/ 97 h 156"/>
              <a:gd name="T16" fmla="*/ 0 w 92"/>
              <a:gd name="T17" fmla="*/ 86 h 156"/>
              <a:gd name="T18" fmla="*/ 1 w 92"/>
              <a:gd name="T19" fmla="*/ 84 h 156"/>
              <a:gd name="T20" fmla="*/ 18 w 92"/>
              <a:gd name="T21" fmla="*/ 38 h 156"/>
              <a:gd name="T22" fmla="*/ 76 w 92"/>
              <a:gd name="T23" fmla="*/ 1 h 156"/>
              <a:gd name="T24" fmla="*/ 86 w 92"/>
              <a:gd name="T25" fmla="*/ 0 h 156"/>
              <a:gd name="T26" fmla="*/ 92 w 92"/>
              <a:gd name="T2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156">
                <a:moveTo>
                  <a:pt x="92" y="0"/>
                </a:moveTo>
                <a:cubicBezTo>
                  <a:pt x="92" y="30"/>
                  <a:pt x="92" y="60"/>
                  <a:pt x="92" y="90"/>
                </a:cubicBezTo>
                <a:cubicBezTo>
                  <a:pt x="92" y="91"/>
                  <a:pt x="91" y="92"/>
                  <a:pt x="91" y="93"/>
                </a:cubicBezTo>
                <a:cubicBezTo>
                  <a:pt x="70" y="114"/>
                  <a:pt x="49" y="134"/>
                  <a:pt x="28" y="155"/>
                </a:cubicBezTo>
                <a:cubicBezTo>
                  <a:pt x="28" y="156"/>
                  <a:pt x="28" y="156"/>
                  <a:pt x="27" y="156"/>
                </a:cubicBezTo>
                <a:cubicBezTo>
                  <a:pt x="24" y="153"/>
                  <a:pt x="21" y="149"/>
                  <a:pt x="18" y="146"/>
                </a:cubicBezTo>
                <a:cubicBezTo>
                  <a:pt x="8" y="132"/>
                  <a:pt x="2" y="116"/>
                  <a:pt x="1" y="99"/>
                </a:cubicBezTo>
                <a:cubicBezTo>
                  <a:pt x="1" y="98"/>
                  <a:pt x="0" y="98"/>
                  <a:pt x="0" y="97"/>
                </a:cubicBezTo>
                <a:cubicBezTo>
                  <a:pt x="0" y="93"/>
                  <a:pt x="0" y="89"/>
                  <a:pt x="0" y="86"/>
                </a:cubicBezTo>
                <a:cubicBezTo>
                  <a:pt x="0" y="85"/>
                  <a:pt x="1" y="85"/>
                  <a:pt x="1" y="84"/>
                </a:cubicBezTo>
                <a:cubicBezTo>
                  <a:pt x="2" y="67"/>
                  <a:pt x="8" y="51"/>
                  <a:pt x="18" y="38"/>
                </a:cubicBezTo>
                <a:cubicBezTo>
                  <a:pt x="32" y="18"/>
                  <a:pt x="52" y="6"/>
                  <a:pt x="76" y="1"/>
                </a:cubicBezTo>
                <a:cubicBezTo>
                  <a:pt x="79" y="1"/>
                  <a:pt x="83" y="0"/>
                  <a:pt x="86" y="0"/>
                </a:cubicBezTo>
                <a:cubicBezTo>
                  <a:pt x="88" y="0"/>
                  <a:pt x="90" y="0"/>
                  <a:pt x="92"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 name="Freeform 39"/>
          <p:cNvSpPr/>
          <p:nvPr/>
        </p:nvSpPr>
        <p:spPr bwMode="auto">
          <a:xfrm>
            <a:off x="2204462" y="3868809"/>
            <a:ext cx="147892" cy="146020"/>
          </a:xfrm>
          <a:custGeom>
            <a:avLst/>
            <a:gdLst>
              <a:gd name="T0" fmla="*/ 6 w 91"/>
              <a:gd name="T1" fmla="*/ 0 h 91"/>
              <a:gd name="T2" fmla="*/ 16 w 91"/>
              <a:gd name="T3" fmla="*/ 1 h 91"/>
              <a:gd name="T4" fmla="*/ 79 w 91"/>
              <a:gd name="T5" fmla="*/ 45 h 91"/>
              <a:gd name="T6" fmla="*/ 91 w 91"/>
              <a:gd name="T7" fmla="*/ 89 h 91"/>
              <a:gd name="T8" fmla="*/ 91 w 91"/>
              <a:gd name="T9" fmla="*/ 91 h 91"/>
              <a:gd name="T10" fmla="*/ 0 w 91"/>
              <a:gd name="T11" fmla="*/ 91 h 91"/>
              <a:gd name="T12" fmla="*/ 0 w 91"/>
              <a:gd name="T13" fmla="*/ 0 h 91"/>
              <a:gd name="T14" fmla="*/ 6 w 91"/>
              <a:gd name="T15" fmla="*/ 0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91">
                <a:moveTo>
                  <a:pt x="6" y="0"/>
                </a:moveTo>
                <a:cubicBezTo>
                  <a:pt x="9" y="0"/>
                  <a:pt x="13" y="1"/>
                  <a:pt x="16" y="1"/>
                </a:cubicBezTo>
                <a:cubicBezTo>
                  <a:pt x="43" y="7"/>
                  <a:pt x="64" y="21"/>
                  <a:pt x="79" y="45"/>
                </a:cubicBezTo>
                <a:cubicBezTo>
                  <a:pt x="87" y="58"/>
                  <a:pt x="91" y="73"/>
                  <a:pt x="91" y="89"/>
                </a:cubicBezTo>
                <a:cubicBezTo>
                  <a:pt x="91" y="90"/>
                  <a:pt x="91" y="91"/>
                  <a:pt x="91" y="91"/>
                </a:cubicBezTo>
                <a:cubicBezTo>
                  <a:pt x="61" y="91"/>
                  <a:pt x="31" y="91"/>
                  <a:pt x="0" y="91"/>
                </a:cubicBezTo>
                <a:cubicBezTo>
                  <a:pt x="0" y="61"/>
                  <a:pt x="0" y="30"/>
                  <a:pt x="0" y="0"/>
                </a:cubicBezTo>
                <a:cubicBezTo>
                  <a:pt x="2" y="0"/>
                  <a:pt x="4" y="0"/>
                  <a:pt x="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 name="Freeform 40"/>
          <p:cNvSpPr/>
          <p:nvPr/>
        </p:nvSpPr>
        <p:spPr bwMode="auto">
          <a:xfrm>
            <a:off x="2094011" y="4031677"/>
            <a:ext cx="250854" cy="162869"/>
          </a:xfrm>
          <a:custGeom>
            <a:avLst/>
            <a:gdLst>
              <a:gd name="T0" fmla="*/ 156 w 156"/>
              <a:gd name="T1" fmla="*/ 0 h 100"/>
              <a:gd name="T2" fmla="*/ 100 w 156"/>
              <a:gd name="T3" fmla="*/ 85 h 100"/>
              <a:gd name="T4" fmla="*/ 0 w 156"/>
              <a:gd name="T5" fmla="*/ 65 h 100"/>
              <a:gd name="T6" fmla="*/ 1 w 156"/>
              <a:gd name="T7" fmla="*/ 64 h 100"/>
              <a:gd name="T8" fmla="*/ 64 w 156"/>
              <a:gd name="T9" fmla="*/ 2 h 100"/>
              <a:gd name="T10" fmla="*/ 66 w 156"/>
              <a:gd name="T11" fmla="*/ 0 h 100"/>
              <a:gd name="T12" fmla="*/ 154 w 156"/>
              <a:gd name="T13" fmla="*/ 0 h 100"/>
              <a:gd name="T14" fmla="*/ 156 w 156"/>
              <a:gd name="T15" fmla="*/ 0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 h="100">
                <a:moveTo>
                  <a:pt x="156" y="0"/>
                </a:moveTo>
                <a:cubicBezTo>
                  <a:pt x="156" y="33"/>
                  <a:pt x="137" y="69"/>
                  <a:pt x="100" y="85"/>
                </a:cubicBezTo>
                <a:cubicBezTo>
                  <a:pt x="63" y="100"/>
                  <a:pt x="23" y="89"/>
                  <a:pt x="0" y="65"/>
                </a:cubicBezTo>
                <a:cubicBezTo>
                  <a:pt x="0" y="65"/>
                  <a:pt x="1" y="64"/>
                  <a:pt x="1" y="64"/>
                </a:cubicBezTo>
                <a:cubicBezTo>
                  <a:pt x="22" y="43"/>
                  <a:pt x="43" y="22"/>
                  <a:pt x="64" y="2"/>
                </a:cubicBezTo>
                <a:cubicBezTo>
                  <a:pt x="64" y="1"/>
                  <a:pt x="65" y="0"/>
                  <a:pt x="66" y="0"/>
                </a:cubicBezTo>
                <a:cubicBezTo>
                  <a:pt x="96" y="0"/>
                  <a:pt x="125" y="0"/>
                  <a:pt x="154" y="0"/>
                </a:cubicBezTo>
                <a:cubicBezTo>
                  <a:pt x="155" y="0"/>
                  <a:pt x="155" y="0"/>
                  <a:pt x="156" y="0"/>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 name="Rectangle 46"/>
          <p:cNvSpPr>
            <a:spLocks noChangeArrowheads="1"/>
          </p:cNvSpPr>
          <p:nvPr/>
        </p:nvSpPr>
        <p:spPr bwMode="auto">
          <a:xfrm>
            <a:off x="1543630" y="3071317"/>
            <a:ext cx="104834" cy="421212"/>
          </a:xfrm>
          <a:prstGeom prst="rect">
            <a:avLst/>
          </a:pr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0" name="Oval 51"/>
          <p:cNvSpPr>
            <a:spLocks noChangeArrowheads="1"/>
          </p:cNvSpPr>
          <p:nvPr/>
        </p:nvSpPr>
        <p:spPr bwMode="auto">
          <a:xfrm>
            <a:off x="1661574" y="3700327"/>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1" name="Oval 52"/>
          <p:cNvSpPr>
            <a:spLocks noChangeArrowheads="1"/>
          </p:cNvSpPr>
          <p:nvPr/>
        </p:nvSpPr>
        <p:spPr bwMode="auto">
          <a:xfrm>
            <a:off x="1680294" y="3769592"/>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2" name="Oval 53"/>
          <p:cNvSpPr>
            <a:spLocks noChangeArrowheads="1"/>
          </p:cNvSpPr>
          <p:nvPr/>
        </p:nvSpPr>
        <p:spPr bwMode="auto">
          <a:xfrm>
            <a:off x="1710246" y="3838858"/>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3" name="Oval 54"/>
          <p:cNvSpPr>
            <a:spLocks noChangeArrowheads="1"/>
          </p:cNvSpPr>
          <p:nvPr/>
        </p:nvSpPr>
        <p:spPr bwMode="auto">
          <a:xfrm>
            <a:off x="1755176" y="3895020"/>
            <a:ext cx="52418"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4" name="Oval 55"/>
          <p:cNvSpPr>
            <a:spLocks noChangeArrowheads="1"/>
          </p:cNvSpPr>
          <p:nvPr/>
        </p:nvSpPr>
        <p:spPr bwMode="auto">
          <a:xfrm>
            <a:off x="1820699" y="3943693"/>
            <a:ext cx="50546" cy="52418"/>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5" name="Oval 56"/>
          <p:cNvSpPr>
            <a:spLocks noChangeArrowheads="1"/>
          </p:cNvSpPr>
          <p:nvPr/>
        </p:nvSpPr>
        <p:spPr bwMode="auto">
          <a:xfrm>
            <a:off x="1895580" y="3981134"/>
            <a:ext cx="50546" cy="50546"/>
          </a:xfrm>
          <a:prstGeom prst="ellipse">
            <a:avLst/>
          </a:pr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6" name="Freeform 130"/>
          <p:cNvSpPr/>
          <p:nvPr/>
        </p:nvSpPr>
        <p:spPr bwMode="auto">
          <a:xfrm>
            <a:off x="3681509" y="2410484"/>
            <a:ext cx="673937" cy="1462070"/>
          </a:xfrm>
          <a:custGeom>
            <a:avLst/>
            <a:gdLst>
              <a:gd name="T0" fmla="*/ 160 w 418"/>
              <a:gd name="T1" fmla="*/ 0 h 906"/>
              <a:gd name="T2" fmla="*/ 160 w 418"/>
              <a:gd name="T3" fmla="*/ 186 h 906"/>
              <a:gd name="T4" fmla="*/ 194 w 418"/>
              <a:gd name="T5" fmla="*/ 186 h 906"/>
              <a:gd name="T6" fmla="*/ 266 w 418"/>
              <a:gd name="T7" fmla="*/ 143 h 906"/>
              <a:gd name="T8" fmla="*/ 328 w 418"/>
              <a:gd name="T9" fmla="*/ 220 h 906"/>
              <a:gd name="T10" fmla="*/ 264 w 418"/>
              <a:gd name="T11" fmla="*/ 304 h 906"/>
              <a:gd name="T12" fmla="*/ 195 w 418"/>
              <a:gd name="T13" fmla="*/ 264 h 906"/>
              <a:gd name="T14" fmla="*/ 164 w 418"/>
              <a:gd name="T15" fmla="*/ 264 h 906"/>
              <a:gd name="T16" fmla="*/ 164 w 418"/>
              <a:gd name="T17" fmla="*/ 613 h 906"/>
              <a:gd name="T18" fmla="*/ 153 w 418"/>
              <a:gd name="T19" fmla="*/ 624 h 906"/>
              <a:gd name="T20" fmla="*/ 105 w 418"/>
              <a:gd name="T21" fmla="*/ 624 h 906"/>
              <a:gd name="T22" fmla="*/ 97 w 418"/>
              <a:gd name="T23" fmla="*/ 621 h 906"/>
              <a:gd name="T24" fmla="*/ 40 w 418"/>
              <a:gd name="T25" fmla="*/ 586 h 906"/>
              <a:gd name="T26" fmla="*/ 16 w 418"/>
              <a:gd name="T27" fmla="*/ 594 h 906"/>
              <a:gd name="T28" fmla="*/ 0 w 418"/>
              <a:gd name="T29" fmla="*/ 645 h 906"/>
              <a:gd name="T30" fmla="*/ 46 w 418"/>
              <a:gd name="T31" fmla="*/ 705 h 906"/>
              <a:gd name="T32" fmla="*/ 104 w 418"/>
              <a:gd name="T33" fmla="*/ 665 h 906"/>
              <a:gd name="T34" fmla="*/ 113 w 418"/>
              <a:gd name="T35" fmla="*/ 661 h 906"/>
              <a:gd name="T36" fmla="*/ 153 w 418"/>
              <a:gd name="T37" fmla="*/ 661 h 906"/>
              <a:gd name="T38" fmla="*/ 164 w 418"/>
              <a:gd name="T39" fmla="*/ 672 h 906"/>
              <a:gd name="T40" fmla="*/ 164 w 418"/>
              <a:gd name="T41" fmla="*/ 906 h 906"/>
              <a:gd name="T42" fmla="*/ 318 w 418"/>
              <a:gd name="T43" fmla="*/ 573 h 906"/>
              <a:gd name="T44" fmla="*/ 418 w 418"/>
              <a:gd name="T45" fmla="*/ 210 h 906"/>
              <a:gd name="T46" fmla="*/ 376 w 418"/>
              <a:gd name="T47" fmla="*/ 0 h 906"/>
              <a:gd name="T48" fmla="*/ 160 w 418"/>
              <a:gd name="T49"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8" h="906">
                <a:moveTo>
                  <a:pt x="160" y="0"/>
                </a:moveTo>
                <a:cubicBezTo>
                  <a:pt x="160" y="186"/>
                  <a:pt x="160" y="186"/>
                  <a:pt x="160" y="186"/>
                </a:cubicBezTo>
                <a:cubicBezTo>
                  <a:pt x="194" y="186"/>
                  <a:pt x="194" y="186"/>
                  <a:pt x="194" y="186"/>
                </a:cubicBezTo>
                <a:cubicBezTo>
                  <a:pt x="205" y="174"/>
                  <a:pt x="238" y="142"/>
                  <a:pt x="266" y="143"/>
                </a:cubicBezTo>
                <a:cubicBezTo>
                  <a:pt x="296" y="145"/>
                  <a:pt x="328" y="166"/>
                  <a:pt x="328" y="220"/>
                </a:cubicBezTo>
                <a:cubicBezTo>
                  <a:pt x="328" y="271"/>
                  <a:pt x="303" y="304"/>
                  <a:pt x="264" y="304"/>
                </a:cubicBezTo>
                <a:cubicBezTo>
                  <a:pt x="232" y="304"/>
                  <a:pt x="205" y="275"/>
                  <a:pt x="195" y="264"/>
                </a:cubicBezTo>
                <a:cubicBezTo>
                  <a:pt x="164" y="264"/>
                  <a:pt x="164" y="264"/>
                  <a:pt x="164" y="264"/>
                </a:cubicBezTo>
                <a:cubicBezTo>
                  <a:pt x="164" y="613"/>
                  <a:pt x="164" y="613"/>
                  <a:pt x="164" y="613"/>
                </a:cubicBezTo>
                <a:cubicBezTo>
                  <a:pt x="164" y="619"/>
                  <a:pt x="159" y="624"/>
                  <a:pt x="153" y="624"/>
                </a:cubicBezTo>
                <a:cubicBezTo>
                  <a:pt x="105" y="624"/>
                  <a:pt x="105" y="624"/>
                  <a:pt x="105" y="624"/>
                </a:cubicBezTo>
                <a:cubicBezTo>
                  <a:pt x="102" y="624"/>
                  <a:pt x="99" y="623"/>
                  <a:pt x="97" y="621"/>
                </a:cubicBezTo>
                <a:cubicBezTo>
                  <a:pt x="88" y="611"/>
                  <a:pt x="59" y="587"/>
                  <a:pt x="40" y="586"/>
                </a:cubicBezTo>
                <a:cubicBezTo>
                  <a:pt x="31" y="585"/>
                  <a:pt x="22" y="588"/>
                  <a:pt x="16" y="594"/>
                </a:cubicBezTo>
                <a:cubicBezTo>
                  <a:pt x="5" y="604"/>
                  <a:pt x="0" y="622"/>
                  <a:pt x="0" y="645"/>
                </a:cubicBezTo>
                <a:cubicBezTo>
                  <a:pt x="0" y="683"/>
                  <a:pt x="16" y="705"/>
                  <a:pt x="46" y="705"/>
                </a:cubicBezTo>
                <a:cubicBezTo>
                  <a:pt x="66" y="705"/>
                  <a:pt x="96" y="675"/>
                  <a:pt x="104" y="665"/>
                </a:cubicBezTo>
                <a:cubicBezTo>
                  <a:pt x="106" y="662"/>
                  <a:pt x="109" y="661"/>
                  <a:pt x="113" y="661"/>
                </a:cubicBezTo>
                <a:cubicBezTo>
                  <a:pt x="153" y="661"/>
                  <a:pt x="153" y="661"/>
                  <a:pt x="153" y="661"/>
                </a:cubicBezTo>
                <a:cubicBezTo>
                  <a:pt x="159" y="661"/>
                  <a:pt x="164" y="666"/>
                  <a:pt x="164" y="672"/>
                </a:cubicBezTo>
                <a:cubicBezTo>
                  <a:pt x="164" y="906"/>
                  <a:pt x="164" y="906"/>
                  <a:pt x="164" y="906"/>
                </a:cubicBezTo>
                <a:cubicBezTo>
                  <a:pt x="207" y="808"/>
                  <a:pt x="270" y="669"/>
                  <a:pt x="318" y="573"/>
                </a:cubicBezTo>
                <a:cubicBezTo>
                  <a:pt x="393" y="422"/>
                  <a:pt x="418" y="329"/>
                  <a:pt x="418" y="210"/>
                </a:cubicBezTo>
                <a:cubicBezTo>
                  <a:pt x="418" y="156"/>
                  <a:pt x="404" y="79"/>
                  <a:pt x="376" y="0"/>
                </a:cubicBezTo>
                <a:lnTo>
                  <a:pt x="160"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8" name="Freeform 129"/>
          <p:cNvSpPr/>
          <p:nvPr/>
        </p:nvSpPr>
        <p:spPr bwMode="auto">
          <a:xfrm>
            <a:off x="3209758" y="2139039"/>
            <a:ext cx="964105" cy="1016523"/>
          </a:xfrm>
          <a:custGeom>
            <a:avLst/>
            <a:gdLst>
              <a:gd name="T0" fmla="*/ 433 w 597"/>
              <a:gd name="T1" fmla="*/ 422 h 631"/>
              <a:gd name="T2" fmla="*/ 445 w 597"/>
              <a:gd name="T3" fmla="*/ 411 h 631"/>
              <a:gd name="T4" fmla="*/ 492 w 597"/>
              <a:gd name="T5" fmla="*/ 411 h 631"/>
              <a:gd name="T6" fmla="*/ 501 w 597"/>
              <a:gd name="T7" fmla="*/ 415 h 631"/>
              <a:gd name="T8" fmla="*/ 556 w 597"/>
              <a:gd name="T9" fmla="*/ 451 h 631"/>
              <a:gd name="T10" fmla="*/ 597 w 597"/>
              <a:gd name="T11" fmla="*/ 389 h 631"/>
              <a:gd name="T12" fmla="*/ 557 w 597"/>
              <a:gd name="T13" fmla="*/ 334 h 631"/>
              <a:gd name="T14" fmla="*/ 499 w 597"/>
              <a:gd name="T15" fmla="*/ 374 h 631"/>
              <a:gd name="T16" fmla="*/ 491 w 597"/>
              <a:gd name="T17" fmla="*/ 377 h 631"/>
              <a:gd name="T18" fmla="*/ 441 w 597"/>
              <a:gd name="T19" fmla="*/ 377 h 631"/>
              <a:gd name="T20" fmla="*/ 430 w 597"/>
              <a:gd name="T21" fmla="*/ 366 h 631"/>
              <a:gd name="T22" fmla="*/ 430 w 597"/>
              <a:gd name="T23" fmla="*/ 167 h 631"/>
              <a:gd name="T24" fmla="*/ 261 w 597"/>
              <a:gd name="T25" fmla="*/ 167 h 631"/>
              <a:gd name="T26" fmla="*/ 250 w 597"/>
              <a:gd name="T27" fmla="*/ 156 h 631"/>
              <a:gd name="T28" fmla="*/ 250 w 597"/>
              <a:gd name="T29" fmla="*/ 107 h 631"/>
              <a:gd name="T30" fmla="*/ 256 w 597"/>
              <a:gd name="T31" fmla="*/ 98 h 631"/>
              <a:gd name="T32" fmla="*/ 290 w 597"/>
              <a:gd name="T33" fmla="*/ 37 h 631"/>
              <a:gd name="T34" fmla="*/ 228 w 597"/>
              <a:gd name="T35" fmla="*/ 0 h 631"/>
              <a:gd name="T36" fmla="*/ 172 w 597"/>
              <a:gd name="T37" fmla="*/ 38 h 631"/>
              <a:gd name="T38" fmla="*/ 208 w 597"/>
              <a:gd name="T39" fmla="*/ 96 h 631"/>
              <a:gd name="T40" fmla="*/ 214 w 597"/>
              <a:gd name="T41" fmla="*/ 105 h 631"/>
              <a:gd name="T42" fmla="*/ 214 w 597"/>
              <a:gd name="T43" fmla="*/ 158 h 631"/>
              <a:gd name="T44" fmla="*/ 203 w 597"/>
              <a:gd name="T45" fmla="*/ 169 h 631"/>
              <a:gd name="T46" fmla="*/ 0 w 597"/>
              <a:gd name="T47" fmla="*/ 169 h 631"/>
              <a:gd name="T48" fmla="*/ 0 w 597"/>
              <a:gd name="T49" fmla="*/ 631 h 631"/>
              <a:gd name="T50" fmla="*/ 433 w 597"/>
              <a:gd name="T51" fmla="*/ 631 h 631"/>
              <a:gd name="T52" fmla="*/ 433 w 597"/>
              <a:gd name="T53" fmla="*/ 422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97" h="631">
                <a:moveTo>
                  <a:pt x="433" y="422"/>
                </a:moveTo>
                <a:cubicBezTo>
                  <a:pt x="433" y="416"/>
                  <a:pt x="438" y="411"/>
                  <a:pt x="445" y="411"/>
                </a:cubicBezTo>
                <a:cubicBezTo>
                  <a:pt x="492" y="411"/>
                  <a:pt x="492" y="411"/>
                  <a:pt x="492" y="411"/>
                </a:cubicBezTo>
                <a:cubicBezTo>
                  <a:pt x="496" y="411"/>
                  <a:pt x="499" y="413"/>
                  <a:pt x="501" y="415"/>
                </a:cubicBezTo>
                <a:cubicBezTo>
                  <a:pt x="509" y="425"/>
                  <a:pt x="533" y="451"/>
                  <a:pt x="556" y="451"/>
                </a:cubicBezTo>
                <a:cubicBezTo>
                  <a:pt x="587" y="451"/>
                  <a:pt x="597" y="419"/>
                  <a:pt x="597" y="389"/>
                </a:cubicBezTo>
                <a:cubicBezTo>
                  <a:pt x="597" y="356"/>
                  <a:pt x="583" y="336"/>
                  <a:pt x="557" y="334"/>
                </a:cubicBezTo>
                <a:cubicBezTo>
                  <a:pt x="540" y="333"/>
                  <a:pt x="513" y="358"/>
                  <a:pt x="499" y="374"/>
                </a:cubicBezTo>
                <a:cubicBezTo>
                  <a:pt x="497" y="376"/>
                  <a:pt x="494" y="377"/>
                  <a:pt x="491" y="377"/>
                </a:cubicBezTo>
                <a:cubicBezTo>
                  <a:pt x="441" y="377"/>
                  <a:pt x="441" y="377"/>
                  <a:pt x="441" y="377"/>
                </a:cubicBezTo>
                <a:cubicBezTo>
                  <a:pt x="435" y="377"/>
                  <a:pt x="430" y="372"/>
                  <a:pt x="430" y="366"/>
                </a:cubicBezTo>
                <a:cubicBezTo>
                  <a:pt x="430" y="167"/>
                  <a:pt x="430" y="167"/>
                  <a:pt x="430" y="167"/>
                </a:cubicBezTo>
                <a:cubicBezTo>
                  <a:pt x="261" y="167"/>
                  <a:pt x="261" y="167"/>
                  <a:pt x="261" y="167"/>
                </a:cubicBezTo>
                <a:cubicBezTo>
                  <a:pt x="255" y="167"/>
                  <a:pt x="250" y="162"/>
                  <a:pt x="250" y="156"/>
                </a:cubicBezTo>
                <a:cubicBezTo>
                  <a:pt x="250" y="107"/>
                  <a:pt x="250" y="107"/>
                  <a:pt x="250" y="107"/>
                </a:cubicBezTo>
                <a:cubicBezTo>
                  <a:pt x="250" y="103"/>
                  <a:pt x="252" y="100"/>
                  <a:pt x="256" y="98"/>
                </a:cubicBezTo>
                <a:cubicBezTo>
                  <a:pt x="256" y="97"/>
                  <a:pt x="290" y="75"/>
                  <a:pt x="290" y="37"/>
                </a:cubicBezTo>
                <a:cubicBezTo>
                  <a:pt x="290" y="2"/>
                  <a:pt x="238" y="0"/>
                  <a:pt x="228" y="0"/>
                </a:cubicBezTo>
                <a:cubicBezTo>
                  <a:pt x="207" y="0"/>
                  <a:pt x="172" y="8"/>
                  <a:pt x="172" y="38"/>
                </a:cubicBezTo>
                <a:cubicBezTo>
                  <a:pt x="172" y="76"/>
                  <a:pt x="206" y="95"/>
                  <a:pt x="208" y="96"/>
                </a:cubicBezTo>
                <a:cubicBezTo>
                  <a:pt x="211" y="97"/>
                  <a:pt x="214" y="101"/>
                  <a:pt x="214" y="105"/>
                </a:cubicBezTo>
                <a:cubicBezTo>
                  <a:pt x="214" y="158"/>
                  <a:pt x="214" y="158"/>
                  <a:pt x="214" y="158"/>
                </a:cubicBezTo>
                <a:cubicBezTo>
                  <a:pt x="214" y="164"/>
                  <a:pt x="209" y="169"/>
                  <a:pt x="203" y="169"/>
                </a:cubicBezTo>
                <a:cubicBezTo>
                  <a:pt x="0" y="169"/>
                  <a:pt x="0" y="169"/>
                  <a:pt x="0" y="169"/>
                </a:cubicBezTo>
                <a:cubicBezTo>
                  <a:pt x="0" y="631"/>
                  <a:pt x="0" y="631"/>
                  <a:pt x="0" y="631"/>
                </a:cubicBezTo>
                <a:cubicBezTo>
                  <a:pt x="433" y="631"/>
                  <a:pt x="433" y="631"/>
                  <a:pt x="433" y="631"/>
                </a:cubicBezTo>
                <a:lnTo>
                  <a:pt x="433" y="422"/>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9" name="Freeform 134"/>
          <p:cNvSpPr>
            <a:spLocks noEditPoints="1"/>
          </p:cNvSpPr>
          <p:nvPr/>
        </p:nvSpPr>
        <p:spPr bwMode="auto">
          <a:xfrm>
            <a:off x="3325825" y="2562123"/>
            <a:ext cx="456780" cy="458652"/>
          </a:xfrm>
          <a:custGeom>
            <a:avLst/>
            <a:gdLst>
              <a:gd name="T0" fmla="*/ 150 w 283"/>
              <a:gd name="T1" fmla="*/ 0 h 284"/>
              <a:gd name="T2" fmla="*/ 235 w 283"/>
              <a:gd name="T3" fmla="*/ 36 h 284"/>
              <a:gd name="T4" fmla="*/ 283 w 283"/>
              <a:gd name="T5" fmla="*/ 134 h 284"/>
              <a:gd name="T6" fmla="*/ 283 w 283"/>
              <a:gd name="T7" fmla="*/ 153 h 284"/>
              <a:gd name="T8" fmla="*/ 242 w 283"/>
              <a:gd name="T9" fmla="*/ 242 h 284"/>
              <a:gd name="T10" fmla="*/ 150 w 283"/>
              <a:gd name="T11" fmla="*/ 284 h 284"/>
              <a:gd name="T12" fmla="*/ 122 w 283"/>
              <a:gd name="T13" fmla="*/ 283 h 284"/>
              <a:gd name="T14" fmla="*/ 2 w 283"/>
              <a:gd name="T15" fmla="*/ 167 h 284"/>
              <a:gd name="T16" fmla="*/ 0 w 283"/>
              <a:gd name="T17" fmla="*/ 134 h 284"/>
              <a:gd name="T18" fmla="*/ 2 w 283"/>
              <a:gd name="T19" fmla="*/ 116 h 284"/>
              <a:gd name="T20" fmla="*/ 117 w 283"/>
              <a:gd name="T21" fmla="*/ 3 h 284"/>
              <a:gd name="T22" fmla="*/ 168 w 283"/>
              <a:gd name="T23" fmla="*/ 263 h 284"/>
              <a:gd name="T24" fmla="*/ 140 w 283"/>
              <a:gd name="T25" fmla="*/ 249 h 284"/>
              <a:gd name="T26" fmla="*/ 132 w 283"/>
              <a:gd name="T27" fmla="*/ 233 h 284"/>
              <a:gd name="T28" fmla="*/ 119 w 283"/>
              <a:gd name="T29" fmla="*/ 185 h 284"/>
              <a:gd name="T30" fmla="*/ 92 w 283"/>
              <a:gd name="T31" fmla="*/ 176 h 284"/>
              <a:gd name="T32" fmla="*/ 73 w 283"/>
              <a:gd name="T33" fmla="*/ 119 h 284"/>
              <a:gd name="T34" fmla="*/ 99 w 283"/>
              <a:gd name="T35" fmla="*/ 104 h 284"/>
              <a:gd name="T36" fmla="*/ 132 w 283"/>
              <a:gd name="T37" fmla="*/ 121 h 284"/>
              <a:gd name="T38" fmla="*/ 150 w 283"/>
              <a:gd name="T39" fmla="*/ 127 h 284"/>
              <a:gd name="T40" fmla="*/ 173 w 283"/>
              <a:gd name="T41" fmla="*/ 114 h 284"/>
              <a:gd name="T42" fmla="*/ 177 w 283"/>
              <a:gd name="T43" fmla="*/ 102 h 284"/>
              <a:gd name="T44" fmla="*/ 183 w 283"/>
              <a:gd name="T45" fmla="*/ 92 h 284"/>
              <a:gd name="T46" fmla="*/ 162 w 283"/>
              <a:gd name="T47" fmla="*/ 102 h 284"/>
              <a:gd name="T48" fmla="*/ 155 w 283"/>
              <a:gd name="T49" fmla="*/ 111 h 284"/>
              <a:gd name="T50" fmla="*/ 134 w 283"/>
              <a:gd name="T51" fmla="*/ 91 h 284"/>
              <a:gd name="T52" fmla="*/ 117 w 283"/>
              <a:gd name="T53" fmla="*/ 91 h 284"/>
              <a:gd name="T54" fmla="*/ 98 w 283"/>
              <a:gd name="T55" fmla="*/ 94 h 284"/>
              <a:gd name="T56" fmla="*/ 105 w 283"/>
              <a:gd name="T57" fmla="*/ 86 h 284"/>
              <a:gd name="T58" fmla="*/ 99 w 283"/>
              <a:gd name="T59" fmla="*/ 80 h 284"/>
              <a:gd name="T60" fmla="*/ 122 w 283"/>
              <a:gd name="T61" fmla="*/ 72 h 284"/>
              <a:gd name="T62" fmla="*/ 132 w 283"/>
              <a:gd name="T63" fmla="*/ 68 h 284"/>
              <a:gd name="T64" fmla="*/ 153 w 283"/>
              <a:gd name="T65" fmla="*/ 68 h 284"/>
              <a:gd name="T66" fmla="*/ 150 w 283"/>
              <a:gd name="T67" fmla="*/ 55 h 284"/>
              <a:gd name="T68" fmla="*/ 141 w 283"/>
              <a:gd name="T69" fmla="*/ 58 h 284"/>
              <a:gd name="T70" fmla="*/ 153 w 283"/>
              <a:gd name="T71" fmla="*/ 40 h 284"/>
              <a:gd name="T72" fmla="*/ 177 w 283"/>
              <a:gd name="T73" fmla="*/ 33 h 284"/>
              <a:gd name="T74" fmla="*/ 195 w 283"/>
              <a:gd name="T75" fmla="*/ 33 h 284"/>
              <a:gd name="T76" fmla="*/ 146 w 283"/>
              <a:gd name="T77" fmla="*/ 18 h 284"/>
              <a:gd name="T78" fmla="*/ 67 w 283"/>
              <a:gd name="T79" fmla="*/ 42 h 284"/>
              <a:gd name="T80" fmla="*/ 72 w 283"/>
              <a:gd name="T81" fmla="*/ 52 h 284"/>
              <a:gd name="T82" fmla="*/ 57 w 283"/>
              <a:gd name="T83" fmla="*/ 71 h 284"/>
              <a:gd name="T84" fmla="*/ 33 w 283"/>
              <a:gd name="T85" fmla="*/ 82 h 284"/>
              <a:gd name="T86" fmla="*/ 21 w 283"/>
              <a:gd name="T87" fmla="*/ 126 h 284"/>
              <a:gd name="T88" fmla="*/ 31 w 283"/>
              <a:gd name="T89" fmla="*/ 141 h 284"/>
              <a:gd name="T90" fmla="*/ 19 w 283"/>
              <a:gd name="T91" fmla="*/ 164 h 284"/>
              <a:gd name="T92" fmla="*/ 166 w 283"/>
              <a:gd name="T93" fmla="*/ 264 h 284"/>
              <a:gd name="T94" fmla="*/ 171 w 283"/>
              <a:gd name="T95" fmla="*/ 263 h 284"/>
              <a:gd name="T96" fmla="*/ 255 w 283"/>
              <a:gd name="T97" fmla="*/ 193 h 284"/>
              <a:gd name="T98" fmla="*/ 262 w 283"/>
              <a:gd name="T99" fmla="*/ 169 h 284"/>
              <a:gd name="T100" fmla="*/ 253 w 283"/>
              <a:gd name="T101" fmla="*/ 159 h 284"/>
              <a:gd name="T102" fmla="*/ 235 w 283"/>
              <a:gd name="T103" fmla="*/ 150 h 284"/>
              <a:gd name="T104" fmla="*/ 220 w 283"/>
              <a:gd name="T105" fmla="*/ 148 h 284"/>
              <a:gd name="T106" fmla="*/ 195 w 283"/>
              <a:gd name="T107" fmla="*/ 146 h 284"/>
              <a:gd name="T108" fmla="*/ 186 w 283"/>
              <a:gd name="T109" fmla="*/ 156 h 284"/>
              <a:gd name="T110" fmla="*/ 202 w 283"/>
              <a:gd name="T111" fmla="*/ 160 h 284"/>
              <a:gd name="T112" fmla="*/ 213 w 283"/>
              <a:gd name="T113" fmla="*/ 161 h 284"/>
              <a:gd name="T114" fmla="*/ 189 w 283"/>
              <a:gd name="T115" fmla="*/ 206 h 284"/>
              <a:gd name="T116" fmla="*/ 176 w 283"/>
              <a:gd name="T117" fmla="*/ 252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3" h="284">
                <a:moveTo>
                  <a:pt x="133" y="0"/>
                </a:moveTo>
                <a:cubicBezTo>
                  <a:pt x="139" y="0"/>
                  <a:pt x="144" y="0"/>
                  <a:pt x="150" y="0"/>
                </a:cubicBezTo>
                <a:cubicBezTo>
                  <a:pt x="154" y="1"/>
                  <a:pt x="157" y="1"/>
                  <a:pt x="161" y="2"/>
                </a:cubicBezTo>
                <a:cubicBezTo>
                  <a:pt x="189" y="6"/>
                  <a:pt x="214" y="17"/>
                  <a:pt x="235" y="36"/>
                </a:cubicBezTo>
                <a:cubicBezTo>
                  <a:pt x="260" y="58"/>
                  <a:pt x="275" y="85"/>
                  <a:pt x="281" y="118"/>
                </a:cubicBezTo>
                <a:cubicBezTo>
                  <a:pt x="282" y="123"/>
                  <a:pt x="283" y="129"/>
                  <a:pt x="283" y="134"/>
                </a:cubicBezTo>
                <a:cubicBezTo>
                  <a:pt x="283" y="139"/>
                  <a:pt x="283" y="145"/>
                  <a:pt x="283" y="151"/>
                </a:cubicBezTo>
                <a:cubicBezTo>
                  <a:pt x="283" y="151"/>
                  <a:pt x="283" y="152"/>
                  <a:pt x="283" y="153"/>
                </a:cubicBezTo>
                <a:cubicBezTo>
                  <a:pt x="282" y="159"/>
                  <a:pt x="282" y="164"/>
                  <a:pt x="281" y="169"/>
                </a:cubicBezTo>
                <a:cubicBezTo>
                  <a:pt x="275" y="197"/>
                  <a:pt x="263" y="221"/>
                  <a:pt x="242" y="242"/>
                </a:cubicBezTo>
                <a:cubicBezTo>
                  <a:pt x="221" y="263"/>
                  <a:pt x="196" y="277"/>
                  <a:pt x="166" y="282"/>
                </a:cubicBezTo>
                <a:cubicBezTo>
                  <a:pt x="161" y="283"/>
                  <a:pt x="155" y="283"/>
                  <a:pt x="150" y="284"/>
                </a:cubicBezTo>
                <a:cubicBezTo>
                  <a:pt x="144" y="284"/>
                  <a:pt x="139" y="284"/>
                  <a:pt x="133" y="284"/>
                </a:cubicBezTo>
                <a:cubicBezTo>
                  <a:pt x="129" y="284"/>
                  <a:pt x="126" y="283"/>
                  <a:pt x="122" y="283"/>
                </a:cubicBezTo>
                <a:cubicBezTo>
                  <a:pt x="94" y="279"/>
                  <a:pt x="69" y="268"/>
                  <a:pt x="48" y="249"/>
                </a:cubicBezTo>
                <a:cubicBezTo>
                  <a:pt x="23" y="227"/>
                  <a:pt x="8" y="199"/>
                  <a:pt x="2" y="167"/>
                </a:cubicBezTo>
                <a:cubicBezTo>
                  <a:pt x="1" y="161"/>
                  <a:pt x="0" y="156"/>
                  <a:pt x="0" y="151"/>
                </a:cubicBezTo>
                <a:cubicBezTo>
                  <a:pt x="0" y="145"/>
                  <a:pt x="0" y="139"/>
                  <a:pt x="0" y="134"/>
                </a:cubicBezTo>
                <a:cubicBezTo>
                  <a:pt x="0" y="133"/>
                  <a:pt x="0" y="132"/>
                  <a:pt x="0" y="131"/>
                </a:cubicBezTo>
                <a:cubicBezTo>
                  <a:pt x="1" y="126"/>
                  <a:pt x="1" y="121"/>
                  <a:pt x="2" y="116"/>
                </a:cubicBezTo>
                <a:cubicBezTo>
                  <a:pt x="8" y="87"/>
                  <a:pt x="20" y="63"/>
                  <a:pt x="41" y="43"/>
                </a:cubicBezTo>
                <a:cubicBezTo>
                  <a:pt x="62" y="21"/>
                  <a:pt x="87" y="8"/>
                  <a:pt x="117" y="3"/>
                </a:cubicBezTo>
                <a:cubicBezTo>
                  <a:pt x="122" y="2"/>
                  <a:pt x="128" y="1"/>
                  <a:pt x="133" y="0"/>
                </a:cubicBezTo>
                <a:close/>
                <a:moveTo>
                  <a:pt x="168" y="263"/>
                </a:moveTo>
                <a:cubicBezTo>
                  <a:pt x="166" y="262"/>
                  <a:pt x="164" y="263"/>
                  <a:pt x="162" y="262"/>
                </a:cubicBezTo>
                <a:cubicBezTo>
                  <a:pt x="153" y="260"/>
                  <a:pt x="147" y="254"/>
                  <a:pt x="140" y="249"/>
                </a:cubicBezTo>
                <a:cubicBezTo>
                  <a:pt x="136" y="246"/>
                  <a:pt x="133" y="242"/>
                  <a:pt x="132" y="237"/>
                </a:cubicBezTo>
                <a:cubicBezTo>
                  <a:pt x="132" y="236"/>
                  <a:pt x="132" y="235"/>
                  <a:pt x="132" y="233"/>
                </a:cubicBezTo>
                <a:cubicBezTo>
                  <a:pt x="130" y="222"/>
                  <a:pt x="128" y="210"/>
                  <a:pt x="126" y="199"/>
                </a:cubicBezTo>
                <a:cubicBezTo>
                  <a:pt x="125" y="194"/>
                  <a:pt x="123" y="189"/>
                  <a:pt x="119" y="185"/>
                </a:cubicBezTo>
                <a:cubicBezTo>
                  <a:pt x="117" y="181"/>
                  <a:pt x="113" y="179"/>
                  <a:pt x="108" y="179"/>
                </a:cubicBezTo>
                <a:cubicBezTo>
                  <a:pt x="103" y="178"/>
                  <a:pt x="97" y="178"/>
                  <a:pt x="92" y="176"/>
                </a:cubicBezTo>
                <a:cubicBezTo>
                  <a:pt x="78" y="174"/>
                  <a:pt x="68" y="163"/>
                  <a:pt x="66" y="150"/>
                </a:cubicBezTo>
                <a:cubicBezTo>
                  <a:pt x="64" y="139"/>
                  <a:pt x="67" y="129"/>
                  <a:pt x="73" y="119"/>
                </a:cubicBezTo>
                <a:cubicBezTo>
                  <a:pt x="79" y="110"/>
                  <a:pt x="89" y="108"/>
                  <a:pt x="99" y="104"/>
                </a:cubicBezTo>
                <a:cubicBezTo>
                  <a:pt x="99" y="104"/>
                  <a:pt x="99" y="104"/>
                  <a:pt x="99" y="104"/>
                </a:cubicBezTo>
                <a:cubicBezTo>
                  <a:pt x="106" y="103"/>
                  <a:pt x="112" y="106"/>
                  <a:pt x="117" y="110"/>
                </a:cubicBezTo>
                <a:cubicBezTo>
                  <a:pt x="122" y="113"/>
                  <a:pt x="127" y="117"/>
                  <a:pt x="132" y="121"/>
                </a:cubicBezTo>
                <a:cubicBezTo>
                  <a:pt x="136" y="125"/>
                  <a:pt x="141" y="127"/>
                  <a:pt x="147" y="127"/>
                </a:cubicBezTo>
                <a:cubicBezTo>
                  <a:pt x="148" y="128"/>
                  <a:pt x="149" y="127"/>
                  <a:pt x="150" y="127"/>
                </a:cubicBezTo>
                <a:cubicBezTo>
                  <a:pt x="153" y="125"/>
                  <a:pt x="156" y="123"/>
                  <a:pt x="159" y="122"/>
                </a:cubicBezTo>
                <a:cubicBezTo>
                  <a:pt x="163" y="119"/>
                  <a:pt x="169" y="117"/>
                  <a:pt x="173" y="114"/>
                </a:cubicBezTo>
                <a:cubicBezTo>
                  <a:pt x="176" y="113"/>
                  <a:pt x="178" y="111"/>
                  <a:pt x="179" y="109"/>
                </a:cubicBezTo>
                <a:cubicBezTo>
                  <a:pt x="174" y="107"/>
                  <a:pt x="173" y="106"/>
                  <a:pt x="177" y="102"/>
                </a:cubicBezTo>
                <a:cubicBezTo>
                  <a:pt x="179" y="100"/>
                  <a:pt x="181" y="99"/>
                  <a:pt x="183" y="97"/>
                </a:cubicBezTo>
                <a:cubicBezTo>
                  <a:pt x="184" y="95"/>
                  <a:pt x="185" y="93"/>
                  <a:pt x="183" y="92"/>
                </a:cubicBezTo>
                <a:cubicBezTo>
                  <a:pt x="181" y="91"/>
                  <a:pt x="179" y="89"/>
                  <a:pt x="177" y="89"/>
                </a:cubicBezTo>
                <a:cubicBezTo>
                  <a:pt x="170" y="90"/>
                  <a:pt x="163" y="94"/>
                  <a:pt x="162" y="102"/>
                </a:cubicBezTo>
                <a:cubicBezTo>
                  <a:pt x="161" y="105"/>
                  <a:pt x="162" y="108"/>
                  <a:pt x="163" y="111"/>
                </a:cubicBezTo>
                <a:cubicBezTo>
                  <a:pt x="160" y="111"/>
                  <a:pt x="158" y="111"/>
                  <a:pt x="155" y="111"/>
                </a:cubicBezTo>
                <a:cubicBezTo>
                  <a:pt x="150" y="109"/>
                  <a:pt x="147" y="106"/>
                  <a:pt x="144" y="102"/>
                </a:cubicBezTo>
                <a:cubicBezTo>
                  <a:pt x="141" y="98"/>
                  <a:pt x="138" y="95"/>
                  <a:pt x="134" y="91"/>
                </a:cubicBezTo>
                <a:cubicBezTo>
                  <a:pt x="130" y="86"/>
                  <a:pt x="124" y="86"/>
                  <a:pt x="119" y="89"/>
                </a:cubicBezTo>
                <a:cubicBezTo>
                  <a:pt x="118" y="89"/>
                  <a:pt x="117" y="90"/>
                  <a:pt x="117" y="91"/>
                </a:cubicBezTo>
                <a:cubicBezTo>
                  <a:pt x="115" y="99"/>
                  <a:pt x="105" y="103"/>
                  <a:pt x="98" y="98"/>
                </a:cubicBezTo>
                <a:cubicBezTo>
                  <a:pt x="96" y="97"/>
                  <a:pt x="96" y="95"/>
                  <a:pt x="98" y="94"/>
                </a:cubicBezTo>
                <a:cubicBezTo>
                  <a:pt x="100" y="93"/>
                  <a:pt x="101" y="93"/>
                  <a:pt x="103" y="92"/>
                </a:cubicBezTo>
                <a:cubicBezTo>
                  <a:pt x="107" y="91"/>
                  <a:pt x="108" y="90"/>
                  <a:pt x="105" y="86"/>
                </a:cubicBezTo>
                <a:cubicBezTo>
                  <a:pt x="104" y="85"/>
                  <a:pt x="102" y="84"/>
                  <a:pt x="101" y="82"/>
                </a:cubicBezTo>
                <a:cubicBezTo>
                  <a:pt x="100" y="81"/>
                  <a:pt x="100" y="81"/>
                  <a:pt x="99" y="80"/>
                </a:cubicBezTo>
                <a:cubicBezTo>
                  <a:pt x="100" y="80"/>
                  <a:pt x="101" y="80"/>
                  <a:pt x="102" y="80"/>
                </a:cubicBezTo>
                <a:cubicBezTo>
                  <a:pt x="109" y="79"/>
                  <a:pt x="116" y="77"/>
                  <a:pt x="122" y="72"/>
                </a:cubicBezTo>
                <a:cubicBezTo>
                  <a:pt x="123" y="71"/>
                  <a:pt x="125" y="70"/>
                  <a:pt x="123" y="68"/>
                </a:cubicBezTo>
                <a:cubicBezTo>
                  <a:pt x="126" y="66"/>
                  <a:pt x="129" y="66"/>
                  <a:pt x="132" y="68"/>
                </a:cubicBezTo>
                <a:cubicBezTo>
                  <a:pt x="134" y="69"/>
                  <a:pt x="137" y="70"/>
                  <a:pt x="139" y="72"/>
                </a:cubicBezTo>
                <a:cubicBezTo>
                  <a:pt x="146" y="75"/>
                  <a:pt x="150" y="74"/>
                  <a:pt x="153" y="68"/>
                </a:cubicBezTo>
                <a:cubicBezTo>
                  <a:pt x="154" y="66"/>
                  <a:pt x="155" y="64"/>
                  <a:pt x="156" y="63"/>
                </a:cubicBezTo>
                <a:cubicBezTo>
                  <a:pt x="157" y="58"/>
                  <a:pt x="155" y="55"/>
                  <a:pt x="150" y="55"/>
                </a:cubicBezTo>
                <a:cubicBezTo>
                  <a:pt x="149" y="55"/>
                  <a:pt x="147" y="56"/>
                  <a:pt x="146" y="56"/>
                </a:cubicBezTo>
                <a:cubicBezTo>
                  <a:pt x="144" y="57"/>
                  <a:pt x="142" y="58"/>
                  <a:pt x="141" y="58"/>
                </a:cubicBezTo>
                <a:cubicBezTo>
                  <a:pt x="139" y="56"/>
                  <a:pt x="140" y="54"/>
                  <a:pt x="141" y="52"/>
                </a:cubicBezTo>
                <a:cubicBezTo>
                  <a:pt x="144" y="47"/>
                  <a:pt x="148" y="43"/>
                  <a:pt x="153" y="40"/>
                </a:cubicBezTo>
                <a:cubicBezTo>
                  <a:pt x="159" y="36"/>
                  <a:pt x="165" y="32"/>
                  <a:pt x="173" y="31"/>
                </a:cubicBezTo>
                <a:cubicBezTo>
                  <a:pt x="174" y="31"/>
                  <a:pt x="176" y="32"/>
                  <a:pt x="177" y="33"/>
                </a:cubicBezTo>
                <a:cubicBezTo>
                  <a:pt x="179" y="34"/>
                  <a:pt x="182" y="36"/>
                  <a:pt x="184" y="37"/>
                </a:cubicBezTo>
                <a:cubicBezTo>
                  <a:pt x="189" y="38"/>
                  <a:pt x="193" y="37"/>
                  <a:pt x="195" y="33"/>
                </a:cubicBezTo>
                <a:cubicBezTo>
                  <a:pt x="195" y="31"/>
                  <a:pt x="195" y="30"/>
                  <a:pt x="193" y="29"/>
                </a:cubicBezTo>
                <a:cubicBezTo>
                  <a:pt x="178" y="22"/>
                  <a:pt x="162" y="19"/>
                  <a:pt x="146" y="18"/>
                </a:cubicBezTo>
                <a:cubicBezTo>
                  <a:pt x="124" y="18"/>
                  <a:pt x="104" y="22"/>
                  <a:pt x="85" y="32"/>
                </a:cubicBezTo>
                <a:cubicBezTo>
                  <a:pt x="79" y="35"/>
                  <a:pt x="73" y="39"/>
                  <a:pt x="67" y="42"/>
                </a:cubicBezTo>
                <a:cubicBezTo>
                  <a:pt x="69" y="43"/>
                  <a:pt x="70" y="44"/>
                  <a:pt x="71" y="45"/>
                </a:cubicBezTo>
                <a:cubicBezTo>
                  <a:pt x="74" y="47"/>
                  <a:pt x="74" y="49"/>
                  <a:pt x="72" y="52"/>
                </a:cubicBezTo>
                <a:cubicBezTo>
                  <a:pt x="71" y="52"/>
                  <a:pt x="71" y="53"/>
                  <a:pt x="70" y="54"/>
                </a:cubicBezTo>
                <a:cubicBezTo>
                  <a:pt x="67" y="61"/>
                  <a:pt x="63" y="67"/>
                  <a:pt x="57" y="71"/>
                </a:cubicBezTo>
                <a:cubicBezTo>
                  <a:pt x="51" y="77"/>
                  <a:pt x="44" y="81"/>
                  <a:pt x="36" y="80"/>
                </a:cubicBezTo>
                <a:cubicBezTo>
                  <a:pt x="35" y="80"/>
                  <a:pt x="34" y="81"/>
                  <a:pt x="33" y="82"/>
                </a:cubicBezTo>
                <a:cubicBezTo>
                  <a:pt x="26" y="94"/>
                  <a:pt x="22" y="108"/>
                  <a:pt x="19" y="122"/>
                </a:cubicBezTo>
                <a:cubicBezTo>
                  <a:pt x="19" y="124"/>
                  <a:pt x="19" y="125"/>
                  <a:pt x="21" y="126"/>
                </a:cubicBezTo>
                <a:cubicBezTo>
                  <a:pt x="26" y="127"/>
                  <a:pt x="30" y="130"/>
                  <a:pt x="32" y="134"/>
                </a:cubicBezTo>
                <a:cubicBezTo>
                  <a:pt x="33" y="137"/>
                  <a:pt x="33" y="139"/>
                  <a:pt x="31" y="141"/>
                </a:cubicBezTo>
                <a:cubicBezTo>
                  <a:pt x="25" y="146"/>
                  <a:pt x="21" y="154"/>
                  <a:pt x="19" y="162"/>
                </a:cubicBezTo>
                <a:cubicBezTo>
                  <a:pt x="19" y="162"/>
                  <a:pt x="19" y="163"/>
                  <a:pt x="19" y="164"/>
                </a:cubicBezTo>
                <a:cubicBezTo>
                  <a:pt x="23" y="185"/>
                  <a:pt x="31" y="204"/>
                  <a:pt x="45" y="220"/>
                </a:cubicBezTo>
                <a:cubicBezTo>
                  <a:pt x="77" y="258"/>
                  <a:pt x="117" y="272"/>
                  <a:pt x="166" y="264"/>
                </a:cubicBezTo>
                <a:cubicBezTo>
                  <a:pt x="167" y="264"/>
                  <a:pt x="167" y="263"/>
                  <a:pt x="168" y="263"/>
                </a:cubicBezTo>
                <a:cubicBezTo>
                  <a:pt x="169" y="263"/>
                  <a:pt x="170" y="263"/>
                  <a:pt x="171" y="263"/>
                </a:cubicBezTo>
                <a:cubicBezTo>
                  <a:pt x="174" y="262"/>
                  <a:pt x="176" y="261"/>
                  <a:pt x="179" y="261"/>
                </a:cubicBezTo>
                <a:cubicBezTo>
                  <a:pt x="214" y="249"/>
                  <a:pt x="239" y="226"/>
                  <a:pt x="255" y="193"/>
                </a:cubicBezTo>
                <a:cubicBezTo>
                  <a:pt x="258" y="185"/>
                  <a:pt x="261" y="177"/>
                  <a:pt x="263" y="168"/>
                </a:cubicBezTo>
                <a:cubicBezTo>
                  <a:pt x="262" y="168"/>
                  <a:pt x="262" y="168"/>
                  <a:pt x="262" y="169"/>
                </a:cubicBezTo>
                <a:cubicBezTo>
                  <a:pt x="258" y="172"/>
                  <a:pt x="256" y="172"/>
                  <a:pt x="255" y="167"/>
                </a:cubicBezTo>
                <a:cubicBezTo>
                  <a:pt x="254" y="164"/>
                  <a:pt x="254" y="162"/>
                  <a:pt x="253" y="159"/>
                </a:cubicBezTo>
                <a:cubicBezTo>
                  <a:pt x="252" y="153"/>
                  <a:pt x="249" y="151"/>
                  <a:pt x="243" y="151"/>
                </a:cubicBezTo>
                <a:cubicBezTo>
                  <a:pt x="240" y="150"/>
                  <a:pt x="238" y="151"/>
                  <a:pt x="235" y="150"/>
                </a:cubicBezTo>
                <a:cubicBezTo>
                  <a:pt x="231" y="150"/>
                  <a:pt x="227" y="149"/>
                  <a:pt x="222" y="148"/>
                </a:cubicBezTo>
                <a:cubicBezTo>
                  <a:pt x="222" y="148"/>
                  <a:pt x="221" y="148"/>
                  <a:pt x="220" y="148"/>
                </a:cubicBezTo>
                <a:cubicBezTo>
                  <a:pt x="216" y="150"/>
                  <a:pt x="212" y="150"/>
                  <a:pt x="208" y="149"/>
                </a:cubicBezTo>
                <a:cubicBezTo>
                  <a:pt x="204" y="148"/>
                  <a:pt x="199" y="147"/>
                  <a:pt x="195" y="146"/>
                </a:cubicBezTo>
                <a:cubicBezTo>
                  <a:pt x="188" y="145"/>
                  <a:pt x="186" y="148"/>
                  <a:pt x="186" y="154"/>
                </a:cubicBezTo>
                <a:cubicBezTo>
                  <a:pt x="186" y="155"/>
                  <a:pt x="186" y="156"/>
                  <a:pt x="186" y="156"/>
                </a:cubicBezTo>
                <a:cubicBezTo>
                  <a:pt x="187" y="161"/>
                  <a:pt x="189" y="163"/>
                  <a:pt x="193" y="162"/>
                </a:cubicBezTo>
                <a:cubicBezTo>
                  <a:pt x="196" y="162"/>
                  <a:pt x="199" y="161"/>
                  <a:pt x="202" y="160"/>
                </a:cubicBezTo>
                <a:cubicBezTo>
                  <a:pt x="205" y="160"/>
                  <a:pt x="208" y="158"/>
                  <a:pt x="210" y="158"/>
                </a:cubicBezTo>
                <a:cubicBezTo>
                  <a:pt x="213" y="157"/>
                  <a:pt x="214" y="158"/>
                  <a:pt x="213" y="161"/>
                </a:cubicBezTo>
                <a:cubicBezTo>
                  <a:pt x="213" y="163"/>
                  <a:pt x="212" y="165"/>
                  <a:pt x="211" y="166"/>
                </a:cubicBezTo>
                <a:cubicBezTo>
                  <a:pt x="203" y="180"/>
                  <a:pt x="196" y="193"/>
                  <a:pt x="189" y="206"/>
                </a:cubicBezTo>
                <a:cubicBezTo>
                  <a:pt x="183" y="216"/>
                  <a:pt x="179" y="226"/>
                  <a:pt x="177" y="237"/>
                </a:cubicBezTo>
                <a:cubicBezTo>
                  <a:pt x="176" y="242"/>
                  <a:pt x="176" y="247"/>
                  <a:pt x="176" y="252"/>
                </a:cubicBezTo>
                <a:cubicBezTo>
                  <a:pt x="176" y="258"/>
                  <a:pt x="173" y="262"/>
                  <a:pt x="168" y="26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1" name="Freeform 127"/>
          <p:cNvSpPr/>
          <p:nvPr/>
        </p:nvSpPr>
        <p:spPr bwMode="auto">
          <a:xfrm>
            <a:off x="2472171" y="3191131"/>
            <a:ext cx="702019" cy="746948"/>
          </a:xfrm>
          <a:custGeom>
            <a:avLst/>
            <a:gdLst>
              <a:gd name="T0" fmla="*/ 435 w 435"/>
              <a:gd name="T1" fmla="*/ 0 h 463"/>
              <a:gd name="T2" fmla="*/ 2 w 435"/>
              <a:gd name="T3" fmla="*/ 0 h 463"/>
              <a:gd name="T4" fmla="*/ 2 w 435"/>
              <a:gd name="T5" fmla="*/ 113 h 463"/>
              <a:gd name="T6" fmla="*/ 32 w 435"/>
              <a:gd name="T7" fmla="*/ 113 h 463"/>
              <a:gd name="T8" fmla="*/ 104 w 435"/>
              <a:gd name="T9" fmla="*/ 70 h 463"/>
              <a:gd name="T10" fmla="*/ 166 w 435"/>
              <a:gd name="T11" fmla="*/ 154 h 463"/>
              <a:gd name="T12" fmla="*/ 145 w 435"/>
              <a:gd name="T13" fmla="*/ 219 h 463"/>
              <a:gd name="T14" fmla="*/ 100 w 435"/>
              <a:gd name="T15" fmla="*/ 234 h 463"/>
              <a:gd name="T16" fmla="*/ 34 w 435"/>
              <a:gd name="T17" fmla="*/ 192 h 463"/>
              <a:gd name="T18" fmla="*/ 0 w 435"/>
              <a:gd name="T19" fmla="*/ 192 h 463"/>
              <a:gd name="T20" fmla="*/ 0 w 435"/>
              <a:gd name="T21" fmla="*/ 442 h 463"/>
              <a:gd name="T22" fmla="*/ 9 w 435"/>
              <a:gd name="T23" fmla="*/ 463 h 463"/>
              <a:gd name="T24" fmla="*/ 435 w 435"/>
              <a:gd name="T25" fmla="*/ 463 h 463"/>
              <a:gd name="T26" fmla="*/ 435 w 435"/>
              <a:gd name="T27" fmla="*/ 0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5" h="463">
                <a:moveTo>
                  <a:pt x="435" y="0"/>
                </a:moveTo>
                <a:cubicBezTo>
                  <a:pt x="2" y="0"/>
                  <a:pt x="2" y="0"/>
                  <a:pt x="2" y="0"/>
                </a:cubicBezTo>
                <a:cubicBezTo>
                  <a:pt x="2" y="113"/>
                  <a:pt x="2" y="113"/>
                  <a:pt x="2" y="113"/>
                </a:cubicBezTo>
                <a:cubicBezTo>
                  <a:pt x="32" y="113"/>
                  <a:pt x="32" y="113"/>
                  <a:pt x="32" y="113"/>
                </a:cubicBezTo>
                <a:cubicBezTo>
                  <a:pt x="40" y="99"/>
                  <a:pt x="61" y="69"/>
                  <a:pt x="104" y="70"/>
                </a:cubicBezTo>
                <a:cubicBezTo>
                  <a:pt x="166" y="72"/>
                  <a:pt x="166" y="134"/>
                  <a:pt x="166" y="154"/>
                </a:cubicBezTo>
                <a:cubicBezTo>
                  <a:pt x="166" y="184"/>
                  <a:pt x="159" y="205"/>
                  <a:pt x="145" y="219"/>
                </a:cubicBezTo>
                <a:cubicBezTo>
                  <a:pt x="134" y="229"/>
                  <a:pt x="119" y="234"/>
                  <a:pt x="100" y="234"/>
                </a:cubicBezTo>
                <a:cubicBezTo>
                  <a:pt x="63" y="233"/>
                  <a:pt x="42" y="209"/>
                  <a:pt x="34" y="192"/>
                </a:cubicBezTo>
                <a:cubicBezTo>
                  <a:pt x="0" y="192"/>
                  <a:pt x="0" y="192"/>
                  <a:pt x="0" y="192"/>
                </a:cubicBezTo>
                <a:cubicBezTo>
                  <a:pt x="0" y="442"/>
                  <a:pt x="0" y="442"/>
                  <a:pt x="0" y="442"/>
                </a:cubicBezTo>
                <a:cubicBezTo>
                  <a:pt x="4" y="449"/>
                  <a:pt x="7" y="456"/>
                  <a:pt x="9" y="463"/>
                </a:cubicBezTo>
                <a:cubicBezTo>
                  <a:pt x="435" y="463"/>
                  <a:pt x="435" y="463"/>
                  <a:pt x="435" y="463"/>
                </a:cubicBezTo>
                <a:lnTo>
                  <a:pt x="435" y="0"/>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3" name="Freeform 136"/>
          <p:cNvSpPr>
            <a:spLocks noEditPoints="1"/>
          </p:cNvSpPr>
          <p:nvPr/>
        </p:nvSpPr>
        <p:spPr bwMode="auto">
          <a:xfrm>
            <a:off x="2760466" y="3574900"/>
            <a:ext cx="301400" cy="215286"/>
          </a:xfrm>
          <a:custGeom>
            <a:avLst/>
            <a:gdLst>
              <a:gd name="T0" fmla="*/ 177 w 186"/>
              <a:gd name="T1" fmla="*/ 0 h 134"/>
              <a:gd name="T2" fmla="*/ 185 w 186"/>
              <a:gd name="T3" fmla="*/ 6 h 134"/>
              <a:gd name="T4" fmla="*/ 186 w 186"/>
              <a:gd name="T5" fmla="*/ 12 h 134"/>
              <a:gd name="T6" fmla="*/ 186 w 186"/>
              <a:gd name="T7" fmla="*/ 122 h 134"/>
              <a:gd name="T8" fmla="*/ 174 w 186"/>
              <a:gd name="T9" fmla="*/ 134 h 134"/>
              <a:gd name="T10" fmla="*/ 13 w 186"/>
              <a:gd name="T11" fmla="*/ 134 h 134"/>
              <a:gd name="T12" fmla="*/ 1 w 186"/>
              <a:gd name="T13" fmla="*/ 125 h 134"/>
              <a:gd name="T14" fmla="*/ 0 w 186"/>
              <a:gd name="T15" fmla="*/ 125 h 134"/>
              <a:gd name="T16" fmla="*/ 0 w 186"/>
              <a:gd name="T17" fmla="*/ 9 h 134"/>
              <a:gd name="T18" fmla="*/ 1 w 186"/>
              <a:gd name="T19" fmla="*/ 7 h 134"/>
              <a:gd name="T20" fmla="*/ 9 w 186"/>
              <a:gd name="T21" fmla="*/ 0 h 134"/>
              <a:gd name="T22" fmla="*/ 177 w 186"/>
              <a:gd name="T23" fmla="*/ 0 h 134"/>
              <a:gd name="T24" fmla="*/ 174 w 186"/>
              <a:gd name="T25" fmla="*/ 122 h 134"/>
              <a:gd name="T26" fmla="*/ 174 w 186"/>
              <a:gd name="T27" fmla="*/ 12 h 134"/>
              <a:gd name="T28" fmla="*/ 12 w 186"/>
              <a:gd name="T29" fmla="*/ 12 h 134"/>
              <a:gd name="T30" fmla="*/ 12 w 186"/>
              <a:gd name="T31" fmla="*/ 122 h 134"/>
              <a:gd name="T32" fmla="*/ 174 w 186"/>
              <a:gd name="T33" fmla="*/ 12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6" h="134">
                <a:moveTo>
                  <a:pt x="177" y="0"/>
                </a:moveTo>
                <a:cubicBezTo>
                  <a:pt x="180" y="1"/>
                  <a:pt x="183" y="3"/>
                  <a:pt x="185" y="6"/>
                </a:cubicBezTo>
                <a:cubicBezTo>
                  <a:pt x="185" y="8"/>
                  <a:pt x="186" y="10"/>
                  <a:pt x="186" y="12"/>
                </a:cubicBezTo>
                <a:cubicBezTo>
                  <a:pt x="186" y="49"/>
                  <a:pt x="186" y="86"/>
                  <a:pt x="186" y="122"/>
                </a:cubicBezTo>
                <a:cubicBezTo>
                  <a:pt x="186" y="129"/>
                  <a:pt x="181" y="134"/>
                  <a:pt x="174" y="134"/>
                </a:cubicBezTo>
                <a:cubicBezTo>
                  <a:pt x="120" y="134"/>
                  <a:pt x="66" y="134"/>
                  <a:pt x="13" y="134"/>
                </a:cubicBezTo>
                <a:cubicBezTo>
                  <a:pt x="6" y="134"/>
                  <a:pt x="3" y="132"/>
                  <a:pt x="1" y="125"/>
                </a:cubicBezTo>
                <a:cubicBezTo>
                  <a:pt x="0" y="125"/>
                  <a:pt x="0" y="125"/>
                  <a:pt x="0" y="125"/>
                </a:cubicBezTo>
                <a:cubicBezTo>
                  <a:pt x="0" y="86"/>
                  <a:pt x="0" y="48"/>
                  <a:pt x="0" y="9"/>
                </a:cubicBezTo>
                <a:cubicBezTo>
                  <a:pt x="1" y="9"/>
                  <a:pt x="1" y="8"/>
                  <a:pt x="1" y="7"/>
                </a:cubicBezTo>
                <a:cubicBezTo>
                  <a:pt x="3" y="3"/>
                  <a:pt x="5" y="2"/>
                  <a:pt x="9" y="0"/>
                </a:cubicBezTo>
                <a:cubicBezTo>
                  <a:pt x="65" y="0"/>
                  <a:pt x="121" y="0"/>
                  <a:pt x="177" y="0"/>
                </a:cubicBezTo>
                <a:close/>
                <a:moveTo>
                  <a:pt x="174" y="122"/>
                </a:moveTo>
                <a:cubicBezTo>
                  <a:pt x="174" y="85"/>
                  <a:pt x="174" y="49"/>
                  <a:pt x="174" y="12"/>
                </a:cubicBezTo>
                <a:cubicBezTo>
                  <a:pt x="120" y="12"/>
                  <a:pt x="66" y="12"/>
                  <a:pt x="12" y="12"/>
                </a:cubicBezTo>
                <a:cubicBezTo>
                  <a:pt x="12" y="49"/>
                  <a:pt x="12" y="85"/>
                  <a:pt x="12" y="122"/>
                </a:cubicBezTo>
                <a:cubicBezTo>
                  <a:pt x="66" y="122"/>
                  <a:pt x="120" y="122"/>
                  <a:pt x="174" y="12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4" name="Freeform 137"/>
          <p:cNvSpPr/>
          <p:nvPr/>
        </p:nvSpPr>
        <p:spPr bwMode="auto">
          <a:xfrm>
            <a:off x="2837220" y="3808907"/>
            <a:ext cx="147892" cy="65522"/>
          </a:xfrm>
          <a:custGeom>
            <a:avLst/>
            <a:gdLst>
              <a:gd name="T0" fmla="*/ 29 w 92"/>
              <a:gd name="T1" fmla="*/ 0 h 41"/>
              <a:gd name="T2" fmla="*/ 63 w 92"/>
              <a:gd name="T3" fmla="*/ 0 h 41"/>
              <a:gd name="T4" fmla="*/ 63 w 92"/>
              <a:gd name="T5" fmla="*/ 2 h 41"/>
              <a:gd name="T6" fmla="*/ 63 w 92"/>
              <a:gd name="T7" fmla="*/ 17 h 41"/>
              <a:gd name="T8" fmla="*/ 76 w 92"/>
              <a:gd name="T9" fmla="*/ 29 h 41"/>
              <a:gd name="T10" fmla="*/ 86 w 92"/>
              <a:gd name="T11" fmla="*/ 29 h 41"/>
              <a:gd name="T12" fmla="*/ 92 w 92"/>
              <a:gd name="T13" fmla="*/ 35 h 41"/>
              <a:gd name="T14" fmla="*/ 86 w 92"/>
              <a:gd name="T15" fmla="*/ 41 h 41"/>
              <a:gd name="T16" fmla="*/ 6 w 92"/>
              <a:gd name="T17" fmla="*/ 41 h 41"/>
              <a:gd name="T18" fmla="*/ 0 w 92"/>
              <a:gd name="T19" fmla="*/ 35 h 41"/>
              <a:gd name="T20" fmla="*/ 6 w 92"/>
              <a:gd name="T21" fmla="*/ 29 h 41"/>
              <a:gd name="T22" fmla="*/ 17 w 92"/>
              <a:gd name="T23" fmla="*/ 29 h 41"/>
              <a:gd name="T24" fmla="*/ 29 w 92"/>
              <a:gd name="T25" fmla="*/ 17 h 41"/>
              <a:gd name="T26" fmla="*/ 29 w 92"/>
              <a:gd name="T2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41">
                <a:moveTo>
                  <a:pt x="29" y="0"/>
                </a:moveTo>
                <a:cubicBezTo>
                  <a:pt x="40" y="0"/>
                  <a:pt x="52" y="0"/>
                  <a:pt x="63" y="0"/>
                </a:cubicBezTo>
                <a:cubicBezTo>
                  <a:pt x="63" y="1"/>
                  <a:pt x="63" y="2"/>
                  <a:pt x="63" y="2"/>
                </a:cubicBezTo>
                <a:cubicBezTo>
                  <a:pt x="63" y="7"/>
                  <a:pt x="63" y="12"/>
                  <a:pt x="63" y="17"/>
                </a:cubicBezTo>
                <a:cubicBezTo>
                  <a:pt x="64" y="24"/>
                  <a:pt x="68" y="29"/>
                  <a:pt x="76" y="29"/>
                </a:cubicBezTo>
                <a:cubicBezTo>
                  <a:pt x="79" y="29"/>
                  <a:pt x="83" y="29"/>
                  <a:pt x="86" y="29"/>
                </a:cubicBezTo>
                <a:cubicBezTo>
                  <a:pt x="90" y="29"/>
                  <a:pt x="92" y="32"/>
                  <a:pt x="92" y="35"/>
                </a:cubicBezTo>
                <a:cubicBezTo>
                  <a:pt x="92" y="38"/>
                  <a:pt x="90" y="41"/>
                  <a:pt x="86" y="41"/>
                </a:cubicBezTo>
                <a:cubicBezTo>
                  <a:pt x="59" y="41"/>
                  <a:pt x="33" y="41"/>
                  <a:pt x="6" y="41"/>
                </a:cubicBezTo>
                <a:cubicBezTo>
                  <a:pt x="2" y="41"/>
                  <a:pt x="0" y="38"/>
                  <a:pt x="0" y="35"/>
                </a:cubicBezTo>
                <a:cubicBezTo>
                  <a:pt x="0" y="32"/>
                  <a:pt x="2" y="29"/>
                  <a:pt x="6" y="29"/>
                </a:cubicBezTo>
                <a:cubicBezTo>
                  <a:pt x="10" y="29"/>
                  <a:pt x="13" y="29"/>
                  <a:pt x="17" y="29"/>
                </a:cubicBezTo>
                <a:cubicBezTo>
                  <a:pt x="24" y="29"/>
                  <a:pt x="29" y="24"/>
                  <a:pt x="29" y="17"/>
                </a:cubicBezTo>
                <a:cubicBezTo>
                  <a:pt x="29" y="12"/>
                  <a:pt x="29" y="6"/>
                  <a:pt x="29"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6" name="Freeform 131"/>
          <p:cNvSpPr/>
          <p:nvPr/>
        </p:nvSpPr>
        <p:spPr bwMode="auto">
          <a:xfrm>
            <a:off x="2502118" y="3969901"/>
            <a:ext cx="1400292" cy="576591"/>
          </a:xfrm>
          <a:custGeom>
            <a:avLst/>
            <a:gdLst>
              <a:gd name="T0" fmla="*/ 665 w 868"/>
              <a:gd name="T1" fmla="*/ 0 h 358"/>
              <a:gd name="T2" fmla="*/ 665 w 868"/>
              <a:gd name="T3" fmla="*/ 36 h 358"/>
              <a:gd name="T4" fmla="*/ 712 w 868"/>
              <a:gd name="T5" fmla="*/ 114 h 358"/>
              <a:gd name="T6" fmla="*/ 622 w 868"/>
              <a:gd name="T7" fmla="*/ 175 h 358"/>
              <a:gd name="T8" fmla="*/ 564 w 868"/>
              <a:gd name="T9" fmla="*/ 153 h 358"/>
              <a:gd name="T10" fmla="*/ 546 w 868"/>
              <a:gd name="T11" fmla="*/ 103 h 358"/>
              <a:gd name="T12" fmla="*/ 586 w 868"/>
              <a:gd name="T13" fmla="*/ 41 h 358"/>
              <a:gd name="T14" fmla="*/ 586 w 868"/>
              <a:gd name="T15" fmla="*/ 3 h 358"/>
              <a:gd name="T16" fmla="*/ 0 w 868"/>
              <a:gd name="T17" fmla="*/ 3 h 358"/>
              <a:gd name="T18" fmla="*/ 26 w 868"/>
              <a:gd name="T19" fmla="*/ 104 h 358"/>
              <a:gd name="T20" fmla="*/ 167 w 868"/>
              <a:gd name="T21" fmla="*/ 358 h 358"/>
              <a:gd name="T22" fmla="*/ 700 w 868"/>
              <a:gd name="T23" fmla="*/ 358 h 358"/>
              <a:gd name="T24" fmla="*/ 821 w 868"/>
              <a:gd name="T25" fmla="*/ 241 h 358"/>
              <a:gd name="T26" fmla="*/ 845 w 868"/>
              <a:gd name="T27" fmla="*/ 51 h 358"/>
              <a:gd name="T28" fmla="*/ 868 w 868"/>
              <a:gd name="T29" fmla="*/ 0 h 358"/>
              <a:gd name="T30" fmla="*/ 665 w 868"/>
              <a:gd name="T31" fmla="*/ 0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 h="358">
                <a:moveTo>
                  <a:pt x="665" y="0"/>
                </a:moveTo>
                <a:cubicBezTo>
                  <a:pt x="665" y="36"/>
                  <a:pt x="665" y="36"/>
                  <a:pt x="665" y="36"/>
                </a:cubicBezTo>
                <a:cubicBezTo>
                  <a:pt x="679" y="46"/>
                  <a:pt x="715" y="75"/>
                  <a:pt x="712" y="114"/>
                </a:cubicBezTo>
                <a:cubicBezTo>
                  <a:pt x="709" y="152"/>
                  <a:pt x="675" y="175"/>
                  <a:pt x="622" y="175"/>
                </a:cubicBezTo>
                <a:cubicBezTo>
                  <a:pt x="592" y="175"/>
                  <a:pt x="574" y="163"/>
                  <a:pt x="564" y="153"/>
                </a:cubicBezTo>
                <a:cubicBezTo>
                  <a:pt x="552" y="139"/>
                  <a:pt x="545" y="121"/>
                  <a:pt x="546" y="103"/>
                </a:cubicBezTo>
                <a:cubicBezTo>
                  <a:pt x="548" y="77"/>
                  <a:pt x="575" y="51"/>
                  <a:pt x="586" y="41"/>
                </a:cubicBezTo>
                <a:cubicBezTo>
                  <a:pt x="586" y="3"/>
                  <a:pt x="586" y="3"/>
                  <a:pt x="586" y="3"/>
                </a:cubicBezTo>
                <a:cubicBezTo>
                  <a:pt x="0" y="3"/>
                  <a:pt x="0" y="3"/>
                  <a:pt x="0" y="3"/>
                </a:cubicBezTo>
                <a:cubicBezTo>
                  <a:pt x="16" y="45"/>
                  <a:pt x="26" y="81"/>
                  <a:pt x="26" y="104"/>
                </a:cubicBezTo>
                <a:cubicBezTo>
                  <a:pt x="18" y="303"/>
                  <a:pt x="126" y="358"/>
                  <a:pt x="167" y="358"/>
                </a:cubicBezTo>
                <a:cubicBezTo>
                  <a:pt x="315" y="358"/>
                  <a:pt x="651" y="358"/>
                  <a:pt x="700" y="358"/>
                </a:cubicBezTo>
                <a:cubicBezTo>
                  <a:pt x="750" y="358"/>
                  <a:pt x="799" y="291"/>
                  <a:pt x="821" y="241"/>
                </a:cubicBezTo>
                <a:cubicBezTo>
                  <a:pt x="844" y="190"/>
                  <a:pt x="829" y="88"/>
                  <a:pt x="845" y="51"/>
                </a:cubicBezTo>
                <a:cubicBezTo>
                  <a:pt x="849" y="43"/>
                  <a:pt x="857" y="25"/>
                  <a:pt x="868" y="0"/>
                </a:cubicBezTo>
                <a:lnTo>
                  <a:pt x="665" y="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7" name="Freeform 138"/>
          <p:cNvSpPr>
            <a:spLocks noEditPoints="1"/>
          </p:cNvSpPr>
          <p:nvPr/>
        </p:nvSpPr>
        <p:spPr bwMode="auto">
          <a:xfrm>
            <a:off x="2792286" y="4044783"/>
            <a:ext cx="245239" cy="395003"/>
          </a:xfrm>
          <a:custGeom>
            <a:avLst/>
            <a:gdLst>
              <a:gd name="T0" fmla="*/ 139 w 152"/>
              <a:gd name="T1" fmla="*/ 0 h 244"/>
              <a:gd name="T2" fmla="*/ 150 w 152"/>
              <a:gd name="T3" fmla="*/ 9 h 244"/>
              <a:gd name="T4" fmla="*/ 152 w 152"/>
              <a:gd name="T5" fmla="*/ 17 h 244"/>
              <a:gd name="T6" fmla="*/ 152 w 152"/>
              <a:gd name="T7" fmla="*/ 141 h 244"/>
              <a:gd name="T8" fmla="*/ 152 w 152"/>
              <a:gd name="T9" fmla="*/ 227 h 244"/>
              <a:gd name="T10" fmla="*/ 135 w 152"/>
              <a:gd name="T11" fmla="*/ 244 h 244"/>
              <a:gd name="T12" fmla="*/ 17 w 152"/>
              <a:gd name="T13" fmla="*/ 244 h 244"/>
              <a:gd name="T14" fmla="*/ 0 w 152"/>
              <a:gd name="T15" fmla="*/ 227 h 244"/>
              <a:gd name="T16" fmla="*/ 0 w 152"/>
              <a:gd name="T17" fmla="*/ 19 h 244"/>
              <a:gd name="T18" fmla="*/ 12 w 152"/>
              <a:gd name="T19" fmla="*/ 0 h 244"/>
              <a:gd name="T20" fmla="*/ 139 w 152"/>
              <a:gd name="T21" fmla="*/ 0 h 244"/>
              <a:gd name="T22" fmla="*/ 137 w 152"/>
              <a:gd name="T23" fmla="*/ 206 h 244"/>
              <a:gd name="T24" fmla="*/ 137 w 152"/>
              <a:gd name="T25" fmla="*/ 39 h 244"/>
              <a:gd name="T26" fmla="*/ 15 w 152"/>
              <a:gd name="T27" fmla="*/ 39 h 244"/>
              <a:gd name="T28" fmla="*/ 15 w 152"/>
              <a:gd name="T29" fmla="*/ 206 h 244"/>
              <a:gd name="T30" fmla="*/ 137 w 152"/>
              <a:gd name="T31" fmla="*/ 206 h 244"/>
              <a:gd name="T32" fmla="*/ 76 w 152"/>
              <a:gd name="T33" fmla="*/ 16 h 244"/>
              <a:gd name="T34" fmla="*/ 52 w 152"/>
              <a:gd name="T35" fmla="*/ 16 h 244"/>
              <a:gd name="T36" fmla="*/ 49 w 152"/>
              <a:gd name="T37" fmla="*/ 16 h 244"/>
              <a:gd name="T38" fmla="*/ 45 w 152"/>
              <a:gd name="T39" fmla="*/ 19 h 244"/>
              <a:gd name="T40" fmla="*/ 49 w 152"/>
              <a:gd name="T41" fmla="*/ 23 h 244"/>
              <a:gd name="T42" fmla="*/ 51 w 152"/>
              <a:gd name="T43" fmla="*/ 23 h 244"/>
              <a:gd name="T44" fmla="*/ 101 w 152"/>
              <a:gd name="T45" fmla="*/ 23 h 244"/>
              <a:gd name="T46" fmla="*/ 103 w 152"/>
              <a:gd name="T47" fmla="*/ 23 h 244"/>
              <a:gd name="T48" fmla="*/ 106 w 152"/>
              <a:gd name="T49" fmla="*/ 19 h 244"/>
              <a:gd name="T50" fmla="*/ 103 w 152"/>
              <a:gd name="T51" fmla="*/ 16 h 244"/>
              <a:gd name="T52" fmla="*/ 101 w 152"/>
              <a:gd name="T53" fmla="*/ 16 h 244"/>
              <a:gd name="T54" fmla="*/ 76 w 152"/>
              <a:gd name="T55" fmla="*/ 16 h 244"/>
              <a:gd name="T56" fmla="*/ 87 w 152"/>
              <a:gd name="T57" fmla="*/ 225 h 244"/>
              <a:gd name="T58" fmla="*/ 76 w 152"/>
              <a:gd name="T59" fmla="*/ 214 h 244"/>
              <a:gd name="T60" fmla="*/ 64 w 152"/>
              <a:gd name="T61" fmla="*/ 225 h 244"/>
              <a:gd name="T62" fmla="*/ 76 w 152"/>
              <a:gd name="T63" fmla="*/ 237 h 244"/>
              <a:gd name="T64" fmla="*/ 87 w 152"/>
              <a:gd name="T65" fmla="*/ 22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2" h="244">
                <a:moveTo>
                  <a:pt x="139" y="0"/>
                </a:moveTo>
                <a:cubicBezTo>
                  <a:pt x="144" y="2"/>
                  <a:pt x="148" y="4"/>
                  <a:pt x="150" y="9"/>
                </a:cubicBezTo>
                <a:cubicBezTo>
                  <a:pt x="151" y="11"/>
                  <a:pt x="152" y="14"/>
                  <a:pt x="152" y="17"/>
                </a:cubicBezTo>
                <a:cubicBezTo>
                  <a:pt x="152" y="58"/>
                  <a:pt x="152" y="100"/>
                  <a:pt x="152" y="141"/>
                </a:cubicBezTo>
                <a:cubicBezTo>
                  <a:pt x="152" y="170"/>
                  <a:pt x="152" y="198"/>
                  <a:pt x="152" y="227"/>
                </a:cubicBezTo>
                <a:cubicBezTo>
                  <a:pt x="152" y="238"/>
                  <a:pt x="146" y="244"/>
                  <a:pt x="135" y="244"/>
                </a:cubicBezTo>
                <a:cubicBezTo>
                  <a:pt x="96" y="244"/>
                  <a:pt x="56" y="244"/>
                  <a:pt x="17" y="244"/>
                </a:cubicBezTo>
                <a:cubicBezTo>
                  <a:pt x="6" y="244"/>
                  <a:pt x="0" y="238"/>
                  <a:pt x="0" y="227"/>
                </a:cubicBezTo>
                <a:cubicBezTo>
                  <a:pt x="0" y="158"/>
                  <a:pt x="0" y="89"/>
                  <a:pt x="0" y="19"/>
                </a:cubicBezTo>
                <a:cubicBezTo>
                  <a:pt x="0" y="8"/>
                  <a:pt x="2" y="4"/>
                  <a:pt x="12" y="0"/>
                </a:cubicBezTo>
                <a:cubicBezTo>
                  <a:pt x="55" y="0"/>
                  <a:pt x="97" y="0"/>
                  <a:pt x="139" y="0"/>
                </a:cubicBezTo>
                <a:close/>
                <a:moveTo>
                  <a:pt x="137" y="206"/>
                </a:moveTo>
                <a:cubicBezTo>
                  <a:pt x="137" y="150"/>
                  <a:pt x="137" y="94"/>
                  <a:pt x="137" y="39"/>
                </a:cubicBezTo>
                <a:cubicBezTo>
                  <a:pt x="96" y="39"/>
                  <a:pt x="55" y="39"/>
                  <a:pt x="15" y="39"/>
                </a:cubicBezTo>
                <a:cubicBezTo>
                  <a:pt x="15" y="95"/>
                  <a:pt x="15" y="150"/>
                  <a:pt x="15" y="206"/>
                </a:cubicBezTo>
                <a:cubicBezTo>
                  <a:pt x="56" y="206"/>
                  <a:pt x="96" y="206"/>
                  <a:pt x="137" y="206"/>
                </a:cubicBezTo>
                <a:close/>
                <a:moveTo>
                  <a:pt x="76" y="16"/>
                </a:moveTo>
                <a:cubicBezTo>
                  <a:pt x="68" y="16"/>
                  <a:pt x="60" y="16"/>
                  <a:pt x="52" y="16"/>
                </a:cubicBezTo>
                <a:cubicBezTo>
                  <a:pt x="51" y="16"/>
                  <a:pt x="50" y="16"/>
                  <a:pt x="49" y="16"/>
                </a:cubicBezTo>
                <a:cubicBezTo>
                  <a:pt x="47" y="16"/>
                  <a:pt x="45" y="17"/>
                  <a:pt x="45" y="19"/>
                </a:cubicBezTo>
                <a:cubicBezTo>
                  <a:pt x="45" y="21"/>
                  <a:pt x="47" y="23"/>
                  <a:pt x="49" y="23"/>
                </a:cubicBezTo>
                <a:cubicBezTo>
                  <a:pt x="50" y="23"/>
                  <a:pt x="50" y="23"/>
                  <a:pt x="51" y="23"/>
                </a:cubicBezTo>
                <a:cubicBezTo>
                  <a:pt x="68" y="23"/>
                  <a:pt x="84" y="23"/>
                  <a:pt x="101" y="23"/>
                </a:cubicBezTo>
                <a:cubicBezTo>
                  <a:pt x="102" y="23"/>
                  <a:pt x="103" y="23"/>
                  <a:pt x="103" y="23"/>
                </a:cubicBezTo>
                <a:cubicBezTo>
                  <a:pt x="105" y="23"/>
                  <a:pt x="106" y="21"/>
                  <a:pt x="106" y="19"/>
                </a:cubicBezTo>
                <a:cubicBezTo>
                  <a:pt x="106" y="18"/>
                  <a:pt x="105" y="16"/>
                  <a:pt x="103" y="16"/>
                </a:cubicBezTo>
                <a:cubicBezTo>
                  <a:pt x="103" y="16"/>
                  <a:pt x="102" y="16"/>
                  <a:pt x="101" y="16"/>
                </a:cubicBezTo>
                <a:cubicBezTo>
                  <a:pt x="92" y="16"/>
                  <a:pt x="84" y="16"/>
                  <a:pt x="76" y="16"/>
                </a:cubicBezTo>
                <a:close/>
                <a:moveTo>
                  <a:pt x="87" y="225"/>
                </a:moveTo>
                <a:cubicBezTo>
                  <a:pt x="87" y="219"/>
                  <a:pt x="82" y="214"/>
                  <a:pt x="76" y="214"/>
                </a:cubicBezTo>
                <a:cubicBezTo>
                  <a:pt x="70" y="214"/>
                  <a:pt x="65" y="219"/>
                  <a:pt x="64" y="225"/>
                </a:cubicBezTo>
                <a:cubicBezTo>
                  <a:pt x="64" y="231"/>
                  <a:pt x="70" y="237"/>
                  <a:pt x="76" y="237"/>
                </a:cubicBezTo>
                <a:cubicBezTo>
                  <a:pt x="82" y="237"/>
                  <a:pt x="87" y="231"/>
                  <a:pt x="87" y="22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9" name="Freeform 132"/>
          <p:cNvSpPr/>
          <p:nvPr/>
        </p:nvSpPr>
        <p:spPr bwMode="auto">
          <a:xfrm>
            <a:off x="1897452" y="1918137"/>
            <a:ext cx="806853" cy="1907618"/>
          </a:xfrm>
          <a:custGeom>
            <a:avLst/>
            <a:gdLst>
              <a:gd name="T0" fmla="*/ 334 w 500"/>
              <a:gd name="T1" fmla="*/ 970 h 1182"/>
              <a:gd name="T2" fmla="*/ 345 w 500"/>
              <a:gd name="T3" fmla="*/ 959 h 1182"/>
              <a:gd name="T4" fmla="*/ 398 w 500"/>
              <a:gd name="T5" fmla="*/ 959 h 1182"/>
              <a:gd name="T6" fmla="*/ 409 w 500"/>
              <a:gd name="T7" fmla="*/ 967 h 1182"/>
              <a:gd name="T8" fmla="*/ 457 w 500"/>
              <a:gd name="T9" fmla="*/ 1001 h 1182"/>
              <a:gd name="T10" fmla="*/ 486 w 500"/>
              <a:gd name="T11" fmla="*/ 992 h 1182"/>
              <a:gd name="T12" fmla="*/ 500 w 500"/>
              <a:gd name="T13" fmla="*/ 943 h 1182"/>
              <a:gd name="T14" fmla="*/ 460 w 500"/>
              <a:gd name="T15" fmla="*/ 881 h 1182"/>
              <a:gd name="T16" fmla="*/ 405 w 500"/>
              <a:gd name="T17" fmla="*/ 917 h 1182"/>
              <a:gd name="T18" fmla="*/ 395 w 500"/>
              <a:gd name="T19" fmla="*/ 924 h 1182"/>
              <a:gd name="T20" fmla="*/ 347 w 500"/>
              <a:gd name="T21" fmla="*/ 924 h 1182"/>
              <a:gd name="T22" fmla="*/ 336 w 500"/>
              <a:gd name="T23" fmla="*/ 913 h 1182"/>
              <a:gd name="T24" fmla="*/ 336 w 500"/>
              <a:gd name="T25" fmla="*/ 783 h 1182"/>
              <a:gd name="T26" fmla="*/ 334 w 500"/>
              <a:gd name="T27" fmla="*/ 778 h 1182"/>
              <a:gd name="T28" fmla="*/ 336 w 500"/>
              <a:gd name="T29" fmla="*/ 772 h 1182"/>
              <a:gd name="T30" fmla="*/ 336 w 500"/>
              <a:gd name="T31" fmla="*/ 0 h 1182"/>
              <a:gd name="T32" fmla="*/ 134 w 500"/>
              <a:gd name="T33" fmla="*/ 281 h 1182"/>
              <a:gd name="T34" fmla="*/ 221 w 500"/>
              <a:gd name="T35" fmla="*/ 959 h 1182"/>
              <a:gd name="T36" fmla="*/ 334 w 500"/>
              <a:gd name="T37" fmla="*/ 1182 h 1182"/>
              <a:gd name="T38" fmla="*/ 334 w 500"/>
              <a:gd name="T39" fmla="*/ 97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00" h="1182">
                <a:moveTo>
                  <a:pt x="334" y="970"/>
                </a:moveTo>
                <a:cubicBezTo>
                  <a:pt x="334" y="964"/>
                  <a:pt x="339" y="959"/>
                  <a:pt x="345" y="959"/>
                </a:cubicBezTo>
                <a:cubicBezTo>
                  <a:pt x="398" y="959"/>
                  <a:pt x="398" y="959"/>
                  <a:pt x="398" y="959"/>
                </a:cubicBezTo>
                <a:cubicBezTo>
                  <a:pt x="403" y="959"/>
                  <a:pt x="407" y="963"/>
                  <a:pt x="409" y="967"/>
                </a:cubicBezTo>
                <a:cubicBezTo>
                  <a:pt x="409" y="969"/>
                  <a:pt x="418" y="999"/>
                  <a:pt x="457" y="1001"/>
                </a:cubicBezTo>
                <a:cubicBezTo>
                  <a:pt x="470" y="1001"/>
                  <a:pt x="479" y="998"/>
                  <a:pt x="486" y="992"/>
                </a:cubicBezTo>
                <a:cubicBezTo>
                  <a:pt x="495" y="983"/>
                  <a:pt x="500" y="966"/>
                  <a:pt x="500" y="943"/>
                </a:cubicBezTo>
                <a:cubicBezTo>
                  <a:pt x="500" y="907"/>
                  <a:pt x="493" y="882"/>
                  <a:pt x="460" y="881"/>
                </a:cubicBezTo>
                <a:cubicBezTo>
                  <a:pt x="420" y="880"/>
                  <a:pt x="406" y="916"/>
                  <a:pt x="405" y="917"/>
                </a:cubicBezTo>
                <a:cubicBezTo>
                  <a:pt x="403" y="921"/>
                  <a:pt x="399" y="924"/>
                  <a:pt x="395" y="924"/>
                </a:cubicBezTo>
                <a:cubicBezTo>
                  <a:pt x="347" y="924"/>
                  <a:pt x="347" y="924"/>
                  <a:pt x="347" y="924"/>
                </a:cubicBezTo>
                <a:cubicBezTo>
                  <a:pt x="341" y="924"/>
                  <a:pt x="336" y="919"/>
                  <a:pt x="336" y="913"/>
                </a:cubicBezTo>
                <a:cubicBezTo>
                  <a:pt x="336" y="783"/>
                  <a:pt x="336" y="783"/>
                  <a:pt x="336" y="783"/>
                </a:cubicBezTo>
                <a:cubicBezTo>
                  <a:pt x="335" y="782"/>
                  <a:pt x="334" y="780"/>
                  <a:pt x="334" y="778"/>
                </a:cubicBezTo>
                <a:cubicBezTo>
                  <a:pt x="334" y="776"/>
                  <a:pt x="335" y="774"/>
                  <a:pt x="336" y="772"/>
                </a:cubicBezTo>
                <a:cubicBezTo>
                  <a:pt x="336" y="0"/>
                  <a:pt x="336" y="0"/>
                  <a:pt x="336" y="0"/>
                </a:cubicBezTo>
                <a:cubicBezTo>
                  <a:pt x="254" y="67"/>
                  <a:pt x="182" y="159"/>
                  <a:pt x="134" y="281"/>
                </a:cubicBezTo>
                <a:cubicBezTo>
                  <a:pt x="0" y="619"/>
                  <a:pt x="191" y="899"/>
                  <a:pt x="221" y="959"/>
                </a:cubicBezTo>
                <a:cubicBezTo>
                  <a:pt x="238" y="992"/>
                  <a:pt x="290" y="1088"/>
                  <a:pt x="334" y="1182"/>
                </a:cubicBezTo>
                <a:lnTo>
                  <a:pt x="334" y="970"/>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1" name="Freeform 140"/>
          <p:cNvSpPr>
            <a:spLocks noEditPoints="1"/>
          </p:cNvSpPr>
          <p:nvPr/>
        </p:nvSpPr>
        <p:spPr bwMode="auto">
          <a:xfrm>
            <a:off x="2238164" y="2558378"/>
            <a:ext cx="76755" cy="74882"/>
          </a:xfrm>
          <a:custGeom>
            <a:avLst/>
            <a:gdLst>
              <a:gd name="T0" fmla="*/ 24 w 47"/>
              <a:gd name="T1" fmla="*/ 47 h 47"/>
              <a:gd name="T2" fmla="*/ 0 w 47"/>
              <a:gd name="T3" fmla="*/ 23 h 47"/>
              <a:gd name="T4" fmla="*/ 24 w 47"/>
              <a:gd name="T5" fmla="*/ 0 h 47"/>
              <a:gd name="T6" fmla="*/ 47 w 47"/>
              <a:gd name="T7" fmla="*/ 23 h 47"/>
              <a:gd name="T8" fmla="*/ 24 w 47"/>
              <a:gd name="T9" fmla="*/ 47 h 47"/>
              <a:gd name="T10" fmla="*/ 40 w 47"/>
              <a:gd name="T11" fmla="*/ 23 h 47"/>
              <a:gd name="T12" fmla="*/ 24 w 47"/>
              <a:gd name="T13" fmla="*/ 7 h 47"/>
              <a:gd name="T14" fmla="*/ 7 w 47"/>
              <a:gd name="T15" fmla="*/ 23 h 47"/>
              <a:gd name="T16" fmla="*/ 24 w 47"/>
              <a:gd name="T17" fmla="*/ 39 h 47"/>
              <a:gd name="T18" fmla="*/ 40 w 47"/>
              <a:gd name="T19"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7">
                <a:moveTo>
                  <a:pt x="24" y="47"/>
                </a:moveTo>
                <a:cubicBezTo>
                  <a:pt x="11" y="47"/>
                  <a:pt x="0" y="36"/>
                  <a:pt x="0" y="23"/>
                </a:cubicBezTo>
                <a:cubicBezTo>
                  <a:pt x="0" y="11"/>
                  <a:pt x="10" y="0"/>
                  <a:pt x="24" y="0"/>
                </a:cubicBezTo>
                <a:cubicBezTo>
                  <a:pt x="37" y="0"/>
                  <a:pt x="47" y="10"/>
                  <a:pt x="47" y="23"/>
                </a:cubicBezTo>
                <a:cubicBezTo>
                  <a:pt x="47" y="36"/>
                  <a:pt x="37" y="47"/>
                  <a:pt x="24" y="47"/>
                </a:cubicBezTo>
                <a:close/>
                <a:moveTo>
                  <a:pt x="40" y="23"/>
                </a:moveTo>
                <a:cubicBezTo>
                  <a:pt x="40" y="15"/>
                  <a:pt x="33" y="7"/>
                  <a:pt x="24" y="7"/>
                </a:cubicBezTo>
                <a:cubicBezTo>
                  <a:pt x="15" y="7"/>
                  <a:pt x="7" y="14"/>
                  <a:pt x="7" y="23"/>
                </a:cubicBezTo>
                <a:cubicBezTo>
                  <a:pt x="7" y="32"/>
                  <a:pt x="15" y="39"/>
                  <a:pt x="24" y="39"/>
                </a:cubicBezTo>
                <a:cubicBezTo>
                  <a:pt x="33" y="39"/>
                  <a:pt x="40" y="32"/>
                  <a:pt x="40" y="23"/>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2" name="Freeform 135"/>
          <p:cNvSpPr>
            <a:spLocks noEditPoints="1"/>
          </p:cNvSpPr>
          <p:nvPr/>
        </p:nvSpPr>
        <p:spPr bwMode="auto">
          <a:xfrm>
            <a:off x="2142691" y="2661340"/>
            <a:ext cx="228390" cy="331353"/>
          </a:xfrm>
          <a:custGeom>
            <a:avLst/>
            <a:gdLst>
              <a:gd name="T0" fmla="*/ 88 w 141"/>
              <a:gd name="T1" fmla="*/ 3 h 205"/>
              <a:gd name="T2" fmla="*/ 137 w 141"/>
              <a:gd name="T3" fmla="*/ 53 h 205"/>
              <a:gd name="T4" fmla="*/ 122 w 141"/>
              <a:gd name="T5" fmla="*/ 117 h 205"/>
              <a:gd name="T6" fmla="*/ 116 w 141"/>
              <a:gd name="T7" fmla="*/ 140 h 205"/>
              <a:gd name="T8" fmla="*/ 115 w 141"/>
              <a:gd name="T9" fmla="*/ 160 h 205"/>
              <a:gd name="T10" fmla="*/ 106 w 141"/>
              <a:gd name="T11" fmla="*/ 186 h 205"/>
              <a:gd name="T12" fmla="*/ 82 w 141"/>
              <a:gd name="T13" fmla="*/ 204 h 205"/>
              <a:gd name="T14" fmla="*/ 37 w 141"/>
              <a:gd name="T15" fmla="*/ 189 h 205"/>
              <a:gd name="T16" fmla="*/ 25 w 141"/>
              <a:gd name="T17" fmla="*/ 163 h 205"/>
              <a:gd name="T18" fmla="*/ 25 w 141"/>
              <a:gd name="T19" fmla="*/ 146 h 205"/>
              <a:gd name="T20" fmla="*/ 23 w 141"/>
              <a:gd name="T21" fmla="*/ 133 h 205"/>
              <a:gd name="T22" fmla="*/ 6 w 141"/>
              <a:gd name="T23" fmla="*/ 94 h 205"/>
              <a:gd name="T24" fmla="*/ 43 w 141"/>
              <a:gd name="T25" fmla="*/ 6 h 205"/>
              <a:gd name="T26" fmla="*/ 66 w 141"/>
              <a:gd name="T27" fmla="*/ 0 h 205"/>
              <a:gd name="T28" fmla="*/ 70 w 141"/>
              <a:gd name="T29" fmla="*/ 141 h 205"/>
              <a:gd name="T30" fmla="*/ 104 w 141"/>
              <a:gd name="T31" fmla="*/ 135 h 205"/>
              <a:gd name="T32" fmla="*/ 118 w 141"/>
              <a:gd name="T33" fmla="*/ 97 h 205"/>
              <a:gd name="T34" fmla="*/ 105 w 141"/>
              <a:gd name="T35" fmla="*/ 26 h 205"/>
              <a:gd name="T36" fmla="*/ 15 w 141"/>
              <a:gd name="T37" fmla="*/ 80 h 205"/>
              <a:gd name="T38" fmla="*/ 36 w 141"/>
              <a:gd name="T39" fmla="*/ 136 h 205"/>
              <a:gd name="T40" fmla="*/ 70 w 141"/>
              <a:gd name="T41" fmla="*/ 141 h 205"/>
              <a:gd name="T42" fmla="*/ 43 w 141"/>
              <a:gd name="T43" fmla="*/ 147 h 205"/>
              <a:gd name="T44" fmla="*/ 43 w 141"/>
              <a:gd name="T45" fmla="*/ 158 h 205"/>
              <a:gd name="T46" fmla="*/ 97 w 141"/>
              <a:gd name="T47" fmla="*/ 158 h 205"/>
              <a:gd name="T48" fmla="*/ 97 w 141"/>
              <a:gd name="T49" fmla="*/ 147 h 205"/>
              <a:gd name="T50" fmla="*/ 70 w 141"/>
              <a:gd name="T51" fmla="*/ 164 h 205"/>
              <a:gd name="T52" fmla="*/ 37 w 141"/>
              <a:gd name="T53" fmla="*/ 167 h 205"/>
              <a:gd name="T54" fmla="*/ 81 w 141"/>
              <a:gd name="T55" fmla="*/ 175 h 205"/>
              <a:gd name="T56" fmla="*/ 103 w 141"/>
              <a:gd name="T57" fmla="*/ 171 h 205"/>
              <a:gd name="T58" fmla="*/ 70 w 141"/>
              <a:gd name="T59" fmla="*/ 164 h 205"/>
              <a:gd name="T60" fmla="*/ 58 w 141"/>
              <a:gd name="T61" fmla="*/ 191 h 205"/>
              <a:gd name="T62" fmla="*/ 92 w 141"/>
              <a:gd name="T63" fmla="*/ 181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05">
                <a:moveTo>
                  <a:pt x="74" y="0"/>
                </a:moveTo>
                <a:cubicBezTo>
                  <a:pt x="78" y="1"/>
                  <a:pt x="83" y="1"/>
                  <a:pt x="88" y="3"/>
                </a:cubicBezTo>
                <a:cubicBezTo>
                  <a:pt x="100" y="6"/>
                  <a:pt x="110" y="12"/>
                  <a:pt x="119" y="21"/>
                </a:cubicBezTo>
                <a:cubicBezTo>
                  <a:pt x="128" y="30"/>
                  <a:pt x="134" y="40"/>
                  <a:pt x="137" y="53"/>
                </a:cubicBezTo>
                <a:cubicBezTo>
                  <a:pt x="141" y="70"/>
                  <a:pt x="139" y="86"/>
                  <a:pt x="130" y="102"/>
                </a:cubicBezTo>
                <a:cubicBezTo>
                  <a:pt x="128" y="107"/>
                  <a:pt x="125" y="112"/>
                  <a:pt x="122" y="117"/>
                </a:cubicBezTo>
                <a:cubicBezTo>
                  <a:pt x="119" y="123"/>
                  <a:pt x="117" y="130"/>
                  <a:pt x="117" y="138"/>
                </a:cubicBezTo>
                <a:cubicBezTo>
                  <a:pt x="117" y="139"/>
                  <a:pt x="116" y="139"/>
                  <a:pt x="116" y="140"/>
                </a:cubicBezTo>
                <a:cubicBezTo>
                  <a:pt x="116" y="142"/>
                  <a:pt x="115" y="147"/>
                  <a:pt x="116" y="149"/>
                </a:cubicBezTo>
                <a:cubicBezTo>
                  <a:pt x="117" y="153"/>
                  <a:pt x="116" y="156"/>
                  <a:pt x="115" y="160"/>
                </a:cubicBezTo>
                <a:cubicBezTo>
                  <a:pt x="115" y="160"/>
                  <a:pt x="114" y="161"/>
                  <a:pt x="115" y="162"/>
                </a:cubicBezTo>
                <a:cubicBezTo>
                  <a:pt x="118" y="171"/>
                  <a:pt x="115" y="181"/>
                  <a:pt x="106" y="186"/>
                </a:cubicBezTo>
                <a:cubicBezTo>
                  <a:pt x="105" y="186"/>
                  <a:pt x="104" y="187"/>
                  <a:pt x="104" y="188"/>
                </a:cubicBezTo>
                <a:cubicBezTo>
                  <a:pt x="100" y="198"/>
                  <a:pt x="93" y="204"/>
                  <a:pt x="82" y="204"/>
                </a:cubicBezTo>
                <a:cubicBezTo>
                  <a:pt x="74" y="205"/>
                  <a:pt x="65" y="205"/>
                  <a:pt x="56" y="204"/>
                </a:cubicBezTo>
                <a:cubicBezTo>
                  <a:pt x="46" y="203"/>
                  <a:pt x="40" y="198"/>
                  <a:pt x="37" y="189"/>
                </a:cubicBezTo>
                <a:cubicBezTo>
                  <a:pt x="36" y="187"/>
                  <a:pt x="35" y="186"/>
                  <a:pt x="33" y="185"/>
                </a:cubicBezTo>
                <a:cubicBezTo>
                  <a:pt x="25" y="181"/>
                  <a:pt x="22" y="171"/>
                  <a:pt x="25" y="163"/>
                </a:cubicBezTo>
                <a:cubicBezTo>
                  <a:pt x="25" y="161"/>
                  <a:pt x="26" y="161"/>
                  <a:pt x="25" y="159"/>
                </a:cubicBezTo>
                <a:cubicBezTo>
                  <a:pt x="23" y="155"/>
                  <a:pt x="23" y="151"/>
                  <a:pt x="25" y="146"/>
                </a:cubicBezTo>
                <a:cubicBezTo>
                  <a:pt x="25" y="145"/>
                  <a:pt x="25" y="144"/>
                  <a:pt x="25" y="143"/>
                </a:cubicBezTo>
                <a:cubicBezTo>
                  <a:pt x="24" y="140"/>
                  <a:pt x="23" y="137"/>
                  <a:pt x="23" y="133"/>
                </a:cubicBezTo>
                <a:cubicBezTo>
                  <a:pt x="22" y="126"/>
                  <a:pt x="19" y="119"/>
                  <a:pt x="15" y="113"/>
                </a:cubicBezTo>
                <a:cubicBezTo>
                  <a:pt x="12" y="107"/>
                  <a:pt x="9" y="101"/>
                  <a:pt x="6" y="94"/>
                </a:cubicBezTo>
                <a:cubicBezTo>
                  <a:pt x="1" y="83"/>
                  <a:pt x="0" y="70"/>
                  <a:pt x="2" y="58"/>
                </a:cubicBezTo>
                <a:cubicBezTo>
                  <a:pt x="7" y="33"/>
                  <a:pt x="21" y="16"/>
                  <a:pt x="43" y="6"/>
                </a:cubicBezTo>
                <a:cubicBezTo>
                  <a:pt x="50" y="3"/>
                  <a:pt x="57" y="1"/>
                  <a:pt x="64" y="0"/>
                </a:cubicBezTo>
                <a:cubicBezTo>
                  <a:pt x="65" y="0"/>
                  <a:pt x="65" y="0"/>
                  <a:pt x="66" y="0"/>
                </a:cubicBezTo>
                <a:cubicBezTo>
                  <a:pt x="69" y="0"/>
                  <a:pt x="71" y="0"/>
                  <a:pt x="74" y="0"/>
                </a:cubicBezTo>
                <a:close/>
                <a:moveTo>
                  <a:pt x="70" y="141"/>
                </a:moveTo>
                <a:cubicBezTo>
                  <a:pt x="79" y="141"/>
                  <a:pt x="88" y="141"/>
                  <a:pt x="97" y="141"/>
                </a:cubicBezTo>
                <a:cubicBezTo>
                  <a:pt x="102" y="141"/>
                  <a:pt x="103" y="140"/>
                  <a:pt x="104" y="135"/>
                </a:cubicBezTo>
                <a:cubicBezTo>
                  <a:pt x="105" y="129"/>
                  <a:pt x="106" y="123"/>
                  <a:pt x="108" y="118"/>
                </a:cubicBezTo>
                <a:cubicBezTo>
                  <a:pt x="111" y="110"/>
                  <a:pt x="115" y="104"/>
                  <a:pt x="118" y="97"/>
                </a:cubicBezTo>
                <a:cubicBezTo>
                  <a:pt x="122" y="90"/>
                  <a:pt x="125" y="82"/>
                  <a:pt x="126" y="74"/>
                </a:cubicBezTo>
                <a:cubicBezTo>
                  <a:pt x="127" y="55"/>
                  <a:pt x="120" y="38"/>
                  <a:pt x="105" y="26"/>
                </a:cubicBezTo>
                <a:cubicBezTo>
                  <a:pt x="86" y="10"/>
                  <a:pt x="61" y="9"/>
                  <a:pt x="40" y="21"/>
                </a:cubicBezTo>
                <a:cubicBezTo>
                  <a:pt x="21" y="34"/>
                  <a:pt x="11" y="56"/>
                  <a:pt x="15" y="80"/>
                </a:cubicBezTo>
                <a:cubicBezTo>
                  <a:pt x="16" y="88"/>
                  <a:pt x="20" y="95"/>
                  <a:pt x="24" y="102"/>
                </a:cubicBezTo>
                <a:cubicBezTo>
                  <a:pt x="30" y="113"/>
                  <a:pt x="35" y="124"/>
                  <a:pt x="36" y="136"/>
                </a:cubicBezTo>
                <a:cubicBezTo>
                  <a:pt x="36" y="140"/>
                  <a:pt x="38" y="141"/>
                  <a:pt x="42" y="141"/>
                </a:cubicBezTo>
                <a:cubicBezTo>
                  <a:pt x="52" y="141"/>
                  <a:pt x="61" y="141"/>
                  <a:pt x="70" y="141"/>
                </a:cubicBezTo>
                <a:close/>
                <a:moveTo>
                  <a:pt x="70" y="147"/>
                </a:moveTo>
                <a:cubicBezTo>
                  <a:pt x="61" y="147"/>
                  <a:pt x="52" y="147"/>
                  <a:pt x="43" y="147"/>
                </a:cubicBezTo>
                <a:cubicBezTo>
                  <a:pt x="40" y="147"/>
                  <a:pt x="38" y="148"/>
                  <a:pt x="37" y="150"/>
                </a:cubicBezTo>
                <a:cubicBezTo>
                  <a:pt x="35" y="154"/>
                  <a:pt x="38" y="158"/>
                  <a:pt x="43" y="158"/>
                </a:cubicBezTo>
                <a:cubicBezTo>
                  <a:pt x="55" y="158"/>
                  <a:pt x="68" y="158"/>
                  <a:pt x="81" y="158"/>
                </a:cubicBezTo>
                <a:cubicBezTo>
                  <a:pt x="86" y="158"/>
                  <a:pt x="92" y="158"/>
                  <a:pt x="97" y="158"/>
                </a:cubicBezTo>
                <a:cubicBezTo>
                  <a:pt x="100" y="158"/>
                  <a:pt x="102" y="157"/>
                  <a:pt x="103" y="155"/>
                </a:cubicBezTo>
                <a:cubicBezTo>
                  <a:pt x="105" y="151"/>
                  <a:pt x="102" y="147"/>
                  <a:pt x="97" y="147"/>
                </a:cubicBezTo>
                <a:cubicBezTo>
                  <a:pt x="88" y="147"/>
                  <a:pt x="79" y="147"/>
                  <a:pt x="70" y="147"/>
                </a:cubicBezTo>
                <a:close/>
                <a:moveTo>
                  <a:pt x="70" y="164"/>
                </a:moveTo>
                <a:cubicBezTo>
                  <a:pt x="61" y="164"/>
                  <a:pt x="52" y="164"/>
                  <a:pt x="43" y="164"/>
                </a:cubicBezTo>
                <a:cubicBezTo>
                  <a:pt x="40" y="164"/>
                  <a:pt x="38" y="165"/>
                  <a:pt x="37" y="167"/>
                </a:cubicBezTo>
                <a:cubicBezTo>
                  <a:pt x="35" y="171"/>
                  <a:pt x="38" y="175"/>
                  <a:pt x="43" y="175"/>
                </a:cubicBezTo>
                <a:cubicBezTo>
                  <a:pt x="55" y="175"/>
                  <a:pt x="68" y="175"/>
                  <a:pt x="81" y="175"/>
                </a:cubicBezTo>
                <a:cubicBezTo>
                  <a:pt x="86" y="175"/>
                  <a:pt x="92" y="175"/>
                  <a:pt x="97" y="175"/>
                </a:cubicBezTo>
                <a:cubicBezTo>
                  <a:pt x="100" y="175"/>
                  <a:pt x="102" y="174"/>
                  <a:pt x="103" y="171"/>
                </a:cubicBezTo>
                <a:cubicBezTo>
                  <a:pt x="105" y="168"/>
                  <a:pt x="102" y="164"/>
                  <a:pt x="97" y="164"/>
                </a:cubicBezTo>
                <a:cubicBezTo>
                  <a:pt x="88" y="164"/>
                  <a:pt x="79" y="164"/>
                  <a:pt x="70" y="164"/>
                </a:cubicBezTo>
                <a:close/>
                <a:moveTo>
                  <a:pt x="48" y="181"/>
                </a:moveTo>
                <a:cubicBezTo>
                  <a:pt x="48" y="186"/>
                  <a:pt x="52" y="191"/>
                  <a:pt x="58" y="191"/>
                </a:cubicBezTo>
                <a:cubicBezTo>
                  <a:pt x="66" y="192"/>
                  <a:pt x="74" y="192"/>
                  <a:pt x="82" y="191"/>
                </a:cubicBezTo>
                <a:cubicBezTo>
                  <a:pt x="88" y="191"/>
                  <a:pt x="92" y="186"/>
                  <a:pt x="92" y="181"/>
                </a:cubicBezTo>
                <a:cubicBezTo>
                  <a:pt x="77" y="181"/>
                  <a:pt x="63" y="181"/>
                  <a:pt x="48" y="181"/>
                </a:cubicBezTo>
                <a:close/>
              </a:path>
            </a:pathLst>
          </a:cu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4" name="Freeform 133"/>
          <p:cNvSpPr/>
          <p:nvPr/>
        </p:nvSpPr>
        <p:spPr bwMode="auto">
          <a:xfrm>
            <a:off x="2475910" y="2406738"/>
            <a:ext cx="698274" cy="748820"/>
          </a:xfrm>
          <a:custGeom>
            <a:avLst/>
            <a:gdLst>
              <a:gd name="T0" fmla="*/ 433 w 433"/>
              <a:gd name="T1" fmla="*/ 3 h 465"/>
              <a:gd name="T2" fmla="*/ 256 w 433"/>
              <a:gd name="T3" fmla="*/ 3 h 465"/>
              <a:gd name="T4" fmla="*/ 255 w 433"/>
              <a:gd name="T5" fmla="*/ 34 h 465"/>
              <a:gd name="T6" fmla="*/ 301 w 433"/>
              <a:gd name="T7" fmla="*/ 105 h 465"/>
              <a:gd name="T8" fmla="*/ 213 w 433"/>
              <a:gd name="T9" fmla="*/ 172 h 465"/>
              <a:gd name="T10" fmla="*/ 139 w 433"/>
              <a:gd name="T11" fmla="*/ 98 h 465"/>
              <a:gd name="T12" fmla="*/ 175 w 433"/>
              <a:gd name="T13" fmla="*/ 39 h 465"/>
              <a:gd name="T14" fmla="*/ 175 w 433"/>
              <a:gd name="T15" fmla="*/ 0 h 465"/>
              <a:gd name="T16" fmla="*/ 0 w 433"/>
              <a:gd name="T17" fmla="*/ 0 h 465"/>
              <a:gd name="T18" fmla="*/ 0 w 433"/>
              <a:gd name="T19" fmla="*/ 465 h 465"/>
              <a:gd name="T20" fmla="*/ 433 w 433"/>
              <a:gd name="T21" fmla="*/ 465 h 465"/>
              <a:gd name="T22" fmla="*/ 433 w 433"/>
              <a:gd name="T23" fmla="*/ 3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3" h="465">
                <a:moveTo>
                  <a:pt x="433" y="3"/>
                </a:moveTo>
                <a:cubicBezTo>
                  <a:pt x="256" y="3"/>
                  <a:pt x="256" y="3"/>
                  <a:pt x="256" y="3"/>
                </a:cubicBezTo>
                <a:cubicBezTo>
                  <a:pt x="255" y="34"/>
                  <a:pt x="255" y="34"/>
                  <a:pt x="255" y="34"/>
                </a:cubicBezTo>
                <a:cubicBezTo>
                  <a:pt x="270" y="42"/>
                  <a:pt x="302" y="63"/>
                  <a:pt x="301" y="105"/>
                </a:cubicBezTo>
                <a:cubicBezTo>
                  <a:pt x="300" y="142"/>
                  <a:pt x="261" y="172"/>
                  <a:pt x="213" y="172"/>
                </a:cubicBezTo>
                <a:cubicBezTo>
                  <a:pt x="165" y="172"/>
                  <a:pt x="139" y="134"/>
                  <a:pt x="139" y="98"/>
                </a:cubicBezTo>
                <a:cubicBezTo>
                  <a:pt x="139" y="70"/>
                  <a:pt x="164" y="47"/>
                  <a:pt x="175" y="39"/>
                </a:cubicBezTo>
                <a:cubicBezTo>
                  <a:pt x="175" y="0"/>
                  <a:pt x="175" y="0"/>
                  <a:pt x="175" y="0"/>
                </a:cubicBezTo>
                <a:cubicBezTo>
                  <a:pt x="0" y="0"/>
                  <a:pt x="0" y="0"/>
                  <a:pt x="0" y="0"/>
                </a:cubicBezTo>
                <a:cubicBezTo>
                  <a:pt x="0" y="465"/>
                  <a:pt x="0" y="465"/>
                  <a:pt x="0" y="465"/>
                </a:cubicBezTo>
                <a:cubicBezTo>
                  <a:pt x="433" y="465"/>
                  <a:pt x="433" y="465"/>
                  <a:pt x="433" y="465"/>
                </a:cubicBezTo>
                <a:lnTo>
                  <a:pt x="433" y="3"/>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6" name="Freeform 141"/>
          <p:cNvSpPr/>
          <p:nvPr/>
        </p:nvSpPr>
        <p:spPr bwMode="auto">
          <a:xfrm>
            <a:off x="2749229" y="2852285"/>
            <a:ext cx="174101" cy="248984"/>
          </a:xfrm>
          <a:custGeom>
            <a:avLst/>
            <a:gdLst>
              <a:gd name="T0" fmla="*/ 0 w 107"/>
              <a:gd name="T1" fmla="*/ 155 h 155"/>
              <a:gd name="T2" fmla="*/ 0 w 107"/>
              <a:gd name="T3" fmla="*/ 60 h 155"/>
              <a:gd name="T4" fmla="*/ 42 w 107"/>
              <a:gd name="T5" fmla="*/ 7 h 155"/>
              <a:gd name="T6" fmla="*/ 107 w 107"/>
              <a:gd name="T7" fmla="*/ 56 h 155"/>
              <a:gd name="T8" fmla="*/ 107 w 107"/>
              <a:gd name="T9" fmla="*/ 62 h 155"/>
              <a:gd name="T10" fmla="*/ 107 w 107"/>
              <a:gd name="T11" fmla="*/ 155 h 155"/>
              <a:gd name="T12" fmla="*/ 0 w 107"/>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107" h="155">
                <a:moveTo>
                  <a:pt x="0" y="155"/>
                </a:moveTo>
                <a:cubicBezTo>
                  <a:pt x="0" y="123"/>
                  <a:pt x="0" y="91"/>
                  <a:pt x="0" y="60"/>
                </a:cubicBezTo>
                <a:cubicBezTo>
                  <a:pt x="0" y="34"/>
                  <a:pt x="17" y="13"/>
                  <a:pt x="42" y="7"/>
                </a:cubicBezTo>
                <a:cubicBezTo>
                  <a:pt x="74" y="0"/>
                  <a:pt x="105" y="23"/>
                  <a:pt x="107" y="56"/>
                </a:cubicBezTo>
                <a:cubicBezTo>
                  <a:pt x="107" y="58"/>
                  <a:pt x="107" y="60"/>
                  <a:pt x="107" y="62"/>
                </a:cubicBezTo>
                <a:cubicBezTo>
                  <a:pt x="107" y="93"/>
                  <a:pt x="107" y="124"/>
                  <a:pt x="107" y="155"/>
                </a:cubicBezTo>
                <a:cubicBezTo>
                  <a:pt x="72" y="155"/>
                  <a:pt x="36" y="155"/>
                  <a:pt x="0" y="15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7" name="Freeform 142"/>
          <p:cNvSpPr/>
          <p:nvPr/>
        </p:nvSpPr>
        <p:spPr bwMode="auto">
          <a:xfrm>
            <a:off x="2775437" y="2734347"/>
            <a:ext cx="119811" cy="112323"/>
          </a:xfrm>
          <a:custGeom>
            <a:avLst/>
            <a:gdLst>
              <a:gd name="T0" fmla="*/ 42 w 74"/>
              <a:gd name="T1" fmla="*/ 0 h 69"/>
              <a:gd name="T2" fmla="*/ 49 w 74"/>
              <a:gd name="T3" fmla="*/ 2 h 69"/>
              <a:gd name="T4" fmla="*/ 71 w 74"/>
              <a:gd name="T5" fmla="*/ 40 h 69"/>
              <a:gd name="T6" fmla="*/ 38 w 74"/>
              <a:gd name="T7" fmla="*/ 69 h 69"/>
              <a:gd name="T8" fmla="*/ 4 w 74"/>
              <a:gd name="T9" fmla="*/ 41 h 69"/>
              <a:gd name="T10" fmla="*/ 32 w 74"/>
              <a:gd name="T11" fmla="*/ 1 h 69"/>
              <a:gd name="T12" fmla="*/ 33 w 74"/>
              <a:gd name="T13" fmla="*/ 0 h 69"/>
              <a:gd name="T14" fmla="*/ 42 w 74"/>
              <a:gd name="T15" fmla="*/ 0 h 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69">
                <a:moveTo>
                  <a:pt x="42" y="0"/>
                </a:moveTo>
                <a:cubicBezTo>
                  <a:pt x="44" y="1"/>
                  <a:pt x="47" y="1"/>
                  <a:pt x="49" y="2"/>
                </a:cubicBezTo>
                <a:cubicBezTo>
                  <a:pt x="65" y="8"/>
                  <a:pt x="74" y="24"/>
                  <a:pt x="71" y="40"/>
                </a:cubicBezTo>
                <a:cubicBezTo>
                  <a:pt x="69" y="56"/>
                  <a:pt x="54" y="68"/>
                  <a:pt x="38" y="69"/>
                </a:cubicBezTo>
                <a:cubicBezTo>
                  <a:pt x="21" y="69"/>
                  <a:pt x="7" y="57"/>
                  <a:pt x="4" y="41"/>
                </a:cubicBezTo>
                <a:cubicBezTo>
                  <a:pt x="0" y="22"/>
                  <a:pt x="13" y="4"/>
                  <a:pt x="32" y="1"/>
                </a:cubicBezTo>
                <a:cubicBezTo>
                  <a:pt x="32" y="0"/>
                  <a:pt x="33" y="0"/>
                  <a:pt x="33" y="0"/>
                </a:cubicBezTo>
                <a:cubicBezTo>
                  <a:pt x="36" y="0"/>
                  <a:pt x="39" y="0"/>
                  <a:pt x="42"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9" name="Freeform 128"/>
          <p:cNvSpPr/>
          <p:nvPr/>
        </p:nvSpPr>
        <p:spPr bwMode="auto">
          <a:xfrm>
            <a:off x="2475909" y="1652307"/>
            <a:ext cx="1797166" cy="994059"/>
          </a:xfrm>
          <a:custGeom>
            <a:avLst/>
            <a:gdLst>
              <a:gd name="T0" fmla="*/ 0 w 1114"/>
              <a:gd name="T1" fmla="*/ 445 h 616"/>
              <a:gd name="T2" fmla="*/ 186 w 1114"/>
              <a:gd name="T3" fmla="*/ 445 h 616"/>
              <a:gd name="T4" fmla="*/ 197 w 1114"/>
              <a:gd name="T5" fmla="*/ 456 h 616"/>
              <a:gd name="T6" fmla="*/ 197 w 1114"/>
              <a:gd name="T7" fmla="*/ 511 h 616"/>
              <a:gd name="T8" fmla="*/ 192 w 1114"/>
              <a:gd name="T9" fmla="*/ 521 h 616"/>
              <a:gd name="T10" fmla="*/ 161 w 1114"/>
              <a:gd name="T11" fmla="*/ 565 h 616"/>
              <a:gd name="T12" fmla="*/ 213 w 1114"/>
              <a:gd name="T13" fmla="*/ 616 h 616"/>
              <a:gd name="T14" fmla="*/ 279 w 1114"/>
              <a:gd name="T15" fmla="*/ 571 h 616"/>
              <a:gd name="T16" fmla="*/ 240 w 1114"/>
              <a:gd name="T17" fmla="*/ 519 h 616"/>
              <a:gd name="T18" fmla="*/ 233 w 1114"/>
              <a:gd name="T19" fmla="*/ 508 h 616"/>
              <a:gd name="T20" fmla="*/ 234 w 1114"/>
              <a:gd name="T21" fmla="*/ 458 h 616"/>
              <a:gd name="T22" fmla="*/ 245 w 1114"/>
              <a:gd name="T23" fmla="*/ 448 h 616"/>
              <a:gd name="T24" fmla="*/ 647 w 1114"/>
              <a:gd name="T25" fmla="*/ 448 h 616"/>
              <a:gd name="T26" fmla="*/ 647 w 1114"/>
              <a:gd name="T27" fmla="*/ 412 h 616"/>
              <a:gd name="T28" fmla="*/ 605 w 1114"/>
              <a:gd name="T29" fmla="*/ 339 h 616"/>
              <a:gd name="T30" fmla="*/ 683 w 1114"/>
              <a:gd name="T31" fmla="*/ 279 h 616"/>
              <a:gd name="T32" fmla="*/ 767 w 1114"/>
              <a:gd name="T33" fmla="*/ 338 h 616"/>
              <a:gd name="T34" fmla="*/ 728 w 1114"/>
              <a:gd name="T35" fmla="*/ 413 h 616"/>
              <a:gd name="T36" fmla="*/ 728 w 1114"/>
              <a:gd name="T37" fmla="*/ 446 h 616"/>
              <a:gd name="T38" fmla="*/ 1114 w 1114"/>
              <a:gd name="T39" fmla="*/ 446 h 616"/>
              <a:gd name="T40" fmla="*/ 952 w 1114"/>
              <a:gd name="T41" fmla="*/ 204 h 616"/>
              <a:gd name="T42" fmla="*/ 460 w 1114"/>
              <a:gd name="T43" fmla="*/ 2 h 616"/>
              <a:gd name="T44" fmla="*/ 0 w 1114"/>
              <a:gd name="T45" fmla="*/ 148 h 616"/>
              <a:gd name="T46" fmla="*/ 0 w 1114"/>
              <a:gd name="T47" fmla="*/ 445 h 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14" h="616">
                <a:moveTo>
                  <a:pt x="0" y="445"/>
                </a:moveTo>
                <a:cubicBezTo>
                  <a:pt x="186" y="445"/>
                  <a:pt x="186" y="445"/>
                  <a:pt x="186" y="445"/>
                </a:cubicBezTo>
                <a:cubicBezTo>
                  <a:pt x="192" y="445"/>
                  <a:pt x="197" y="449"/>
                  <a:pt x="197" y="456"/>
                </a:cubicBezTo>
                <a:cubicBezTo>
                  <a:pt x="197" y="511"/>
                  <a:pt x="197" y="511"/>
                  <a:pt x="197" y="511"/>
                </a:cubicBezTo>
                <a:cubicBezTo>
                  <a:pt x="197" y="515"/>
                  <a:pt x="196" y="519"/>
                  <a:pt x="192" y="521"/>
                </a:cubicBezTo>
                <a:cubicBezTo>
                  <a:pt x="184" y="526"/>
                  <a:pt x="161" y="546"/>
                  <a:pt x="161" y="565"/>
                </a:cubicBezTo>
                <a:cubicBezTo>
                  <a:pt x="161" y="591"/>
                  <a:pt x="179" y="616"/>
                  <a:pt x="213" y="616"/>
                </a:cubicBezTo>
                <a:cubicBezTo>
                  <a:pt x="249" y="616"/>
                  <a:pt x="278" y="597"/>
                  <a:pt x="279" y="571"/>
                </a:cubicBezTo>
                <a:cubicBezTo>
                  <a:pt x="280" y="534"/>
                  <a:pt x="240" y="519"/>
                  <a:pt x="240" y="519"/>
                </a:cubicBezTo>
                <a:cubicBezTo>
                  <a:pt x="235" y="517"/>
                  <a:pt x="232" y="513"/>
                  <a:pt x="233" y="508"/>
                </a:cubicBezTo>
                <a:cubicBezTo>
                  <a:pt x="234" y="458"/>
                  <a:pt x="234" y="458"/>
                  <a:pt x="234" y="458"/>
                </a:cubicBezTo>
                <a:cubicBezTo>
                  <a:pt x="234" y="452"/>
                  <a:pt x="239" y="448"/>
                  <a:pt x="245" y="448"/>
                </a:cubicBezTo>
                <a:cubicBezTo>
                  <a:pt x="647" y="448"/>
                  <a:pt x="647" y="448"/>
                  <a:pt x="647" y="448"/>
                </a:cubicBezTo>
                <a:cubicBezTo>
                  <a:pt x="647" y="412"/>
                  <a:pt x="647" y="412"/>
                  <a:pt x="647" y="412"/>
                </a:cubicBezTo>
                <a:cubicBezTo>
                  <a:pt x="634" y="404"/>
                  <a:pt x="605" y="380"/>
                  <a:pt x="605" y="339"/>
                </a:cubicBezTo>
                <a:cubicBezTo>
                  <a:pt x="605" y="298"/>
                  <a:pt x="646" y="279"/>
                  <a:pt x="683" y="279"/>
                </a:cubicBezTo>
                <a:cubicBezTo>
                  <a:pt x="722" y="279"/>
                  <a:pt x="767" y="294"/>
                  <a:pt x="767" y="338"/>
                </a:cubicBezTo>
                <a:cubicBezTo>
                  <a:pt x="767" y="378"/>
                  <a:pt x="739" y="404"/>
                  <a:pt x="728" y="413"/>
                </a:cubicBezTo>
                <a:cubicBezTo>
                  <a:pt x="728" y="446"/>
                  <a:pt x="728" y="446"/>
                  <a:pt x="728" y="446"/>
                </a:cubicBezTo>
                <a:cubicBezTo>
                  <a:pt x="1114" y="446"/>
                  <a:pt x="1114" y="446"/>
                  <a:pt x="1114" y="446"/>
                </a:cubicBezTo>
                <a:cubicBezTo>
                  <a:pt x="1078" y="356"/>
                  <a:pt x="1025" y="265"/>
                  <a:pt x="952" y="204"/>
                </a:cubicBezTo>
                <a:cubicBezTo>
                  <a:pt x="809" y="83"/>
                  <a:pt x="677" y="5"/>
                  <a:pt x="460" y="2"/>
                </a:cubicBezTo>
                <a:cubicBezTo>
                  <a:pt x="326" y="0"/>
                  <a:pt x="149" y="37"/>
                  <a:pt x="0" y="148"/>
                </a:cubicBezTo>
                <a:lnTo>
                  <a:pt x="0" y="445"/>
                </a:ln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0" name="Freeform 143"/>
          <p:cNvSpPr/>
          <p:nvPr/>
        </p:nvSpPr>
        <p:spPr bwMode="auto">
          <a:xfrm>
            <a:off x="2655626" y="1800197"/>
            <a:ext cx="518558" cy="310503"/>
          </a:xfrm>
          <a:custGeom>
            <a:avLst/>
            <a:gdLst>
              <a:gd name="T0" fmla="*/ 31 w 230"/>
              <a:gd name="T1" fmla="*/ 62 h 140"/>
              <a:gd name="T2" fmla="*/ 1 w 230"/>
              <a:gd name="T3" fmla="*/ 92 h 140"/>
              <a:gd name="T4" fmla="*/ 39 w 230"/>
              <a:gd name="T5" fmla="*/ 140 h 140"/>
              <a:gd name="T6" fmla="*/ 191 w 230"/>
              <a:gd name="T7" fmla="*/ 140 h 140"/>
              <a:gd name="T8" fmla="*/ 229 w 230"/>
              <a:gd name="T9" fmla="*/ 92 h 140"/>
              <a:gd name="T10" fmla="*/ 173 w 230"/>
              <a:gd name="T11" fmla="*/ 40 h 140"/>
              <a:gd name="T12" fmla="*/ 121 w 230"/>
              <a:gd name="T13" fmla="*/ 2 h 140"/>
              <a:gd name="T14" fmla="*/ 71 w 230"/>
              <a:gd name="T15" fmla="*/ 35 h 140"/>
              <a:gd name="T16" fmla="*/ 38 w 230"/>
              <a:gd name="T17" fmla="*/ 38 h 140"/>
              <a:gd name="T18" fmla="*/ 31 w 230"/>
              <a:gd name="T19" fmla="*/ 62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 h="140">
                <a:moveTo>
                  <a:pt x="31" y="62"/>
                </a:moveTo>
                <a:cubicBezTo>
                  <a:pt x="31" y="62"/>
                  <a:pt x="3" y="70"/>
                  <a:pt x="1" y="92"/>
                </a:cubicBezTo>
                <a:cubicBezTo>
                  <a:pt x="0" y="115"/>
                  <a:pt x="19" y="140"/>
                  <a:pt x="39" y="140"/>
                </a:cubicBezTo>
                <a:cubicBezTo>
                  <a:pt x="60" y="140"/>
                  <a:pt x="179" y="140"/>
                  <a:pt x="191" y="140"/>
                </a:cubicBezTo>
                <a:cubicBezTo>
                  <a:pt x="202" y="140"/>
                  <a:pt x="230" y="118"/>
                  <a:pt x="229" y="92"/>
                </a:cubicBezTo>
                <a:cubicBezTo>
                  <a:pt x="227" y="49"/>
                  <a:pt x="173" y="40"/>
                  <a:pt x="173" y="40"/>
                </a:cubicBezTo>
                <a:cubicBezTo>
                  <a:pt x="173" y="40"/>
                  <a:pt x="173" y="0"/>
                  <a:pt x="121" y="2"/>
                </a:cubicBezTo>
                <a:cubicBezTo>
                  <a:pt x="76" y="3"/>
                  <a:pt x="71" y="35"/>
                  <a:pt x="71" y="35"/>
                </a:cubicBezTo>
                <a:cubicBezTo>
                  <a:pt x="71" y="35"/>
                  <a:pt x="53" y="26"/>
                  <a:pt x="38" y="38"/>
                </a:cubicBezTo>
                <a:cubicBezTo>
                  <a:pt x="23" y="49"/>
                  <a:pt x="31" y="62"/>
                  <a:pt x="31" y="62"/>
                </a:cubicBez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2" name="Freeform 126"/>
          <p:cNvSpPr/>
          <p:nvPr/>
        </p:nvSpPr>
        <p:spPr bwMode="auto">
          <a:xfrm>
            <a:off x="3209753" y="3191130"/>
            <a:ext cx="698274" cy="1025882"/>
          </a:xfrm>
          <a:custGeom>
            <a:avLst/>
            <a:gdLst>
              <a:gd name="T0" fmla="*/ 293 w 433"/>
              <a:gd name="T1" fmla="*/ 94 h 635"/>
              <a:gd name="T2" fmla="*/ 334 w 433"/>
              <a:gd name="T3" fmla="*/ 80 h 635"/>
              <a:gd name="T4" fmla="*/ 401 w 433"/>
              <a:gd name="T5" fmla="*/ 118 h 635"/>
              <a:gd name="T6" fmla="*/ 433 w 433"/>
              <a:gd name="T7" fmla="*/ 118 h 635"/>
              <a:gd name="T8" fmla="*/ 433 w 433"/>
              <a:gd name="T9" fmla="*/ 0 h 635"/>
              <a:gd name="T10" fmla="*/ 0 w 433"/>
              <a:gd name="T11" fmla="*/ 0 h 635"/>
              <a:gd name="T12" fmla="*/ 0 w 433"/>
              <a:gd name="T13" fmla="*/ 463 h 635"/>
              <a:gd name="T14" fmla="*/ 158 w 433"/>
              <a:gd name="T15" fmla="*/ 463 h 635"/>
              <a:gd name="T16" fmla="*/ 169 w 433"/>
              <a:gd name="T17" fmla="*/ 474 h 635"/>
              <a:gd name="T18" fmla="*/ 169 w 433"/>
              <a:gd name="T19" fmla="*/ 528 h 635"/>
              <a:gd name="T20" fmla="*/ 165 w 433"/>
              <a:gd name="T21" fmla="*/ 537 h 635"/>
              <a:gd name="T22" fmla="*/ 129 w 433"/>
              <a:gd name="T23" fmla="*/ 586 h 635"/>
              <a:gd name="T24" fmla="*/ 141 w 433"/>
              <a:gd name="T25" fmla="*/ 619 h 635"/>
              <a:gd name="T26" fmla="*/ 183 w 433"/>
              <a:gd name="T27" fmla="*/ 635 h 635"/>
              <a:gd name="T28" fmla="*/ 250 w 433"/>
              <a:gd name="T29" fmla="*/ 594 h 635"/>
              <a:gd name="T30" fmla="*/ 210 w 433"/>
              <a:gd name="T31" fmla="*/ 533 h 635"/>
              <a:gd name="T32" fmla="*/ 204 w 433"/>
              <a:gd name="T33" fmla="*/ 524 h 635"/>
              <a:gd name="T34" fmla="*/ 204 w 433"/>
              <a:gd name="T35" fmla="*/ 471 h 635"/>
              <a:gd name="T36" fmla="*/ 215 w 433"/>
              <a:gd name="T37" fmla="*/ 460 h 635"/>
              <a:gd name="T38" fmla="*/ 433 w 433"/>
              <a:gd name="T39" fmla="*/ 460 h 635"/>
              <a:gd name="T40" fmla="*/ 433 w 433"/>
              <a:gd name="T41" fmla="*/ 199 h 635"/>
              <a:gd name="T42" fmla="*/ 410 w 433"/>
              <a:gd name="T43" fmla="*/ 199 h 635"/>
              <a:gd name="T44" fmla="*/ 338 w 433"/>
              <a:gd name="T45" fmla="*/ 243 h 635"/>
              <a:gd name="T46" fmla="*/ 270 w 433"/>
              <a:gd name="T47" fmla="*/ 161 h 635"/>
              <a:gd name="T48" fmla="*/ 293 w 433"/>
              <a:gd name="T49" fmla="*/ 94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33" h="635">
                <a:moveTo>
                  <a:pt x="293" y="94"/>
                </a:moveTo>
                <a:cubicBezTo>
                  <a:pt x="304" y="84"/>
                  <a:pt x="318" y="79"/>
                  <a:pt x="334" y="80"/>
                </a:cubicBezTo>
                <a:cubicBezTo>
                  <a:pt x="360" y="81"/>
                  <a:pt x="391" y="108"/>
                  <a:pt x="401" y="118"/>
                </a:cubicBezTo>
                <a:cubicBezTo>
                  <a:pt x="433" y="118"/>
                  <a:pt x="433" y="118"/>
                  <a:pt x="433" y="118"/>
                </a:cubicBezTo>
                <a:cubicBezTo>
                  <a:pt x="433" y="0"/>
                  <a:pt x="433" y="0"/>
                  <a:pt x="433" y="0"/>
                </a:cubicBezTo>
                <a:cubicBezTo>
                  <a:pt x="0" y="0"/>
                  <a:pt x="0" y="0"/>
                  <a:pt x="0" y="0"/>
                </a:cubicBezTo>
                <a:cubicBezTo>
                  <a:pt x="0" y="463"/>
                  <a:pt x="0" y="463"/>
                  <a:pt x="0" y="463"/>
                </a:cubicBezTo>
                <a:cubicBezTo>
                  <a:pt x="158" y="463"/>
                  <a:pt x="158" y="463"/>
                  <a:pt x="158" y="463"/>
                </a:cubicBezTo>
                <a:cubicBezTo>
                  <a:pt x="164" y="463"/>
                  <a:pt x="169" y="468"/>
                  <a:pt x="169" y="474"/>
                </a:cubicBezTo>
                <a:cubicBezTo>
                  <a:pt x="169" y="528"/>
                  <a:pt x="169" y="528"/>
                  <a:pt x="169" y="528"/>
                </a:cubicBezTo>
                <a:cubicBezTo>
                  <a:pt x="169" y="532"/>
                  <a:pt x="168" y="535"/>
                  <a:pt x="165" y="537"/>
                </a:cubicBezTo>
                <a:cubicBezTo>
                  <a:pt x="156" y="544"/>
                  <a:pt x="130" y="568"/>
                  <a:pt x="129" y="586"/>
                </a:cubicBezTo>
                <a:cubicBezTo>
                  <a:pt x="129" y="598"/>
                  <a:pt x="133" y="611"/>
                  <a:pt x="141" y="619"/>
                </a:cubicBezTo>
                <a:cubicBezTo>
                  <a:pt x="151" y="630"/>
                  <a:pt x="166" y="635"/>
                  <a:pt x="183" y="635"/>
                </a:cubicBezTo>
                <a:cubicBezTo>
                  <a:pt x="207" y="635"/>
                  <a:pt x="248" y="630"/>
                  <a:pt x="250" y="594"/>
                </a:cubicBezTo>
                <a:cubicBezTo>
                  <a:pt x="253" y="560"/>
                  <a:pt x="210" y="533"/>
                  <a:pt x="210" y="533"/>
                </a:cubicBezTo>
                <a:cubicBezTo>
                  <a:pt x="206" y="531"/>
                  <a:pt x="204" y="527"/>
                  <a:pt x="204" y="524"/>
                </a:cubicBezTo>
                <a:cubicBezTo>
                  <a:pt x="204" y="471"/>
                  <a:pt x="204" y="471"/>
                  <a:pt x="204" y="471"/>
                </a:cubicBezTo>
                <a:cubicBezTo>
                  <a:pt x="204" y="465"/>
                  <a:pt x="209" y="460"/>
                  <a:pt x="215" y="460"/>
                </a:cubicBezTo>
                <a:cubicBezTo>
                  <a:pt x="433" y="460"/>
                  <a:pt x="433" y="460"/>
                  <a:pt x="433" y="460"/>
                </a:cubicBezTo>
                <a:cubicBezTo>
                  <a:pt x="433" y="199"/>
                  <a:pt x="433" y="199"/>
                  <a:pt x="433" y="199"/>
                </a:cubicBezTo>
                <a:cubicBezTo>
                  <a:pt x="410" y="199"/>
                  <a:pt x="410" y="199"/>
                  <a:pt x="410" y="199"/>
                </a:cubicBezTo>
                <a:cubicBezTo>
                  <a:pt x="399" y="211"/>
                  <a:pt x="368" y="243"/>
                  <a:pt x="338" y="243"/>
                </a:cubicBezTo>
                <a:cubicBezTo>
                  <a:pt x="305" y="243"/>
                  <a:pt x="270" y="222"/>
                  <a:pt x="270" y="161"/>
                </a:cubicBezTo>
                <a:cubicBezTo>
                  <a:pt x="270" y="124"/>
                  <a:pt x="282" y="104"/>
                  <a:pt x="293" y="94"/>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3" name="Freeform 144"/>
          <p:cNvSpPr/>
          <p:nvPr/>
        </p:nvSpPr>
        <p:spPr bwMode="auto">
          <a:xfrm>
            <a:off x="3310843" y="3588004"/>
            <a:ext cx="290168" cy="280807"/>
          </a:xfrm>
          <a:custGeom>
            <a:avLst/>
            <a:gdLst>
              <a:gd name="T0" fmla="*/ 155 w 155"/>
              <a:gd name="T1" fmla="*/ 62 h 150"/>
              <a:gd name="T2" fmla="*/ 94 w 155"/>
              <a:gd name="T3" fmla="*/ 62 h 150"/>
              <a:gd name="T4" fmla="*/ 94 w 155"/>
              <a:gd name="T5" fmla="*/ 0 h 150"/>
              <a:gd name="T6" fmla="*/ 64 w 155"/>
              <a:gd name="T7" fmla="*/ 0 h 150"/>
              <a:gd name="T8" fmla="*/ 64 w 155"/>
              <a:gd name="T9" fmla="*/ 62 h 150"/>
              <a:gd name="T10" fmla="*/ 0 w 155"/>
              <a:gd name="T11" fmla="*/ 62 h 150"/>
              <a:gd name="T12" fmla="*/ 0 w 155"/>
              <a:gd name="T13" fmla="*/ 93 h 150"/>
              <a:gd name="T14" fmla="*/ 64 w 155"/>
              <a:gd name="T15" fmla="*/ 93 h 150"/>
              <a:gd name="T16" fmla="*/ 64 w 155"/>
              <a:gd name="T17" fmla="*/ 150 h 150"/>
              <a:gd name="T18" fmla="*/ 94 w 155"/>
              <a:gd name="T19" fmla="*/ 150 h 150"/>
              <a:gd name="T20" fmla="*/ 94 w 155"/>
              <a:gd name="T21" fmla="*/ 93 h 150"/>
              <a:gd name="T22" fmla="*/ 155 w 155"/>
              <a:gd name="T23" fmla="*/ 93 h 150"/>
              <a:gd name="T24" fmla="*/ 155 w 155"/>
              <a:gd name="T25"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0">
                <a:moveTo>
                  <a:pt x="155" y="62"/>
                </a:moveTo>
                <a:lnTo>
                  <a:pt x="94" y="62"/>
                </a:lnTo>
                <a:lnTo>
                  <a:pt x="94" y="0"/>
                </a:lnTo>
                <a:lnTo>
                  <a:pt x="64" y="0"/>
                </a:lnTo>
                <a:lnTo>
                  <a:pt x="64" y="62"/>
                </a:lnTo>
                <a:lnTo>
                  <a:pt x="0" y="62"/>
                </a:lnTo>
                <a:lnTo>
                  <a:pt x="0" y="93"/>
                </a:lnTo>
                <a:lnTo>
                  <a:pt x="64" y="93"/>
                </a:lnTo>
                <a:lnTo>
                  <a:pt x="64" y="150"/>
                </a:lnTo>
                <a:lnTo>
                  <a:pt x="94" y="150"/>
                </a:lnTo>
                <a:lnTo>
                  <a:pt x="94" y="93"/>
                </a:lnTo>
                <a:lnTo>
                  <a:pt x="155" y="93"/>
                </a:lnTo>
                <a:lnTo>
                  <a:pt x="155" y="62"/>
                </a:lnTo>
                <a:close/>
              </a:path>
            </a:pathLst>
          </a:custGeom>
          <a:solidFill>
            <a:schemeClr val="bg1"/>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5" name="Freeform 145"/>
          <p:cNvSpPr/>
          <p:nvPr/>
        </p:nvSpPr>
        <p:spPr bwMode="auto">
          <a:xfrm>
            <a:off x="2676218" y="4546493"/>
            <a:ext cx="1035243" cy="951001"/>
          </a:xfrm>
          <a:custGeom>
            <a:avLst/>
            <a:gdLst>
              <a:gd name="T0" fmla="*/ 7 w 642"/>
              <a:gd name="T1" fmla="*/ 0 h 589"/>
              <a:gd name="T2" fmla="*/ 627 w 642"/>
              <a:gd name="T3" fmla="*/ 0 h 589"/>
              <a:gd name="T4" fmla="*/ 627 w 642"/>
              <a:gd name="T5" fmla="*/ 51 h 589"/>
              <a:gd name="T6" fmla="*/ 642 w 642"/>
              <a:gd name="T7" fmla="*/ 82 h 589"/>
              <a:gd name="T8" fmla="*/ 612 w 642"/>
              <a:gd name="T9" fmla="*/ 129 h 589"/>
              <a:gd name="T10" fmla="*/ 637 w 642"/>
              <a:gd name="T11" fmla="*/ 171 h 589"/>
              <a:gd name="T12" fmla="*/ 612 w 642"/>
              <a:gd name="T13" fmla="*/ 225 h 589"/>
              <a:gd name="T14" fmla="*/ 635 w 642"/>
              <a:gd name="T15" fmla="*/ 261 h 589"/>
              <a:gd name="T16" fmla="*/ 612 w 642"/>
              <a:gd name="T17" fmla="*/ 306 h 589"/>
              <a:gd name="T18" fmla="*/ 635 w 642"/>
              <a:gd name="T19" fmla="*/ 347 h 589"/>
              <a:gd name="T20" fmla="*/ 610 w 642"/>
              <a:gd name="T21" fmla="*/ 394 h 589"/>
              <a:gd name="T22" fmla="*/ 626 w 642"/>
              <a:gd name="T23" fmla="*/ 424 h 589"/>
              <a:gd name="T24" fmla="*/ 575 w 642"/>
              <a:gd name="T25" fmla="*/ 495 h 589"/>
              <a:gd name="T26" fmla="*/ 467 w 642"/>
              <a:gd name="T27" fmla="*/ 589 h 589"/>
              <a:gd name="T28" fmla="*/ 174 w 642"/>
              <a:gd name="T29" fmla="*/ 589 h 589"/>
              <a:gd name="T30" fmla="*/ 39 w 642"/>
              <a:gd name="T31" fmla="*/ 476 h 589"/>
              <a:gd name="T32" fmla="*/ 32 w 642"/>
              <a:gd name="T33" fmla="*/ 429 h 589"/>
              <a:gd name="T34" fmla="*/ 2 w 642"/>
              <a:gd name="T35" fmla="*/ 389 h 589"/>
              <a:gd name="T36" fmla="*/ 26 w 642"/>
              <a:gd name="T37" fmla="*/ 355 h 589"/>
              <a:gd name="T38" fmla="*/ 2 w 642"/>
              <a:gd name="T39" fmla="*/ 295 h 589"/>
              <a:gd name="T40" fmla="*/ 23 w 642"/>
              <a:gd name="T41" fmla="*/ 258 h 589"/>
              <a:gd name="T42" fmla="*/ 5 w 642"/>
              <a:gd name="T43" fmla="*/ 214 h 589"/>
              <a:gd name="T44" fmla="*/ 24 w 642"/>
              <a:gd name="T45" fmla="*/ 168 h 589"/>
              <a:gd name="T46" fmla="*/ 2 w 642"/>
              <a:gd name="T47" fmla="*/ 120 h 589"/>
              <a:gd name="T48" fmla="*/ 7 w 642"/>
              <a:gd name="T49" fmla="*/ 0 h 5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42" h="589">
                <a:moveTo>
                  <a:pt x="7" y="0"/>
                </a:moveTo>
                <a:cubicBezTo>
                  <a:pt x="627" y="0"/>
                  <a:pt x="627" y="0"/>
                  <a:pt x="627" y="0"/>
                </a:cubicBezTo>
                <a:cubicBezTo>
                  <a:pt x="627" y="51"/>
                  <a:pt x="627" y="51"/>
                  <a:pt x="627" y="51"/>
                </a:cubicBezTo>
                <a:cubicBezTo>
                  <a:pt x="627" y="51"/>
                  <a:pt x="642" y="62"/>
                  <a:pt x="642" y="82"/>
                </a:cubicBezTo>
                <a:cubicBezTo>
                  <a:pt x="642" y="101"/>
                  <a:pt x="612" y="115"/>
                  <a:pt x="612" y="129"/>
                </a:cubicBezTo>
                <a:cubicBezTo>
                  <a:pt x="612" y="144"/>
                  <a:pt x="637" y="152"/>
                  <a:pt x="637" y="171"/>
                </a:cubicBezTo>
                <a:cubicBezTo>
                  <a:pt x="637" y="190"/>
                  <a:pt x="610" y="206"/>
                  <a:pt x="612" y="225"/>
                </a:cubicBezTo>
                <a:cubicBezTo>
                  <a:pt x="613" y="244"/>
                  <a:pt x="637" y="246"/>
                  <a:pt x="635" y="261"/>
                </a:cubicBezTo>
                <a:cubicBezTo>
                  <a:pt x="634" y="277"/>
                  <a:pt x="612" y="292"/>
                  <a:pt x="612" y="306"/>
                </a:cubicBezTo>
                <a:cubicBezTo>
                  <a:pt x="612" y="320"/>
                  <a:pt x="635" y="331"/>
                  <a:pt x="635" y="347"/>
                </a:cubicBezTo>
                <a:cubicBezTo>
                  <a:pt x="635" y="363"/>
                  <a:pt x="612" y="378"/>
                  <a:pt x="610" y="394"/>
                </a:cubicBezTo>
                <a:cubicBezTo>
                  <a:pt x="608" y="409"/>
                  <a:pt x="626" y="413"/>
                  <a:pt x="626" y="424"/>
                </a:cubicBezTo>
                <a:cubicBezTo>
                  <a:pt x="626" y="435"/>
                  <a:pt x="618" y="459"/>
                  <a:pt x="575" y="495"/>
                </a:cubicBezTo>
                <a:cubicBezTo>
                  <a:pt x="532" y="532"/>
                  <a:pt x="467" y="589"/>
                  <a:pt x="467" y="589"/>
                </a:cubicBezTo>
                <a:cubicBezTo>
                  <a:pt x="174" y="589"/>
                  <a:pt x="174" y="589"/>
                  <a:pt x="174" y="589"/>
                </a:cubicBezTo>
                <a:cubicBezTo>
                  <a:pt x="39" y="476"/>
                  <a:pt x="39" y="476"/>
                  <a:pt x="39" y="476"/>
                </a:cubicBezTo>
                <a:cubicBezTo>
                  <a:pt x="35" y="462"/>
                  <a:pt x="35" y="438"/>
                  <a:pt x="32" y="429"/>
                </a:cubicBezTo>
                <a:cubicBezTo>
                  <a:pt x="29" y="419"/>
                  <a:pt x="2" y="405"/>
                  <a:pt x="2" y="389"/>
                </a:cubicBezTo>
                <a:cubicBezTo>
                  <a:pt x="2" y="373"/>
                  <a:pt x="26" y="366"/>
                  <a:pt x="26" y="355"/>
                </a:cubicBezTo>
                <a:cubicBezTo>
                  <a:pt x="26" y="344"/>
                  <a:pt x="0" y="316"/>
                  <a:pt x="2" y="295"/>
                </a:cubicBezTo>
                <a:cubicBezTo>
                  <a:pt x="3" y="274"/>
                  <a:pt x="21" y="269"/>
                  <a:pt x="23" y="258"/>
                </a:cubicBezTo>
                <a:cubicBezTo>
                  <a:pt x="24" y="247"/>
                  <a:pt x="5" y="230"/>
                  <a:pt x="5" y="214"/>
                </a:cubicBezTo>
                <a:cubicBezTo>
                  <a:pt x="5" y="198"/>
                  <a:pt x="24" y="182"/>
                  <a:pt x="24" y="168"/>
                </a:cubicBezTo>
                <a:cubicBezTo>
                  <a:pt x="24" y="153"/>
                  <a:pt x="3" y="144"/>
                  <a:pt x="2" y="120"/>
                </a:cubicBezTo>
                <a:cubicBezTo>
                  <a:pt x="0" y="96"/>
                  <a:pt x="7" y="0"/>
                  <a:pt x="7"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6" name="Freeform 146"/>
          <p:cNvSpPr/>
          <p:nvPr/>
        </p:nvSpPr>
        <p:spPr bwMode="auto">
          <a:xfrm>
            <a:off x="2966386" y="5527447"/>
            <a:ext cx="428699" cy="58034"/>
          </a:xfrm>
          <a:custGeom>
            <a:avLst/>
            <a:gdLst>
              <a:gd name="T0" fmla="*/ 0 w 266"/>
              <a:gd name="T1" fmla="*/ 0 h 36"/>
              <a:gd name="T2" fmla="*/ 266 w 266"/>
              <a:gd name="T3" fmla="*/ 0 h 36"/>
              <a:gd name="T4" fmla="*/ 223 w 266"/>
              <a:gd name="T5" fmla="*/ 36 h 36"/>
              <a:gd name="T6" fmla="*/ 50 w 266"/>
              <a:gd name="T7" fmla="*/ 36 h 36"/>
              <a:gd name="T8" fmla="*/ 0 w 266"/>
              <a:gd name="T9" fmla="*/ 0 h 36"/>
            </a:gdLst>
            <a:ahLst/>
            <a:cxnLst>
              <a:cxn ang="0">
                <a:pos x="T0" y="T1"/>
              </a:cxn>
              <a:cxn ang="0">
                <a:pos x="T2" y="T3"/>
              </a:cxn>
              <a:cxn ang="0">
                <a:pos x="T4" y="T5"/>
              </a:cxn>
              <a:cxn ang="0">
                <a:pos x="T6" y="T7"/>
              </a:cxn>
              <a:cxn ang="0">
                <a:pos x="T8" y="T9"/>
              </a:cxn>
            </a:cxnLst>
            <a:rect l="0" t="0" r="r" b="b"/>
            <a:pathLst>
              <a:path w="266" h="36">
                <a:moveTo>
                  <a:pt x="0" y="0"/>
                </a:moveTo>
                <a:cubicBezTo>
                  <a:pt x="266" y="0"/>
                  <a:pt x="266" y="0"/>
                  <a:pt x="266" y="0"/>
                </a:cubicBezTo>
                <a:cubicBezTo>
                  <a:pt x="266" y="0"/>
                  <a:pt x="237" y="36"/>
                  <a:pt x="223" y="36"/>
                </a:cubicBezTo>
                <a:cubicBezTo>
                  <a:pt x="209" y="36"/>
                  <a:pt x="62" y="36"/>
                  <a:pt x="50" y="36"/>
                </a:cubicBezTo>
                <a:cubicBezTo>
                  <a:pt x="37" y="36"/>
                  <a:pt x="0" y="0"/>
                  <a:pt x="0" y="0"/>
                </a:cubicBezTo>
                <a:close/>
              </a:path>
            </a:pathLst>
          </a:custGeom>
          <a:solidFill>
            <a:srgbClr val="404040"/>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8" name="object 158"/>
          <p:cNvSpPr txBox="1"/>
          <p:nvPr/>
        </p:nvSpPr>
        <p:spPr>
          <a:xfrm>
            <a:off x="1424941" y="3456580"/>
            <a:ext cx="898583" cy="190546"/>
          </a:xfrm>
          <a:prstGeom prst="rect">
            <a:avLst/>
          </a:prstGeom>
          <a:noFill/>
        </p:spPr>
        <p:txBody>
          <a:bodyPr wrap="square" rtlCol="0">
            <a:spAutoFit/>
          </a:bodyPr>
          <a:lstStyle/>
          <a:p>
            <a:r>
              <a:rPr lang="en-US" sz="800" b="1" dirty="0">
                <a:solidFill>
                  <a:srgbClr val="404040"/>
                </a:solidFill>
                <a:latin typeface="Arial" panose="020B0604020202020204" pitchFamily="34" charset="0"/>
                <a:cs typeface="Arial" panose="020B0604020202020204" pitchFamily="34" charset="0"/>
              </a:rPr>
              <a:t>INFOGRAPHIC</a:t>
            </a:r>
            <a:endParaRPr lang="en-US" sz="1065" b="1" dirty="0">
              <a:solidFill>
                <a:srgbClr val="404040"/>
              </a:solidFill>
              <a:latin typeface="Arial" panose="020B0604020202020204" pitchFamily="34" charset="0"/>
              <a:cs typeface="Arial" panose="020B0604020202020204" pitchFamily="34" charset="0"/>
            </a:endParaRPr>
          </a:p>
        </p:txBody>
      </p:sp>
      <p:sp>
        <p:nvSpPr>
          <p:cNvPr id="49" name="object 161"/>
          <p:cNvSpPr txBox="1"/>
          <p:nvPr/>
        </p:nvSpPr>
        <p:spPr>
          <a:xfrm>
            <a:off x="1676357" y="3310560"/>
            <a:ext cx="629008" cy="263079"/>
          </a:xfrm>
          <a:prstGeom prst="rect">
            <a:avLst/>
          </a:prstGeom>
          <a:noFill/>
        </p:spPr>
        <p:txBody>
          <a:bodyPr wrap="square" rtlCol="0">
            <a:spAutoFit/>
          </a:bodyPr>
          <a:lstStyle/>
          <a:p>
            <a:r>
              <a:rPr lang="en-US" sz="1335" b="1" dirty="0">
                <a:solidFill>
                  <a:srgbClr val="404040"/>
                </a:solidFill>
                <a:latin typeface="Arial" panose="020B0604020202020204" pitchFamily="34" charset="0"/>
                <a:cs typeface="Arial" panose="020B0604020202020204" pitchFamily="34" charset="0"/>
              </a:rPr>
              <a:t>IDEA</a:t>
            </a:r>
          </a:p>
        </p:txBody>
      </p:sp>
      <p:sp>
        <p:nvSpPr>
          <p:cNvPr id="51" name="Freeform 41"/>
          <p:cNvSpPr/>
          <p:nvPr/>
        </p:nvSpPr>
        <p:spPr bwMode="auto">
          <a:xfrm>
            <a:off x="4993815" y="2887857"/>
            <a:ext cx="205925" cy="232133"/>
          </a:xfrm>
          <a:custGeom>
            <a:avLst/>
            <a:gdLst>
              <a:gd name="T0" fmla="*/ 106 w 128"/>
              <a:gd name="T1" fmla="*/ 144 h 144"/>
              <a:gd name="T2" fmla="*/ 12 w 128"/>
              <a:gd name="T3" fmla="*/ 144 h 144"/>
              <a:gd name="T4" fmla="*/ 12 w 128"/>
              <a:gd name="T5" fmla="*/ 14 h 144"/>
              <a:gd name="T6" fmla="*/ 0 w 128"/>
              <a:gd name="T7" fmla="*/ 14 h 144"/>
              <a:gd name="T8" fmla="*/ 0 w 128"/>
              <a:gd name="T9" fmla="*/ 0 h 144"/>
              <a:gd name="T10" fmla="*/ 128 w 128"/>
              <a:gd name="T11" fmla="*/ 0 h 144"/>
              <a:gd name="T12" fmla="*/ 128 w 128"/>
              <a:gd name="T13" fmla="*/ 14 h 144"/>
              <a:gd name="T14" fmla="*/ 106 w 128"/>
              <a:gd name="T15" fmla="*/ 14 h 144"/>
              <a:gd name="T16" fmla="*/ 106 w 128"/>
              <a:gd name="T1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44">
                <a:moveTo>
                  <a:pt x="106" y="144"/>
                </a:moveTo>
                <a:cubicBezTo>
                  <a:pt x="74" y="144"/>
                  <a:pt x="43" y="144"/>
                  <a:pt x="12" y="144"/>
                </a:cubicBezTo>
                <a:cubicBezTo>
                  <a:pt x="12" y="100"/>
                  <a:pt x="12" y="57"/>
                  <a:pt x="12" y="14"/>
                </a:cubicBezTo>
                <a:cubicBezTo>
                  <a:pt x="8" y="14"/>
                  <a:pt x="4" y="14"/>
                  <a:pt x="0" y="14"/>
                </a:cubicBezTo>
                <a:cubicBezTo>
                  <a:pt x="0" y="9"/>
                  <a:pt x="0" y="4"/>
                  <a:pt x="0" y="0"/>
                </a:cubicBezTo>
                <a:cubicBezTo>
                  <a:pt x="43" y="0"/>
                  <a:pt x="85" y="0"/>
                  <a:pt x="128" y="0"/>
                </a:cubicBezTo>
                <a:cubicBezTo>
                  <a:pt x="128" y="4"/>
                  <a:pt x="128" y="9"/>
                  <a:pt x="128" y="14"/>
                </a:cubicBezTo>
                <a:cubicBezTo>
                  <a:pt x="121" y="14"/>
                  <a:pt x="114" y="14"/>
                  <a:pt x="106" y="14"/>
                </a:cubicBezTo>
                <a:cubicBezTo>
                  <a:pt x="106" y="57"/>
                  <a:pt x="106" y="100"/>
                  <a:pt x="106" y="144"/>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2" name="Freeform 42"/>
          <p:cNvSpPr/>
          <p:nvPr/>
        </p:nvSpPr>
        <p:spPr bwMode="auto">
          <a:xfrm>
            <a:off x="5128602" y="2781150"/>
            <a:ext cx="211542" cy="338841"/>
          </a:xfrm>
          <a:custGeom>
            <a:avLst/>
            <a:gdLst>
              <a:gd name="T0" fmla="*/ 0 w 131"/>
              <a:gd name="T1" fmla="*/ 19 h 211"/>
              <a:gd name="T2" fmla="*/ 18 w 131"/>
              <a:gd name="T3" fmla="*/ 0 h 211"/>
              <a:gd name="T4" fmla="*/ 51 w 131"/>
              <a:gd name="T5" fmla="*/ 30 h 211"/>
              <a:gd name="T6" fmla="*/ 48 w 131"/>
              <a:gd name="T7" fmla="*/ 33 h 211"/>
              <a:gd name="T8" fmla="*/ 50 w 131"/>
              <a:gd name="T9" fmla="*/ 36 h 211"/>
              <a:gd name="T10" fmla="*/ 46 w 131"/>
              <a:gd name="T11" fmla="*/ 39 h 211"/>
              <a:gd name="T12" fmla="*/ 60 w 131"/>
              <a:gd name="T13" fmla="*/ 41 h 211"/>
              <a:gd name="T14" fmla="*/ 89 w 131"/>
              <a:gd name="T15" fmla="*/ 35 h 211"/>
              <a:gd name="T16" fmla="*/ 96 w 131"/>
              <a:gd name="T17" fmla="*/ 26 h 211"/>
              <a:gd name="T18" fmla="*/ 115 w 131"/>
              <a:gd name="T19" fmla="*/ 15 h 211"/>
              <a:gd name="T20" fmla="*/ 131 w 131"/>
              <a:gd name="T21" fmla="*/ 30 h 211"/>
              <a:gd name="T22" fmla="*/ 131 w 131"/>
              <a:gd name="T23" fmla="*/ 33 h 211"/>
              <a:gd name="T24" fmla="*/ 122 w 131"/>
              <a:gd name="T25" fmla="*/ 109 h 211"/>
              <a:gd name="T26" fmla="*/ 119 w 131"/>
              <a:gd name="T27" fmla="*/ 122 h 211"/>
              <a:gd name="T28" fmla="*/ 110 w 131"/>
              <a:gd name="T29" fmla="*/ 132 h 211"/>
              <a:gd name="T30" fmla="*/ 57 w 131"/>
              <a:gd name="T31" fmla="*/ 140 h 211"/>
              <a:gd name="T32" fmla="*/ 56 w 131"/>
              <a:gd name="T33" fmla="*/ 140 h 211"/>
              <a:gd name="T34" fmla="*/ 55 w 131"/>
              <a:gd name="T35" fmla="*/ 140 h 211"/>
              <a:gd name="T36" fmla="*/ 55 w 131"/>
              <a:gd name="T37" fmla="*/ 145 h 211"/>
              <a:gd name="T38" fmla="*/ 55 w 131"/>
              <a:gd name="T39" fmla="*/ 195 h 211"/>
              <a:gd name="T40" fmla="*/ 46 w 131"/>
              <a:gd name="T41" fmla="*/ 209 h 211"/>
              <a:gd name="T42" fmla="*/ 31 w 131"/>
              <a:gd name="T43" fmla="*/ 200 h 211"/>
              <a:gd name="T44" fmla="*/ 29 w 131"/>
              <a:gd name="T45" fmla="*/ 170 h 211"/>
              <a:gd name="T46" fmla="*/ 31 w 131"/>
              <a:gd name="T47" fmla="*/ 138 h 211"/>
              <a:gd name="T48" fmla="*/ 34 w 131"/>
              <a:gd name="T49" fmla="*/ 130 h 211"/>
              <a:gd name="T50" fmla="*/ 52 w 131"/>
              <a:gd name="T51" fmla="*/ 116 h 211"/>
              <a:gd name="T52" fmla="*/ 80 w 131"/>
              <a:gd name="T53" fmla="*/ 111 h 211"/>
              <a:gd name="T54" fmla="*/ 85 w 131"/>
              <a:gd name="T55" fmla="*/ 107 h 211"/>
              <a:gd name="T56" fmla="*/ 92 w 131"/>
              <a:gd name="T57" fmla="*/ 62 h 211"/>
              <a:gd name="T58" fmla="*/ 92 w 131"/>
              <a:gd name="T59" fmla="*/ 60 h 211"/>
              <a:gd name="T60" fmla="*/ 82 w 131"/>
              <a:gd name="T61" fmla="*/ 63 h 211"/>
              <a:gd name="T62" fmla="*/ 53 w 131"/>
              <a:gd name="T63" fmla="*/ 63 h 211"/>
              <a:gd name="T64" fmla="*/ 36 w 131"/>
              <a:gd name="T65" fmla="*/ 60 h 211"/>
              <a:gd name="T66" fmla="*/ 27 w 131"/>
              <a:gd name="T67" fmla="*/ 46 h 211"/>
              <a:gd name="T68" fmla="*/ 26 w 131"/>
              <a:gd name="T69" fmla="*/ 43 h 211"/>
              <a:gd name="T70" fmla="*/ 2 w 131"/>
              <a:gd name="T71" fmla="*/ 21 h 211"/>
              <a:gd name="T72" fmla="*/ 0 w 131"/>
              <a:gd name="T73" fmla="*/ 1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1" h="211">
                <a:moveTo>
                  <a:pt x="0" y="19"/>
                </a:moveTo>
                <a:cubicBezTo>
                  <a:pt x="6" y="12"/>
                  <a:pt x="12" y="6"/>
                  <a:pt x="18" y="0"/>
                </a:cubicBezTo>
                <a:cubicBezTo>
                  <a:pt x="29" y="10"/>
                  <a:pt x="40" y="20"/>
                  <a:pt x="51" y="30"/>
                </a:cubicBezTo>
                <a:cubicBezTo>
                  <a:pt x="50" y="31"/>
                  <a:pt x="49" y="32"/>
                  <a:pt x="48" y="33"/>
                </a:cubicBezTo>
                <a:cubicBezTo>
                  <a:pt x="49" y="34"/>
                  <a:pt x="49" y="35"/>
                  <a:pt x="50" y="36"/>
                </a:cubicBezTo>
                <a:cubicBezTo>
                  <a:pt x="49" y="37"/>
                  <a:pt x="48" y="37"/>
                  <a:pt x="46" y="39"/>
                </a:cubicBezTo>
                <a:cubicBezTo>
                  <a:pt x="51" y="39"/>
                  <a:pt x="55" y="40"/>
                  <a:pt x="60" y="41"/>
                </a:cubicBezTo>
                <a:cubicBezTo>
                  <a:pt x="70" y="42"/>
                  <a:pt x="80" y="41"/>
                  <a:pt x="89" y="35"/>
                </a:cubicBezTo>
                <a:cubicBezTo>
                  <a:pt x="92" y="32"/>
                  <a:pt x="95" y="30"/>
                  <a:pt x="96" y="26"/>
                </a:cubicBezTo>
                <a:cubicBezTo>
                  <a:pt x="100" y="18"/>
                  <a:pt x="107" y="15"/>
                  <a:pt x="115" y="15"/>
                </a:cubicBezTo>
                <a:cubicBezTo>
                  <a:pt x="122" y="16"/>
                  <a:pt x="129" y="23"/>
                  <a:pt x="131" y="30"/>
                </a:cubicBezTo>
                <a:cubicBezTo>
                  <a:pt x="131" y="31"/>
                  <a:pt x="131" y="32"/>
                  <a:pt x="131" y="33"/>
                </a:cubicBezTo>
                <a:cubicBezTo>
                  <a:pt x="129" y="59"/>
                  <a:pt x="128" y="84"/>
                  <a:pt x="122" y="109"/>
                </a:cubicBezTo>
                <a:cubicBezTo>
                  <a:pt x="121" y="114"/>
                  <a:pt x="120" y="118"/>
                  <a:pt x="119" y="122"/>
                </a:cubicBezTo>
                <a:cubicBezTo>
                  <a:pt x="118" y="127"/>
                  <a:pt x="114" y="130"/>
                  <a:pt x="110" y="132"/>
                </a:cubicBezTo>
                <a:cubicBezTo>
                  <a:pt x="93" y="140"/>
                  <a:pt x="75" y="142"/>
                  <a:pt x="57" y="140"/>
                </a:cubicBezTo>
                <a:cubicBezTo>
                  <a:pt x="57" y="140"/>
                  <a:pt x="56" y="140"/>
                  <a:pt x="56" y="140"/>
                </a:cubicBezTo>
                <a:cubicBezTo>
                  <a:pt x="56" y="140"/>
                  <a:pt x="56" y="140"/>
                  <a:pt x="55" y="140"/>
                </a:cubicBezTo>
                <a:cubicBezTo>
                  <a:pt x="55" y="142"/>
                  <a:pt x="55" y="144"/>
                  <a:pt x="55" y="145"/>
                </a:cubicBezTo>
                <a:cubicBezTo>
                  <a:pt x="53" y="162"/>
                  <a:pt x="53" y="178"/>
                  <a:pt x="55" y="195"/>
                </a:cubicBezTo>
                <a:cubicBezTo>
                  <a:pt x="56" y="202"/>
                  <a:pt x="52" y="208"/>
                  <a:pt x="46" y="209"/>
                </a:cubicBezTo>
                <a:cubicBezTo>
                  <a:pt x="39" y="211"/>
                  <a:pt x="32" y="207"/>
                  <a:pt x="31" y="200"/>
                </a:cubicBezTo>
                <a:cubicBezTo>
                  <a:pt x="30" y="190"/>
                  <a:pt x="29" y="180"/>
                  <a:pt x="29" y="170"/>
                </a:cubicBezTo>
                <a:cubicBezTo>
                  <a:pt x="28" y="159"/>
                  <a:pt x="29" y="148"/>
                  <a:pt x="31" y="138"/>
                </a:cubicBezTo>
                <a:cubicBezTo>
                  <a:pt x="32" y="135"/>
                  <a:pt x="33" y="133"/>
                  <a:pt x="34" y="130"/>
                </a:cubicBezTo>
                <a:cubicBezTo>
                  <a:pt x="37" y="122"/>
                  <a:pt x="44" y="118"/>
                  <a:pt x="52" y="116"/>
                </a:cubicBezTo>
                <a:cubicBezTo>
                  <a:pt x="61" y="113"/>
                  <a:pt x="71" y="112"/>
                  <a:pt x="80" y="111"/>
                </a:cubicBezTo>
                <a:cubicBezTo>
                  <a:pt x="84" y="111"/>
                  <a:pt x="84" y="111"/>
                  <a:pt x="85" y="107"/>
                </a:cubicBezTo>
                <a:cubicBezTo>
                  <a:pt x="88" y="92"/>
                  <a:pt x="90" y="77"/>
                  <a:pt x="92" y="62"/>
                </a:cubicBezTo>
                <a:cubicBezTo>
                  <a:pt x="92" y="61"/>
                  <a:pt x="92" y="61"/>
                  <a:pt x="92" y="60"/>
                </a:cubicBezTo>
                <a:cubicBezTo>
                  <a:pt x="88" y="61"/>
                  <a:pt x="85" y="62"/>
                  <a:pt x="82" y="63"/>
                </a:cubicBezTo>
                <a:cubicBezTo>
                  <a:pt x="72" y="65"/>
                  <a:pt x="63" y="65"/>
                  <a:pt x="53" y="63"/>
                </a:cubicBezTo>
                <a:cubicBezTo>
                  <a:pt x="47" y="63"/>
                  <a:pt x="42" y="62"/>
                  <a:pt x="36" y="60"/>
                </a:cubicBezTo>
                <a:cubicBezTo>
                  <a:pt x="28" y="59"/>
                  <a:pt x="25" y="54"/>
                  <a:pt x="27" y="46"/>
                </a:cubicBezTo>
                <a:cubicBezTo>
                  <a:pt x="27" y="45"/>
                  <a:pt x="27" y="44"/>
                  <a:pt x="26" y="43"/>
                </a:cubicBezTo>
                <a:cubicBezTo>
                  <a:pt x="18" y="36"/>
                  <a:pt x="10" y="28"/>
                  <a:pt x="2" y="21"/>
                </a:cubicBezTo>
                <a:cubicBezTo>
                  <a:pt x="1" y="20"/>
                  <a:pt x="1" y="20"/>
                  <a:pt x="0" y="19"/>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3" name="Freeform 43"/>
          <p:cNvSpPr/>
          <p:nvPr/>
        </p:nvSpPr>
        <p:spPr bwMode="auto">
          <a:xfrm>
            <a:off x="5224076" y="2912193"/>
            <a:ext cx="140405" cy="202181"/>
          </a:xfrm>
          <a:custGeom>
            <a:avLst/>
            <a:gdLst>
              <a:gd name="T0" fmla="*/ 39 w 87"/>
              <a:gd name="T1" fmla="*/ 108 h 125"/>
              <a:gd name="T2" fmla="*/ 48 w 87"/>
              <a:gd name="T3" fmla="*/ 111 h 125"/>
              <a:gd name="T4" fmla="*/ 52 w 87"/>
              <a:gd name="T5" fmla="*/ 118 h 125"/>
              <a:gd name="T6" fmla="*/ 50 w 87"/>
              <a:gd name="T7" fmla="*/ 119 h 125"/>
              <a:gd name="T8" fmla="*/ 46 w 87"/>
              <a:gd name="T9" fmla="*/ 118 h 125"/>
              <a:gd name="T10" fmla="*/ 45 w 87"/>
              <a:gd name="T11" fmla="*/ 118 h 125"/>
              <a:gd name="T12" fmla="*/ 44 w 87"/>
              <a:gd name="T13" fmla="*/ 125 h 125"/>
              <a:gd name="T14" fmla="*/ 34 w 87"/>
              <a:gd name="T15" fmla="*/ 114 h 125"/>
              <a:gd name="T16" fmla="*/ 20 w 87"/>
              <a:gd name="T17" fmla="*/ 125 h 125"/>
              <a:gd name="T18" fmla="*/ 22 w 87"/>
              <a:gd name="T19" fmla="*/ 115 h 125"/>
              <a:gd name="T20" fmla="*/ 31 w 87"/>
              <a:gd name="T21" fmla="*/ 109 h 125"/>
              <a:gd name="T22" fmla="*/ 33 w 87"/>
              <a:gd name="T23" fmla="*/ 107 h 125"/>
              <a:gd name="T24" fmla="*/ 33 w 87"/>
              <a:gd name="T25" fmla="*/ 81 h 125"/>
              <a:gd name="T26" fmla="*/ 33 w 87"/>
              <a:gd name="T27" fmla="*/ 80 h 125"/>
              <a:gd name="T28" fmla="*/ 27 w 87"/>
              <a:gd name="T29" fmla="*/ 81 h 125"/>
              <a:gd name="T30" fmla="*/ 7 w 87"/>
              <a:gd name="T31" fmla="*/ 81 h 125"/>
              <a:gd name="T32" fmla="*/ 1 w 87"/>
              <a:gd name="T33" fmla="*/ 73 h 125"/>
              <a:gd name="T34" fmla="*/ 12 w 87"/>
              <a:gd name="T35" fmla="*/ 65 h 125"/>
              <a:gd name="T36" fmla="*/ 43 w 87"/>
              <a:gd name="T37" fmla="*/ 62 h 125"/>
              <a:gd name="T38" fmla="*/ 70 w 87"/>
              <a:gd name="T39" fmla="*/ 31 h 125"/>
              <a:gd name="T40" fmla="*/ 73 w 87"/>
              <a:gd name="T41" fmla="*/ 11 h 125"/>
              <a:gd name="T42" fmla="*/ 81 w 87"/>
              <a:gd name="T43" fmla="*/ 1 h 125"/>
              <a:gd name="T44" fmla="*/ 87 w 87"/>
              <a:gd name="T45" fmla="*/ 5 h 125"/>
              <a:gd name="T46" fmla="*/ 86 w 87"/>
              <a:gd name="T47" fmla="*/ 23 h 125"/>
              <a:gd name="T48" fmla="*/ 72 w 87"/>
              <a:gd name="T49" fmla="*/ 58 h 125"/>
              <a:gd name="T50" fmla="*/ 52 w 87"/>
              <a:gd name="T51" fmla="*/ 73 h 125"/>
              <a:gd name="T52" fmla="*/ 41 w 87"/>
              <a:gd name="T53" fmla="*/ 77 h 125"/>
              <a:gd name="T54" fmla="*/ 39 w 87"/>
              <a:gd name="T55" fmla="*/ 79 h 125"/>
              <a:gd name="T56" fmla="*/ 39 w 87"/>
              <a:gd name="T57" fmla="*/ 108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7" h="125">
                <a:moveTo>
                  <a:pt x="39" y="108"/>
                </a:moveTo>
                <a:cubicBezTo>
                  <a:pt x="43" y="109"/>
                  <a:pt x="46" y="110"/>
                  <a:pt x="48" y="111"/>
                </a:cubicBezTo>
                <a:cubicBezTo>
                  <a:pt x="52" y="112"/>
                  <a:pt x="53" y="115"/>
                  <a:pt x="52" y="118"/>
                </a:cubicBezTo>
                <a:cubicBezTo>
                  <a:pt x="52" y="120"/>
                  <a:pt x="51" y="120"/>
                  <a:pt x="50" y="119"/>
                </a:cubicBezTo>
                <a:cubicBezTo>
                  <a:pt x="48" y="119"/>
                  <a:pt x="47" y="119"/>
                  <a:pt x="46" y="118"/>
                </a:cubicBezTo>
                <a:cubicBezTo>
                  <a:pt x="46" y="118"/>
                  <a:pt x="45" y="118"/>
                  <a:pt x="45" y="118"/>
                </a:cubicBezTo>
                <a:cubicBezTo>
                  <a:pt x="45" y="120"/>
                  <a:pt x="44" y="123"/>
                  <a:pt x="44" y="125"/>
                </a:cubicBezTo>
                <a:cubicBezTo>
                  <a:pt x="38" y="122"/>
                  <a:pt x="36" y="120"/>
                  <a:pt x="34" y="114"/>
                </a:cubicBezTo>
                <a:cubicBezTo>
                  <a:pt x="30" y="119"/>
                  <a:pt x="26" y="123"/>
                  <a:pt x="20" y="125"/>
                </a:cubicBezTo>
                <a:cubicBezTo>
                  <a:pt x="18" y="122"/>
                  <a:pt x="19" y="117"/>
                  <a:pt x="22" y="115"/>
                </a:cubicBezTo>
                <a:cubicBezTo>
                  <a:pt x="25" y="113"/>
                  <a:pt x="28" y="111"/>
                  <a:pt x="31" y="109"/>
                </a:cubicBezTo>
                <a:cubicBezTo>
                  <a:pt x="32" y="109"/>
                  <a:pt x="33" y="108"/>
                  <a:pt x="33" y="107"/>
                </a:cubicBezTo>
                <a:cubicBezTo>
                  <a:pt x="33" y="99"/>
                  <a:pt x="33" y="90"/>
                  <a:pt x="33" y="81"/>
                </a:cubicBezTo>
                <a:cubicBezTo>
                  <a:pt x="33" y="81"/>
                  <a:pt x="33" y="81"/>
                  <a:pt x="33" y="80"/>
                </a:cubicBezTo>
                <a:cubicBezTo>
                  <a:pt x="31" y="81"/>
                  <a:pt x="29" y="81"/>
                  <a:pt x="27" y="81"/>
                </a:cubicBezTo>
                <a:cubicBezTo>
                  <a:pt x="20" y="81"/>
                  <a:pt x="13" y="81"/>
                  <a:pt x="7" y="81"/>
                </a:cubicBezTo>
                <a:cubicBezTo>
                  <a:pt x="2" y="81"/>
                  <a:pt x="0" y="78"/>
                  <a:pt x="1" y="73"/>
                </a:cubicBezTo>
                <a:cubicBezTo>
                  <a:pt x="3" y="68"/>
                  <a:pt x="7" y="65"/>
                  <a:pt x="12" y="65"/>
                </a:cubicBezTo>
                <a:cubicBezTo>
                  <a:pt x="23" y="66"/>
                  <a:pt x="33" y="65"/>
                  <a:pt x="43" y="62"/>
                </a:cubicBezTo>
                <a:cubicBezTo>
                  <a:pt x="58" y="57"/>
                  <a:pt x="67" y="46"/>
                  <a:pt x="70" y="31"/>
                </a:cubicBezTo>
                <a:cubicBezTo>
                  <a:pt x="72" y="24"/>
                  <a:pt x="72" y="18"/>
                  <a:pt x="73" y="11"/>
                </a:cubicBezTo>
                <a:cubicBezTo>
                  <a:pt x="73" y="6"/>
                  <a:pt x="76" y="2"/>
                  <a:pt x="81" y="1"/>
                </a:cubicBezTo>
                <a:cubicBezTo>
                  <a:pt x="84" y="0"/>
                  <a:pt x="87" y="2"/>
                  <a:pt x="87" y="5"/>
                </a:cubicBezTo>
                <a:cubicBezTo>
                  <a:pt x="87" y="11"/>
                  <a:pt x="87" y="17"/>
                  <a:pt x="86" y="23"/>
                </a:cubicBezTo>
                <a:cubicBezTo>
                  <a:pt x="84" y="36"/>
                  <a:pt x="80" y="48"/>
                  <a:pt x="72" y="58"/>
                </a:cubicBezTo>
                <a:cubicBezTo>
                  <a:pt x="66" y="64"/>
                  <a:pt x="59" y="69"/>
                  <a:pt x="52" y="73"/>
                </a:cubicBezTo>
                <a:cubicBezTo>
                  <a:pt x="48" y="74"/>
                  <a:pt x="45" y="76"/>
                  <a:pt x="41" y="77"/>
                </a:cubicBezTo>
                <a:cubicBezTo>
                  <a:pt x="40" y="78"/>
                  <a:pt x="39" y="79"/>
                  <a:pt x="39" y="79"/>
                </a:cubicBezTo>
                <a:cubicBezTo>
                  <a:pt x="39" y="89"/>
                  <a:pt x="39" y="99"/>
                  <a:pt x="39" y="108"/>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4" name="Freeform 44"/>
          <p:cNvSpPr/>
          <p:nvPr/>
        </p:nvSpPr>
        <p:spPr bwMode="auto">
          <a:xfrm>
            <a:off x="5255901" y="2723117"/>
            <a:ext cx="69266" cy="69266"/>
          </a:xfrm>
          <a:custGeom>
            <a:avLst/>
            <a:gdLst>
              <a:gd name="T0" fmla="*/ 22 w 43"/>
              <a:gd name="T1" fmla="*/ 1 h 43"/>
              <a:gd name="T2" fmla="*/ 43 w 43"/>
              <a:gd name="T3" fmla="*/ 22 h 43"/>
              <a:gd name="T4" fmla="*/ 22 w 43"/>
              <a:gd name="T5" fmla="*/ 43 h 43"/>
              <a:gd name="T6" fmla="*/ 1 w 43"/>
              <a:gd name="T7" fmla="*/ 21 h 43"/>
              <a:gd name="T8" fmla="*/ 22 w 43"/>
              <a:gd name="T9" fmla="*/ 1 h 43"/>
            </a:gdLst>
            <a:ahLst/>
            <a:cxnLst>
              <a:cxn ang="0">
                <a:pos x="T0" y="T1"/>
              </a:cxn>
              <a:cxn ang="0">
                <a:pos x="T2" y="T3"/>
              </a:cxn>
              <a:cxn ang="0">
                <a:pos x="T4" y="T5"/>
              </a:cxn>
              <a:cxn ang="0">
                <a:pos x="T6" y="T7"/>
              </a:cxn>
              <a:cxn ang="0">
                <a:pos x="T8" y="T9"/>
              </a:cxn>
            </a:cxnLst>
            <a:rect l="0" t="0" r="r" b="b"/>
            <a:pathLst>
              <a:path w="43" h="43">
                <a:moveTo>
                  <a:pt x="22" y="1"/>
                </a:moveTo>
                <a:cubicBezTo>
                  <a:pt x="34" y="1"/>
                  <a:pt x="43" y="10"/>
                  <a:pt x="43" y="22"/>
                </a:cubicBezTo>
                <a:cubicBezTo>
                  <a:pt x="42" y="34"/>
                  <a:pt x="33" y="43"/>
                  <a:pt x="22" y="43"/>
                </a:cubicBezTo>
                <a:cubicBezTo>
                  <a:pt x="10" y="42"/>
                  <a:pt x="0" y="33"/>
                  <a:pt x="1" y="21"/>
                </a:cubicBezTo>
                <a:cubicBezTo>
                  <a:pt x="1" y="10"/>
                  <a:pt x="11" y="0"/>
                  <a:pt x="22" y="1"/>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6" name="Freeform 37"/>
          <p:cNvSpPr/>
          <p:nvPr/>
        </p:nvSpPr>
        <p:spPr bwMode="auto">
          <a:xfrm>
            <a:off x="4555755" y="3427007"/>
            <a:ext cx="286423" cy="331353"/>
          </a:xfrm>
          <a:custGeom>
            <a:avLst/>
            <a:gdLst>
              <a:gd name="T0" fmla="*/ 176 w 177"/>
              <a:gd name="T1" fmla="*/ 113 h 205"/>
              <a:gd name="T2" fmla="*/ 169 w 177"/>
              <a:gd name="T3" fmla="*/ 93 h 205"/>
              <a:gd name="T4" fmla="*/ 167 w 177"/>
              <a:gd name="T5" fmla="*/ 85 h 205"/>
              <a:gd name="T6" fmla="*/ 167 w 177"/>
              <a:gd name="T7" fmla="*/ 81 h 205"/>
              <a:gd name="T8" fmla="*/ 168 w 177"/>
              <a:gd name="T9" fmla="*/ 74 h 205"/>
              <a:gd name="T10" fmla="*/ 157 w 177"/>
              <a:gd name="T11" fmla="*/ 45 h 205"/>
              <a:gd name="T12" fmla="*/ 156 w 177"/>
              <a:gd name="T13" fmla="*/ 42 h 205"/>
              <a:gd name="T14" fmla="*/ 160 w 177"/>
              <a:gd name="T15" fmla="*/ 39 h 205"/>
              <a:gd name="T16" fmla="*/ 144 w 177"/>
              <a:gd name="T17" fmla="*/ 19 h 205"/>
              <a:gd name="T18" fmla="*/ 148 w 177"/>
              <a:gd name="T19" fmla="*/ 17 h 205"/>
              <a:gd name="T20" fmla="*/ 148 w 177"/>
              <a:gd name="T21" fmla="*/ 17 h 205"/>
              <a:gd name="T22" fmla="*/ 137 w 177"/>
              <a:gd name="T23" fmla="*/ 10 h 205"/>
              <a:gd name="T24" fmla="*/ 97 w 177"/>
              <a:gd name="T25" fmla="*/ 0 h 205"/>
              <a:gd name="T26" fmla="*/ 95 w 177"/>
              <a:gd name="T27" fmla="*/ 0 h 205"/>
              <a:gd name="T28" fmla="*/ 86 w 177"/>
              <a:gd name="T29" fmla="*/ 0 h 205"/>
              <a:gd name="T30" fmla="*/ 78 w 177"/>
              <a:gd name="T31" fmla="*/ 0 h 205"/>
              <a:gd name="T32" fmla="*/ 33 w 177"/>
              <a:gd name="T33" fmla="*/ 15 h 205"/>
              <a:gd name="T34" fmla="*/ 7 w 177"/>
              <a:gd name="T35" fmla="*/ 46 h 205"/>
              <a:gd name="T36" fmla="*/ 0 w 177"/>
              <a:gd name="T37" fmla="*/ 71 h 205"/>
              <a:gd name="T38" fmla="*/ 0 w 177"/>
              <a:gd name="T39" fmla="*/ 72 h 205"/>
              <a:gd name="T40" fmla="*/ 0 w 177"/>
              <a:gd name="T41" fmla="*/ 80 h 205"/>
              <a:gd name="T42" fmla="*/ 2 w 177"/>
              <a:gd name="T43" fmla="*/ 93 h 205"/>
              <a:gd name="T44" fmla="*/ 8 w 177"/>
              <a:gd name="T45" fmla="*/ 109 h 205"/>
              <a:gd name="T46" fmla="*/ 13 w 177"/>
              <a:gd name="T47" fmla="*/ 116 h 205"/>
              <a:gd name="T48" fmla="*/ 27 w 177"/>
              <a:gd name="T49" fmla="*/ 137 h 205"/>
              <a:gd name="T50" fmla="*/ 44 w 177"/>
              <a:gd name="T51" fmla="*/ 173 h 205"/>
              <a:gd name="T52" fmla="*/ 46 w 177"/>
              <a:gd name="T53" fmla="*/ 183 h 205"/>
              <a:gd name="T54" fmla="*/ 46 w 177"/>
              <a:gd name="T55" fmla="*/ 202 h 205"/>
              <a:gd name="T56" fmla="*/ 46 w 177"/>
              <a:gd name="T57" fmla="*/ 205 h 205"/>
              <a:gd name="T58" fmla="*/ 134 w 177"/>
              <a:gd name="T59" fmla="*/ 205 h 205"/>
              <a:gd name="T60" fmla="*/ 134 w 177"/>
              <a:gd name="T61" fmla="*/ 203 h 205"/>
              <a:gd name="T62" fmla="*/ 135 w 177"/>
              <a:gd name="T63" fmla="*/ 181 h 205"/>
              <a:gd name="T64" fmla="*/ 136 w 177"/>
              <a:gd name="T65" fmla="*/ 175 h 205"/>
              <a:gd name="T66" fmla="*/ 140 w 177"/>
              <a:gd name="T67" fmla="*/ 170 h 205"/>
              <a:gd name="T68" fmla="*/ 151 w 177"/>
              <a:gd name="T69" fmla="*/ 169 h 205"/>
              <a:gd name="T70" fmla="*/ 157 w 177"/>
              <a:gd name="T71" fmla="*/ 170 h 205"/>
              <a:gd name="T72" fmla="*/ 168 w 177"/>
              <a:gd name="T73" fmla="*/ 163 h 205"/>
              <a:gd name="T74" fmla="*/ 168 w 177"/>
              <a:gd name="T75" fmla="*/ 159 h 205"/>
              <a:gd name="T76" fmla="*/ 169 w 177"/>
              <a:gd name="T77" fmla="*/ 152 h 205"/>
              <a:gd name="T78" fmla="*/ 167 w 177"/>
              <a:gd name="T79" fmla="*/ 142 h 205"/>
              <a:gd name="T80" fmla="*/ 167 w 177"/>
              <a:gd name="T81" fmla="*/ 141 h 205"/>
              <a:gd name="T82" fmla="*/ 170 w 177"/>
              <a:gd name="T83" fmla="*/ 139 h 205"/>
              <a:gd name="T84" fmla="*/ 172 w 177"/>
              <a:gd name="T85" fmla="*/ 133 h 205"/>
              <a:gd name="T86" fmla="*/ 170 w 177"/>
              <a:gd name="T87" fmla="*/ 123 h 205"/>
              <a:gd name="T88" fmla="*/ 171 w 177"/>
              <a:gd name="T89" fmla="*/ 121 h 205"/>
              <a:gd name="T90" fmla="*/ 175 w 177"/>
              <a:gd name="T91" fmla="*/ 119 h 205"/>
              <a:gd name="T92" fmla="*/ 176 w 177"/>
              <a:gd name="T93" fmla="*/ 11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7" h="205">
                <a:moveTo>
                  <a:pt x="176" y="113"/>
                </a:moveTo>
                <a:cubicBezTo>
                  <a:pt x="174" y="106"/>
                  <a:pt x="171" y="99"/>
                  <a:pt x="169" y="93"/>
                </a:cubicBezTo>
                <a:cubicBezTo>
                  <a:pt x="168" y="90"/>
                  <a:pt x="167" y="87"/>
                  <a:pt x="167" y="85"/>
                </a:cubicBezTo>
                <a:cubicBezTo>
                  <a:pt x="166" y="84"/>
                  <a:pt x="167" y="82"/>
                  <a:pt x="167" y="81"/>
                </a:cubicBezTo>
                <a:cubicBezTo>
                  <a:pt x="169" y="79"/>
                  <a:pt x="168" y="77"/>
                  <a:pt x="168" y="74"/>
                </a:cubicBezTo>
                <a:cubicBezTo>
                  <a:pt x="165" y="64"/>
                  <a:pt x="162" y="54"/>
                  <a:pt x="157" y="45"/>
                </a:cubicBezTo>
                <a:cubicBezTo>
                  <a:pt x="157" y="44"/>
                  <a:pt x="156" y="43"/>
                  <a:pt x="156" y="42"/>
                </a:cubicBezTo>
                <a:cubicBezTo>
                  <a:pt x="157" y="41"/>
                  <a:pt x="159" y="40"/>
                  <a:pt x="160" y="39"/>
                </a:cubicBezTo>
                <a:cubicBezTo>
                  <a:pt x="156" y="32"/>
                  <a:pt x="151" y="25"/>
                  <a:pt x="144" y="19"/>
                </a:cubicBezTo>
                <a:cubicBezTo>
                  <a:pt x="146" y="18"/>
                  <a:pt x="147" y="18"/>
                  <a:pt x="148" y="17"/>
                </a:cubicBezTo>
                <a:cubicBezTo>
                  <a:pt x="148" y="17"/>
                  <a:pt x="148" y="17"/>
                  <a:pt x="148" y="17"/>
                </a:cubicBezTo>
                <a:cubicBezTo>
                  <a:pt x="144" y="15"/>
                  <a:pt x="141" y="12"/>
                  <a:pt x="137" y="10"/>
                </a:cubicBezTo>
                <a:cubicBezTo>
                  <a:pt x="124" y="4"/>
                  <a:pt x="111" y="1"/>
                  <a:pt x="97" y="0"/>
                </a:cubicBezTo>
                <a:cubicBezTo>
                  <a:pt x="96" y="0"/>
                  <a:pt x="96" y="0"/>
                  <a:pt x="95" y="0"/>
                </a:cubicBezTo>
                <a:cubicBezTo>
                  <a:pt x="92" y="0"/>
                  <a:pt x="89" y="0"/>
                  <a:pt x="86" y="0"/>
                </a:cubicBezTo>
                <a:cubicBezTo>
                  <a:pt x="84" y="0"/>
                  <a:pt x="81" y="0"/>
                  <a:pt x="78" y="0"/>
                </a:cubicBezTo>
                <a:cubicBezTo>
                  <a:pt x="62" y="2"/>
                  <a:pt x="47" y="6"/>
                  <a:pt x="33" y="15"/>
                </a:cubicBezTo>
                <a:cubicBezTo>
                  <a:pt x="21" y="23"/>
                  <a:pt x="13" y="33"/>
                  <a:pt x="7" y="46"/>
                </a:cubicBezTo>
                <a:cubicBezTo>
                  <a:pt x="3" y="54"/>
                  <a:pt x="1" y="62"/>
                  <a:pt x="0" y="71"/>
                </a:cubicBezTo>
                <a:cubicBezTo>
                  <a:pt x="0" y="71"/>
                  <a:pt x="0" y="72"/>
                  <a:pt x="0" y="72"/>
                </a:cubicBezTo>
                <a:cubicBezTo>
                  <a:pt x="0" y="75"/>
                  <a:pt x="0" y="78"/>
                  <a:pt x="0" y="80"/>
                </a:cubicBezTo>
                <a:cubicBezTo>
                  <a:pt x="1" y="84"/>
                  <a:pt x="1" y="89"/>
                  <a:pt x="2" y="93"/>
                </a:cubicBezTo>
                <a:cubicBezTo>
                  <a:pt x="3" y="98"/>
                  <a:pt x="5" y="104"/>
                  <a:pt x="8" y="109"/>
                </a:cubicBezTo>
                <a:cubicBezTo>
                  <a:pt x="10" y="111"/>
                  <a:pt x="11" y="114"/>
                  <a:pt x="13" y="116"/>
                </a:cubicBezTo>
                <a:cubicBezTo>
                  <a:pt x="17" y="123"/>
                  <a:pt x="21" y="130"/>
                  <a:pt x="27" y="137"/>
                </a:cubicBezTo>
                <a:cubicBezTo>
                  <a:pt x="36" y="147"/>
                  <a:pt x="42" y="159"/>
                  <a:pt x="44" y="173"/>
                </a:cubicBezTo>
                <a:cubicBezTo>
                  <a:pt x="45" y="176"/>
                  <a:pt x="46" y="180"/>
                  <a:pt x="46" y="183"/>
                </a:cubicBezTo>
                <a:cubicBezTo>
                  <a:pt x="46" y="189"/>
                  <a:pt x="46" y="196"/>
                  <a:pt x="46" y="202"/>
                </a:cubicBezTo>
                <a:cubicBezTo>
                  <a:pt x="46" y="203"/>
                  <a:pt x="46" y="203"/>
                  <a:pt x="46" y="205"/>
                </a:cubicBezTo>
                <a:cubicBezTo>
                  <a:pt x="75" y="205"/>
                  <a:pt x="105" y="205"/>
                  <a:pt x="134" y="205"/>
                </a:cubicBezTo>
                <a:cubicBezTo>
                  <a:pt x="134" y="204"/>
                  <a:pt x="134" y="203"/>
                  <a:pt x="134" y="203"/>
                </a:cubicBezTo>
                <a:cubicBezTo>
                  <a:pt x="135" y="195"/>
                  <a:pt x="135" y="188"/>
                  <a:pt x="135" y="181"/>
                </a:cubicBezTo>
                <a:cubicBezTo>
                  <a:pt x="135" y="179"/>
                  <a:pt x="135" y="177"/>
                  <a:pt x="136" y="175"/>
                </a:cubicBezTo>
                <a:cubicBezTo>
                  <a:pt x="136" y="172"/>
                  <a:pt x="138" y="171"/>
                  <a:pt x="140" y="170"/>
                </a:cubicBezTo>
                <a:cubicBezTo>
                  <a:pt x="144" y="169"/>
                  <a:pt x="147" y="169"/>
                  <a:pt x="151" y="169"/>
                </a:cubicBezTo>
                <a:cubicBezTo>
                  <a:pt x="153" y="169"/>
                  <a:pt x="155" y="170"/>
                  <a:pt x="157" y="170"/>
                </a:cubicBezTo>
                <a:cubicBezTo>
                  <a:pt x="161" y="171"/>
                  <a:pt x="168" y="168"/>
                  <a:pt x="168" y="163"/>
                </a:cubicBezTo>
                <a:cubicBezTo>
                  <a:pt x="168" y="162"/>
                  <a:pt x="168" y="161"/>
                  <a:pt x="168" y="159"/>
                </a:cubicBezTo>
                <a:cubicBezTo>
                  <a:pt x="167" y="157"/>
                  <a:pt x="168" y="155"/>
                  <a:pt x="169" y="152"/>
                </a:cubicBezTo>
                <a:cubicBezTo>
                  <a:pt x="172" y="148"/>
                  <a:pt x="172" y="145"/>
                  <a:pt x="167" y="142"/>
                </a:cubicBezTo>
                <a:cubicBezTo>
                  <a:pt x="167" y="141"/>
                  <a:pt x="167" y="141"/>
                  <a:pt x="167" y="141"/>
                </a:cubicBezTo>
                <a:cubicBezTo>
                  <a:pt x="168" y="140"/>
                  <a:pt x="169" y="140"/>
                  <a:pt x="170" y="139"/>
                </a:cubicBezTo>
                <a:cubicBezTo>
                  <a:pt x="172" y="137"/>
                  <a:pt x="172" y="136"/>
                  <a:pt x="172" y="133"/>
                </a:cubicBezTo>
                <a:cubicBezTo>
                  <a:pt x="171" y="130"/>
                  <a:pt x="170" y="126"/>
                  <a:pt x="170" y="123"/>
                </a:cubicBezTo>
                <a:cubicBezTo>
                  <a:pt x="169" y="122"/>
                  <a:pt x="170" y="121"/>
                  <a:pt x="171" y="121"/>
                </a:cubicBezTo>
                <a:cubicBezTo>
                  <a:pt x="172" y="120"/>
                  <a:pt x="173" y="120"/>
                  <a:pt x="175" y="119"/>
                </a:cubicBezTo>
                <a:cubicBezTo>
                  <a:pt x="177" y="117"/>
                  <a:pt x="177" y="116"/>
                  <a:pt x="176" y="113"/>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7" name="Freeform 45"/>
          <p:cNvSpPr/>
          <p:nvPr/>
        </p:nvSpPr>
        <p:spPr bwMode="auto">
          <a:xfrm>
            <a:off x="4776656" y="3329660"/>
            <a:ext cx="117940" cy="114195"/>
          </a:xfrm>
          <a:custGeom>
            <a:avLst/>
            <a:gdLst>
              <a:gd name="T0" fmla="*/ 63 w 63"/>
              <a:gd name="T1" fmla="*/ 26 h 61"/>
              <a:gd name="T2" fmla="*/ 39 w 63"/>
              <a:gd name="T3" fmla="*/ 26 h 61"/>
              <a:gd name="T4" fmla="*/ 39 w 63"/>
              <a:gd name="T5" fmla="*/ 0 h 61"/>
              <a:gd name="T6" fmla="*/ 26 w 63"/>
              <a:gd name="T7" fmla="*/ 0 h 61"/>
              <a:gd name="T8" fmla="*/ 26 w 63"/>
              <a:gd name="T9" fmla="*/ 26 h 61"/>
              <a:gd name="T10" fmla="*/ 0 w 63"/>
              <a:gd name="T11" fmla="*/ 26 h 61"/>
              <a:gd name="T12" fmla="*/ 0 w 63"/>
              <a:gd name="T13" fmla="*/ 38 h 61"/>
              <a:gd name="T14" fmla="*/ 26 w 63"/>
              <a:gd name="T15" fmla="*/ 38 h 61"/>
              <a:gd name="T16" fmla="*/ 26 w 63"/>
              <a:gd name="T17" fmla="*/ 61 h 61"/>
              <a:gd name="T18" fmla="*/ 39 w 63"/>
              <a:gd name="T19" fmla="*/ 61 h 61"/>
              <a:gd name="T20" fmla="*/ 39 w 63"/>
              <a:gd name="T21" fmla="*/ 38 h 61"/>
              <a:gd name="T22" fmla="*/ 63 w 63"/>
              <a:gd name="T23" fmla="*/ 38 h 61"/>
              <a:gd name="T24" fmla="*/ 63 w 63"/>
              <a:gd name="T25" fmla="*/ 2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61">
                <a:moveTo>
                  <a:pt x="63" y="26"/>
                </a:moveTo>
                <a:lnTo>
                  <a:pt x="39" y="26"/>
                </a:lnTo>
                <a:lnTo>
                  <a:pt x="39" y="0"/>
                </a:lnTo>
                <a:lnTo>
                  <a:pt x="26" y="0"/>
                </a:lnTo>
                <a:lnTo>
                  <a:pt x="26" y="26"/>
                </a:lnTo>
                <a:lnTo>
                  <a:pt x="0" y="26"/>
                </a:lnTo>
                <a:lnTo>
                  <a:pt x="0" y="38"/>
                </a:lnTo>
                <a:lnTo>
                  <a:pt x="26" y="38"/>
                </a:lnTo>
                <a:lnTo>
                  <a:pt x="26" y="61"/>
                </a:lnTo>
                <a:lnTo>
                  <a:pt x="39" y="61"/>
                </a:lnTo>
                <a:lnTo>
                  <a:pt x="39" y="38"/>
                </a:lnTo>
                <a:lnTo>
                  <a:pt x="63" y="38"/>
                </a:lnTo>
                <a:lnTo>
                  <a:pt x="63" y="26"/>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9" name="Freeform 47"/>
          <p:cNvSpPr/>
          <p:nvPr/>
        </p:nvSpPr>
        <p:spPr bwMode="auto">
          <a:xfrm>
            <a:off x="4836562" y="1841384"/>
            <a:ext cx="316376" cy="134787"/>
          </a:xfrm>
          <a:custGeom>
            <a:avLst/>
            <a:gdLst>
              <a:gd name="T0" fmla="*/ 0 w 196"/>
              <a:gd name="T1" fmla="*/ 62 h 83"/>
              <a:gd name="T2" fmla="*/ 0 w 196"/>
              <a:gd name="T3" fmla="*/ 0 h 83"/>
              <a:gd name="T4" fmla="*/ 97 w 196"/>
              <a:gd name="T5" fmla="*/ 0 h 83"/>
              <a:gd name="T6" fmla="*/ 173 w 196"/>
              <a:gd name="T7" fmla="*/ 32 h 83"/>
              <a:gd name="T8" fmla="*/ 196 w 196"/>
              <a:gd name="T9" fmla="*/ 83 h 83"/>
              <a:gd name="T10" fmla="*/ 137 w 196"/>
              <a:gd name="T11" fmla="*/ 83 h 83"/>
              <a:gd name="T12" fmla="*/ 105 w 196"/>
              <a:gd name="T13" fmla="*/ 64 h 83"/>
              <a:gd name="T14" fmla="*/ 0 w 196"/>
              <a:gd name="T15" fmla="*/ 62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83">
                <a:moveTo>
                  <a:pt x="0" y="62"/>
                </a:moveTo>
                <a:cubicBezTo>
                  <a:pt x="0" y="0"/>
                  <a:pt x="0" y="0"/>
                  <a:pt x="0" y="0"/>
                </a:cubicBezTo>
                <a:cubicBezTo>
                  <a:pt x="0" y="0"/>
                  <a:pt x="65" y="0"/>
                  <a:pt x="97" y="0"/>
                </a:cubicBezTo>
                <a:cubicBezTo>
                  <a:pt x="129" y="0"/>
                  <a:pt x="151" y="10"/>
                  <a:pt x="173" y="32"/>
                </a:cubicBezTo>
                <a:cubicBezTo>
                  <a:pt x="192" y="51"/>
                  <a:pt x="196" y="83"/>
                  <a:pt x="196" y="83"/>
                </a:cubicBezTo>
                <a:cubicBezTo>
                  <a:pt x="137" y="83"/>
                  <a:pt x="137" y="83"/>
                  <a:pt x="137" y="83"/>
                </a:cubicBezTo>
                <a:cubicBezTo>
                  <a:pt x="137" y="83"/>
                  <a:pt x="127" y="67"/>
                  <a:pt x="105" y="64"/>
                </a:cubicBezTo>
                <a:cubicBezTo>
                  <a:pt x="83" y="61"/>
                  <a:pt x="0" y="62"/>
                  <a:pt x="0" y="62"/>
                </a:cubicBez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0" name="Freeform 49"/>
          <p:cNvSpPr/>
          <p:nvPr/>
        </p:nvSpPr>
        <p:spPr bwMode="auto">
          <a:xfrm>
            <a:off x="4815970" y="1998636"/>
            <a:ext cx="338841" cy="260215"/>
          </a:xfrm>
          <a:custGeom>
            <a:avLst/>
            <a:gdLst>
              <a:gd name="T0" fmla="*/ 210 w 210"/>
              <a:gd name="T1" fmla="*/ 0 h 161"/>
              <a:gd name="T2" fmla="*/ 72 w 210"/>
              <a:gd name="T3" fmla="*/ 0 h 161"/>
              <a:gd name="T4" fmla="*/ 0 w 210"/>
              <a:gd name="T5" fmla="*/ 78 h 161"/>
              <a:gd name="T6" fmla="*/ 54 w 210"/>
              <a:gd name="T7" fmla="*/ 158 h 161"/>
              <a:gd name="T8" fmla="*/ 207 w 210"/>
              <a:gd name="T9" fmla="*/ 158 h 161"/>
              <a:gd name="T10" fmla="*/ 207 w 210"/>
              <a:gd name="T11" fmla="*/ 94 h 161"/>
              <a:gd name="T12" fmla="*/ 77 w 210"/>
              <a:gd name="T13" fmla="*/ 94 h 161"/>
              <a:gd name="T14" fmla="*/ 77 w 210"/>
              <a:gd name="T15" fmla="*/ 66 h 161"/>
              <a:gd name="T16" fmla="*/ 210 w 210"/>
              <a:gd name="T17" fmla="*/ 66 h 161"/>
              <a:gd name="T18" fmla="*/ 210 w 210"/>
              <a:gd name="T19"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161">
                <a:moveTo>
                  <a:pt x="210" y="0"/>
                </a:moveTo>
                <a:cubicBezTo>
                  <a:pt x="210" y="0"/>
                  <a:pt x="97" y="0"/>
                  <a:pt x="72" y="0"/>
                </a:cubicBezTo>
                <a:cubicBezTo>
                  <a:pt x="46" y="0"/>
                  <a:pt x="0" y="18"/>
                  <a:pt x="0" y="78"/>
                </a:cubicBezTo>
                <a:cubicBezTo>
                  <a:pt x="0" y="139"/>
                  <a:pt x="30" y="155"/>
                  <a:pt x="54" y="158"/>
                </a:cubicBezTo>
                <a:cubicBezTo>
                  <a:pt x="78" y="161"/>
                  <a:pt x="207" y="158"/>
                  <a:pt x="207" y="158"/>
                </a:cubicBezTo>
                <a:cubicBezTo>
                  <a:pt x="207" y="94"/>
                  <a:pt x="207" y="94"/>
                  <a:pt x="207" y="94"/>
                </a:cubicBezTo>
                <a:cubicBezTo>
                  <a:pt x="207" y="94"/>
                  <a:pt x="91" y="94"/>
                  <a:pt x="77" y="94"/>
                </a:cubicBezTo>
                <a:cubicBezTo>
                  <a:pt x="62" y="94"/>
                  <a:pt x="59" y="66"/>
                  <a:pt x="77" y="66"/>
                </a:cubicBezTo>
                <a:cubicBezTo>
                  <a:pt x="94" y="66"/>
                  <a:pt x="210" y="66"/>
                  <a:pt x="210" y="66"/>
                </a:cubicBezTo>
                <a:lnTo>
                  <a:pt x="210" y="0"/>
                </a:lnTo>
                <a:close/>
              </a:path>
            </a:pathLst>
          </a:cu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2" name="Freeform 48"/>
          <p:cNvSpPr/>
          <p:nvPr/>
        </p:nvSpPr>
        <p:spPr bwMode="auto">
          <a:xfrm>
            <a:off x="4954501" y="3997981"/>
            <a:ext cx="316376" cy="132916"/>
          </a:xfrm>
          <a:custGeom>
            <a:avLst/>
            <a:gdLst>
              <a:gd name="T0" fmla="*/ 0 w 195"/>
              <a:gd name="T1" fmla="*/ 62 h 82"/>
              <a:gd name="T2" fmla="*/ 0 w 195"/>
              <a:gd name="T3" fmla="*/ 0 h 82"/>
              <a:gd name="T4" fmla="*/ 97 w 195"/>
              <a:gd name="T5" fmla="*/ 0 h 82"/>
              <a:gd name="T6" fmla="*/ 173 w 195"/>
              <a:gd name="T7" fmla="*/ 32 h 82"/>
              <a:gd name="T8" fmla="*/ 195 w 195"/>
              <a:gd name="T9" fmla="*/ 82 h 82"/>
              <a:gd name="T10" fmla="*/ 136 w 195"/>
              <a:gd name="T11" fmla="*/ 82 h 82"/>
              <a:gd name="T12" fmla="*/ 105 w 195"/>
              <a:gd name="T13" fmla="*/ 63 h 82"/>
              <a:gd name="T14" fmla="*/ 0 w 195"/>
              <a:gd name="T15" fmla="*/ 62 h 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5" h="82">
                <a:moveTo>
                  <a:pt x="0" y="62"/>
                </a:moveTo>
                <a:cubicBezTo>
                  <a:pt x="0" y="0"/>
                  <a:pt x="0" y="0"/>
                  <a:pt x="0" y="0"/>
                </a:cubicBezTo>
                <a:cubicBezTo>
                  <a:pt x="0" y="0"/>
                  <a:pt x="65" y="0"/>
                  <a:pt x="97" y="0"/>
                </a:cubicBezTo>
                <a:cubicBezTo>
                  <a:pt x="129" y="0"/>
                  <a:pt x="151" y="9"/>
                  <a:pt x="173" y="32"/>
                </a:cubicBezTo>
                <a:cubicBezTo>
                  <a:pt x="192" y="51"/>
                  <a:pt x="195" y="82"/>
                  <a:pt x="195" y="82"/>
                </a:cubicBezTo>
                <a:cubicBezTo>
                  <a:pt x="136" y="82"/>
                  <a:pt x="136" y="82"/>
                  <a:pt x="136" y="82"/>
                </a:cubicBezTo>
                <a:cubicBezTo>
                  <a:pt x="136" y="82"/>
                  <a:pt x="127" y="67"/>
                  <a:pt x="105" y="63"/>
                </a:cubicBezTo>
                <a:cubicBezTo>
                  <a:pt x="82" y="60"/>
                  <a:pt x="0" y="62"/>
                  <a:pt x="0" y="62"/>
                </a:cubicBez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3" name="Freeform 50"/>
          <p:cNvSpPr/>
          <p:nvPr/>
        </p:nvSpPr>
        <p:spPr bwMode="auto">
          <a:xfrm>
            <a:off x="4954501" y="4160850"/>
            <a:ext cx="305144" cy="258343"/>
          </a:xfrm>
          <a:custGeom>
            <a:avLst/>
            <a:gdLst>
              <a:gd name="T0" fmla="*/ 0 w 188"/>
              <a:gd name="T1" fmla="*/ 161 h 161"/>
              <a:gd name="T2" fmla="*/ 116 w 188"/>
              <a:gd name="T3" fmla="*/ 161 h 161"/>
              <a:gd name="T4" fmla="*/ 188 w 188"/>
              <a:gd name="T5" fmla="*/ 83 h 161"/>
              <a:gd name="T6" fmla="*/ 133 w 188"/>
              <a:gd name="T7" fmla="*/ 3 h 161"/>
              <a:gd name="T8" fmla="*/ 3 w 188"/>
              <a:gd name="T9" fmla="*/ 3 h 161"/>
              <a:gd name="T10" fmla="*/ 3 w 188"/>
              <a:gd name="T11" fmla="*/ 67 h 161"/>
              <a:gd name="T12" fmla="*/ 111 w 188"/>
              <a:gd name="T13" fmla="*/ 67 h 161"/>
              <a:gd name="T14" fmla="*/ 111 w 188"/>
              <a:gd name="T15" fmla="*/ 95 h 161"/>
              <a:gd name="T16" fmla="*/ 0 w 188"/>
              <a:gd name="T17" fmla="*/ 95 h 161"/>
              <a:gd name="T18" fmla="*/ 0 w 188"/>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8" h="161">
                <a:moveTo>
                  <a:pt x="0" y="161"/>
                </a:moveTo>
                <a:cubicBezTo>
                  <a:pt x="0" y="161"/>
                  <a:pt x="90" y="161"/>
                  <a:pt x="116" y="161"/>
                </a:cubicBezTo>
                <a:cubicBezTo>
                  <a:pt x="141" y="161"/>
                  <a:pt x="188" y="143"/>
                  <a:pt x="188" y="83"/>
                </a:cubicBezTo>
                <a:cubicBezTo>
                  <a:pt x="188" y="22"/>
                  <a:pt x="157" y="6"/>
                  <a:pt x="133" y="3"/>
                </a:cubicBezTo>
                <a:cubicBezTo>
                  <a:pt x="110" y="0"/>
                  <a:pt x="3" y="3"/>
                  <a:pt x="3" y="3"/>
                </a:cubicBezTo>
                <a:cubicBezTo>
                  <a:pt x="3" y="67"/>
                  <a:pt x="3" y="67"/>
                  <a:pt x="3" y="67"/>
                </a:cubicBezTo>
                <a:cubicBezTo>
                  <a:pt x="3" y="67"/>
                  <a:pt x="97" y="67"/>
                  <a:pt x="111" y="67"/>
                </a:cubicBezTo>
                <a:cubicBezTo>
                  <a:pt x="126" y="67"/>
                  <a:pt x="129" y="95"/>
                  <a:pt x="111" y="95"/>
                </a:cubicBezTo>
                <a:cubicBezTo>
                  <a:pt x="94" y="95"/>
                  <a:pt x="0" y="95"/>
                  <a:pt x="0" y="95"/>
                </a:cubicBezTo>
                <a:lnTo>
                  <a:pt x="0" y="161"/>
                </a:lnTo>
                <a:close/>
              </a:path>
            </a:pathLst>
          </a:cu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5" name="Oval 57"/>
          <p:cNvSpPr>
            <a:spLocks noChangeArrowheads="1"/>
          </p:cNvSpPr>
          <p:nvPr/>
        </p:nvSpPr>
        <p:spPr bwMode="auto">
          <a:xfrm>
            <a:off x="4170113" y="3868809"/>
            <a:ext cx="52418"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6" name="Oval 58"/>
          <p:cNvSpPr>
            <a:spLocks noChangeArrowheads="1"/>
          </p:cNvSpPr>
          <p:nvPr/>
        </p:nvSpPr>
        <p:spPr bwMode="auto">
          <a:xfrm>
            <a:off x="4209427" y="3790183"/>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7" name="Oval 59"/>
          <p:cNvSpPr>
            <a:spLocks noChangeArrowheads="1"/>
          </p:cNvSpPr>
          <p:nvPr/>
        </p:nvSpPr>
        <p:spPr bwMode="auto">
          <a:xfrm>
            <a:off x="4258100" y="3726533"/>
            <a:ext cx="50546"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8" name="Oval 60"/>
          <p:cNvSpPr>
            <a:spLocks noChangeArrowheads="1"/>
          </p:cNvSpPr>
          <p:nvPr/>
        </p:nvSpPr>
        <p:spPr bwMode="auto">
          <a:xfrm>
            <a:off x="4316132" y="3677860"/>
            <a:ext cx="52418" cy="50546"/>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69" name="Oval 61"/>
          <p:cNvSpPr>
            <a:spLocks noChangeArrowheads="1"/>
          </p:cNvSpPr>
          <p:nvPr/>
        </p:nvSpPr>
        <p:spPr bwMode="auto">
          <a:xfrm>
            <a:off x="4381655" y="3651652"/>
            <a:ext cx="50546" cy="52418"/>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0" name="Oval 62"/>
          <p:cNvSpPr>
            <a:spLocks noChangeArrowheads="1"/>
          </p:cNvSpPr>
          <p:nvPr/>
        </p:nvSpPr>
        <p:spPr bwMode="auto">
          <a:xfrm>
            <a:off x="4452792" y="3634803"/>
            <a:ext cx="50546" cy="48673"/>
          </a:xfrm>
          <a:prstGeom prst="ellipse">
            <a:avLst/>
          </a:prstGeom>
          <a:solidFill>
            <a:srgbClr val="6A5546"/>
          </a:solidFill>
          <a:ln>
            <a:noFill/>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2" name="Oval 63"/>
          <p:cNvSpPr>
            <a:spLocks noChangeArrowheads="1"/>
          </p:cNvSpPr>
          <p:nvPr/>
        </p:nvSpPr>
        <p:spPr bwMode="auto">
          <a:xfrm>
            <a:off x="4885235" y="3460706"/>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3" name="Oval 64"/>
          <p:cNvSpPr>
            <a:spLocks noChangeArrowheads="1"/>
          </p:cNvSpPr>
          <p:nvPr/>
        </p:nvSpPr>
        <p:spPr bwMode="auto">
          <a:xfrm>
            <a:off x="4967605" y="3417648"/>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4" name="Oval 65"/>
          <p:cNvSpPr>
            <a:spLocks noChangeArrowheads="1"/>
          </p:cNvSpPr>
          <p:nvPr/>
        </p:nvSpPr>
        <p:spPr bwMode="auto">
          <a:xfrm>
            <a:off x="5029384" y="3370847"/>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5" name="Oval 66"/>
          <p:cNvSpPr>
            <a:spLocks noChangeArrowheads="1"/>
          </p:cNvSpPr>
          <p:nvPr/>
        </p:nvSpPr>
        <p:spPr bwMode="auto">
          <a:xfrm>
            <a:off x="5079928" y="3307197"/>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6" name="Oval 67"/>
          <p:cNvSpPr>
            <a:spLocks noChangeArrowheads="1"/>
          </p:cNvSpPr>
          <p:nvPr/>
        </p:nvSpPr>
        <p:spPr bwMode="auto">
          <a:xfrm>
            <a:off x="5111754" y="3239804"/>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7" name="Oval 68"/>
          <p:cNvSpPr>
            <a:spLocks noChangeArrowheads="1"/>
          </p:cNvSpPr>
          <p:nvPr/>
        </p:nvSpPr>
        <p:spPr bwMode="auto">
          <a:xfrm>
            <a:off x="5124857" y="3170538"/>
            <a:ext cx="52418"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79" name="Oval 69"/>
          <p:cNvSpPr>
            <a:spLocks noChangeArrowheads="1"/>
          </p:cNvSpPr>
          <p:nvPr/>
        </p:nvSpPr>
        <p:spPr bwMode="auto">
          <a:xfrm>
            <a:off x="5137967" y="2685677"/>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0" name="Oval 70"/>
          <p:cNvSpPr>
            <a:spLocks noChangeArrowheads="1"/>
          </p:cNvSpPr>
          <p:nvPr/>
        </p:nvSpPr>
        <p:spPr bwMode="auto">
          <a:xfrm>
            <a:off x="5136095" y="259394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1" name="Oval 71"/>
          <p:cNvSpPr>
            <a:spLocks noChangeArrowheads="1"/>
          </p:cNvSpPr>
          <p:nvPr/>
        </p:nvSpPr>
        <p:spPr bwMode="auto">
          <a:xfrm>
            <a:off x="5111759" y="2511576"/>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2" name="Oval 72"/>
          <p:cNvSpPr>
            <a:spLocks noChangeArrowheads="1"/>
          </p:cNvSpPr>
          <p:nvPr/>
        </p:nvSpPr>
        <p:spPr bwMode="auto">
          <a:xfrm>
            <a:off x="5076190" y="2442311"/>
            <a:ext cx="52418"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3" name="Oval 73"/>
          <p:cNvSpPr>
            <a:spLocks noChangeArrowheads="1"/>
          </p:cNvSpPr>
          <p:nvPr/>
        </p:nvSpPr>
        <p:spPr bwMode="auto">
          <a:xfrm>
            <a:off x="5025644" y="2389893"/>
            <a:ext cx="50546" cy="52418"/>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4" name="Oval 74"/>
          <p:cNvSpPr>
            <a:spLocks noChangeArrowheads="1"/>
          </p:cNvSpPr>
          <p:nvPr/>
        </p:nvSpPr>
        <p:spPr bwMode="auto">
          <a:xfrm>
            <a:off x="4967611" y="2346836"/>
            <a:ext cx="50546" cy="50546"/>
          </a:xfrm>
          <a:prstGeom prst="ellipse">
            <a:avLst/>
          </a:prstGeom>
          <a:solidFill>
            <a:srgbClr val="6A554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86" name="object 162"/>
          <p:cNvSpPr txBox="1"/>
          <p:nvPr/>
        </p:nvSpPr>
        <p:spPr>
          <a:xfrm>
            <a:off x="4066593" y="1754614"/>
            <a:ext cx="80872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LEARN</a:t>
            </a:r>
          </a:p>
        </p:txBody>
      </p:sp>
      <p:sp>
        <p:nvSpPr>
          <p:cNvPr id="87" name="object 163"/>
          <p:cNvSpPr txBox="1"/>
          <p:nvPr/>
        </p:nvSpPr>
        <p:spPr>
          <a:xfrm>
            <a:off x="4073708" y="1900728"/>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89" name="object 169"/>
          <p:cNvSpPr txBox="1"/>
          <p:nvPr/>
        </p:nvSpPr>
        <p:spPr>
          <a:xfrm>
            <a:off x="3842794" y="3908124"/>
            <a:ext cx="1228065" cy="297454"/>
          </a:xfrm>
          <a:prstGeom prst="rect">
            <a:avLst/>
          </a:prstGeom>
          <a:noFill/>
        </p:spPr>
        <p:txBody>
          <a:bodyPr wrap="square" rtlCol="0">
            <a:spAutoFit/>
          </a:bodyPr>
          <a:lstStyle/>
          <a:p>
            <a:r>
              <a:rPr lang="en-US" sz="1335" b="1" dirty="0">
                <a:solidFill>
                  <a:srgbClr val="6A5546"/>
                </a:solidFill>
                <a:latin typeface="Arial" panose="020B0604020202020204" pitchFamily="34" charset="0"/>
                <a:cs typeface="Arial" panose="020B0604020202020204" pitchFamily="34" charset="0"/>
              </a:rPr>
              <a:t>EDUCATION</a:t>
            </a:r>
          </a:p>
        </p:txBody>
      </p:sp>
      <p:sp>
        <p:nvSpPr>
          <p:cNvPr id="90" name="object 170"/>
          <p:cNvSpPr txBox="1"/>
          <p:nvPr/>
        </p:nvSpPr>
        <p:spPr>
          <a:xfrm>
            <a:off x="4057790" y="4048527"/>
            <a:ext cx="898583" cy="215444"/>
          </a:xfrm>
          <a:prstGeom prst="rect">
            <a:avLst/>
          </a:prstGeom>
          <a:noFill/>
        </p:spPr>
        <p:txBody>
          <a:bodyPr wrap="square" rtlCol="0">
            <a:spAutoFit/>
          </a:bodyPr>
          <a:lstStyle/>
          <a:p>
            <a:r>
              <a:rPr lang="en-US" sz="800" b="1" dirty="0">
                <a:solidFill>
                  <a:srgbClr val="6A5546"/>
                </a:solidFill>
                <a:latin typeface="Arial" panose="020B0604020202020204" pitchFamily="34" charset="0"/>
                <a:cs typeface="Arial" panose="020B0604020202020204" pitchFamily="34" charset="0"/>
              </a:rPr>
              <a:t>INFOGRAPHIC</a:t>
            </a:r>
            <a:endParaRPr lang="en-US" sz="1065" b="1" dirty="0">
              <a:solidFill>
                <a:srgbClr val="6A5546"/>
              </a:solidFill>
              <a:latin typeface="Arial" panose="020B0604020202020204" pitchFamily="34" charset="0"/>
              <a:cs typeface="Arial" panose="020B0604020202020204" pitchFamily="34" charset="0"/>
            </a:endParaRPr>
          </a:p>
        </p:txBody>
      </p:sp>
      <p:sp>
        <p:nvSpPr>
          <p:cNvPr id="95" name="Text Placeholder 1"/>
          <p:cNvSpPr txBox="1"/>
          <p:nvPr/>
        </p:nvSpPr>
        <p:spPr>
          <a:xfrm>
            <a:off x="6344824" y="1643823"/>
            <a:ext cx="4609012" cy="1727024"/>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transliteration is usually combined with free translation</a:t>
            </a:r>
          </a:p>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a:t>
            </a:r>
          </a:p>
          <a:p>
            <a:pPr algn="l"/>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太湖</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en" altLang="zh-CN" dirty="0" err="1">
                <a:solidFill>
                  <a:srgbClr val="262626"/>
                </a:solidFill>
                <a:latin typeface="Arial" panose="020B0604020202020204" pitchFamily="34" charset="0"/>
                <a:ea typeface="微软雅黑" panose="020B0503020204020204" pitchFamily="34" charset="-122"/>
                <a:cs typeface="Arial" panose="020B0604020202020204" pitchFamily="34" charset="0"/>
              </a:rPr>
              <a:t>Tahihu</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Lake)",</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黄山</a:t>
            </a:r>
            <a:r>
              <a:rPr lang="en-US"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Huangshan Mountain)",</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天安门 </a:t>
            </a:r>
            <a:r>
              <a:rPr lang="en" altLang="zh-CN" dirty="0" err="1">
                <a:solidFill>
                  <a:srgbClr val="262626"/>
                </a:solidFill>
                <a:latin typeface="Arial" panose="020B0604020202020204" pitchFamily="34" charset="0"/>
                <a:ea typeface="微软雅黑" panose="020B0503020204020204" pitchFamily="34" charset="-122"/>
                <a:cs typeface="Arial" panose="020B0604020202020204" pitchFamily="34" charset="0"/>
              </a:rPr>
              <a:t>Tian'anmen</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 Square, </a:t>
            </a:r>
            <a:r>
              <a:rPr lang="zh-CN" altLang="en-US" dirty="0">
                <a:solidFill>
                  <a:srgbClr val="262626"/>
                </a:solidFill>
                <a:latin typeface="Arial" panose="020B0604020202020204" pitchFamily="34" charset="0"/>
                <a:ea typeface="微软雅黑" panose="020B0503020204020204" pitchFamily="34" charset="-122"/>
                <a:cs typeface="Arial" panose="020B0604020202020204" pitchFamily="34" charset="0"/>
              </a:rPr>
              <a:t>八达岭长城</a:t>
            </a: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Badaling Great Wall</a:t>
            </a:r>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96" name="Text Placeholder 2"/>
          <p:cNvSpPr txBox="1"/>
          <p:nvPr/>
        </p:nvSpPr>
        <p:spPr>
          <a:xfrm>
            <a:off x="6291252" y="1314531"/>
            <a:ext cx="1815686"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zh-CN" sz="1600" b="1" dirty="0">
                <a:solidFill>
                  <a:srgbClr val="262626"/>
                </a:solidFill>
                <a:latin typeface="微软雅黑" panose="020B0503020204020204" pitchFamily="34" charset="-122"/>
                <a:ea typeface="微软雅黑" panose="020B0503020204020204" pitchFamily="34" charset="-122"/>
              </a:rPr>
              <a:t>Transliteration</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103" name="Text Placeholder 2"/>
          <p:cNvSpPr txBox="1"/>
          <p:nvPr/>
        </p:nvSpPr>
        <p:spPr>
          <a:xfrm>
            <a:off x="5806440" y="1257585"/>
            <a:ext cx="579119" cy="394722"/>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altLang="zh-CN" sz="2000" b="1" dirty="0">
                <a:solidFill>
                  <a:srgbClr val="6A5546"/>
                </a:solidFill>
                <a:latin typeface="微软雅黑" panose="020B0503020204020204" pitchFamily="34" charset="-122"/>
                <a:ea typeface="微软雅黑" panose="020B0503020204020204" pitchFamily="34" charset="-122"/>
              </a:rPr>
              <a:t>05</a:t>
            </a:r>
            <a:endParaRPr lang="en-US" altLang="zh-CN" sz="2400" dirty="0">
              <a:solidFill>
                <a:srgbClr val="6A5546"/>
              </a:solidFill>
              <a:latin typeface="Bebas Neue" panose="020B0606020202050201" pitchFamily="34" charset="0"/>
              <a:ea typeface="微软雅黑" panose="020B0503020204020204" pitchFamily="34" charset="-122"/>
            </a:endParaRPr>
          </a:p>
        </p:txBody>
      </p:sp>
      <p:sp>
        <p:nvSpPr>
          <p:cNvPr id="78" name="文本框 77"/>
          <p:cNvSpPr txBox="1"/>
          <p:nvPr/>
        </p:nvSpPr>
        <p:spPr>
          <a:xfrm>
            <a:off x="138331" y="235671"/>
            <a:ext cx="6247227"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Methods of Tourism Translation </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89101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3839" y="5151120"/>
            <a:ext cx="9156639" cy="769441"/>
          </a:xfrm>
          <a:prstGeom prst="rect">
            <a:avLst/>
          </a:prstGeom>
          <a:noFill/>
        </p:spPr>
        <p:txBody>
          <a:bodyPr wrap="square" rtlCol="0">
            <a:spAutoFit/>
          </a:bodyPr>
          <a:lstStyle/>
          <a:p>
            <a:r>
              <a:rPr lang="en-US" altLang="zh-CN" sz="4400" dirty="0">
                <a:solidFill>
                  <a:srgbClr val="6A5546"/>
                </a:solidFill>
                <a:latin typeface="微软雅黑" panose="020B0503020204020204" pitchFamily="34" charset="-122"/>
                <a:ea typeface="微软雅黑" panose="020B0503020204020204" pitchFamily="34" charset="-122"/>
              </a:rPr>
              <a:t>Conclusion</a:t>
            </a:r>
            <a:endParaRPr lang="zh-CN" altLang="en-US" sz="4400" dirty="0">
              <a:solidFill>
                <a:srgbClr val="6A5546"/>
              </a:solidFill>
              <a:latin typeface="微软雅黑" panose="020B0503020204020204" pitchFamily="34" charset="-122"/>
              <a:ea typeface="微软雅黑" panose="020B0503020204020204" pitchFamily="34" charset="-122"/>
            </a:endParaRPr>
          </a:p>
        </p:txBody>
      </p:sp>
      <p:cxnSp>
        <p:nvCxnSpPr>
          <p:cNvPr id="6" name="直接连接符 5"/>
          <p:cNvCxnSpPr>
            <a:cxnSpLocks/>
          </p:cNvCxnSpPr>
          <p:nvPr/>
        </p:nvCxnSpPr>
        <p:spPr>
          <a:xfrm>
            <a:off x="323118" y="5151120"/>
            <a:ext cx="8486345"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a:cxnSpLocks/>
          </p:cNvCxnSpPr>
          <p:nvPr/>
        </p:nvCxnSpPr>
        <p:spPr>
          <a:xfrm>
            <a:off x="323118" y="5920561"/>
            <a:ext cx="8486345"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243840" y="4050743"/>
            <a:ext cx="2153920" cy="1200329"/>
            <a:chOff x="243840" y="3605520"/>
            <a:chExt cx="2153920" cy="1200329"/>
          </a:xfrm>
        </p:grpSpPr>
        <p:sp>
          <p:nvSpPr>
            <p:cNvPr id="9" name="文本框 8"/>
            <p:cNvSpPr txBox="1"/>
            <p:nvPr/>
          </p:nvSpPr>
          <p:spPr>
            <a:xfrm>
              <a:off x="243840" y="3605520"/>
              <a:ext cx="1178560" cy="1200329"/>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04</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10" name="文本框 9"/>
            <p:cNvSpPr txBox="1"/>
            <p:nvPr/>
          </p:nvSpPr>
          <p:spPr>
            <a:xfrm>
              <a:off x="1258839" y="4305810"/>
              <a:ext cx="1138921" cy="338554"/>
            </a:xfrm>
            <a:prstGeom prst="rect">
              <a:avLst/>
            </a:prstGeom>
            <a:noFill/>
          </p:spPr>
          <p:txBody>
            <a:bodyPr wrap="square" rtlCol="0">
              <a:spAutoFit/>
            </a:bodyPr>
            <a:lstStyle/>
            <a:p>
              <a:r>
                <a:rPr lang="en-US" altLang="zh-CN" sz="1600" dirty="0">
                  <a:solidFill>
                    <a:srgbClr val="6A5546"/>
                  </a:solidFill>
                  <a:latin typeface="微软雅黑" panose="020B0503020204020204" pitchFamily="34" charset="-122"/>
                  <a:ea typeface="微软雅黑" panose="020B0503020204020204" pitchFamily="34" charset="-122"/>
                </a:rPr>
                <a:t>CHAPTER</a:t>
              </a:r>
              <a:endParaRPr lang="zh-CN" altLang="en-US" sz="1600" dirty="0">
                <a:solidFill>
                  <a:srgbClr val="6A5546"/>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649672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 Diagonal Corner Rectangle 78"/>
          <p:cNvSpPr/>
          <p:nvPr/>
        </p:nvSpPr>
        <p:spPr>
          <a:xfrm rot="10800000" flipH="1" flipV="1">
            <a:off x="1172775" y="3678599"/>
            <a:ext cx="1020327" cy="994529"/>
          </a:xfrm>
          <a:prstGeom prst="teardrop">
            <a:avLst/>
          </a:prstGeom>
          <a:solidFill>
            <a:srgbClr val="40404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6" name="Round Diagonal Corner Rectangle 79"/>
          <p:cNvSpPr/>
          <p:nvPr/>
        </p:nvSpPr>
        <p:spPr>
          <a:xfrm rot="10800000" flipH="1" flipV="1">
            <a:off x="1170682" y="3644736"/>
            <a:ext cx="1020327" cy="994529"/>
          </a:xfrm>
          <a:prstGeom prst="teardrop">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8" name="Round Diagonal Corner Rectangle 81"/>
          <p:cNvSpPr/>
          <p:nvPr/>
        </p:nvSpPr>
        <p:spPr>
          <a:xfrm rot="10800000" flipV="1">
            <a:off x="2412154" y="3694233"/>
            <a:ext cx="1216427" cy="1219500"/>
          </a:xfrm>
          <a:prstGeom prst="teardrop">
            <a:avLst/>
          </a:prstGeom>
          <a:solidFill>
            <a:srgbClr val="6A5546">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9" name="Round Diagonal Corner Rectangle 82"/>
          <p:cNvSpPr/>
          <p:nvPr/>
        </p:nvSpPr>
        <p:spPr>
          <a:xfrm rot="10800000" flipV="1">
            <a:off x="2412158" y="3661064"/>
            <a:ext cx="1216427" cy="1219500"/>
          </a:xfrm>
          <a:prstGeom prst="teardrop">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1" name="Round Diagonal Corner Rectangle 84"/>
          <p:cNvSpPr/>
          <p:nvPr/>
        </p:nvSpPr>
        <p:spPr>
          <a:xfrm rot="10800000">
            <a:off x="2294707" y="2300326"/>
            <a:ext cx="1333868" cy="1301240"/>
          </a:xfrm>
          <a:prstGeom prst="teardrop">
            <a:avLst/>
          </a:prstGeom>
          <a:solidFill>
            <a:srgbClr val="40404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2" name="Round Diagonal Corner Rectangle 85"/>
          <p:cNvSpPr/>
          <p:nvPr/>
        </p:nvSpPr>
        <p:spPr>
          <a:xfrm rot="10800000">
            <a:off x="2294711" y="2274919"/>
            <a:ext cx="1333868" cy="1301240"/>
          </a:xfrm>
          <a:prstGeom prst="teardrop">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4" name="Round Diagonal Corner Rectangle 87"/>
          <p:cNvSpPr/>
          <p:nvPr/>
        </p:nvSpPr>
        <p:spPr>
          <a:xfrm rot="10800000" flipH="1">
            <a:off x="252265" y="1701819"/>
            <a:ext cx="1906052" cy="1783913"/>
          </a:xfrm>
          <a:prstGeom prst="teardrop">
            <a:avLst/>
          </a:prstGeom>
          <a:solidFill>
            <a:srgbClr val="6A5546">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5" name="Round Diagonal Corner Rectangle 88"/>
          <p:cNvSpPr/>
          <p:nvPr/>
        </p:nvSpPr>
        <p:spPr>
          <a:xfrm rot="10800000" flipH="1">
            <a:off x="250620" y="1672596"/>
            <a:ext cx="1906052" cy="1783913"/>
          </a:xfrm>
          <a:prstGeom prst="teardrop">
            <a:avLst/>
          </a:prstGeom>
          <a:solidFill>
            <a:srgbClr val="6A5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6" name="Oval 15"/>
          <p:cNvSpPr/>
          <p:nvPr/>
        </p:nvSpPr>
        <p:spPr>
          <a:xfrm>
            <a:off x="1712033" y="3004661"/>
            <a:ext cx="1165355" cy="1165347"/>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7" name="Freeform 5"/>
          <p:cNvSpPr/>
          <p:nvPr/>
        </p:nvSpPr>
        <p:spPr bwMode="auto">
          <a:xfrm>
            <a:off x="1768254" y="3576156"/>
            <a:ext cx="1109133" cy="2686901"/>
          </a:xfrm>
          <a:custGeom>
            <a:avLst/>
            <a:gdLst/>
            <a:ahLst/>
            <a:cxnLst>
              <a:cxn ang="0">
                <a:pos x="109" y="0"/>
              </a:cxn>
              <a:cxn ang="0">
                <a:pos x="110" y="585"/>
              </a:cxn>
              <a:cxn ang="0">
                <a:pos x="110" y="586"/>
              </a:cxn>
              <a:cxn ang="0">
                <a:pos x="116" y="619"/>
              </a:cxn>
              <a:cxn ang="0">
                <a:pos x="121" y="629"/>
              </a:cxn>
              <a:cxn ang="0">
                <a:pos x="147" y="656"/>
              </a:cxn>
              <a:cxn ang="0">
                <a:pos x="203" y="676"/>
              </a:cxn>
              <a:cxn ang="0">
                <a:pos x="0" y="676"/>
              </a:cxn>
              <a:cxn ang="0">
                <a:pos x="62" y="650"/>
              </a:cxn>
              <a:cxn ang="0">
                <a:pos x="78" y="629"/>
              </a:cxn>
              <a:cxn ang="0">
                <a:pos x="82" y="619"/>
              </a:cxn>
              <a:cxn ang="0">
                <a:pos x="88" y="586"/>
              </a:cxn>
              <a:cxn ang="0">
                <a:pos x="88" y="585"/>
              </a:cxn>
              <a:cxn ang="0">
                <a:pos x="88" y="0"/>
              </a:cxn>
              <a:cxn ang="0">
                <a:pos x="109" y="0"/>
              </a:cxn>
            </a:cxnLst>
            <a:rect l="0" t="0" r="r" b="b"/>
            <a:pathLst>
              <a:path w="203" h="676">
                <a:moveTo>
                  <a:pt x="109" y="0"/>
                </a:moveTo>
                <a:cubicBezTo>
                  <a:pt x="110" y="585"/>
                  <a:pt x="110" y="585"/>
                  <a:pt x="110" y="585"/>
                </a:cubicBezTo>
                <a:cubicBezTo>
                  <a:pt x="110" y="586"/>
                  <a:pt x="110" y="586"/>
                  <a:pt x="110" y="586"/>
                </a:cubicBezTo>
                <a:cubicBezTo>
                  <a:pt x="110" y="598"/>
                  <a:pt x="112" y="609"/>
                  <a:pt x="116" y="619"/>
                </a:cubicBezTo>
                <a:cubicBezTo>
                  <a:pt x="117" y="622"/>
                  <a:pt x="119" y="626"/>
                  <a:pt x="121" y="629"/>
                </a:cubicBezTo>
                <a:cubicBezTo>
                  <a:pt x="127" y="637"/>
                  <a:pt x="136" y="646"/>
                  <a:pt x="147" y="656"/>
                </a:cubicBezTo>
                <a:cubicBezTo>
                  <a:pt x="164" y="669"/>
                  <a:pt x="182" y="676"/>
                  <a:pt x="203" y="676"/>
                </a:cubicBezTo>
                <a:cubicBezTo>
                  <a:pt x="0" y="676"/>
                  <a:pt x="0" y="676"/>
                  <a:pt x="0" y="676"/>
                </a:cubicBezTo>
                <a:cubicBezTo>
                  <a:pt x="24" y="676"/>
                  <a:pt x="45" y="667"/>
                  <a:pt x="62" y="650"/>
                </a:cubicBezTo>
                <a:cubicBezTo>
                  <a:pt x="68" y="643"/>
                  <a:pt x="74" y="636"/>
                  <a:pt x="78" y="629"/>
                </a:cubicBezTo>
                <a:cubicBezTo>
                  <a:pt x="79" y="626"/>
                  <a:pt x="81" y="622"/>
                  <a:pt x="82" y="619"/>
                </a:cubicBezTo>
                <a:cubicBezTo>
                  <a:pt x="86" y="609"/>
                  <a:pt x="88" y="598"/>
                  <a:pt x="88" y="586"/>
                </a:cubicBezTo>
                <a:cubicBezTo>
                  <a:pt x="88" y="586"/>
                  <a:pt x="88" y="586"/>
                  <a:pt x="88" y="585"/>
                </a:cubicBezTo>
                <a:cubicBezTo>
                  <a:pt x="88" y="0"/>
                  <a:pt x="88" y="0"/>
                  <a:pt x="88" y="0"/>
                </a:cubicBezTo>
                <a:lnTo>
                  <a:pt x="109" y="0"/>
                </a:lnTo>
                <a:close/>
              </a:path>
            </a:pathLst>
          </a:custGeom>
          <a:solidFill>
            <a:srgbClr val="404040"/>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8" name="Oval 17"/>
          <p:cNvSpPr/>
          <p:nvPr/>
        </p:nvSpPr>
        <p:spPr>
          <a:xfrm>
            <a:off x="2113870" y="3384135"/>
            <a:ext cx="384047" cy="384047"/>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19" name="Rectangle 18"/>
          <p:cNvSpPr/>
          <p:nvPr/>
        </p:nvSpPr>
        <p:spPr>
          <a:xfrm>
            <a:off x="0" y="6263061"/>
            <a:ext cx="12192000" cy="112343"/>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1" name="Round Diagonal Corner Rectangle 90"/>
          <p:cNvSpPr/>
          <p:nvPr/>
        </p:nvSpPr>
        <p:spPr>
          <a:xfrm rot="10800000" flipH="1" flipV="1">
            <a:off x="1401113" y="4868589"/>
            <a:ext cx="800136" cy="756867"/>
          </a:xfrm>
          <a:prstGeom prst="teardrop">
            <a:avLst/>
          </a:prstGeom>
          <a:solidFill>
            <a:srgbClr val="40404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2" name="Round Diagonal Corner Rectangle 91"/>
          <p:cNvSpPr/>
          <p:nvPr/>
        </p:nvSpPr>
        <p:spPr>
          <a:xfrm rot="10800000" flipH="1" flipV="1">
            <a:off x="1402564" y="4839217"/>
            <a:ext cx="800137" cy="756866"/>
          </a:xfrm>
          <a:prstGeom prst="teardrop">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3" name="Oval 22"/>
          <p:cNvSpPr/>
          <p:nvPr/>
        </p:nvSpPr>
        <p:spPr>
          <a:xfrm>
            <a:off x="2185676" y="4751876"/>
            <a:ext cx="240424" cy="240421"/>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45" name="Freeform 5"/>
          <p:cNvSpPr>
            <a:spLocks noEditPoints="1"/>
          </p:cNvSpPr>
          <p:nvPr/>
        </p:nvSpPr>
        <p:spPr bwMode="auto">
          <a:xfrm>
            <a:off x="2640939" y="2573544"/>
            <a:ext cx="664189" cy="664189"/>
          </a:xfrm>
          <a:custGeom>
            <a:avLst/>
            <a:gdLst/>
            <a:ahLst/>
            <a:cxnLst>
              <a:cxn ang="0">
                <a:pos x="0" y="192"/>
              </a:cxn>
              <a:cxn ang="0">
                <a:pos x="255" y="135"/>
              </a:cxn>
              <a:cxn ang="0">
                <a:pos x="277" y="122"/>
              </a:cxn>
              <a:cxn ang="0">
                <a:pos x="303" y="116"/>
              </a:cxn>
              <a:cxn ang="0">
                <a:pos x="296" y="105"/>
              </a:cxn>
              <a:cxn ang="0">
                <a:pos x="278" y="89"/>
              </a:cxn>
              <a:cxn ang="0">
                <a:pos x="265" y="90"/>
              </a:cxn>
              <a:cxn ang="0">
                <a:pos x="256" y="82"/>
              </a:cxn>
              <a:cxn ang="0">
                <a:pos x="231" y="73"/>
              </a:cxn>
              <a:cxn ang="0">
                <a:pos x="234" y="98"/>
              </a:cxn>
              <a:cxn ang="0">
                <a:pos x="224" y="118"/>
              </a:cxn>
              <a:cxn ang="0">
                <a:pos x="205" y="103"/>
              </a:cxn>
              <a:cxn ang="0">
                <a:pos x="175" y="89"/>
              </a:cxn>
              <a:cxn ang="0">
                <a:pos x="183" y="68"/>
              </a:cxn>
              <a:cxn ang="0">
                <a:pos x="212" y="58"/>
              </a:cxn>
              <a:cxn ang="0">
                <a:pos x="207" y="47"/>
              </a:cxn>
              <a:cxn ang="0">
                <a:pos x="188" y="50"/>
              </a:cxn>
              <a:cxn ang="0">
                <a:pos x="168" y="37"/>
              </a:cxn>
              <a:cxn ang="0">
                <a:pos x="171" y="52"/>
              </a:cxn>
              <a:cxn ang="0">
                <a:pos x="157" y="52"/>
              </a:cxn>
              <a:cxn ang="0">
                <a:pos x="141" y="40"/>
              </a:cxn>
              <a:cxn ang="0">
                <a:pos x="126" y="47"/>
              </a:cxn>
              <a:cxn ang="0">
                <a:pos x="143" y="51"/>
              </a:cxn>
              <a:cxn ang="0">
                <a:pos x="131" y="58"/>
              </a:cxn>
              <a:cxn ang="0">
                <a:pos x="56" y="107"/>
              </a:cxn>
              <a:cxn ang="0">
                <a:pos x="65" y="118"/>
              </a:cxn>
              <a:cxn ang="0">
                <a:pos x="79" y="135"/>
              </a:cxn>
              <a:cxn ang="0">
                <a:pos x="74" y="158"/>
              </a:cxn>
              <a:cxn ang="0">
                <a:pos x="88" y="185"/>
              </a:cxn>
              <a:cxn ang="0">
                <a:pos x="108" y="214"/>
              </a:cxn>
              <a:cxn ang="0">
                <a:pos x="118" y="227"/>
              </a:cxn>
              <a:cxn ang="0">
                <a:pos x="105" y="197"/>
              </a:cxn>
              <a:cxn ang="0">
                <a:pos x="125" y="225"/>
              </a:cxn>
              <a:cxn ang="0">
                <a:pos x="150" y="255"/>
              </a:cxn>
              <a:cxn ang="0">
                <a:pos x="184" y="269"/>
              </a:cxn>
              <a:cxn ang="0">
                <a:pos x="213" y="290"/>
              </a:cxn>
              <a:cxn ang="0">
                <a:pos x="224" y="288"/>
              </a:cxn>
              <a:cxn ang="0">
                <a:pos x="212" y="268"/>
              </a:cxn>
              <a:cxn ang="0">
                <a:pos x="197" y="262"/>
              </a:cxn>
              <a:cxn ang="0">
                <a:pos x="194" y="239"/>
              </a:cxn>
              <a:cxn ang="0">
                <a:pos x="171" y="250"/>
              </a:cxn>
              <a:cxn ang="0">
                <a:pos x="168" y="210"/>
              </a:cxn>
              <a:cxn ang="0">
                <a:pos x="184" y="206"/>
              </a:cxn>
              <a:cxn ang="0">
                <a:pos x="196" y="202"/>
              </a:cxn>
              <a:cxn ang="0">
                <a:pos x="214" y="211"/>
              </a:cxn>
              <a:cxn ang="0">
                <a:pos x="221" y="205"/>
              </a:cxn>
              <a:cxn ang="0">
                <a:pos x="234" y="179"/>
              </a:cxn>
              <a:cxn ang="0">
                <a:pos x="233" y="171"/>
              </a:cxn>
              <a:cxn ang="0">
                <a:pos x="252" y="157"/>
              </a:cxn>
              <a:cxn ang="0">
                <a:pos x="266" y="143"/>
              </a:cxn>
              <a:cxn ang="0">
                <a:pos x="273" y="131"/>
              </a:cxn>
              <a:cxn ang="0">
                <a:pos x="255" y="135"/>
              </a:cxn>
              <a:cxn ang="0">
                <a:pos x="295" y="298"/>
              </a:cxn>
              <a:cxn ang="0">
                <a:pos x="272" y="288"/>
              </a:cxn>
              <a:cxn ang="0">
                <a:pos x="251" y="288"/>
              </a:cxn>
              <a:cxn ang="0">
                <a:pos x="236" y="286"/>
              </a:cxn>
              <a:cxn ang="0">
                <a:pos x="230" y="307"/>
              </a:cxn>
              <a:cxn ang="0">
                <a:pos x="223" y="335"/>
              </a:cxn>
              <a:cxn ang="0">
                <a:pos x="308" y="302"/>
              </a:cxn>
            </a:cxnLst>
            <a:rect l="0" t="0" r="r" b="b"/>
            <a:pathLst>
              <a:path w="384" h="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6" name="Freeform 36"/>
          <p:cNvSpPr>
            <a:spLocks noEditPoints="1"/>
          </p:cNvSpPr>
          <p:nvPr/>
        </p:nvSpPr>
        <p:spPr bwMode="auto">
          <a:xfrm>
            <a:off x="2788487" y="4037824"/>
            <a:ext cx="427741" cy="464501"/>
          </a:xfrm>
          <a:custGeom>
            <a:avLst/>
            <a:gdLst/>
            <a:ahLst/>
            <a:cxnLst>
              <a:cxn ang="0">
                <a:pos x="55" y="64"/>
              </a:cxn>
              <a:cxn ang="0">
                <a:pos x="0" y="59"/>
              </a:cxn>
              <a:cxn ang="0">
                <a:pos x="4" y="9"/>
              </a:cxn>
              <a:cxn ang="0">
                <a:pos x="9" y="5"/>
              </a:cxn>
              <a:cxn ang="0">
                <a:pos x="17" y="0"/>
              </a:cxn>
              <a:cxn ang="0">
                <a:pos x="23" y="9"/>
              </a:cxn>
              <a:cxn ang="0">
                <a:pos x="36" y="5"/>
              </a:cxn>
              <a:cxn ang="0">
                <a:pos x="44" y="0"/>
              </a:cxn>
              <a:cxn ang="0">
                <a:pos x="50" y="9"/>
              </a:cxn>
              <a:cxn ang="0">
                <a:pos x="59" y="13"/>
              </a:cxn>
              <a:cxn ang="0">
                <a:pos x="15" y="33"/>
              </a:cxn>
              <a:cxn ang="0">
                <a:pos x="4" y="23"/>
              </a:cxn>
              <a:cxn ang="0">
                <a:pos x="15" y="33"/>
              </a:cxn>
              <a:cxn ang="0">
                <a:pos x="15" y="35"/>
              </a:cxn>
              <a:cxn ang="0">
                <a:pos x="4" y="47"/>
              </a:cxn>
              <a:cxn ang="0">
                <a:pos x="15" y="59"/>
              </a:cxn>
              <a:cxn ang="0">
                <a:pos x="4" y="49"/>
              </a:cxn>
              <a:cxn ang="0">
                <a:pos x="15" y="59"/>
              </a:cxn>
              <a:cxn ang="0">
                <a:pos x="17" y="4"/>
              </a:cxn>
              <a:cxn ang="0">
                <a:pos x="13" y="5"/>
              </a:cxn>
              <a:cxn ang="0">
                <a:pos x="15" y="17"/>
              </a:cxn>
              <a:cxn ang="0">
                <a:pos x="18" y="16"/>
              </a:cxn>
              <a:cxn ang="0">
                <a:pos x="28" y="33"/>
              </a:cxn>
              <a:cxn ang="0">
                <a:pos x="17" y="23"/>
              </a:cxn>
              <a:cxn ang="0">
                <a:pos x="28" y="33"/>
              </a:cxn>
              <a:cxn ang="0">
                <a:pos x="28" y="35"/>
              </a:cxn>
              <a:cxn ang="0">
                <a:pos x="17" y="47"/>
              </a:cxn>
              <a:cxn ang="0">
                <a:pos x="28" y="59"/>
              </a:cxn>
              <a:cxn ang="0">
                <a:pos x="17" y="49"/>
              </a:cxn>
              <a:cxn ang="0">
                <a:pos x="28" y="59"/>
              </a:cxn>
              <a:cxn ang="0">
                <a:pos x="42" y="23"/>
              </a:cxn>
              <a:cxn ang="0">
                <a:pos x="31" y="33"/>
              </a:cxn>
              <a:cxn ang="0">
                <a:pos x="42" y="47"/>
              </a:cxn>
              <a:cxn ang="0">
                <a:pos x="31" y="35"/>
              </a:cxn>
              <a:cxn ang="0">
                <a:pos x="42" y="47"/>
              </a:cxn>
              <a:cxn ang="0">
                <a:pos x="42" y="49"/>
              </a:cxn>
              <a:cxn ang="0">
                <a:pos x="31" y="59"/>
              </a:cxn>
              <a:cxn ang="0">
                <a:pos x="45" y="5"/>
              </a:cxn>
              <a:cxn ang="0">
                <a:pos x="42" y="4"/>
              </a:cxn>
              <a:cxn ang="0">
                <a:pos x="41" y="16"/>
              </a:cxn>
              <a:cxn ang="0">
                <a:pos x="44" y="17"/>
              </a:cxn>
              <a:cxn ang="0">
                <a:pos x="45" y="5"/>
              </a:cxn>
              <a:cxn ang="0">
                <a:pos x="55" y="23"/>
              </a:cxn>
              <a:cxn ang="0">
                <a:pos x="44" y="33"/>
              </a:cxn>
              <a:cxn ang="0">
                <a:pos x="55" y="47"/>
              </a:cxn>
              <a:cxn ang="0">
                <a:pos x="44" y="35"/>
              </a:cxn>
              <a:cxn ang="0">
                <a:pos x="55" y="47"/>
              </a:cxn>
              <a:cxn ang="0">
                <a:pos x="55" y="49"/>
              </a:cxn>
              <a:cxn ang="0">
                <a:pos x="44" y="59"/>
              </a:cxn>
            </a:cxnLst>
            <a:rect l="0" t="0" r="r" b="b"/>
            <a:pathLst>
              <a:path w="59" h="64">
                <a:moveTo>
                  <a:pt x="59" y="59"/>
                </a:moveTo>
                <a:cubicBezTo>
                  <a:pt x="59" y="62"/>
                  <a:pt x="57" y="64"/>
                  <a:pt x="55" y="64"/>
                </a:cubicBezTo>
                <a:cubicBezTo>
                  <a:pt x="4" y="64"/>
                  <a:pt x="4" y="64"/>
                  <a:pt x="4" y="64"/>
                </a:cubicBezTo>
                <a:cubicBezTo>
                  <a:pt x="2" y="64"/>
                  <a:pt x="0" y="62"/>
                  <a:pt x="0" y="59"/>
                </a:cubicBezTo>
                <a:cubicBezTo>
                  <a:pt x="0" y="13"/>
                  <a:pt x="0" y="13"/>
                  <a:pt x="0" y="13"/>
                </a:cubicBezTo>
                <a:cubicBezTo>
                  <a:pt x="0" y="11"/>
                  <a:pt x="2" y="9"/>
                  <a:pt x="4" y="9"/>
                </a:cubicBezTo>
                <a:cubicBezTo>
                  <a:pt x="9" y="9"/>
                  <a:pt x="9" y="9"/>
                  <a:pt x="9" y="9"/>
                </a:cubicBezTo>
                <a:cubicBezTo>
                  <a:pt x="9" y="5"/>
                  <a:pt x="9" y="5"/>
                  <a:pt x="9" y="5"/>
                </a:cubicBezTo>
                <a:cubicBezTo>
                  <a:pt x="9" y="2"/>
                  <a:pt x="11" y="0"/>
                  <a:pt x="15" y="0"/>
                </a:cubicBezTo>
                <a:cubicBezTo>
                  <a:pt x="17" y="0"/>
                  <a:pt x="17" y="0"/>
                  <a:pt x="17" y="0"/>
                </a:cubicBezTo>
                <a:cubicBezTo>
                  <a:pt x="20" y="0"/>
                  <a:pt x="23" y="2"/>
                  <a:pt x="23" y="5"/>
                </a:cubicBezTo>
                <a:cubicBezTo>
                  <a:pt x="23" y="9"/>
                  <a:pt x="23" y="9"/>
                  <a:pt x="23" y="9"/>
                </a:cubicBezTo>
                <a:cubicBezTo>
                  <a:pt x="36" y="9"/>
                  <a:pt x="36" y="9"/>
                  <a:pt x="36" y="9"/>
                </a:cubicBezTo>
                <a:cubicBezTo>
                  <a:pt x="36" y="5"/>
                  <a:pt x="36" y="5"/>
                  <a:pt x="36" y="5"/>
                </a:cubicBezTo>
                <a:cubicBezTo>
                  <a:pt x="36" y="2"/>
                  <a:pt x="39" y="0"/>
                  <a:pt x="42" y="0"/>
                </a:cubicBezTo>
                <a:cubicBezTo>
                  <a:pt x="44" y="0"/>
                  <a:pt x="44" y="0"/>
                  <a:pt x="44" y="0"/>
                </a:cubicBezTo>
                <a:cubicBezTo>
                  <a:pt x="47" y="0"/>
                  <a:pt x="50" y="2"/>
                  <a:pt x="50" y="5"/>
                </a:cubicBezTo>
                <a:cubicBezTo>
                  <a:pt x="50" y="9"/>
                  <a:pt x="50" y="9"/>
                  <a:pt x="50" y="9"/>
                </a:cubicBezTo>
                <a:cubicBezTo>
                  <a:pt x="55" y="9"/>
                  <a:pt x="55" y="9"/>
                  <a:pt x="55" y="9"/>
                </a:cubicBezTo>
                <a:cubicBezTo>
                  <a:pt x="57" y="9"/>
                  <a:pt x="59" y="11"/>
                  <a:pt x="59" y="13"/>
                </a:cubicBezTo>
                <a:lnTo>
                  <a:pt x="59" y="59"/>
                </a:lnTo>
                <a:close/>
                <a:moveTo>
                  <a:pt x="15" y="33"/>
                </a:moveTo>
                <a:cubicBezTo>
                  <a:pt x="15" y="23"/>
                  <a:pt x="15" y="23"/>
                  <a:pt x="15" y="23"/>
                </a:cubicBezTo>
                <a:cubicBezTo>
                  <a:pt x="4" y="23"/>
                  <a:pt x="4" y="23"/>
                  <a:pt x="4" y="23"/>
                </a:cubicBezTo>
                <a:cubicBezTo>
                  <a:pt x="4" y="33"/>
                  <a:pt x="4" y="33"/>
                  <a:pt x="4" y="33"/>
                </a:cubicBezTo>
                <a:lnTo>
                  <a:pt x="15" y="33"/>
                </a:lnTo>
                <a:close/>
                <a:moveTo>
                  <a:pt x="15" y="47"/>
                </a:moveTo>
                <a:cubicBezTo>
                  <a:pt x="15" y="35"/>
                  <a:pt x="15" y="35"/>
                  <a:pt x="15" y="35"/>
                </a:cubicBezTo>
                <a:cubicBezTo>
                  <a:pt x="4" y="35"/>
                  <a:pt x="4" y="35"/>
                  <a:pt x="4" y="35"/>
                </a:cubicBezTo>
                <a:cubicBezTo>
                  <a:pt x="4" y="47"/>
                  <a:pt x="4" y="47"/>
                  <a:pt x="4" y="47"/>
                </a:cubicBezTo>
                <a:lnTo>
                  <a:pt x="15" y="47"/>
                </a:lnTo>
                <a:close/>
                <a:moveTo>
                  <a:pt x="15" y="59"/>
                </a:moveTo>
                <a:cubicBezTo>
                  <a:pt x="15" y="49"/>
                  <a:pt x="15" y="49"/>
                  <a:pt x="15" y="49"/>
                </a:cubicBezTo>
                <a:cubicBezTo>
                  <a:pt x="4" y="49"/>
                  <a:pt x="4" y="49"/>
                  <a:pt x="4" y="49"/>
                </a:cubicBezTo>
                <a:cubicBezTo>
                  <a:pt x="4" y="59"/>
                  <a:pt x="4" y="59"/>
                  <a:pt x="4" y="59"/>
                </a:cubicBezTo>
                <a:lnTo>
                  <a:pt x="15" y="59"/>
                </a:lnTo>
                <a:close/>
                <a:moveTo>
                  <a:pt x="18" y="5"/>
                </a:moveTo>
                <a:cubicBezTo>
                  <a:pt x="18" y="5"/>
                  <a:pt x="18" y="4"/>
                  <a:pt x="17" y="4"/>
                </a:cubicBezTo>
                <a:cubicBezTo>
                  <a:pt x="15" y="4"/>
                  <a:pt x="15" y="4"/>
                  <a:pt x="15" y="4"/>
                </a:cubicBezTo>
                <a:cubicBezTo>
                  <a:pt x="14" y="4"/>
                  <a:pt x="13" y="5"/>
                  <a:pt x="13" y="5"/>
                </a:cubicBezTo>
                <a:cubicBezTo>
                  <a:pt x="13" y="16"/>
                  <a:pt x="13" y="16"/>
                  <a:pt x="13" y="16"/>
                </a:cubicBezTo>
                <a:cubicBezTo>
                  <a:pt x="13" y="16"/>
                  <a:pt x="14" y="17"/>
                  <a:pt x="15" y="17"/>
                </a:cubicBezTo>
                <a:cubicBezTo>
                  <a:pt x="17" y="17"/>
                  <a:pt x="17" y="17"/>
                  <a:pt x="17" y="17"/>
                </a:cubicBezTo>
                <a:cubicBezTo>
                  <a:pt x="18" y="17"/>
                  <a:pt x="18" y="16"/>
                  <a:pt x="18" y="16"/>
                </a:cubicBezTo>
                <a:lnTo>
                  <a:pt x="18" y="5"/>
                </a:lnTo>
                <a:close/>
                <a:moveTo>
                  <a:pt x="28" y="33"/>
                </a:moveTo>
                <a:cubicBezTo>
                  <a:pt x="28" y="23"/>
                  <a:pt x="28" y="23"/>
                  <a:pt x="28" y="23"/>
                </a:cubicBezTo>
                <a:cubicBezTo>
                  <a:pt x="17" y="23"/>
                  <a:pt x="17" y="23"/>
                  <a:pt x="17" y="23"/>
                </a:cubicBezTo>
                <a:cubicBezTo>
                  <a:pt x="17" y="33"/>
                  <a:pt x="17" y="33"/>
                  <a:pt x="17" y="33"/>
                </a:cubicBezTo>
                <a:lnTo>
                  <a:pt x="28" y="33"/>
                </a:lnTo>
                <a:close/>
                <a:moveTo>
                  <a:pt x="28" y="47"/>
                </a:moveTo>
                <a:cubicBezTo>
                  <a:pt x="28" y="35"/>
                  <a:pt x="28" y="35"/>
                  <a:pt x="28" y="35"/>
                </a:cubicBezTo>
                <a:cubicBezTo>
                  <a:pt x="17" y="35"/>
                  <a:pt x="17" y="35"/>
                  <a:pt x="17" y="35"/>
                </a:cubicBezTo>
                <a:cubicBezTo>
                  <a:pt x="17" y="47"/>
                  <a:pt x="17" y="47"/>
                  <a:pt x="17" y="47"/>
                </a:cubicBezTo>
                <a:lnTo>
                  <a:pt x="28" y="47"/>
                </a:lnTo>
                <a:close/>
                <a:moveTo>
                  <a:pt x="28" y="59"/>
                </a:moveTo>
                <a:cubicBezTo>
                  <a:pt x="28" y="49"/>
                  <a:pt x="28" y="49"/>
                  <a:pt x="28" y="49"/>
                </a:cubicBezTo>
                <a:cubicBezTo>
                  <a:pt x="17" y="49"/>
                  <a:pt x="17" y="49"/>
                  <a:pt x="17" y="49"/>
                </a:cubicBezTo>
                <a:cubicBezTo>
                  <a:pt x="17" y="59"/>
                  <a:pt x="17" y="59"/>
                  <a:pt x="17" y="59"/>
                </a:cubicBezTo>
                <a:lnTo>
                  <a:pt x="28" y="59"/>
                </a:lnTo>
                <a:close/>
                <a:moveTo>
                  <a:pt x="42" y="33"/>
                </a:moveTo>
                <a:cubicBezTo>
                  <a:pt x="42" y="23"/>
                  <a:pt x="42" y="23"/>
                  <a:pt x="42" y="23"/>
                </a:cubicBezTo>
                <a:cubicBezTo>
                  <a:pt x="31" y="23"/>
                  <a:pt x="31" y="23"/>
                  <a:pt x="31" y="23"/>
                </a:cubicBezTo>
                <a:cubicBezTo>
                  <a:pt x="31" y="33"/>
                  <a:pt x="31" y="33"/>
                  <a:pt x="31" y="33"/>
                </a:cubicBezTo>
                <a:lnTo>
                  <a:pt x="42" y="33"/>
                </a:lnTo>
                <a:close/>
                <a:moveTo>
                  <a:pt x="42" y="47"/>
                </a:moveTo>
                <a:cubicBezTo>
                  <a:pt x="42" y="35"/>
                  <a:pt x="42" y="35"/>
                  <a:pt x="42" y="35"/>
                </a:cubicBezTo>
                <a:cubicBezTo>
                  <a:pt x="31" y="35"/>
                  <a:pt x="31" y="35"/>
                  <a:pt x="31" y="35"/>
                </a:cubicBezTo>
                <a:cubicBezTo>
                  <a:pt x="31" y="47"/>
                  <a:pt x="31" y="47"/>
                  <a:pt x="31" y="47"/>
                </a:cubicBezTo>
                <a:lnTo>
                  <a:pt x="42" y="47"/>
                </a:lnTo>
                <a:close/>
                <a:moveTo>
                  <a:pt x="42" y="59"/>
                </a:moveTo>
                <a:cubicBezTo>
                  <a:pt x="42" y="49"/>
                  <a:pt x="42" y="49"/>
                  <a:pt x="42" y="49"/>
                </a:cubicBezTo>
                <a:cubicBezTo>
                  <a:pt x="31" y="49"/>
                  <a:pt x="31" y="49"/>
                  <a:pt x="31" y="49"/>
                </a:cubicBezTo>
                <a:cubicBezTo>
                  <a:pt x="31" y="59"/>
                  <a:pt x="31" y="59"/>
                  <a:pt x="31" y="59"/>
                </a:cubicBezTo>
                <a:lnTo>
                  <a:pt x="42" y="59"/>
                </a:lnTo>
                <a:close/>
                <a:moveTo>
                  <a:pt x="45" y="5"/>
                </a:moveTo>
                <a:cubicBezTo>
                  <a:pt x="45" y="5"/>
                  <a:pt x="45" y="4"/>
                  <a:pt x="44" y="4"/>
                </a:cubicBezTo>
                <a:cubicBezTo>
                  <a:pt x="42" y="4"/>
                  <a:pt x="42" y="4"/>
                  <a:pt x="42" y="4"/>
                </a:cubicBezTo>
                <a:cubicBezTo>
                  <a:pt x="41" y="4"/>
                  <a:pt x="41" y="5"/>
                  <a:pt x="41" y="5"/>
                </a:cubicBezTo>
                <a:cubicBezTo>
                  <a:pt x="41" y="16"/>
                  <a:pt x="41" y="16"/>
                  <a:pt x="41" y="16"/>
                </a:cubicBezTo>
                <a:cubicBezTo>
                  <a:pt x="41" y="16"/>
                  <a:pt x="41" y="17"/>
                  <a:pt x="42" y="17"/>
                </a:cubicBezTo>
                <a:cubicBezTo>
                  <a:pt x="44" y="17"/>
                  <a:pt x="44" y="17"/>
                  <a:pt x="44" y="17"/>
                </a:cubicBezTo>
                <a:cubicBezTo>
                  <a:pt x="45" y="17"/>
                  <a:pt x="45" y="16"/>
                  <a:pt x="45" y="16"/>
                </a:cubicBezTo>
                <a:lnTo>
                  <a:pt x="45" y="5"/>
                </a:lnTo>
                <a:close/>
                <a:moveTo>
                  <a:pt x="55" y="33"/>
                </a:moveTo>
                <a:cubicBezTo>
                  <a:pt x="55" y="23"/>
                  <a:pt x="55" y="23"/>
                  <a:pt x="55" y="23"/>
                </a:cubicBezTo>
                <a:cubicBezTo>
                  <a:pt x="44" y="23"/>
                  <a:pt x="44" y="23"/>
                  <a:pt x="44" y="23"/>
                </a:cubicBezTo>
                <a:cubicBezTo>
                  <a:pt x="44" y="33"/>
                  <a:pt x="44" y="33"/>
                  <a:pt x="44" y="33"/>
                </a:cubicBezTo>
                <a:lnTo>
                  <a:pt x="55" y="33"/>
                </a:lnTo>
                <a:close/>
                <a:moveTo>
                  <a:pt x="55" y="47"/>
                </a:moveTo>
                <a:cubicBezTo>
                  <a:pt x="55" y="35"/>
                  <a:pt x="55" y="35"/>
                  <a:pt x="55" y="35"/>
                </a:cubicBezTo>
                <a:cubicBezTo>
                  <a:pt x="44" y="35"/>
                  <a:pt x="44" y="35"/>
                  <a:pt x="44" y="35"/>
                </a:cubicBezTo>
                <a:cubicBezTo>
                  <a:pt x="44" y="47"/>
                  <a:pt x="44" y="47"/>
                  <a:pt x="44" y="47"/>
                </a:cubicBezTo>
                <a:lnTo>
                  <a:pt x="55" y="47"/>
                </a:lnTo>
                <a:close/>
                <a:moveTo>
                  <a:pt x="55" y="59"/>
                </a:moveTo>
                <a:cubicBezTo>
                  <a:pt x="55" y="49"/>
                  <a:pt x="55" y="49"/>
                  <a:pt x="55" y="49"/>
                </a:cubicBezTo>
                <a:cubicBezTo>
                  <a:pt x="44" y="49"/>
                  <a:pt x="44" y="49"/>
                  <a:pt x="44" y="49"/>
                </a:cubicBezTo>
                <a:cubicBezTo>
                  <a:pt x="44" y="59"/>
                  <a:pt x="44" y="59"/>
                  <a:pt x="44" y="59"/>
                </a:cubicBezTo>
                <a:lnTo>
                  <a:pt x="55" y="59"/>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7" name="Freeform 103"/>
          <p:cNvSpPr>
            <a:spLocks noEditPoints="1"/>
          </p:cNvSpPr>
          <p:nvPr/>
        </p:nvSpPr>
        <p:spPr bwMode="auto">
          <a:xfrm>
            <a:off x="1500156" y="3930205"/>
            <a:ext cx="324745" cy="478193"/>
          </a:xfrm>
          <a:custGeom>
            <a:avLst/>
            <a:gdLst/>
            <a:ahLst/>
            <a:cxnLst>
              <a:cxn ang="0">
                <a:pos x="37" y="29"/>
              </a:cxn>
              <a:cxn ang="0">
                <a:pos x="31" y="41"/>
              </a:cxn>
              <a:cxn ang="0">
                <a:pos x="33" y="44"/>
              </a:cxn>
              <a:cxn ang="0">
                <a:pos x="32" y="47"/>
              </a:cxn>
              <a:cxn ang="0">
                <a:pos x="33" y="49"/>
              </a:cxn>
              <a:cxn ang="0">
                <a:pos x="31" y="53"/>
              </a:cxn>
              <a:cxn ang="0">
                <a:pos x="31" y="54"/>
              </a:cxn>
              <a:cxn ang="0">
                <a:pos x="27" y="58"/>
              </a:cxn>
              <a:cxn ang="0">
                <a:pos x="21" y="62"/>
              </a:cxn>
              <a:cxn ang="0">
                <a:pos x="15" y="58"/>
              </a:cxn>
              <a:cxn ang="0">
                <a:pos x="11" y="54"/>
              </a:cxn>
              <a:cxn ang="0">
                <a:pos x="11" y="53"/>
              </a:cxn>
              <a:cxn ang="0">
                <a:pos x="9" y="49"/>
              </a:cxn>
              <a:cxn ang="0">
                <a:pos x="10" y="47"/>
              </a:cxn>
              <a:cxn ang="0">
                <a:pos x="9" y="44"/>
              </a:cxn>
              <a:cxn ang="0">
                <a:pos x="11" y="41"/>
              </a:cxn>
              <a:cxn ang="0">
                <a:pos x="5" y="29"/>
              </a:cxn>
              <a:cxn ang="0">
                <a:pos x="0" y="18"/>
              </a:cxn>
              <a:cxn ang="0">
                <a:pos x="21" y="0"/>
              </a:cxn>
              <a:cxn ang="0">
                <a:pos x="42" y="18"/>
              </a:cxn>
              <a:cxn ang="0">
                <a:pos x="37" y="29"/>
              </a:cxn>
              <a:cxn ang="0">
                <a:pos x="21" y="6"/>
              </a:cxn>
              <a:cxn ang="0">
                <a:pos x="6" y="18"/>
              </a:cxn>
              <a:cxn ang="0">
                <a:pos x="8" y="26"/>
              </a:cxn>
              <a:cxn ang="0">
                <a:pos x="11" y="28"/>
              </a:cxn>
              <a:cxn ang="0">
                <a:pos x="16" y="40"/>
              </a:cxn>
              <a:cxn ang="0">
                <a:pos x="26" y="40"/>
              </a:cxn>
              <a:cxn ang="0">
                <a:pos x="31" y="28"/>
              </a:cxn>
              <a:cxn ang="0">
                <a:pos x="34" y="26"/>
              </a:cxn>
              <a:cxn ang="0">
                <a:pos x="36" y="18"/>
              </a:cxn>
              <a:cxn ang="0">
                <a:pos x="21" y="6"/>
              </a:cxn>
              <a:cxn ang="0">
                <a:pos x="29" y="20"/>
              </a:cxn>
              <a:cxn ang="0">
                <a:pos x="27" y="18"/>
              </a:cxn>
              <a:cxn ang="0">
                <a:pos x="21" y="15"/>
              </a:cxn>
              <a:cxn ang="0">
                <a:pos x="20" y="13"/>
              </a:cxn>
              <a:cxn ang="0">
                <a:pos x="21" y="12"/>
              </a:cxn>
              <a:cxn ang="0">
                <a:pos x="30" y="18"/>
              </a:cxn>
              <a:cxn ang="0">
                <a:pos x="29" y="20"/>
              </a:cxn>
            </a:cxnLst>
            <a:rect l="0" t="0" r="r" b="b"/>
            <a:pathLst>
              <a:path w="42" h="62">
                <a:moveTo>
                  <a:pt x="37" y="29"/>
                </a:moveTo>
                <a:cubicBezTo>
                  <a:pt x="35" y="32"/>
                  <a:pt x="31" y="37"/>
                  <a:pt x="31" y="41"/>
                </a:cubicBezTo>
                <a:cubicBezTo>
                  <a:pt x="32" y="42"/>
                  <a:pt x="33" y="43"/>
                  <a:pt x="33" y="44"/>
                </a:cubicBezTo>
                <a:cubicBezTo>
                  <a:pt x="33" y="45"/>
                  <a:pt x="32" y="46"/>
                  <a:pt x="32" y="47"/>
                </a:cubicBezTo>
                <a:cubicBezTo>
                  <a:pt x="32" y="47"/>
                  <a:pt x="33" y="48"/>
                  <a:pt x="33" y="49"/>
                </a:cubicBezTo>
                <a:cubicBezTo>
                  <a:pt x="33" y="51"/>
                  <a:pt x="32" y="52"/>
                  <a:pt x="31" y="53"/>
                </a:cubicBezTo>
                <a:cubicBezTo>
                  <a:pt x="31" y="53"/>
                  <a:pt x="31" y="54"/>
                  <a:pt x="31" y="54"/>
                </a:cubicBezTo>
                <a:cubicBezTo>
                  <a:pt x="31" y="57"/>
                  <a:pt x="29" y="58"/>
                  <a:pt x="27" y="58"/>
                </a:cubicBezTo>
                <a:cubicBezTo>
                  <a:pt x="26" y="61"/>
                  <a:pt x="24" y="62"/>
                  <a:pt x="21" y="62"/>
                </a:cubicBezTo>
                <a:cubicBezTo>
                  <a:pt x="19" y="62"/>
                  <a:pt x="16" y="61"/>
                  <a:pt x="15" y="58"/>
                </a:cubicBezTo>
                <a:cubicBezTo>
                  <a:pt x="13" y="58"/>
                  <a:pt x="11" y="57"/>
                  <a:pt x="11" y="54"/>
                </a:cubicBezTo>
                <a:cubicBezTo>
                  <a:pt x="11" y="54"/>
                  <a:pt x="11" y="53"/>
                  <a:pt x="11" y="53"/>
                </a:cubicBezTo>
                <a:cubicBezTo>
                  <a:pt x="10" y="52"/>
                  <a:pt x="9" y="51"/>
                  <a:pt x="9" y="49"/>
                </a:cubicBezTo>
                <a:cubicBezTo>
                  <a:pt x="9" y="48"/>
                  <a:pt x="10" y="47"/>
                  <a:pt x="10" y="47"/>
                </a:cubicBezTo>
                <a:cubicBezTo>
                  <a:pt x="10" y="46"/>
                  <a:pt x="9" y="45"/>
                  <a:pt x="9" y="44"/>
                </a:cubicBezTo>
                <a:cubicBezTo>
                  <a:pt x="9" y="43"/>
                  <a:pt x="10" y="42"/>
                  <a:pt x="11" y="41"/>
                </a:cubicBezTo>
                <a:cubicBezTo>
                  <a:pt x="11" y="37"/>
                  <a:pt x="7" y="32"/>
                  <a:pt x="5" y="29"/>
                </a:cubicBezTo>
                <a:cubicBezTo>
                  <a:pt x="2" y="26"/>
                  <a:pt x="0" y="23"/>
                  <a:pt x="0" y="18"/>
                </a:cubicBezTo>
                <a:cubicBezTo>
                  <a:pt x="0" y="8"/>
                  <a:pt x="11" y="0"/>
                  <a:pt x="21" y="0"/>
                </a:cubicBezTo>
                <a:cubicBezTo>
                  <a:pt x="31" y="0"/>
                  <a:pt x="42" y="8"/>
                  <a:pt x="42" y="18"/>
                </a:cubicBezTo>
                <a:cubicBezTo>
                  <a:pt x="42" y="23"/>
                  <a:pt x="40" y="26"/>
                  <a:pt x="37" y="29"/>
                </a:cubicBezTo>
                <a:close/>
                <a:moveTo>
                  <a:pt x="21" y="6"/>
                </a:moveTo>
                <a:cubicBezTo>
                  <a:pt x="14" y="6"/>
                  <a:pt x="6" y="10"/>
                  <a:pt x="6" y="18"/>
                </a:cubicBezTo>
                <a:cubicBezTo>
                  <a:pt x="6" y="21"/>
                  <a:pt x="7" y="24"/>
                  <a:pt x="8" y="26"/>
                </a:cubicBezTo>
                <a:cubicBezTo>
                  <a:pt x="9" y="27"/>
                  <a:pt x="10" y="27"/>
                  <a:pt x="11" y="28"/>
                </a:cubicBezTo>
                <a:cubicBezTo>
                  <a:pt x="14" y="32"/>
                  <a:pt x="16" y="36"/>
                  <a:pt x="16" y="40"/>
                </a:cubicBezTo>
                <a:cubicBezTo>
                  <a:pt x="26" y="40"/>
                  <a:pt x="26" y="40"/>
                  <a:pt x="26" y="40"/>
                </a:cubicBezTo>
                <a:cubicBezTo>
                  <a:pt x="26" y="36"/>
                  <a:pt x="28" y="32"/>
                  <a:pt x="31" y="28"/>
                </a:cubicBezTo>
                <a:cubicBezTo>
                  <a:pt x="32" y="27"/>
                  <a:pt x="33" y="27"/>
                  <a:pt x="34" y="26"/>
                </a:cubicBezTo>
                <a:cubicBezTo>
                  <a:pt x="35" y="24"/>
                  <a:pt x="36" y="21"/>
                  <a:pt x="36" y="18"/>
                </a:cubicBezTo>
                <a:cubicBezTo>
                  <a:pt x="36" y="10"/>
                  <a:pt x="28" y="6"/>
                  <a:pt x="21" y="6"/>
                </a:cubicBezTo>
                <a:close/>
                <a:moveTo>
                  <a:pt x="29" y="20"/>
                </a:moveTo>
                <a:cubicBezTo>
                  <a:pt x="28" y="20"/>
                  <a:pt x="27" y="19"/>
                  <a:pt x="27" y="18"/>
                </a:cubicBezTo>
                <a:cubicBezTo>
                  <a:pt x="27" y="16"/>
                  <a:pt x="23" y="15"/>
                  <a:pt x="21" y="15"/>
                </a:cubicBezTo>
                <a:cubicBezTo>
                  <a:pt x="20" y="15"/>
                  <a:pt x="20" y="14"/>
                  <a:pt x="20" y="13"/>
                </a:cubicBezTo>
                <a:cubicBezTo>
                  <a:pt x="20" y="13"/>
                  <a:pt x="20" y="12"/>
                  <a:pt x="21" y="12"/>
                </a:cubicBezTo>
                <a:cubicBezTo>
                  <a:pt x="25" y="12"/>
                  <a:pt x="30" y="14"/>
                  <a:pt x="30" y="18"/>
                </a:cubicBezTo>
                <a:cubicBezTo>
                  <a:pt x="30" y="19"/>
                  <a:pt x="29" y="20"/>
                  <a:pt x="29" y="20"/>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8" name="Freeform 13"/>
          <p:cNvSpPr>
            <a:spLocks noEditPoints="1"/>
          </p:cNvSpPr>
          <p:nvPr/>
        </p:nvSpPr>
        <p:spPr bwMode="auto">
          <a:xfrm>
            <a:off x="1626312" y="5079803"/>
            <a:ext cx="334433" cy="251884"/>
          </a:xfrm>
          <a:custGeom>
            <a:avLst/>
            <a:gdLst/>
            <a:ahLst/>
            <a:cxnLst>
              <a:cxn ang="0">
                <a:pos x="158" y="119"/>
              </a:cxn>
              <a:cxn ang="0">
                <a:pos x="0" y="119"/>
              </a:cxn>
              <a:cxn ang="0">
                <a:pos x="0" y="0"/>
              </a:cxn>
              <a:cxn ang="0">
                <a:pos x="8" y="0"/>
              </a:cxn>
              <a:cxn ang="0">
                <a:pos x="8" y="108"/>
              </a:cxn>
              <a:cxn ang="0">
                <a:pos x="158" y="108"/>
              </a:cxn>
              <a:cxn ang="0">
                <a:pos x="158" y="119"/>
              </a:cxn>
              <a:cxn ang="0">
                <a:pos x="147" y="98"/>
              </a:cxn>
              <a:cxn ang="0">
                <a:pos x="19" y="98"/>
              </a:cxn>
              <a:cxn ang="0">
                <a:pos x="19" y="54"/>
              </a:cxn>
              <a:cxn ang="0">
                <a:pos x="54" y="9"/>
              </a:cxn>
              <a:cxn ang="0">
                <a:pos x="97" y="54"/>
              </a:cxn>
              <a:cxn ang="0">
                <a:pos x="127" y="28"/>
              </a:cxn>
              <a:cxn ang="0">
                <a:pos x="147" y="98"/>
              </a:cxn>
            </a:cxnLst>
            <a:rect l="0" t="0" r="r" b="b"/>
            <a:pathLst>
              <a:path w="158" h="119">
                <a:moveTo>
                  <a:pt x="158" y="119"/>
                </a:moveTo>
                <a:lnTo>
                  <a:pt x="0" y="119"/>
                </a:lnTo>
                <a:lnTo>
                  <a:pt x="0" y="0"/>
                </a:lnTo>
                <a:lnTo>
                  <a:pt x="8" y="0"/>
                </a:lnTo>
                <a:lnTo>
                  <a:pt x="8" y="108"/>
                </a:lnTo>
                <a:lnTo>
                  <a:pt x="158" y="108"/>
                </a:lnTo>
                <a:lnTo>
                  <a:pt x="158" y="119"/>
                </a:lnTo>
                <a:close/>
                <a:moveTo>
                  <a:pt x="147" y="98"/>
                </a:moveTo>
                <a:lnTo>
                  <a:pt x="19" y="98"/>
                </a:lnTo>
                <a:lnTo>
                  <a:pt x="19" y="54"/>
                </a:lnTo>
                <a:lnTo>
                  <a:pt x="54" y="9"/>
                </a:lnTo>
                <a:lnTo>
                  <a:pt x="97" y="54"/>
                </a:lnTo>
                <a:lnTo>
                  <a:pt x="127" y="28"/>
                </a:lnTo>
                <a:lnTo>
                  <a:pt x="147" y="98"/>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9" name="Freeform 145"/>
          <p:cNvSpPr/>
          <p:nvPr/>
        </p:nvSpPr>
        <p:spPr bwMode="auto">
          <a:xfrm>
            <a:off x="931526" y="2313016"/>
            <a:ext cx="668017" cy="576045"/>
          </a:xfrm>
          <a:custGeom>
            <a:avLst/>
            <a:gdLst/>
            <a:ahLst/>
            <a:cxnLst>
              <a:cxn ang="0">
                <a:pos x="64" y="51"/>
              </a:cxn>
              <a:cxn ang="0">
                <a:pos x="60" y="55"/>
              </a:cxn>
              <a:cxn ang="0">
                <a:pos x="49" y="55"/>
              </a:cxn>
              <a:cxn ang="0">
                <a:pos x="45" y="51"/>
              </a:cxn>
              <a:cxn ang="0">
                <a:pos x="45" y="40"/>
              </a:cxn>
              <a:cxn ang="0">
                <a:pos x="49" y="36"/>
              </a:cxn>
              <a:cxn ang="0">
                <a:pos x="52" y="36"/>
              </a:cxn>
              <a:cxn ang="0">
                <a:pos x="52" y="30"/>
              </a:cxn>
              <a:cxn ang="0">
                <a:pos x="34" y="30"/>
              </a:cxn>
              <a:cxn ang="0">
                <a:pos x="34" y="36"/>
              </a:cxn>
              <a:cxn ang="0">
                <a:pos x="37" y="36"/>
              </a:cxn>
              <a:cxn ang="0">
                <a:pos x="41" y="40"/>
              </a:cxn>
              <a:cxn ang="0">
                <a:pos x="41" y="51"/>
              </a:cxn>
              <a:cxn ang="0">
                <a:pos x="37" y="55"/>
              </a:cxn>
              <a:cxn ang="0">
                <a:pos x="26" y="55"/>
              </a:cxn>
              <a:cxn ang="0">
                <a:pos x="23" y="51"/>
              </a:cxn>
              <a:cxn ang="0">
                <a:pos x="23" y="40"/>
              </a:cxn>
              <a:cxn ang="0">
                <a:pos x="26" y="36"/>
              </a:cxn>
              <a:cxn ang="0">
                <a:pos x="29" y="36"/>
              </a:cxn>
              <a:cxn ang="0">
                <a:pos x="29" y="30"/>
              </a:cxn>
              <a:cxn ang="0">
                <a:pos x="11" y="30"/>
              </a:cxn>
              <a:cxn ang="0">
                <a:pos x="11" y="36"/>
              </a:cxn>
              <a:cxn ang="0">
                <a:pos x="15" y="36"/>
              </a:cxn>
              <a:cxn ang="0">
                <a:pos x="18" y="40"/>
              </a:cxn>
              <a:cxn ang="0">
                <a:pos x="18" y="51"/>
              </a:cxn>
              <a:cxn ang="0">
                <a:pos x="15" y="55"/>
              </a:cxn>
              <a:cxn ang="0">
                <a:pos x="3" y="55"/>
              </a:cxn>
              <a:cxn ang="0">
                <a:pos x="0" y="51"/>
              </a:cxn>
              <a:cxn ang="0">
                <a:pos x="0" y="40"/>
              </a:cxn>
              <a:cxn ang="0">
                <a:pos x="3" y="36"/>
              </a:cxn>
              <a:cxn ang="0">
                <a:pos x="7" y="36"/>
              </a:cxn>
              <a:cxn ang="0">
                <a:pos x="7" y="30"/>
              </a:cxn>
              <a:cxn ang="0">
                <a:pos x="11" y="25"/>
              </a:cxn>
              <a:cxn ang="0">
                <a:pos x="29" y="25"/>
              </a:cxn>
              <a:cxn ang="0">
                <a:pos x="29" y="18"/>
              </a:cxn>
              <a:cxn ang="0">
                <a:pos x="26" y="18"/>
              </a:cxn>
              <a:cxn ang="0">
                <a:pos x="23" y="15"/>
              </a:cxn>
              <a:cxn ang="0">
                <a:pos x="23" y="3"/>
              </a:cxn>
              <a:cxn ang="0">
                <a:pos x="26" y="0"/>
              </a:cxn>
              <a:cxn ang="0">
                <a:pos x="37" y="0"/>
              </a:cxn>
              <a:cxn ang="0">
                <a:pos x="41" y="3"/>
              </a:cxn>
              <a:cxn ang="0">
                <a:pos x="41" y="15"/>
              </a:cxn>
              <a:cxn ang="0">
                <a:pos x="37" y="18"/>
              </a:cxn>
              <a:cxn ang="0">
                <a:pos x="34" y="18"/>
              </a:cxn>
              <a:cxn ang="0">
                <a:pos x="34" y="25"/>
              </a:cxn>
              <a:cxn ang="0">
                <a:pos x="52" y="25"/>
              </a:cxn>
              <a:cxn ang="0">
                <a:pos x="57" y="30"/>
              </a:cxn>
              <a:cxn ang="0">
                <a:pos x="57" y="36"/>
              </a:cxn>
              <a:cxn ang="0">
                <a:pos x="60" y="36"/>
              </a:cxn>
              <a:cxn ang="0">
                <a:pos x="64" y="40"/>
              </a:cxn>
              <a:cxn ang="0">
                <a:pos x="64" y="51"/>
              </a:cxn>
            </a:cxnLst>
            <a:rect l="0" t="0" r="r" b="b"/>
            <a:pathLst>
              <a:path w="64" h="55">
                <a:moveTo>
                  <a:pt x="64" y="51"/>
                </a:moveTo>
                <a:cubicBezTo>
                  <a:pt x="64" y="53"/>
                  <a:pt x="62" y="55"/>
                  <a:pt x="60" y="55"/>
                </a:cubicBezTo>
                <a:cubicBezTo>
                  <a:pt x="49" y="55"/>
                  <a:pt x="49" y="55"/>
                  <a:pt x="49" y="55"/>
                </a:cubicBezTo>
                <a:cubicBezTo>
                  <a:pt x="47" y="55"/>
                  <a:pt x="45" y="53"/>
                  <a:pt x="45" y="51"/>
                </a:cubicBezTo>
                <a:cubicBezTo>
                  <a:pt x="45" y="40"/>
                  <a:pt x="45" y="40"/>
                  <a:pt x="45" y="40"/>
                </a:cubicBezTo>
                <a:cubicBezTo>
                  <a:pt x="45" y="38"/>
                  <a:pt x="47" y="36"/>
                  <a:pt x="49" y="36"/>
                </a:cubicBezTo>
                <a:cubicBezTo>
                  <a:pt x="52" y="36"/>
                  <a:pt x="52" y="36"/>
                  <a:pt x="52" y="36"/>
                </a:cubicBezTo>
                <a:cubicBezTo>
                  <a:pt x="52" y="30"/>
                  <a:pt x="52" y="30"/>
                  <a:pt x="52" y="30"/>
                </a:cubicBezTo>
                <a:cubicBezTo>
                  <a:pt x="34" y="30"/>
                  <a:pt x="34" y="30"/>
                  <a:pt x="34" y="30"/>
                </a:cubicBezTo>
                <a:cubicBezTo>
                  <a:pt x="34" y="36"/>
                  <a:pt x="34" y="36"/>
                  <a:pt x="34" y="36"/>
                </a:cubicBezTo>
                <a:cubicBezTo>
                  <a:pt x="37" y="36"/>
                  <a:pt x="37" y="36"/>
                  <a:pt x="37" y="36"/>
                </a:cubicBezTo>
                <a:cubicBezTo>
                  <a:pt x="39" y="36"/>
                  <a:pt x="41" y="38"/>
                  <a:pt x="41" y="40"/>
                </a:cubicBezTo>
                <a:cubicBezTo>
                  <a:pt x="41" y="51"/>
                  <a:pt x="41" y="51"/>
                  <a:pt x="41" y="51"/>
                </a:cubicBezTo>
                <a:cubicBezTo>
                  <a:pt x="41" y="53"/>
                  <a:pt x="39" y="55"/>
                  <a:pt x="37" y="55"/>
                </a:cubicBezTo>
                <a:cubicBezTo>
                  <a:pt x="26" y="55"/>
                  <a:pt x="26" y="55"/>
                  <a:pt x="26" y="55"/>
                </a:cubicBezTo>
                <a:cubicBezTo>
                  <a:pt x="24" y="55"/>
                  <a:pt x="23" y="53"/>
                  <a:pt x="23" y="51"/>
                </a:cubicBezTo>
                <a:cubicBezTo>
                  <a:pt x="23" y="40"/>
                  <a:pt x="23" y="40"/>
                  <a:pt x="23" y="40"/>
                </a:cubicBezTo>
                <a:cubicBezTo>
                  <a:pt x="23" y="38"/>
                  <a:pt x="24" y="36"/>
                  <a:pt x="26" y="36"/>
                </a:cubicBezTo>
                <a:cubicBezTo>
                  <a:pt x="29" y="36"/>
                  <a:pt x="29" y="36"/>
                  <a:pt x="29" y="36"/>
                </a:cubicBezTo>
                <a:cubicBezTo>
                  <a:pt x="29" y="30"/>
                  <a:pt x="29" y="30"/>
                  <a:pt x="29" y="30"/>
                </a:cubicBezTo>
                <a:cubicBezTo>
                  <a:pt x="11" y="30"/>
                  <a:pt x="11" y="30"/>
                  <a:pt x="11" y="30"/>
                </a:cubicBezTo>
                <a:cubicBezTo>
                  <a:pt x="11" y="36"/>
                  <a:pt x="11" y="36"/>
                  <a:pt x="11" y="36"/>
                </a:cubicBezTo>
                <a:cubicBezTo>
                  <a:pt x="15" y="36"/>
                  <a:pt x="15" y="36"/>
                  <a:pt x="15" y="36"/>
                </a:cubicBezTo>
                <a:cubicBezTo>
                  <a:pt x="17" y="36"/>
                  <a:pt x="18" y="38"/>
                  <a:pt x="18" y="40"/>
                </a:cubicBezTo>
                <a:cubicBezTo>
                  <a:pt x="18" y="51"/>
                  <a:pt x="18" y="51"/>
                  <a:pt x="18" y="51"/>
                </a:cubicBezTo>
                <a:cubicBezTo>
                  <a:pt x="18" y="53"/>
                  <a:pt x="17" y="55"/>
                  <a:pt x="15" y="55"/>
                </a:cubicBezTo>
                <a:cubicBezTo>
                  <a:pt x="3" y="55"/>
                  <a:pt x="3" y="55"/>
                  <a:pt x="3" y="55"/>
                </a:cubicBezTo>
                <a:cubicBezTo>
                  <a:pt x="1" y="55"/>
                  <a:pt x="0" y="53"/>
                  <a:pt x="0" y="51"/>
                </a:cubicBezTo>
                <a:cubicBezTo>
                  <a:pt x="0" y="40"/>
                  <a:pt x="0" y="40"/>
                  <a:pt x="0" y="40"/>
                </a:cubicBezTo>
                <a:cubicBezTo>
                  <a:pt x="0" y="38"/>
                  <a:pt x="1" y="36"/>
                  <a:pt x="3" y="36"/>
                </a:cubicBezTo>
                <a:cubicBezTo>
                  <a:pt x="7" y="36"/>
                  <a:pt x="7" y="36"/>
                  <a:pt x="7" y="36"/>
                </a:cubicBezTo>
                <a:cubicBezTo>
                  <a:pt x="7" y="30"/>
                  <a:pt x="7" y="30"/>
                  <a:pt x="7" y="30"/>
                </a:cubicBezTo>
                <a:cubicBezTo>
                  <a:pt x="7" y="27"/>
                  <a:pt x="9" y="25"/>
                  <a:pt x="11" y="25"/>
                </a:cubicBezTo>
                <a:cubicBezTo>
                  <a:pt x="29" y="25"/>
                  <a:pt x="29" y="25"/>
                  <a:pt x="29" y="25"/>
                </a:cubicBezTo>
                <a:cubicBezTo>
                  <a:pt x="29" y="18"/>
                  <a:pt x="29" y="18"/>
                  <a:pt x="29" y="18"/>
                </a:cubicBezTo>
                <a:cubicBezTo>
                  <a:pt x="26" y="18"/>
                  <a:pt x="26" y="18"/>
                  <a:pt x="26" y="18"/>
                </a:cubicBezTo>
                <a:cubicBezTo>
                  <a:pt x="24" y="18"/>
                  <a:pt x="23" y="17"/>
                  <a:pt x="23" y="15"/>
                </a:cubicBezTo>
                <a:cubicBezTo>
                  <a:pt x="23" y="3"/>
                  <a:pt x="23" y="3"/>
                  <a:pt x="23" y="3"/>
                </a:cubicBezTo>
                <a:cubicBezTo>
                  <a:pt x="23" y="1"/>
                  <a:pt x="24" y="0"/>
                  <a:pt x="26" y="0"/>
                </a:cubicBezTo>
                <a:cubicBezTo>
                  <a:pt x="37" y="0"/>
                  <a:pt x="37" y="0"/>
                  <a:pt x="37" y="0"/>
                </a:cubicBezTo>
                <a:cubicBezTo>
                  <a:pt x="39" y="0"/>
                  <a:pt x="41" y="1"/>
                  <a:pt x="41" y="3"/>
                </a:cubicBezTo>
                <a:cubicBezTo>
                  <a:pt x="41" y="15"/>
                  <a:pt x="41" y="15"/>
                  <a:pt x="41" y="15"/>
                </a:cubicBezTo>
                <a:cubicBezTo>
                  <a:pt x="41" y="17"/>
                  <a:pt x="39" y="18"/>
                  <a:pt x="37" y="18"/>
                </a:cubicBezTo>
                <a:cubicBezTo>
                  <a:pt x="34" y="18"/>
                  <a:pt x="34" y="18"/>
                  <a:pt x="34" y="18"/>
                </a:cubicBezTo>
                <a:cubicBezTo>
                  <a:pt x="34" y="25"/>
                  <a:pt x="34" y="25"/>
                  <a:pt x="34" y="25"/>
                </a:cubicBezTo>
                <a:cubicBezTo>
                  <a:pt x="52" y="25"/>
                  <a:pt x="52" y="25"/>
                  <a:pt x="52" y="25"/>
                </a:cubicBezTo>
                <a:cubicBezTo>
                  <a:pt x="55" y="25"/>
                  <a:pt x="57" y="27"/>
                  <a:pt x="57" y="30"/>
                </a:cubicBezTo>
                <a:cubicBezTo>
                  <a:pt x="57" y="36"/>
                  <a:pt x="57" y="36"/>
                  <a:pt x="57" y="36"/>
                </a:cubicBezTo>
                <a:cubicBezTo>
                  <a:pt x="60" y="36"/>
                  <a:pt x="60" y="36"/>
                  <a:pt x="60" y="36"/>
                </a:cubicBezTo>
                <a:cubicBezTo>
                  <a:pt x="62" y="36"/>
                  <a:pt x="64" y="38"/>
                  <a:pt x="64" y="40"/>
                </a:cubicBezTo>
                <a:lnTo>
                  <a:pt x="64" y="51"/>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53" name="矩形 27"/>
          <p:cNvSpPr>
            <a:spLocks noChangeArrowheads="1"/>
          </p:cNvSpPr>
          <p:nvPr/>
        </p:nvSpPr>
        <p:spPr bwMode="auto">
          <a:xfrm>
            <a:off x="4213163" y="1086767"/>
            <a:ext cx="6806062" cy="3560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r>
              <a:rPr lang="en-US" altLang="zh-CN" sz="1800" dirty="0"/>
              <a:t>With the rapid development of tourism industry in China, it becomes urgent to translate Chinese tourism text into English. Tourism and culture are closely related. Foreign visitors come to China not only to enjoy the beautiful scenery but also to know more about the unique Chinese culture. Thus, tourism translation is in nature a kind of intercultural communication. For successful communication, translators should pay attention to the treatment of cultural factors.</a:t>
            </a:r>
          </a:p>
          <a:p>
            <a:pPr>
              <a:buNone/>
            </a:pPr>
            <a:endParaRPr lang="zh-CN" altLang="zh-CN" sz="1800" dirty="0"/>
          </a:p>
          <a:p>
            <a:r>
              <a:rPr lang="en-US" altLang="zh-CN" sz="1800" dirty="0"/>
              <a:t>Translation is both a linguistic transference and a cultural communication activity. So is tourism translation. Therefore, a translator should lay solid linguistic foundation and pay attention to the cu</a:t>
            </a:r>
            <a:r>
              <a:rPr lang="en-US" altLang="zh-CN" sz="1400" dirty="0"/>
              <a:t>ltural factors in both languages to offer a good translation.</a:t>
            </a:r>
            <a:endParaRPr lang="zh-CN" altLang="zh-CN" sz="1400" dirty="0"/>
          </a:p>
          <a:p>
            <a:pPr algn="just">
              <a:lnSpc>
                <a:spcPct val="110000"/>
              </a:lnSpc>
              <a:spcBef>
                <a:spcPct val="0"/>
              </a:spcBef>
              <a:buNone/>
            </a:pPr>
            <a:endParaRPr lang="zh-CN" altLang="en-US" sz="14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0" name="文本框 49"/>
          <p:cNvSpPr txBox="1"/>
          <p:nvPr/>
        </p:nvSpPr>
        <p:spPr>
          <a:xfrm>
            <a:off x="138332" y="235671"/>
            <a:ext cx="3573576" cy="492443"/>
          </a:xfrm>
          <a:prstGeom prst="rect">
            <a:avLst/>
          </a:prstGeom>
          <a:noFill/>
        </p:spPr>
        <p:txBody>
          <a:bodyPr wrap="square" rtlCol="0">
            <a:spAutoFit/>
          </a:bodyPr>
          <a:lstStyle/>
          <a:p>
            <a:r>
              <a:rPr lang="en-US" altLang="zh-CN" sz="2600" b="1" dirty="0">
                <a:solidFill>
                  <a:schemeClr val="tx1">
                    <a:lumMod val="85000"/>
                    <a:lumOff val="15000"/>
                  </a:schemeClr>
                </a:solidFill>
                <a:latin typeface="微软雅黑" panose="020B0503020204020204" pitchFamily="34" charset="-122"/>
                <a:ea typeface="微软雅黑" panose="020B0503020204020204" pitchFamily="34" charset="-122"/>
              </a:rPr>
              <a:t>Conclusion</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711869" y="1943582"/>
            <a:ext cx="6441440" cy="1015663"/>
          </a:xfrm>
          <a:prstGeom prst="rect">
            <a:avLst/>
          </a:prstGeom>
          <a:noFill/>
        </p:spPr>
        <p:txBody>
          <a:bodyPr wrap="square" rtlCol="0">
            <a:spAutoFit/>
          </a:bodyPr>
          <a:lstStyle/>
          <a:p>
            <a:r>
              <a:rPr lang="en-US" altLang="zh-CN" sz="6000" b="1" dirty="0">
                <a:solidFill>
                  <a:srgbClr val="6A5546"/>
                </a:solidFill>
                <a:latin typeface="微软雅黑" panose="020B0503020204020204" pitchFamily="34" charset="-122"/>
                <a:ea typeface="微软雅黑" panose="020B0503020204020204" pitchFamily="34" charset="-122"/>
              </a:rPr>
              <a:t>Thanks!</a:t>
            </a:r>
            <a:endParaRPr lang="zh-CN" altLang="en-US" sz="6000" b="1" dirty="0">
              <a:solidFill>
                <a:srgbClr val="6A5546"/>
              </a:solidFill>
              <a:latin typeface="微软雅黑" panose="020B0503020204020204" pitchFamily="34" charset="-122"/>
              <a:ea typeface="微软雅黑" panose="020B0503020204020204" pitchFamily="34" charset="-122"/>
            </a:endParaRPr>
          </a:p>
        </p:txBody>
      </p:sp>
      <p:cxnSp>
        <p:nvCxnSpPr>
          <p:cNvPr id="13" name="直接连接符 12"/>
          <p:cNvCxnSpPr/>
          <p:nvPr/>
        </p:nvCxnSpPr>
        <p:spPr>
          <a:xfrm>
            <a:off x="2352640" y="3081454"/>
            <a:ext cx="61589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2218825" y="1821373"/>
            <a:ext cx="61589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335280" y="1014505"/>
            <a:ext cx="3241040" cy="923330"/>
            <a:chOff x="345440" y="528320"/>
            <a:chExt cx="3241040" cy="923330"/>
          </a:xfrm>
        </p:grpSpPr>
        <p:sp>
          <p:nvSpPr>
            <p:cNvPr id="16" name="文本框 15"/>
            <p:cNvSpPr txBox="1"/>
            <p:nvPr/>
          </p:nvSpPr>
          <p:spPr>
            <a:xfrm>
              <a:off x="345440" y="528320"/>
              <a:ext cx="1798320" cy="923330"/>
            </a:xfrm>
            <a:prstGeom prst="rect">
              <a:avLst/>
            </a:prstGeom>
            <a:noFill/>
          </p:spPr>
          <p:txBody>
            <a:bodyPr wrap="square" rtlCol="0">
              <a:spAutoFit/>
            </a:bodyPr>
            <a:lstStyle/>
            <a:p>
              <a:r>
                <a:rPr lang="zh-CN" altLang="en-US" sz="5400" dirty="0">
                  <a:solidFill>
                    <a:srgbClr val="6A5546"/>
                  </a:solidFill>
                  <a:latin typeface="微软雅黑" panose="020B0503020204020204" pitchFamily="34" charset="-122"/>
                  <a:ea typeface="微软雅黑" panose="020B0503020204020204" pitchFamily="34" charset="-122"/>
                </a:rPr>
                <a:t>目录</a:t>
              </a:r>
            </a:p>
          </p:txBody>
        </p:sp>
        <p:sp>
          <p:nvSpPr>
            <p:cNvPr id="17" name="文本框 16"/>
            <p:cNvSpPr txBox="1"/>
            <p:nvPr/>
          </p:nvSpPr>
          <p:spPr>
            <a:xfrm>
              <a:off x="1788160" y="1082318"/>
              <a:ext cx="1798320" cy="369332"/>
            </a:xfrm>
            <a:prstGeom prst="rect">
              <a:avLst/>
            </a:prstGeom>
            <a:noFill/>
          </p:spPr>
          <p:txBody>
            <a:bodyPr wrap="square" rtlCol="0">
              <a:spAutoFit/>
            </a:bodyPr>
            <a:lstStyle/>
            <a:p>
              <a:r>
                <a:rPr lang="en-US" altLang="zh-CN" dirty="0">
                  <a:solidFill>
                    <a:srgbClr val="6A5546"/>
                  </a:solidFill>
                  <a:latin typeface="微软雅黑" panose="020B0503020204020204" pitchFamily="34" charset="-122"/>
                  <a:ea typeface="微软雅黑" panose="020B0503020204020204" pitchFamily="34" charset="-122"/>
                </a:rPr>
                <a:t>CONTENTS</a:t>
              </a:r>
              <a:endParaRPr lang="zh-CN" altLang="en-US" dirty="0">
                <a:solidFill>
                  <a:srgbClr val="6A5546"/>
                </a:solidFill>
                <a:latin typeface="微软雅黑" panose="020B0503020204020204" pitchFamily="34" charset="-122"/>
                <a:ea typeface="微软雅黑" panose="020B0503020204020204" pitchFamily="34" charset="-122"/>
              </a:endParaRPr>
            </a:p>
          </p:txBody>
        </p:sp>
      </p:grpSp>
      <p:grpSp>
        <p:nvGrpSpPr>
          <p:cNvPr id="36" name="组合 35"/>
          <p:cNvGrpSpPr/>
          <p:nvPr/>
        </p:nvGrpSpPr>
        <p:grpSpPr>
          <a:xfrm>
            <a:off x="335280" y="2332554"/>
            <a:ext cx="4378960" cy="685800"/>
            <a:chOff x="386080" y="2109034"/>
            <a:chExt cx="4378960" cy="685800"/>
          </a:xfrm>
        </p:grpSpPr>
        <p:sp>
          <p:nvSpPr>
            <p:cNvPr id="20" name="文本框 19"/>
            <p:cNvSpPr txBox="1"/>
            <p:nvPr/>
          </p:nvSpPr>
          <p:spPr>
            <a:xfrm>
              <a:off x="1282319" y="2159546"/>
              <a:ext cx="3482721" cy="584775"/>
            </a:xfrm>
            <a:prstGeom prst="rect">
              <a:avLst/>
            </a:prstGeom>
            <a:noFill/>
          </p:spPr>
          <p:txBody>
            <a:bodyPr wrap="square" rtlCol="0">
              <a:spAutoFit/>
            </a:bodyPr>
            <a:lstStyle/>
            <a:p>
              <a:pPr algn="ctr"/>
              <a:r>
                <a:rPr lang="en" altLang="zh-CN" sz="3200" b="1" dirty="0">
                  <a:solidFill>
                    <a:srgbClr val="6A5546"/>
                  </a:solidFill>
                  <a:latin typeface="微软雅黑" panose="020B0503020204020204" pitchFamily="34" charset="-122"/>
                  <a:ea typeface="微软雅黑" panose="020B0503020204020204" pitchFamily="34" charset="-122"/>
                </a:rPr>
                <a:t>Introduction </a:t>
              </a:r>
              <a:endParaRPr lang="zh-CN" altLang="en-US" sz="3200" b="1" dirty="0">
                <a:solidFill>
                  <a:srgbClr val="6A5546"/>
                </a:solidFill>
                <a:latin typeface="微软雅黑" panose="020B0503020204020204" pitchFamily="34" charset="-122"/>
                <a:ea typeface="微软雅黑" panose="020B0503020204020204" pitchFamily="34" charset="-122"/>
              </a:endParaRPr>
            </a:p>
          </p:txBody>
        </p:sp>
        <p:sp>
          <p:nvSpPr>
            <p:cNvPr id="21" name="文本框 20"/>
            <p:cNvSpPr txBox="1"/>
            <p:nvPr/>
          </p:nvSpPr>
          <p:spPr>
            <a:xfrm>
              <a:off x="386080" y="2190324"/>
              <a:ext cx="762889" cy="523220"/>
            </a:xfrm>
            <a:prstGeom prst="rect">
              <a:avLst/>
            </a:prstGeom>
            <a:noFill/>
          </p:spPr>
          <p:txBody>
            <a:bodyPr wrap="square" rtlCol="0">
              <a:spAutoFit/>
            </a:bodyPr>
            <a:lstStyle/>
            <a:p>
              <a:pPr algn="ctr"/>
              <a:r>
                <a:rPr lang="en-US" altLang="zh-CN" sz="2800" b="1" i="1" dirty="0">
                  <a:solidFill>
                    <a:srgbClr val="6A5546"/>
                  </a:solidFill>
                  <a:latin typeface="微软雅黑" panose="020B0503020204020204" pitchFamily="34" charset="-122"/>
                  <a:ea typeface="微软雅黑" panose="020B0503020204020204" pitchFamily="34" charset="-122"/>
                </a:rPr>
                <a:t>01</a:t>
              </a:r>
              <a:endParaRPr lang="zh-CN" altLang="en-US" sz="2800" b="1" i="1" dirty="0">
                <a:solidFill>
                  <a:srgbClr val="6A5546"/>
                </a:solidFill>
                <a:latin typeface="微软雅黑" panose="020B0503020204020204" pitchFamily="34" charset="-122"/>
                <a:ea typeface="微软雅黑" panose="020B0503020204020204" pitchFamily="34" charset="-122"/>
              </a:endParaRPr>
            </a:p>
          </p:txBody>
        </p:sp>
        <p:sp>
          <p:nvSpPr>
            <p:cNvPr id="22" name="椭圆 21"/>
            <p:cNvSpPr/>
            <p:nvPr/>
          </p:nvSpPr>
          <p:spPr>
            <a:xfrm>
              <a:off x="462724" y="2109034"/>
              <a:ext cx="685800" cy="685800"/>
            </a:xfrm>
            <a:prstGeom prst="ellipse">
              <a:avLst/>
            </a:prstGeom>
            <a:noFill/>
            <a:ln>
              <a:solidFill>
                <a:srgbClr val="6A55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5" name="组合 34"/>
          <p:cNvGrpSpPr/>
          <p:nvPr/>
        </p:nvGrpSpPr>
        <p:grpSpPr>
          <a:xfrm>
            <a:off x="335280" y="3367276"/>
            <a:ext cx="6422359" cy="685800"/>
            <a:chOff x="386080" y="3164297"/>
            <a:chExt cx="6422359" cy="685800"/>
          </a:xfrm>
        </p:grpSpPr>
        <p:sp>
          <p:nvSpPr>
            <p:cNvPr id="24" name="文本框 23"/>
            <p:cNvSpPr txBox="1"/>
            <p:nvPr/>
          </p:nvSpPr>
          <p:spPr>
            <a:xfrm>
              <a:off x="1382680" y="3245587"/>
              <a:ext cx="5425759" cy="584775"/>
            </a:xfrm>
            <a:prstGeom prst="rect">
              <a:avLst/>
            </a:prstGeom>
            <a:noFill/>
          </p:spPr>
          <p:txBody>
            <a:bodyPr wrap="square" rtlCol="0">
              <a:spAutoFit/>
            </a:bodyPr>
            <a:lstStyle/>
            <a:p>
              <a:pPr algn="ctr"/>
              <a:r>
                <a:rPr lang="en" altLang="zh-CN" sz="3200" b="1" dirty="0">
                  <a:solidFill>
                    <a:srgbClr val="6A5546"/>
                  </a:solidFill>
                  <a:latin typeface="微软雅黑" panose="020B0503020204020204" pitchFamily="34" charset="-122"/>
                  <a:ea typeface="微软雅黑" panose="020B0503020204020204" pitchFamily="34" charset="-122"/>
                </a:rPr>
                <a:t>The factors of obstacles</a:t>
              </a:r>
              <a:endParaRPr lang="zh-CN" altLang="en-US" sz="3200" b="1" dirty="0">
                <a:solidFill>
                  <a:srgbClr val="6A5546"/>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386080" y="3245587"/>
              <a:ext cx="762889" cy="523220"/>
            </a:xfrm>
            <a:prstGeom prst="rect">
              <a:avLst/>
            </a:prstGeom>
            <a:noFill/>
          </p:spPr>
          <p:txBody>
            <a:bodyPr wrap="square" rtlCol="0">
              <a:spAutoFit/>
            </a:bodyPr>
            <a:lstStyle/>
            <a:p>
              <a:pPr algn="ctr"/>
              <a:r>
                <a:rPr lang="en-US" altLang="zh-CN" sz="2800" b="1" i="1" dirty="0">
                  <a:solidFill>
                    <a:srgbClr val="6A5546"/>
                  </a:solidFill>
                  <a:latin typeface="微软雅黑" panose="020B0503020204020204" pitchFamily="34" charset="-122"/>
                  <a:ea typeface="微软雅黑" panose="020B0503020204020204" pitchFamily="34" charset="-122"/>
                </a:rPr>
                <a:t>02</a:t>
              </a:r>
              <a:endParaRPr lang="zh-CN" altLang="en-US" sz="2800" b="1" i="1" dirty="0">
                <a:solidFill>
                  <a:srgbClr val="6A5546"/>
                </a:solidFill>
                <a:latin typeface="微软雅黑" panose="020B0503020204020204" pitchFamily="34" charset="-122"/>
                <a:ea typeface="微软雅黑" panose="020B0503020204020204" pitchFamily="34" charset="-122"/>
              </a:endParaRPr>
            </a:p>
          </p:txBody>
        </p:sp>
        <p:sp>
          <p:nvSpPr>
            <p:cNvPr id="26" name="椭圆 25"/>
            <p:cNvSpPr/>
            <p:nvPr/>
          </p:nvSpPr>
          <p:spPr>
            <a:xfrm>
              <a:off x="462724" y="3164297"/>
              <a:ext cx="685800" cy="685800"/>
            </a:xfrm>
            <a:prstGeom prst="ellipse">
              <a:avLst/>
            </a:prstGeom>
            <a:noFill/>
            <a:ln>
              <a:solidFill>
                <a:srgbClr val="6A55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7" name="组合 36"/>
          <p:cNvGrpSpPr/>
          <p:nvPr/>
        </p:nvGrpSpPr>
        <p:grpSpPr>
          <a:xfrm>
            <a:off x="335280" y="4603697"/>
            <a:ext cx="8072741" cy="685800"/>
            <a:chOff x="386080" y="4169047"/>
            <a:chExt cx="7603316" cy="685800"/>
          </a:xfrm>
        </p:grpSpPr>
        <p:sp>
          <p:nvSpPr>
            <p:cNvPr id="28" name="文本框 27"/>
            <p:cNvSpPr txBox="1"/>
            <p:nvPr/>
          </p:nvSpPr>
          <p:spPr>
            <a:xfrm>
              <a:off x="1282319" y="4219559"/>
              <a:ext cx="6707077" cy="584775"/>
            </a:xfrm>
            <a:prstGeom prst="rect">
              <a:avLst/>
            </a:prstGeom>
            <a:noFill/>
          </p:spPr>
          <p:txBody>
            <a:bodyPr wrap="square" rtlCol="0">
              <a:spAutoFit/>
            </a:bodyPr>
            <a:lstStyle/>
            <a:p>
              <a:pPr algn="ctr"/>
              <a:r>
                <a:rPr lang="en" altLang="zh-CN" sz="3200" b="1" dirty="0">
                  <a:solidFill>
                    <a:srgbClr val="6A5546"/>
                  </a:solidFill>
                  <a:latin typeface="微软雅黑" panose="020B0503020204020204" pitchFamily="34" charset="-122"/>
                  <a:ea typeface="微软雅黑" panose="020B0503020204020204" pitchFamily="34" charset="-122"/>
                </a:rPr>
                <a:t>Methods of Tourism Translation</a:t>
              </a:r>
              <a:endParaRPr lang="zh-CN" altLang="en-US" sz="3200" b="1" dirty="0">
                <a:solidFill>
                  <a:srgbClr val="6A5546"/>
                </a:solidFill>
                <a:latin typeface="微软雅黑" panose="020B0503020204020204" pitchFamily="34" charset="-122"/>
                <a:ea typeface="微软雅黑" panose="020B0503020204020204" pitchFamily="34" charset="-122"/>
              </a:endParaRPr>
            </a:p>
          </p:txBody>
        </p:sp>
        <p:sp>
          <p:nvSpPr>
            <p:cNvPr id="29" name="文本框 28"/>
            <p:cNvSpPr txBox="1"/>
            <p:nvPr/>
          </p:nvSpPr>
          <p:spPr>
            <a:xfrm>
              <a:off x="386080" y="4250337"/>
              <a:ext cx="762889" cy="523220"/>
            </a:xfrm>
            <a:prstGeom prst="rect">
              <a:avLst/>
            </a:prstGeom>
            <a:noFill/>
          </p:spPr>
          <p:txBody>
            <a:bodyPr wrap="square" rtlCol="0">
              <a:spAutoFit/>
            </a:bodyPr>
            <a:lstStyle/>
            <a:p>
              <a:pPr algn="ctr"/>
              <a:r>
                <a:rPr lang="en-US" altLang="zh-CN" sz="2800" b="1" i="1" dirty="0">
                  <a:solidFill>
                    <a:srgbClr val="6A5546"/>
                  </a:solidFill>
                  <a:latin typeface="微软雅黑" panose="020B0503020204020204" pitchFamily="34" charset="-122"/>
                  <a:ea typeface="微软雅黑" panose="020B0503020204020204" pitchFamily="34" charset="-122"/>
                </a:rPr>
                <a:t>03</a:t>
              </a:r>
              <a:endParaRPr lang="zh-CN" altLang="en-US" sz="2800" b="1" i="1" dirty="0">
                <a:solidFill>
                  <a:srgbClr val="6A5546"/>
                </a:solidFill>
                <a:latin typeface="微软雅黑" panose="020B0503020204020204" pitchFamily="34" charset="-122"/>
                <a:ea typeface="微软雅黑" panose="020B0503020204020204" pitchFamily="34" charset="-122"/>
              </a:endParaRPr>
            </a:p>
          </p:txBody>
        </p:sp>
        <p:sp>
          <p:nvSpPr>
            <p:cNvPr id="30" name="椭圆 29"/>
            <p:cNvSpPr/>
            <p:nvPr/>
          </p:nvSpPr>
          <p:spPr>
            <a:xfrm>
              <a:off x="462724" y="4169047"/>
              <a:ext cx="685800" cy="685800"/>
            </a:xfrm>
            <a:prstGeom prst="ellipse">
              <a:avLst/>
            </a:prstGeom>
            <a:noFill/>
            <a:ln>
              <a:solidFill>
                <a:srgbClr val="6A55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3840" y="5151120"/>
            <a:ext cx="4663440" cy="769441"/>
          </a:xfrm>
          <a:prstGeom prst="rect">
            <a:avLst/>
          </a:prstGeom>
          <a:noFill/>
        </p:spPr>
        <p:txBody>
          <a:bodyPr wrap="square" rtlCol="0">
            <a:spAutoFit/>
          </a:bodyPr>
          <a:lstStyle/>
          <a:p>
            <a:r>
              <a:rPr lang="en" altLang="zh-CN" sz="4400" dirty="0">
                <a:solidFill>
                  <a:srgbClr val="6A5546"/>
                </a:solidFill>
                <a:latin typeface="微软雅黑" panose="020B0503020204020204" pitchFamily="34" charset="-122"/>
                <a:ea typeface="微软雅黑" panose="020B0503020204020204" pitchFamily="34" charset="-122"/>
              </a:rPr>
              <a:t>Introduction </a:t>
            </a:r>
            <a:endParaRPr lang="zh-CN" altLang="en-US" sz="4400" dirty="0">
              <a:solidFill>
                <a:srgbClr val="6A5546"/>
              </a:solidFill>
              <a:latin typeface="微软雅黑" panose="020B0503020204020204" pitchFamily="34" charset="-122"/>
              <a:ea typeface="微软雅黑" panose="020B0503020204020204" pitchFamily="34" charset="-122"/>
            </a:endParaRPr>
          </a:p>
        </p:txBody>
      </p:sp>
      <p:cxnSp>
        <p:nvCxnSpPr>
          <p:cNvPr id="6" name="直接连接符 5"/>
          <p:cNvCxnSpPr/>
          <p:nvPr/>
        </p:nvCxnSpPr>
        <p:spPr>
          <a:xfrm>
            <a:off x="323118" y="5151120"/>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323118" y="5920561"/>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243840" y="4050743"/>
            <a:ext cx="2153920" cy="1200329"/>
            <a:chOff x="243840" y="3605520"/>
            <a:chExt cx="2153920" cy="1200329"/>
          </a:xfrm>
        </p:grpSpPr>
        <p:sp>
          <p:nvSpPr>
            <p:cNvPr id="9" name="文本框 8"/>
            <p:cNvSpPr txBox="1"/>
            <p:nvPr/>
          </p:nvSpPr>
          <p:spPr>
            <a:xfrm>
              <a:off x="243840" y="3605520"/>
              <a:ext cx="1094766" cy="1200329"/>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01</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10" name="文本框 9"/>
            <p:cNvSpPr txBox="1"/>
            <p:nvPr/>
          </p:nvSpPr>
          <p:spPr>
            <a:xfrm>
              <a:off x="1258839" y="4305810"/>
              <a:ext cx="1138921" cy="338554"/>
            </a:xfrm>
            <a:prstGeom prst="rect">
              <a:avLst/>
            </a:prstGeom>
            <a:noFill/>
          </p:spPr>
          <p:txBody>
            <a:bodyPr wrap="square" rtlCol="0">
              <a:spAutoFit/>
            </a:bodyPr>
            <a:lstStyle/>
            <a:p>
              <a:r>
                <a:rPr lang="en-US" altLang="zh-CN" sz="1600" dirty="0">
                  <a:solidFill>
                    <a:srgbClr val="6A5546"/>
                  </a:solidFill>
                  <a:latin typeface="微软雅黑" panose="020B0503020204020204" pitchFamily="34" charset="-122"/>
                  <a:ea typeface="微软雅黑" panose="020B0503020204020204" pitchFamily="34" charset="-122"/>
                </a:rPr>
                <a:t>CHAPTER</a:t>
              </a:r>
              <a:endParaRPr lang="zh-CN" altLang="en-US" sz="1600" dirty="0">
                <a:solidFill>
                  <a:srgbClr val="6A5546"/>
                </a:solidFill>
                <a:latin typeface="微软雅黑" panose="020B0503020204020204" pitchFamily="34" charset="-122"/>
                <a:ea typeface="微软雅黑" panose="020B0503020204020204" pitchFamily="34" charset="-122"/>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文本框 32"/>
          <p:cNvSpPr txBox="1"/>
          <p:nvPr/>
        </p:nvSpPr>
        <p:spPr>
          <a:xfrm>
            <a:off x="138332" y="235671"/>
            <a:ext cx="3573576"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Introduction</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52C777B1-8759-D34B-A1D2-7E9B2DCCDBD5}"/>
              </a:ext>
            </a:extLst>
          </p:cNvPr>
          <p:cNvSpPr txBox="1"/>
          <p:nvPr/>
        </p:nvSpPr>
        <p:spPr>
          <a:xfrm>
            <a:off x="914400" y="2044005"/>
            <a:ext cx="9801922" cy="2769989"/>
          </a:xfrm>
          <a:prstGeom prst="rect">
            <a:avLst/>
          </a:prstGeom>
          <a:noFill/>
        </p:spPr>
        <p:txBody>
          <a:bodyPr wrap="square" rtlCol="0">
            <a:spAutoFit/>
          </a:bodyPr>
          <a:lstStyle/>
          <a:p>
            <a:pPr indent="457200"/>
            <a:r>
              <a:rPr lang="en" altLang="zh-CN" sz="2600"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Translation is not a simple mechanic linguistic transference, but involves complex cross-cultural communication.</a:t>
            </a:r>
          </a:p>
          <a:p>
            <a:pPr indent="457200"/>
            <a:r>
              <a:rPr lang="en" altLang="zh-CN" sz="2600"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Tourism translation is a kind of practical translation, which should be reader-oriented. So the translation needs to make sense to the readers of target language. Tourism translation under the context of globalization is, in fact, the exchanges among cultures. </a:t>
            </a:r>
          </a:p>
          <a:p>
            <a:pPr indent="457200"/>
            <a:endParaRPr kumimoji="1"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0274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文本框 32"/>
          <p:cNvSpPr txBox="1"/>
          <p:nvPr/>
        </p:nvSpPr>
        <p:spPr>
          <a:xfrm>
            <a:off x="138332" y="235671"/>
            <a:ext cx="3573576"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Introduction</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52C777B1-8759-D34B-A1D2-7E9B2DCCDBD5}"/>
              </a:ext>
            </a:extLst>
          </p:cNvPr>
          <p:cNvSpPr txBox="1"/>
          <p:nvPr/>
        </p:nvSpPr>
        <p:spPr>
          <a:xfrm>
            <a:off x="847493" y="1932493"/>
            <a:ext cx="9801922" cy="2769989"/>
          </a:xfrm>
          <a:prstGeom prst="rect">
            <a:avLst/>
          </a:prstGeom>
          <a:noFill/>
        </p:spPr>
        <p:txBody>
          <a:bodyPr wrap="square" rtlCol="0">
            <a:spAutoFit/>
          </a:bodyPr>
          <a:lstStyle/>
          <a:p>
            <a:pPr indent="457200"/>
            <a:r>
              <a:rPr lang="en" altLang="zh-CN" sz="2600"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English and Chinese have different cultures, so translator must pay attention to the cultural differences between the two languages for successful cross-cultural communication. A good tourist text will arouse potential readers’ interest in the scenic spots, which will help both the development of Chinese tourist industry, and the output of Chinese culture and the enrichment of the target culture. </a:t>
            </a:r>
          </a:p>
          <a:p>
            <a:pPr indent="457200"/>
            <a:endParaRPr kumimoji="1"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0451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3839" y="5151120"/>
            <a:ext cx="7171721" cy="769441"/>
          </a:xfrm>
          <a:prstGeom prst="rect">
            <a:avLst/>
          </a:prstGeom>
          <a:noFill/>
        </p:spPr>
        <p:txBody>
          <a:bodyPr wrap="square" rtlCol="0">
            <a:spAutoFit/>
          </a:bodyPr>
          <a:lstStyle/>
          <a:p>
            <a:r>
              <a:rPr lang="en" altLang="zh-CN" sz="4400" dirty="0">
                <a:solidFill>
                  <a:srgbClr val="6A5546"/>
                </a:solidFill>
                <a:latin typeface="微软雅黑" panose="020B0503020204020204" pitchFamily="34" charset="-122"/>
                <a:ea typeface="微软雅黑" panose="020B0503020204020204" pitchFamily="34" charset="-122"/>
              </a:rPr>
              <a:t>The factors of obstacles</a:t>
            </a:r>
            <a:endParaRPr lang="zh-CN" altLang="en-US" sz="4400" dirty="0">
              <a:solidFill>
                <a:srgbClr val="6A5546"/>
              </a:solidFill>
              <a:latin typeface="微软雅黑" panose="020B0503020204020204" pitchFamily="34" charset="-122"/>
              <a:ea typeface="微软雅黑" panose="020B0503020204020204" pitchFamily="34" charset="-122"/>
            </a:endParaRPr>
          </a:p>
        </p:txBody>
      </p:sp>
      <p:cxnSp>
        <p:nvCxnSpPr>
          <p:cNvPr id="6" name="直接连接符 5"/>
          <p:cNvCxnSpPr/>
          <p:nvPr/>
        </p:nvCxnSpPr>
        <p:spPr>
          <a:xfrm>
            <a:off x="323118" y="5151120"/>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323118" y="5920561"/>
            <a:ext cx="4584162"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243840" y="4050743"/>
            <a:ext cx="2153920" cy="1200329"/>
            <a:chOff x="243840" y="3605520"/>
            <a:chExt cx="2153920" cy="1200329"/>
          </a:xfrm>
        </p:grpSpPr>
        <p:sp>
          <p:nvSpPr>
            <p:cNvPr id="9" name="文本框 8"/>
            <p:cNvSpPr txBox="1"/>
            <p:nvPr/>
          </p:nvSpPr>
          <p:spPr>
            <a:xfrm>
              <a:off x="243840" y="3605520"/>
              <a:ext cx="1168400" cy="1200329"/>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02</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10" name="文本框 9"/>
            <p:cNvSpPr txBox="1"/>
            <p:nvPr/>
          </p:nvSpPr>
          <p:spPr>
            <a:xfrm>
              <a:off x="1258839" y="4305810"/>
              <a:ext cx="1138921" cy="338554"/>
            </a:xfrm>
            <a:prstGeom prst="rect">
              <a:avLst/>
            </a:prstGeom>
            <a:noFill/>
          </p:spPr>
          <p:txBody>
            <a:bodyPr wrap="square" rtlCol="0">
              <a:spAutoFit/>
            </a:bodyPr>
            <a:lstStyle/>
            <a:p>
              <a:r>
                <a:rPr lang="en-US" altLang="zh-CN" sz="1600" dirty="0">
                  <a:solidFill>
                    <a:srgbClr val="6A5546"/>
                  </a:solidFill>
                  <a:latin typeface="微软雅黑" panose="020B0503020204020204" pitchFamily="34" charset="-122"/>
                  <a:ea typeface="微软雅黑" panose="020B0503020204020204" pitchFamily="34" charset="-122"/>
                </a:rPr>
                <a:t>CHAPTER</a:t>
              </a:r>
              <a:endParaRPr lang="zh-CN" altLang="en-US" sz="1600" dirty="0">
                <a:solidFill>
                  <a:srgbClr val="6A5546"/>
                </a:solidFill>
                <a:latin typeface="微软雅黑" panose="020B0503020204020204" pitchFamily="34" charset="-122"/>
                <a:ea typeface="微软雅黑" panose="020B0503020204020204" pitchFamily="34" charset="-122"/>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6"/>
          <p:cNvSpPr>
            <a:spLocks noEditPoints="1"/>
          </p:cNvSpPr>
          <p:nvPr/>
        </p:nvSpPr>
        <p:spPr bwMode="auto">
          <a:xfrm>
            <a:off x="6990080" y="3919340"/>
            <a:ext cx="1246288" cy="1220461"/>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6A5546"/>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1" name="Freeform 6"/>
          <p:cNvSpPr>
            <a:spLocks noEditPoints="1"/>
          </p:cNvSpPr>
          <p:nvPr/>
        </p:nvSpPr>
        <p:spPr bwMode="auto">
          <a:xfrm>
            <a:off x="7924800" y="2472308"/>
            <a:ext cx="2775165" cy="2717661"/>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404040"/>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3" name="Freeform 6"/>
          <p:cNvSpPr>
            <a:spLocks noEditPoints="1"/>
          </p:cNvSpPr>
          <p:nvPr/>
        </p:nvSpPr>
        <p:spPr bwMode="auto">
          <a:xfrm rot="20736051">
            <a:off x="6352768" y="1933352"/>
            <a:ext cx="1999669" cy="1958232"/>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6A5546"/>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4" name="Freeform 6"/>
          <p:cNvSpPr>
            <a:spLocks noEditPoints="1"/>
          </p:cNvSpPr>
          <p:nvPr/>
        </p:nvSpPr>
        <p:spPr bwMode="auto">
          <a:xfrm rot="20255988">
            <a:off x="9528588" y="1657412"/>
            <a:ext cx="1179381" cy="1154941"/>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6A5546"/>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5" name="Freeform 6"/>
          <p:cNvSpPr>
            <a:spLocks noEditPoints="1"/>
          </p:cNvSpPr>
          <p:nvPr/>
        </p:nvSpPr>
        <p:spPr bwMode="auto">
          <a:xfrm>
            <a:off x="8151442" y="5298236"/>
            <a:ext cx="765909" cy="750037"/>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6A5546"/>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6" name="Freeform 6"/>
          <p:cNvSpPr>
            <a:spLocks noEditPoints="1"/>
          </p:cNvSpPr>
          <p:nvPr/>
        </p:nvSpPr>
        <p:spPr bwMode="auto">
          <a:xfrm>
            <a:off x="8947574" y="1874617"/>
            <a:ext cx="476957" cy="467073"/>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6A5546"/>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7" name="Freeform 6"/>
          <p:cNvSpPr>
            <a:spLocks noEditPoints="1"/>
          </p:cNvSpPr>
          <p:nvPr/>
        </p:nvSpPr>
        <p:spPr bwMode="auto">
          <a:xfrm rot="20790614">
            <a:off x="6221633" y="4450431"/>
            <a:ext cx="855575" cy="837844"/>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404040">
              <a:alpha val="90000"/>
            </a:srgbClr>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8" name="Freeform 6"/>
          <p:cNvSpPr>
            <a:spLocks noEditPoints="1"/>
          </p:cNvSpPr>
          <p:nvPr/>
        </p:nvSpPr>
        <p:spPr bwMode="auto">
          <a:xfrm>
            <a:off x="6221634" y="5673255"/>
            <a:ext cx="523340" cy="512495"/>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404040"/>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19" name="Freeform 6"/>
          <p:cNvSpPr>
            <a:spLocks noEditPoints="1"/>
          </p:cNvSpPr>
          <p:nvPr/>
        </p:nvSpPr>
        <p:spPr bwMode="auto">
          <a:xfrm>
            <a:off x="9100333" y="3623481"/>
            <a:ext cx="424111" cy="415321"/>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404040">
              <a:alpha val="90000"/>
            </a:srgbClr>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0" name="Freeform 41"/>
          <p:cNvSpPr>
            <a:spLocks noEditPoints="1"/>
          </p:cNvSpPr>
          <p:nvPr/>
        </p:nvSpPr>
        <p:spPr bwMode="auto">
          <a:xfrm>
            <a:off x="9042400" y="5234629"/>
            <a:ext cx="891197" cy="874603"/>
          </a:xfrm>
          <a:custGeom>
            <a:avLst/>
            <a:gdLst/>
            <a:ahLst/>
            <a:cxnLst>
              <a:cxn ang="0">
                <a:pos x="660" y="562"/>
              </a:cxn>
              <a:cxn ang="0">
                <a:pos x="498" y="400"/>
              </a:cxn>
              <a:cxn ang="0">
                <a:pos x="630" y="268"/>
              </a:cxn>
              <a:cxn ang="0">
                <a:pos x="753" y="233"/>
              </a:cxn>
              <a:cxn ang="0">
                <a:pos x="784" y="98"/>
              </a:cxn>
              <a:cxn ang="0">
                <a:pos x="722" y="160"/>
              </a:cxn>
              <a:cxn ang="0">
                <a:pos x="641" y="158"/>
              </a:cxn>
              <a:cxn ang="0">
                <a:pos x="639" y="77"/>
              </a:cxn>
              <a:cxn ang="0">
                <a:pos x="701" y="15"/>
              </a:cxn>
              <a:cxn ang="0">
                <a:pos x="566" y="46"/>
              </a:cxn>
              <a:cxn ang="0">
                <a:pos x="532" y="169"/>
              </a:cxn>
              <a:cxn ang="0">
                <a:pos x="400" y="301"/>
              </a:cxn>
              <a:cxn ang="0">
                <a:pos x="268" y="169"/>
              </a:cxn>
              <a:cxn ang="0">
                <a:pos x="233" y="46"/>
              </a:cxn>
              <a:cxn ang="0">
                <a:pos x="98" y="15"/>
              </a:cxn>
              <a:cxn ang="0">
                <a:pos x="160" y="77"/>
              </a:cxn>
              <a:cxn ang="0">
                <a:pos x="158" y="158"/>
              </a:cxn>
              <a:cxn ang="0">
                <a:pos x="77" y="160"/>
              </a:cxn>
              <a:cxn ang="0">
                <a:pos x="15" y="98"/>
              </a:cxn>
              <a:cxn ang="0">
                <a:pos x="46" y="233"/>
              </a:cxn>
              <a:cxn ang="0">
                <a:pos x="170" y="268"/>
              </a:cxn>
              <a:cxn ang="0">
                <a:pos x="301" y="400"/>
              </a:cxn>
              <a:cxn ang="0">
                <a:pos x="139" y="562"/>
              </a:cxn>
              <a:cxn ang="0">
                <a:pos x="57" y="592"/>
              </a:cxn>
              <a:cxn ang="0">
                <a:pos x="57" y="743"/>
              </a:cxn>
              <a:cxn ang="0">
                <a:pos x="207" y="743"/>
              </a:cxn>
              <a:cxn ang="0">
                <a:pos x="237" y="660"/>
              </a:cxn>
              <a:cxn ang="0">
                <a:pos x="400" y="498"/>
              </a:cxn>
              <a:cxn ang="0">
                <a:pos x="562" y="660"/>
              </a:cxn>
              <a:cxn ang="0">
                <a:pos x="593" y="743"/>
              </a:cxn>
              <a:cxn ang="0">
                <a:pos x="743" y="743"/>
              </a:cxn>
              <a:cxn ang="0">
                <a:pos x="743" y="593"/>
              </a:cxn>
              <a:cxn ang="0">
                <a:pos x="660" y="562"/>
              </a:cxn>
              <a:cxn ang="0">
                <a:pos x="146" y="722"/>
              </a:cxn>
              <a:cxn ang="0">
                <a:pos x="92" y="707"/>
              </a:cxn>
              <a:cxn ang="0">
                <a:pos x="78" y="653"/>
              </a:cxn>
              <a:cxn ang="0">
                <a:pos x="117" y="614"/>
              </a:cxn>
              <a:cxn ang="0">
                <a:pos x="171" y="628"/>
              </a:cxn>
              <a:cxn ang="0">
                <a:pos x="186" y="682"/>
              </a:cxn>
              <a:cxn ang="0">
                <a:pos x="146" y="722"/>
              </a:cxn>
              <a:cxn ang="0">
                <a:pos x="707" y="707"/>
              </a:cxn>
              <a:cxn ang="0">
                <a:pos x="653" y="722"/>
              </a:cxn>
              <a:cxn ang="0">
                <a:pos x="614" y="682"/>
              </a:cxn>
              <a:cxn ang="0">
                <a:pos x="628" y="628"/>
              </a:cxn>
              <a:cxn ang="0">
                <a:pos x="682" y="614"/>
              </a:cxn>
              <a:cxn ang="0">
                <a:pos x="722" y="653"/>
              </a:cxn>
              <a:cxn ang="0">
                <a:pos x="707" y="707"/>
              </a:cxn>
              <a:cxn ang="0">
                <a:pos x="707" y="707"/>
              </a:cxn>
              <a:cxn ang="0">
                <a:pos x="707" y="707"/>
              </a:cxn>
            </a:cxnLst>
            <a:rect l="0" t="0" r="r" b="b"/>
            <a:pathLst>
              <a:path w="800" h="784">
                <a:moveTo>
                  <a:pt x="660" y="562"/>
                </a:moveTo>
                <a:cubicBezTo>
                  <a:pt x="498" y="400"/>
                  <a:pt x="498" y="400"/>
                  <a:pt x="498" y="400"/>
                </a:cubicBezTo>
                <a:cubicBezTo>
                  <a:pt x="630" y="268"/>
                  <a:pt x="630" y="268"/>
                  <a:pt x="630" y="268"/>
                </a:cubicBezTo>
                <a:cubicBezTo>
                  <a:pt x="673" y="278"/>
                  <a:pt x="720" y="266"/>
                  <a:pt x="753" y="233"/>
                </a:cubicBezTo>
                <a:cubicBezTo>
                  <a:pt x="790" y="196"/>
                  <a:pt x="800" y="144"/>
                  <a:pt x="784" y="98"/>
                </a:cubicBezTo>
                <a:cubicBezTo>
                  <a:pt x="722" y="160"/>
                  <a:pt x="722" y="160"/>
                  <a:pt x="722" y="160"/>
                </a:cubicBezTo>
                <a:cubicBezTo>
                  <a:pt x="700" y="182"/>
                  <a:pt x="664" y="181"/>
                  <a:pt x="641" y="158"/>
                </a:cubicBezTo>
                <a:cubicBezTo>
                  <a:pt x="618" y="135"/>
                  <a:pt x="617" y="99"/>
                  <a:pt x="639" y="77"/>
                </a:cubicBezTo>
                <a:cubicBezTo>
                  <a:pt x="701" y="15"/>
                  <a:pt x="701" y="15"/>
                  <a:pt x="701" y="15"/>
                </a:cubicBezTo>
                <a:cubicBezTo>
                  <a:pt x="656" y="0"/>
                  <a:pt x="603" y="10"/>
                  <a:pt x="566" y="46"/>
                </a:cubicBezTo>
                <a:cubicBezTo>
                  <a:pt x="533" y="80"/>
                  <a:pt x="522" y="126"/>
                  <a:pt x="532" y="169"/>
                </a:cubicBezTo>
                <a:cubicBezTo>
                  <a:pt x="400" y="301"/>
                  <a:pt x="400" y="301"/>
                  <a:pt x="400" y="301"/>
                </a:cubicBezTo>
                <a:cubicBezTo>
                  <a:pt x="268" y="169"/>
                  <a:pt x="268" y="169"/>
                  <a:pt x="268" y="169"/>
                </a:cubicBezTo>
                <a:cubicBezTo>
                  <a:pt x="278" y="127"/>
                  <a:pt x="266" y="80"/>
                  <a:pt x="233" y="46"/>
                </a:cubicBezTo>
                <a:cubicBezTo>
                  <a:pt x="196" y="10"/>
                  <a:pt x="144" y="0"/>
                  <a:pt x="98" y="15"/>
                </a:cubicBezTo>
                <a:cubicBezTo>
                  <a:pt x="160" y="77"/>
                  <a:pt x="160" y="77"/>
                  <a:pt x="160" y="77"/>
                </a:cubicBezTo>
                <a:cubicBezTo>
                  <a:pt x="182" y="99"/>
                  <a:pt x="181" y="135"/>
                  <a:pt x="158" y="158"/>
                </a:cubicBezTo>
                <a:cubicBezTo>
                  <a:pt x="135" y="181"/>
                  <a:pt x="99" y="182"/>
                  <a:pt x="77" y="160"/>
                </a:cubicBezTo>
                <a:cubicBezTo>
                  <a:pt x="15" y="98"/>
                  <a:pt x="15" y="98"/>
                  <a:pt x="15" y="98"/>
                </a:cubicBezTo>
                <a:cubicBezTo>
                  <a:pt x="0" y="144"/>
                  <a:pt x="10" y="196"/>
                  <a:pt x="46" y="233"/>
                </a:cubicBezTo>
                <a:cubicBezTo>
                  <a:pt x="80" y="266"/>
                  <a:pt x="127" y="278"/>
                  <a:pt x="170" y="268"/>
                </a:cubicBezTo>
                <a:cubicBezTo>
                  <a:pt x="301" y="400"/>
                  <a:pt x="301" y="400"/>
                  <a:pt x="301" y="400"/>
                </a:cubicBezTo>
                <a:cubicBezTo>
                  <a:pt x="139" y="562"/>
                  <a:pt x="139" y="562"/>
                  <a:pt x="139" y="562"/>
                </a:cubicBezTo>
                <a:cubicBezTo>
                  <a:pt x="109" y="560"/>
                  <a:pt x="79" y="570"/>
                  <a:pt x="57" y="592"/>
                </a:cubicBezTo>
                <a:cubicBezTo>
                  <a:pt x="15" y="634"/>
                  <a:pt x="15" y="701"/>
                  <a:pt x="57" y="743"/>
                </a:cubicBezTo>
                <a:cubicBezTo>
                  <a:pt x="98" y="784"/>
                  <a:pt x="165" y="784"/>
                  <a:pt x="207" y="743"/>
                </a:cubicBezTo>
                <a:cubicBezTo>
                  <a:pt x="229" y="720"/>
                  <a:pt x="239" y="690"/>
                  <a:pt x="237" y="660"/>
                </a:cubicBezTo>
                <a:cubicBezTo>
                  <a:pt x="400" y="498"/>
                  <a:pt x="400" y="498"/>
                  <a:pt x="400" y="498"/>
                </a:cubicBezTo>
                <a:cubicBezTo>
                  <a:pt x="562" y="660"/>
                  <a:pt x="562" y="660"/>
                  <a:pt x="562" y="660"/>
                </a:cubicBezTo>
                <a:cubicBezTo>
                  <a:pt x="560" y="690"/>
                  <a:pt x="570" y="720"/>
                  <a:pt x="593" y="743"/>
                </a:cubicBezTo>
                <a:cubicBezTo>
                  <a:pt x="634" y="784"/>
                  <a:pt x="701" y="784"/>
                  <a:pt x="743" y="743"/>
                </a:cubicBezTo>
                <a:cubicBezTo>
                  <a:pt x="784" y="701"/>
                  <a:pt x="784" y="634"/>
                  <a:pt x="743" y="593"/>
                </a:cubicBezTo>
                <a:cubicBezTo>
                  <a:pt x="720" y="570"/>
                  <a:pt x="690" y="560"/>
                  <a:pt x="660" y="562"/>
                </a:cubicBezTo>
                <a:close/>
                <a:moveTo>
                  <a:pt x="146" y="722"/>
                </a:moveTo>
                <a:cubicBezTo>
                  <a:pt x="92" y="707"/>
                  <a:pt x="92" y="707"/>
                  <a:pt x="92" y="707"/>
                </a:cubicBezTo>
                <a:cubicBezTo>
                  <a:pt x="78" y="653"/>
                  <a:pt x="78" y="653"/>
                  <a:pt x="78" y="653"/>
                </a:cubicBezTo>
                <a:cubicBezTo>
                  <a:pt x="117" y="614"/>
                  <a:pt x="117" y="614"/>
                  <a:pt x="117" y="614"/>
                </a:cubicBezTo>
                <a:cubicBezTo>
                  <a:pt x="171" y="628"/>
                  <a:pt x="171" y="628"/>
                  <a:pt x="171" y="628"/>
                </a:cubicBezTo>
                <a:cubicBezTo>
                  <a:pt x="186" y="682"/>
                  <a:pt x="186" y="682"/>
                  <a:pt x="186" y="682"/>
                </a:cubicBezTo>
                <a:lnTo>
                  <a:pt x="146" y="722"/>
                </a:lnTo>
                <a:close/>
                <a:moveTo>
                  <a:pt x="707" y="707"/>
                </a:moveTo>
                <a:cubicBezTo>
                  <a:pt x="653" y="722"/>
                  <a:pt x="653" y="722"/>
                  <a:pt x="653" y="722"/>
                </a:cubicBezTo>
                <a:cubicBezTo>
                  <a:pt x="614" y="682"/>
                  <a:pt x="614" y="682"/>
                  <a:pt x="614" y="682"/>
                </a:cubicBezTo>
                <a:cubicBezTo>
                  <a:pt x="628" y="628"/>
                  <a:pt x="628" y="628"/>
                  <a:pt x="628" y="628"/>
                </a:cubicBezTo>
                <a:cubicBezTo>
                  <a:pt x="682" y="614"/>
                  <a:pt x="682" y="614"/>
                  <a:pt x="682" y="614"/>
                </a:cubicBezTo>
                <a:cubicBezTo>
                  <a:pt x="722" y="653"/>
                  <a:pt x="722" y="653"/>
                  <a:pt x="722" y="653"/>
                </a:cubicBezTo>
                <a:lnTo>
                  <a:pt x="707" y="707"/>
                </a:lnTo>
                <a:close/>
                <a:moveTo>
                  <a:pt x="707" y="707"/>
                </a:moveTo>
                <a:cubicBezTo>
                  <a:pt x="707" y="707"/>
                  <a:pt x="707" y="707"/>
                  <a:pt x="707" y="707"/>
                </a:cubicBezTo>
              </a:path>
            </a:pathLst>
          </a:custGeom>
          <a:solidFill>
            <a:srgbClr val="6A5546"/>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1" name="Freeform 6"/>
          <p:cNvSpPr>
            <a:spLocks noEditPoints="1"/>
          </p:cNvSpPr>
          <p:nvPr/>
        </p:nvSpPr>
        <p:spPr bwMode="auto">
          <a:xfrm>
            <a:off x="6885237" y="5092088"/>
            <a:ext cx="988912" cy="968421"/>
          </a:xfrm>
          <a:custGeom>
            <a:avLst/>
            <a:gdLst>
              <a:gd name="T0" fmla="*/ 1644 w 4054"/>
              <a:gd name="T1" fmla="*/ 1472 h 3970"/>
              <a:gd name="T2" fmla="*/ 1392 w 4054"/>
              <a:gd name="T3" fmla="*/ 1848 h 3970"/>
              <a:gd name="T4" fmla="*/ 1466 w 4054"/>
              <a:gd name="T5" fmla="*/ 2305 h 3970"/>
              <a:gd name="T6" fmla="*/ 1822 w 4054"/>
              <a:gd name="T7" fmla="*/ 2588 h 3970"/>
              <a:gd name="T8" fmla="*/ 2296 w 4054"/>
              <a:gd name="T9" fmla="*/ 2564 h 3970"/>
              <a:gd name="T10" fmla="*/ 2620 w 4054"/>
              <a:gd name="T11" fmla="*/ 2248 h 3970"/>
              <a:gd name="T12" fmla="*/ 2644 w 4054"/>
              <a:gd name="T13" fmla="*/ 1784 h 3970"/>
              <a:gd name="T14" fmla="*/ 2355 w 4054"/>
              <a:gd name="T15" fmla="*/ 1436 h 3970"/>
              <a:gd name="T16" fmla="*/ 2241 w 4054"/>
              <a:gd name="T17" fmla="*/ 0 h 3970"/>
              <a:gd name="T18" fmla="*/ 2314 w 4054"/>
              <a:gd name="T19" fmla="*/ 130 h 3970"/>
              <a:gd name="T20" fmla="*/ 2422 w 4054"/>
              <a:gd name="T21" fmla="*/ 381 h 3970"/>
              <a:gd name="T22" fmla="*/ 2488 w 4054"/>
              <a:gd name="T23" fmla="*/ 541 h 3970"/>
              <a:gd name="T24" fmla="*/ 2808 w 4054"/>
              <a:gd name="T25" fmla="*/ 613 h 3970"/>
              <a:gd name="T26" fmla="*/ 3046 w 4054"/>
              <a:gd name="T27" fmla="*/ 509 h 3970"/>
              <a:gd name="T28" fmla="*/ 3261 w 4054"/>
              <a:gd name="T29" fmla="*/ 426 h 3970"/>
              <a:gd name="T30" fmla="*/ 3607 w 4054"/>
              <a:gd name="T31" fmla="*/ 762 h 3970"/>
              <a:gd name="T32" fmla="*/ 3526 w 4054"/>
              <a:gd name="T33" fmla="*/ 977 h 3970"/>
              <a:gd name="T34" fmla="*/ 3425 w 4054"/>
              <a:gd name="T35" fmla="*/ 1216 h 3970"/>
              <a:gd name="T36" fmla="*/ 3501 w 4054"/>
              <a:gd name="T37" fmla="*/ 1531 h 3970"/>
              <a:gd name="T38" fmla="*/ 3664 w 4054"/>
              <a:gd name="T39" fmla="*/ 1591 h 3970"/>
              <a:gd name="T40" fmla="*/ 3921 w 4054"/>
              <a:gd name="T41" fmla="*/ 1689 h 3970"/>
              <a:gd name="T42" fmla="*/ 4054 w 4054"/>
              <a:gd name="T43" fmla="*/ 1757 h 3970"/>
              <a:gd name="T44" fmla="*/ 3953 w 4054"/>
              <a:gd name="T45" fmla="*/ 2250 h 3970"/>
              <a:gd name="T46" fmla="*/ 3702 w 4054"/>
              <a:gd name="T47" fmla="*/ 2356 h 3970"/>
              <a:gd name="T48" fmla="*/ 3511 w 4054"/>
              <a:gd name="T49" fmla="*/ 2432 h 3970"/>
              <a:gd name="T50" fmla="*/ 3417 w 4054"/>
              <a:gd name="T51" fmla="*/ 2726 h 3970"/>
              <a:gd name="T52" fmla="*/ 3519 w 4054"/>
              <a:gd name="T53" fmla="*/ 2945 h 3970"/>
              <a:gd name="T54" fmla="*/ 3613 w 4054"/>
              <a:gd name="T55" fmla="*/ 3172 h 3970"/>
              <a:gd name="T56" fmla="*/ 3292 w 4054"/>
              <a:gd name="T57" fmla="*/ 3536 h 3970"/>
              <a:gd name="T58" fmla="*/ 3092 w 4054"/>
              <a:gd name="T59" fmla="*/ 3466 h 3970"/>
              <a:gd name="T60" fmla="*/ 2841 w 4054"/>
              <a:gd name="T61" fmla="*/ 3365 h 3970"/>
              <a:gd name="T62" fmla="*/ 2492 w 4054"/>
              <a:gd name="T63" fmla="*/ 3424 h 3970"/>
              <a:gd name="T64" fmla="*/ 2439 w 4054"/>
              <a:gd name="T65" fmla="*/ 3565 h 3970"/>
              <a:gd name="T66" fmla="*/ 2333 w 4054"/>
              <a:gd name="T67" fmla="*/ 3828 h 3970"/>
              <a:gd name="T68" fmla="*/ 2260 w 4054"/>
              <a:gd name="T69" fmla="*/ 3970 h 3970"/>
              <a:gd name="T70" fmla="*/ 1755 w 4054"/>
              <a:gd name="T71" fmla="*/ 3870 h 3970"/>
              <a:gd name="T72" fmla="*/ 1647 w 4054"/>
              <a:gd name="T73" fmla="*/ 3624 h 3970"/>
              <a:gd name="T74" fmla="*/ 1570 w 4054"/>
              <a:gd name="T75" fmla="*/ 3437 h 3970"/>
              <a:gd name="T76" fmla="*/ 1270 w 4054"/>
              <a:gd name="T77" fmla="*/ 3346 h 3970"/>
              <a:gd name="T78" fmla="*/ 1045 w 4054"/>
              <a:gd name="T79" fmla="*/ 3445 h 3970"/>
              <a:gd name="T80" fmla="*/ 814 w 4054"/>
              <a:gd name="T81" fmla="*/ 3537 h 3970"/>
              <a:gd name="T82" fmla="*/ 443 w 4054"/>
              <a:gd name="T83" fmla="*/ 3223 h 3970"/>
              <a:gd name="T84" fmla="*/ 513 w 4054"/>
              <a:gd name="T85" fmla="*/ 3029 h 3970"/>
              <a:gd name="T86" fmla="*/ 617 w 4054"/>
              <a:gd name="T87" fmla="*/ 2781 h 3970"/>
              <a:gd name="T88" fmla="*/ 557 w 4054"/>
              <a:gd name="T89" fmla="*/ 2441 h 3970"/>
              <a:gd name="T90" fmla="*/ 424 w 4054"/>
              <a:gd name="T91" fmla="*/ 2392 h 3970"/>
              <a:gd name="T92" fmla="*/ 168 w 4054"/>
              <a:gd name="T93" fmla="*/ 2294 h 3970"/>
              <a:gd name="T94" fmla="*/ 4 w 4054"/>
              <a:gd name="T95" fmla="*/ 2217 h 3970"/>
              <a:gd name="T96" fmla="*/ 73 w 4054"/>
              <a:gd name="T97" fmla="*/ 1732 h 3970"/>
              <a:gd name="T98" fmla="*/ 316 w 4054"/>
              <a:gd name="T99" fmla="*/ 1628 h 3970"/>
              <a:gd name="T100" fmla="*/ 529 w 4054"/>
              <a:gd name="T101" fmla="*/ 1543 h 3970"/>
              <a:gd name="T102" fmla="*/ 645 w 4054"/>
              <a:gd name="T103" fmla="*/ 1263 h 3970"/>
              <a:gd name="T104" fmla="*/ 552 w 4054"/>
              <a:gd name="T105" fmla="*/ 1059 h 3970"/>
              <a:gd name="T106" fmla="*/ 451 w 4054"/>
              <a:gd name="T107" fmla="*/ 822 h 3970"/>
              <a:gd name="T108" fmla="*/ 750 w 4054"/>
              <a:gd name="T109" fmla="*/ 432 h 3970"/>
              <a:gd name="T110" fmla="*/ 924 w 4054"/>
              <a:gd name="T111" fmla="*/ 488 h 3970"/>
              <a:gd name="T112" fmla="*/ 1182 w 4054"/>
              <a:gd name="T113" fmla="*/ 591 h 3970"/>
              <a:gd name="T114" fmla="*/ 1314 w 4054"/>
              <a:gd name="T115" fmla="*/ 646 h 3970"/>
              <a:gd name="T116" fmla="*/ 1603 w 4054"/>
              <a:gd name="T117" fmla="*/ 437 h 3970"/>
              <a:gd name="T118" fmla="*/ 1705 w 4054"/>
              <a:gd name="T119" fmla="*/ 177 h 3970"/>
              <a:gd name="T120" fmla="*/ 1790 w 4054"/>
              <a:gd name="T121" fmla="*/ 3 h 3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54" h="3970">
                <a:moveTo>
                  <a:pt x="2027" y="1349"/>
                </a:moveTo>
                <a:lnTo>
                  <a:pt x="1956" y="1353"/>
                </a:lnTo>
                <a:lnTo>
                  <a:pt x="1889" y="1363"/>
                </a:lnTo>
                <a:lnTo>
                  <a:pt x="1822" y="1381"/>
                </a:lnTo>
                <a:lnTo>
                  <a:pt x="1759" y="1405"/>
                </a:lnTo>
                <a:lnTo>
                  <a:pt x="1699" y="1436"/>
                </a:lnTo>
                <a:lnTo>
                  <a:pt x="1644" y="1472"/>
                </a:lnTo>
                <a:lnTo>
                  <a:pt x="1592" y="1513"/>
                </a:lnTo>
                <a:lnTo>
                  <a:pt x="1545" y="1559"/>
                </a:lnTo>
                <a:lnTo>
                  <a:pt x="1503" y="1609"/>
                </a:lnTo>
                <a:lnTo>
                  <a:pt x="1466" y="1664"/>
                </a:lnTo>
                <a:lnTo>
                  <a:pt x="1435" y="1723"/>
                </a:lnTo>
                <a:lnTo>
                  <a:pt x="1411" y="1784"/>
                </a:lnTo>
                <a:lnTo>
                  <a:pt x="1392" y="1848"/>
                </a:lnTo>
                <a:lnTo>
                  <a:pt x="1382" y="1915"/>
                </a:lnTo>
                <a:lnTo>
                  <a:pt x="1378" y="1984"/>
                </a:lnTo>
                <a:lnTo>
                  <a:pt x="1382" y="2054"/>
                </a:lnTo>
                <a:lnTo>
                  <a:pt x="1392" y="2121"/>
                </a:lnTo>
                <a:lnTo>
                  <a:pt x="1411" y="2185"/>
                </a:lnTo>
                <a:lnTo>
                  <a:pt x="1435" y="2248"/>
                </a:lnTo>
                <a:lnTo>
                  <a:pt x="1466" y="2305"/>
                </a:lnTo>
                <a:lnTo>
                  <a:pt x="1503" y="2360"/>
                </a:lnTo>
                <a:lnTo>
                  <a:pt x="1545" y="2410"/>
                </a:lnTo>
                <a:lnTo>
                  <a:pt x="1592" y="2456"/>
                </a:lnTo>
                <a:lnTo>
                  <a:pt x="1644" y="2497"/>
                </a:lnTo>
                <a:lnTo>
                  <a:pt x="1699" y="2533"/>
                </a:lnTo>
                <a:lnTo>
                  <a:pt x="1759" y="2564"/>
                </a:lnTo>
                <a:lnTo>
                  <a:pt x="1822" y="2588"/>
                </a:lnTo>
                <a:lnTo>
                  <a:pt x="1889" y="2606"/>
                </a:lnTo>
                <a:lnTo>
                  <a:pt x="1956" y="2616"/>
                </a:lnTo>
                <a:lnTo>
                  <a:pt x="2027" y="2620"/>
                </a:lnTo>
                <a:lnTo>
                  <a:pt x="2099" y="2616"/>
                </a:lnTo>
                <a:lnTo>
                  <a:pt x="2166" y="2606"/>
                </a:lnTo>
                <a:lnTo>
                  <a:pt x="2233" y="2588"/>
                </a:lnTo>
                <a:lnTo>
                  <a:pt x="2296" y="2564"/>
                </a:lnTo>
                <a:lnTo>
                  <a:pt x="2355" y="2533"/>
                </a:lnTo>
                <a:lnTo>
                  <a:pt x="2411" y="2497"/>
                </a:lnTo>
                <a:lnTo>
                  <a:pt x="2462" y="2456"/>
                </a:lnTo>
                <a:lnTo>
                  <a:pt x="2510" y="2410"/>
                </a:lnTo>
                <a:lnTo>
                  <a:pt x="2552" y="2360"/>
                </a:lnTo>
                <a:lnTo>
                  <a:pt x="2589" y="2305"/>
                </a:lnTo>
                <a:lnTo>
                  <a:pt x="2620" y="2248"/>
                </a:lnTo>
                <a:lnTo>
                  <a:pt x="2644" y="2185"/>
                </a:lnTo>
                <a:lnTo>
                  <a:pt x="2662" y="2121"/>
                </a:lnTo>
                <a:lnTo>
                  <a:pt x="2673" y="2054"/>
                </a:lnTo>
                <a:lnTo>
                  <a:pt x="2677" y="1984"/>
                </a:lnTo>
                <a:lnTo>
                  <a:pt x="2673" y="1915"/>
                </a:lnTo>
                <a:lnTo>
                  <a:pt x="2662" y="1848"/>
                </a:lnTo>
                <a:lnTo>
                  <a:pt x="2644" y="1784"/>
                </a:lnTo>
                <a:lnTo>
                  <a:pt x="2620" y="1723"/>
                </a:lnTo>
                <a:lnTo>
                  <a:pt x="2589" y="1664"/>
                </a:lnTo>
                <a:lnTo>
                  <a:pt x="2552" y="1609"/>
                </a:lnTo>
                <a:lnTo>
                  <a:pt x="2510" y="1559"/>
                </a:lnTo>
                <a:lnTo>
                  <a:pt x="2462" y="1513"/>
                </a:lnTo>
                <a:lnTo>
                  <a:pt x="2411" y="1472"/>
                </a:lnTo>
                <a:lnTo>
                  <a:pt x="2355" y="1436"/>
                </a:lnTo>
                <a:lnTo>
                  <a:pt x="2296" y="1405"/>
                </a:lnTo>
                <a:lnTo>
                  <a:pt x="2233" y="1381"/>
                </a:lnTo>
                <a:lnTo>
                  <a:pt x="2166" y="1363"/>
                </a:lnTo>
                <a:lnTo>
                  <a:pt x="2099" y="1353"/>
                </a:lnTo>
                <a:lnTo>
                  <a:pt x="2027" y="1349"/>
                </a:lnTo>
                <a:close/>
                <a:moveTo>
                  <a:pt x="1795" y="0"/>
                </a:moveTo>
                <a:lnTo>
                  <a:pt x="2241" y="0"/>
                </a:lnTo>
                <a:lnTo>
                  <a:pt x="2246" y="3"/>
                </a:lnTo>
                <a:lnTo>
                  <a:pt x="2252" y="12"/>
                </a:lnTo>
                <a:lnTo>
                  <a:pt x="2262" y="27"/>
                </a:lnTo>
                <a:lnTo>
                  <a:pt x="2273" y="48"/>
                </a:lnTo>
                <a:lnTo>
                  <a:pt x="2285" y="71"/>
                </a:lnTo>
                <a:lnTo>
                  <a:pt x="2298" y="99"/>
                </a:lnTo>
                <a:lnTo>
                  <a:pt x="2314" y="130"/>
                </a:lnTo>
                <a:lnTo>
                  <a:pt x="2329" y="163"/>
                </a:lnTo>
                <a:lnTo>
                  <a:pt x="2344" y="199"/>
                </a:lnTo>
                <a:lnTo>
                  <a:pt x="2360" y="235"/>
                </a:lnTo>
                <a:lnTo>
                  <a:pt x="2376" y="272"/>
                </a:lnTo>
                <a:lnTo>
                  <a:pt x="2392" y="309"/>
                </a:lnTo>
                <a:lnTo>
                  <a:pt x="2407" y="346"/>
                </a:lnTo>
                <a:lnTo>
                  <a:pt x="2422" y="381"/>
                </a:lnTo>
                <a:lnTo>
                  <a:pt x="2437" y="414"/>
                </a:lnTo>
                <a:lnTo>
                  <a:pt x="2449" y="445"/>
                </a:lnTo>
                <a:lnTo>
                  <a:pt x="2460" y="473"/>
                </a:lnTo>
                <a:lnTo>
                  <a:pt x="2470" y="497"/>
                </a:lnTo>
                <a:lnTo>
                  <a:pt x="2479" y="516"/>
                </a:lnTo>
                <a:lnTo>
                  <a:pt x="2484" y="532"/>
                </a:lnTo>
                <a:lnTo>
                  <a:pt x="2488" y="541"/>
                </a:lnTo>
                <a:lnTo>
                  <a:pt x="2489" y="545"/>
                </a:lnTo>
                <a:lnTo>
                  <a:pt x="2737" y="645"/>
                </a:lnTo>
                <a:lnTo>
                  <a:pt x="2740" y="643"/>
                </a:lnTo>
                <a:lnTo>
                  <a:pt x="2749" y="638"/>
                </a:lnTo>
                <a:lnTo>
                  <a:pt x="2764" y="632"/>
                </a:lnTo>
                <a:lnTo>
                  <a:pt x="2784" y="623"/>
                </a:lnTo>
                <a:lnTo>
                  <a:pt x="2808" y="613"/>
                </a:lnTo>
                <a:lnTo>
                  <a:pt x="2836" y="600"/>
                </a:lnTo>
                <a:lnTo>
                  <a:pt x="2867" y="587"/>
                </a:lnTo>
                <a:lnTo>
                  <a:pt x="2900" y="572"/>
                </a:lnTo>
                <a:lnTo>
                  <a:pt x="2935" y="556"/>
                </a:lnTo>
                <a:lnTo>
                  <a:pt x="2972" y="541"/>
                </a:lnTo>
                <a:lnTo>
                  <a:pt x="3009" y="524"/>
                </a:lnTo>
                <a:lnTo>
                  <a:pt x="3046" y="509"/>
                </a:lnTo>
                <a:lnTo>
                  <a:pt x="3083" y="493"/>
                </a:lnTo>
                <a:lnTo>
                  <a:pt x="3119" y="479"/>
                </a:lnTo>
                <a:lnTo>
                  <a:pt x="3152" y="465"/>
                </a:lnTo>
                <a:lnTo>
                  <a:pt x="3184" y="452"/>
                </a:lnTo>
                <a:lnTo>
                  <a:pt x="3214" y="442"/>
                </a:lnTo>
                <a:lnTo>
                  <a:pt x="3239" y="432"/>
                </a:lnTo>
                <a:lnTo>
                  <a:pt x="3261" y="426"/>
                </a:lnTo>
                <a:lnTo>
                  <a:pt x="3278" y="422"/>
                </a:lnTo>
                <a:lnTo>
                  <a:pt x="3291" y="419"/>
                </a:lnTo>
                <a:lnTo>
                  <a:pt x="3297" y="420"/>
                </a:lnTo>
                <a:lnTo>
                  <a:pt x="3612" y="728"/>
                </a:lnTo>
                <a:lnTo>
                  <a:pt x="3613" y="734"/>
                </a:lnTo>
                <a:lnTo>
                  <a:pt x="3612" y="746"/>
                </a:lnTo>
                <a:lnTo>
                  <a:pt x="3607" y="762"/>
                </a:lnTo>
                <a:lnTo>
                  <a:pt x="3600" y="784"/>
                </a:lnTo>
                <a:lnTo>
                  <a:pt x="3591" y="810"/>
                </a:lnTo>
                <a:lnTo>
                  <a:pt x="3581" y="839"/>
                </a:lnTo>
                <a:lnTo>
                  <a:pt x="3570" y="871"/>
                </a:lnTo>
                <a:lnTo>
                  <a:pt x="3556" y="906"/>
                </a:lnTo>
                <a:lnTo>
                  <a:pt x="3542" y="942"/>
                </a:lnTo>
                <a:lnTo>
                  <a:pt x="3526" y="977"/>
                </a:lnTo>
                <a:lnTo>
                  <a:pt x="3511" y="1015"/>
                </a:lnTo>
                <a:lnTo>
                  <a:pt x="3495" y="1053"/>
                </a:lnTo>
                <a:lnTo>
                  <a:pt x="3480" y="1089"/>
                </a:lnTo>
                <a:lnTo>
                  <a:pt x="3465" y="1123"/>
                </a:lnTo>
                <a:lnTo>
                  <a:pt x="3451" y="1157"/>
                </a:lnTo>
                <a:lnTo>
                  <a:pt x="3438" y="1187"/>
                </a:lnTo>
                <a:lnTo>
                  <a:pt x="3425" y="1216"/>
                </a:lnTo>
                <a:lnTo>
                  <a:pt x="3415" y="1240"/>
                </a:lnTo>
                <a:lnTo>
                  <a:pt x="3407" y="1259"/>
                </a:lnTo>
                <a:lnTo>
                  <a:pt x="3401" y="1274"/>
                </a:lnTo>
                <a:lnTo>
                  <a:pt x="3396" y="1283"/>
                </a:lnTo>
                <a:lnTo>
                  <a:pt x="3394" y="1286"/>
                </a:lnTo>
                <a:lnTo>
                  <a:pt x="3497" y="1529"/>
                </a:lnTo>
                <a:lnTo>
                  <a:pt x="3501" y="1531"/>
                </a:lnTo>
                <a:lnTo>
                  <a:pt x="3510" y="1534"/>
                </a:lnTo>
                <a:lnTo>
                  <a:pt x="3525" y="1540"/>
                </a:lnTo>
                <a:lnTo>
                  <a:pt x="3545" y="1547"/>
                </a:lnTo>
                <a:lnTo>
                  <a:pt x="3571" y="1556"/>
                </a:lnTo>
                <a:lnTo>
                  <a:pt x="3599" y="1566"/>
                </a:lnTo>
                <a:lnTo>
                  <a:pt x="3630" y="1578"/>
                </a:lnTo>
                <a:lnTo>
                  <a:pt x="3664" y="1591"/>
                </a:lnTo>
                <a:lnTo>
                  <a:pt x="3700" y="1604"/>
                </a:lnTo>
                <a:lnTo>
                  <a:pt x="3737" y="1618"/>
                </a:lnTo>
                <a:lnTo>
                  <a:pt x="3776" y="1632"/>
                </a:lnTo>
                <a:lnTo>
                  <a:pt x="3814" y="1647"/>
                </a:lnTo>
                <a:lnTo>
                  <a:pt x="3851" y="1661"/>
                </a:lnTo>
                <a:lnTo>
                  <a:pt x="3887" y="1675"/>
                </a:lnTo>
                <a:lnTo>
                  <a:pt x="3921" y="1689"/>
                </a:lnTo>
                <a:lnTo>
                  <a:pt x="3953" y="1703"/>
                </a:lnTo>
                <a:lnTo>
                  <a:pt x="3981" y="1715"/>
                </a:lnTo>
                <a:lnTo>
                  <a:pt x="4005" y="1726"/>
                </a:lnTo>
                <a:lnTo>
                  <a:pt x="4026" y="1737"/>
                </a:lnTo>
                <a:lnTo>
                  <a:pt x="4041" y="1746"/>
                </a:lnTo>
                <a:lnTo>
                  <a:pt x="4051" y="1752"/>
                </a:lnTo>
                <a:lnTo>
                  <a:pt x="4054" y="1757"/>
                </a:lnTo>
                <a:lnTo>
                  <a:pt x="4054" y="2194"/>
                </a:lnTo>
                <a:lnTo>
                  <a:pt x="4051" y="2199"/>
                </a:lnTo>
                <a:lnTo>
                  <a:pt x="4041" y="2205"/>
                </a:lnTo>
                <a:lnTo>
                  <a:pt x="4026" y="2214"/>
                </a:lnTo>
                <a:lnTo>
                  <a:pt x="4005" y="2226"/>
                </a:lnTo>
                <a:lnTo>
                  <a:pt x="3981" y="2237"/>
                </a:lnTo>
                <a:lnTo>
                  <a:pt x="3953" y="2250"/>
                </a:lnTo>
                <a:lnTo>
                  <a:pt x="3921" y="2264"/>
                </a:lnTo>
                <a:lnTo>
                  <a:pt x="3887" y="2280"/>
                </a:lnTo>
                <a:lnTo>
                  <a:pt x="3851" y="2295"/>
                </a:lnTo>
                <a:lnTo>
                  <a:pt x="3814" y="2310"/>
                </a:lnTo>
                <a:lnTo>
                  <a:pt x="3776" y="2326"/>
                </a:lnTo>
                <a:lnTo>
                  <a:pt x="3739" y="2342"/>
                </a:lnTo>
                <a:lnTo>
                  <a:pt x="3702" y="2356"/>
                </a:lnTo>
                <a:lnTo>
                  <a:pt x="3666" y="2372"/>
                </a:lnTo>
                <a:lnTo>
                  <a:pt x="3631" y="2385"/>
                </a:lnTo>
                <a:lnTo>
                  <a:pt x="3599" y="2397"/>
                </a:lnTo>
                <a:lnTo>
                  <a:pt x="3571" y="2409"/>
                </a:lnTo>
                <a:lnTo>
                  <a:pt x="3547" y="2418"/>
                </a:lnTo>
                <a:lnTo>
                  <a:pt x="3526" y="2426"/>
                </a:lnTo>
                <a:lnTo>
                  <a:pt x="3511" y="2432"/>
                </a:lnTo>
                <a:lnTo>
                  <a:pt x="3502" y="2436"/>
                </a:lnTo>
                <a:lnTo>
                  <a:pt x="3498" y="2437"/>
                </a:lnTo>
                <a:lnTo>
                  <a:pt x="3396" y="2680"/>
                </a:lnTo>
                <a:lnTo>
                  <a:pt x="3397" y="2683"/>
                </a:lnTo>
                <a:lnTo>
                  <a:pt x="3401" y="2692"/>
                </a:lnTo>
                <a:lnTo>
                  <a:pt x="3408" y="2707"/>
                </a:lnTo>
                <a:lnTo>
                  <a:pt x="3417" y="2726"/>
                </a:lnTo>
                <a:lnTo>
                  <a:pt x="3429" y="2749"/>
                </a:lnTo>
                <a:lnTo>
                  <a:pt x="3440" y="2776"/>
                </a:lnTo>
                <a:lnTo>
                  <a:pt x="3454" y="2807"/>
                </a:lnTo>
                <a:lnTo>
                  <a:pt x="3470" y="2839"/>
                </a:lnTo>
                <a:lnTo>
                  <a:pt x="3485" y="2874"/>
                </a:lnTo>
                <a:lnTo>
                  <a:pt x="3502" y="2910"/>
                </a:lnTo>
                <a:lnTo>
                  <a:pt x="3519" y="2945"/>
                </a:lnTo>
                <a:lnTo>
                  <a:pt x="3535" y="2983"/>
                </a:lnTo>
                <a:lnTo>
                  <a:pt x="3551" y="3018"/>
                </a:lnTo>
                <a:lnTo>
                  <a:pt x="3566" y="3054"/>
                </a:lnTo>
                <a:lnTo>
                  <a:pt x="3580" y="3088"/>
                </a:lnTo>
                <a:lnTo>
                  <a:pt x="3593" y="3118"/>
                </a:lnTo>
                <a:lnTo>
                  <a:pt x="3603" y="3146"/>
                </a:lnTo>
                <a:lnTo>
                  <a:pt x="3613" y="3172"/>
                </a:lnTo>
                <a:lnTo>
                  <a:pt x="3620" y="3194"/>
                </a:lnTo>
                <a:lnTo>
                  <a:pt x="3625" y="3210"/>
                </a:lnTo>
                <a:lnTo>
                  <a:pt x="3626" y="3222"/>
                </a:lnTo>
                <a:lnTo>
                  <a:pt x="3625" y="3227"/>
                </a:lnTo>
                <a:lnTo>
                  <a:pt x="3310" y="3536"/>
                </a:lnTo>
                <a:lnTo>
                  <a:pt x="3303" y="3537"/>
                </a:lnTo>
                <a:lnTo>
                  <a:pt x="3292" y="3536"/>
                </a:lnTo>
                <a:lnTo>
                  <a:pt x="3274" y="3532"/>
                </a:lnTo>
                <a:lnTo>
                  <a:pt x="3252" y="3525"/>
                </a:lnTo>
                <a:lnTo>
                  <a:pt x="3227" y="3516"/>
                </a:lnTo>
                <a:lnTo>
                  <a:pt x="3196" y="3506"/>
                </a:lnTo>
                <a:lnTo>
                  <a:pt x="3164" y="3495"/>
                </a:lnTo>
                <a:lnTo>
                  <a:pt x="3129" y="3481"/>
                </a:lnTo>
                <a:lnTo>
                  <a:pt x="3092" y="3466"/>
                </a:lnTo>
                <a:lnTo>
                  <a:pt x="3055" y="3452"/>
                </a:lnTo>
                <a:lnTo>
                  <a:pt x="3017" y="3437"/>
                </a:lnTo>
                <a:lnTo>
                  <a:pt x="2979" y="3422"/>
                </a:lnTo>
                <a:lnTo>
                  <a:pt x="2942" y="3406"/>
                </a:lnTo>
                <a:lnTo>
                  <a:pt x="2906" y="3392"/>
                </a:lnTo>
                <a:lnTo>
                  <a:pt x="2872" y="3378"/>
                </a:lnTo>
                <a:lnTo>
                  <a:pt x="2841" y="3365"/>
                </a:lnTo>
                <a:lnTo>
                  <a:pt x="2813" y="3354"/>
                </a:lnTo>
                <a:lnTo>
                  <a:pt x="2789" y="3344"/>
                </a:lnTo>
                <a:lnTo>
                  <a:pt x="2768" y="3335"/>
                </a:lnTo>
                <a:lnTo>
                  <a:pt x="2754" y="3328"/>
                </a:lnTo>
                <a:lnTo>
                  <a:pt x="2744" y="3324"/>
                </a:lnTo>
                <a:lnTo>
                  <a:pt x="2741" y="3323"/>
                </a:lnTo>
                <a:lnTo>
                  <a:pt x="2492" y="3424"/>
                </a:lnTo>
                <a:lnTo>
                  <a:pt x="2490" y="3427"/>
                </a:lnTo>
                <a:lnTo>
                  <a:pt x="2487" y="3437"/>
                </a:lnTo>
                <a:lnTo>
                  <a:pt x="2481" y="3454"/>
                </a:lnTo>
                <a:lnTo>
                  <a:pt x="2472" y="3475"/>
                </a:lnTo>
                <a:lnTo>
                  <a:pt x="2462" y="3502"/>
                </a:lnTo>
                <a:lnTo>
                  <a:pt x="2452" y="3532"/>
                </a:lnTo>
                <a:lnTo>
                  <a:pt x="2439" y="3565"/>
                </a:lnTo>
                <a:lnTo>
                  <a:pt x="2425" y="3601"/>
                </a:lnTo>
                <a:lnTo>
                  <a:pt x="2410" y="3638"/>
                </a:lnTo>
                <a:lnTo>
                  <a:pt x="2394" y="3678"/>
                </a:lnTo>
                <a:lnTo>
                  <a:pt x="2379" y="3716"/>
                </a:lnTo>
                <a:lnTo>
                  <a:pt x="2364" y="3755"/>
                </a:lnTo>
                <a:lnTo>
                  <a:pt x="2348" y="3792"/>
                </a:lnTo>
                <a:lnTo>
                  <a:pt x="2333" y="3828"/>
                </a:lnTo>
                <a:lnTo>
                  <a:pt x="2319" y="3861"/>
                </a:lnTo>
                <a:lnTo>
                  <a:pt x="2305" y="3892"/>
                </a:lnTo>
                <a:lnTo>
                  <a:pt x="2293" y="3917"/>
                </a:lnTo>
                <a:lnTo>
                  <a:pt x="2282" y="3939"/>
                </a:lnTo>
                <a:lnTo>
                  <a:pt x="2273" y="3956"/>
                </a:lnTo>
                <a:lnTo>
                  <a:pt x="2265" y="3966"/>
                </a:lnTo>
                <a:lnTo>
                  <a:pt x="2260" y="3970"/>
                </a:lnTo>
                <a:lnTo>
                  <a:pt x="1814" y="3970"/>
                </a:lnTo>
                <a:lnTo>
                  <a:pt x="1809" y="3966"/>
                </a:lnTo>
                <a:lnTo>
                  <a:pt x="1802" y="3957"/>
                </a:lnTo>
                <a:lnTo>
                  <a:pt x="1793" y="3942"/>
                </a:lnTo>
                <a:lnTo>
                  <a:pt x="1781" y="3922"/>
                </a:lnTo>
                <a:lnTo>
                  <a:pt x="1768" y="3898"/>
                </a:lnTo>
                <a:lnTo>
                  <a:pt x="1755" y="3870"/>
                </a:lnTo>
                <a:lnTo>
                  <a:pt x="1741" y="3839"/>
                </a:lnTo>
                <a:lnTo>
                  <a:pt x="1726" y="3806"/>
                </a:lnTo>
                <a:lnTo>
                  <a:pt x="1711" y="3770"/>
                </a:lnTo>
                <a:lnTo>
                  <a:pt x="1694" y="3734"/>
                </a:lnTo>
                <a:lnTo>
                  <a:pt x="1679" y="3697"/>
                </a:lnTo>
                <a:lnTo>
                  <a:pt x="1662" y="3660"/>
                </a:lnTo>
                <a:lnTo>
                  <a:pt x="1647" y="3624"/>
                </a:lnTo>
                <a:lnTo>
                  <a:pt x="1632" y="3588"/>
                </a:lnTo>
                <a:lnTo>
                  <a:pt x="1618" y="3555"/>
                </a:lnTo>
                <a:lnTo>
                  <a:pt x="1606" y="3524"/>
                </a:lnTo>
                <a:lnTo>
                  <a:pt x="1594" y="3496"/>
                </a:lnTo>
                <a:lnTo>
                  <a:pt x="1584" y="3472"/>
                </a:lnTo>
                <a:lnTo>
                  <a:pt x="1576" y="3452"/>
                </a:lnTo>
                <a:lnTo>
                  <a:pt x="1570" y="3437"/>
                </a:lnTo>
                <a:lnTo>
                  <a:pt x="1566" y="3428"/>
                </a:lnTo>
                <a:lnTo>
                  <a:pt x="1565" y="3424"/>
                </a:lnTo>
                <a:lnTo>
                  <a:pt x="1316" y="3324"/>
                </a:lnTo>
                <a:lnTo>
                  <a:pt x="1314" y="3326"/>
                </a:lnTo>
                <a:lnTo>
                  <a:pt x="1305" y="3331"/>
                </a:lnTo>
                <a:lnTo>
                  <a:pt x="1289" y="3337"/>
                </a:lnTo>
                <a:lnTo>
                  <a:pt x="1270" y="3346"/>
                </a:lnTo>
                <a:lnTo>
                  <a:pt x="1246" y="3356"/>
                </a:lnTo>
                <a:lnTo>
                  <a:pt x="1218" y="3369"/>
                </a:lnTo>
                <a:lnTo>
                  <a:pt x="1187" y="3382"/>
                </a:lnTo>
                <a:lnTo>
                  <a:pt x="1154" y="3397"/>
                </a:lnTo>
                <a:lnTo>
                  <a:pt x="1119" y="3413"/>
                </a:lnTo>
                <a:lnTo>
                  <a:pt x="1082" y="3428"/>
                </a:lnTo>
                <a:lnTo>
                  <a:pt x="1045" y="3445"/>
                </a:lnTo>
                <a:lnTo>
                  <a:pt x="1008" y="3460"/>
                </a:lnTo>
                <a:lnTo>
                  <a:pt x="971" y="3475"/>
                </a:lnTo>
                <a:lnTo>
                  <a:pt x="935" y="3491"/>
                </a:lnTo>
                <a:lnTo>
                  <a:pt x="901" y="3505"/>
                </a:lnTo>
                <a:lnTo>
                  <a:pt x="869" y="3516"/>
                </a:lnTo>
                <a:lnTo>
                  <a:pt x="840" y="3528"/>
                </a:lnTo>
                <a:lnTo>
                  <a:pt x="814" y="3537"/>
                </a:lnTo>
                <a:lnTo>
                  <a:pt x="793" y="3545"/>
                </a:lnTo>
                <a:lnTo>
                  <a:pt x="776" y="3548"/>
                </a:lnTo>
                <a:lnTo>
                  <a:pt x="763" y="3551"/>
                </a:lnTo>
                <a:lnTo>
                  <a:pt x="758" y="3550"/>
                </a:lnTo>
                <a:lnTo>
                  <a:pt x="443" y="3240"/>
                </a:lnTo>
                <a:lnTo>
                  <a:pt x="442" y="3235"/>
                </a:lnTo>
                <a:lnTo>
                  <a:pt x="443" y="3223"/>
                </a:lnTo>
                <a:lnTo>
                  <a:pt x="448" y="3207"/>
                </a:lnTo>
                <a:lnTo>
                  <a:pt x="455" y="3185"/>
                </a:lnTo>
                <a:lnTo>
                  <a:pt x="464" y="3159"/>
                </a:lnTo>
                <a:lnTo>
                  <a:pt x="474" y="3130"/>
                </a:lnTo>
                <a:lnTo>
                  <a:pt x="485" y="3098"/>
                </a:lnTo>
                <a:lnTo>
                  <a:pt x="499" y="3064"/>
                </a:lnTo>
                <a:lnTo>
                  <a:pt x="513" y="3029"/>
                </a:lnTo>
                <a:lnTo>
                  <a:pt x="529" y="2991"/>
                </a:lnTo>
                <a:lnTo>
                  <a:pt x="544" y="2954"/>
                </a:lnTo>
                <a:lnTo>
                  <a:pt x="560" y="2917"/>
                </a:lnTo>
                <a:lnTo>
                  <a:pt x="575" y="2880"/>
                </a:lnTo>
                <a:lnTo>
                  <a:pt x="589" y="2846"/>
                </a:lnTo>
                <a:lnTo>
                  <a:pt x="604" y="2812"/>
                </a:lnTo>
                <a:lnTo>
                  <a:pt x="617" y="2781"/>
                </a:lnTo>
                <a:lnTo>
                  <a:pt x="629" y="2753"/>
                </a:lnTo>
                <a:lnTo>
                  <a:pt x="639" y="2730"/>
                </a:lnTo>
                <a:lnTo>
                  <a:pt x="648" y="2710"/>
                </a:lnTo>
                <a:lnTo>
                  <a:pt x="654" y="2696"/>
                </a:lnTo>
                <a:lnTo>
                  <a:pt x="658" y="2687"/>
                </a:lnTo>
                <a:lnTo>
                  <a:pt x="661" y="2683"/>
                </a:lnTo>
                <a:lnTo>
                  <a:pt x="557" y="2441"/>
                </a:lnTo>
                <a:lnTo>
                  <a:pt x="554" y="2440"/>
                </a:lnTo>
                <a:lnTo>
                  <a:pt x="544" y="2436"/>
                </a:lnTo>
                <a:lnTo>
                  <a:pt x="529" y="2431"/>
                </a:lnTo>
                <a:lnTo>
                  <a:pt x="508" y="2423"/>
                </a:lnTo>
                <a:lnTo>
                  <a:pt x="484" y="2414"/>
                </a:lnTo>
                <a:lnTo>
                  <a:pt x="456" y="2404"/>
                </a:lnTo>
                <a:lnTo>
                  <a:pt x="424" y="2392"/>
                </a:lnTo>
                <a:lnTo>
                  <a:pt x="391" y="2379"/>
                </a:lnTo>
                <a:lnTo>
                  <a:pt x="353" y="2367"/>
                </a:lnTo>
                <a:lnTo>
                  <a:pt x="316" y="2353"/>
                </a:lnTo>
                <a:lnTo>
                  <a:pt x="279" y="2337"/>
                </a:lnTo>
                <a:lnTo>
                  <a:pt x="241" y="2323"/>
                </a:lnTo>
                <a:lnTo>
                  <a:pt x="204" y="2308"/>
                </a:lnTo>
                <a:lnTo>
                  <a:pt x="168" y="2294"/>
                </a:lnTo>
                <a:lnTo>
                  <a:pt x="133" y="2280"/>
                </a:lnTo>
                <a:lnTo>
                  <a:pt x="101" y="2267"/>
                </a:lnTo>
                <a:lnTo>
                  <a:pt x="73" y="2254"/>
                </a:lnTo>
                <a:lnTo>
                  <a:pt x="49" y="2242"/>
                </a:lnTo>
                <a:lnTo>
                  <a:pt x="28" y="2232"/>
                </a:lnTo>
                <a:lnTo>
                  <a:pt x="13" y="2223"/>
                </a:lnTo>
                <a:lnTo>
                  <a:pt x="4" y="2217"/>
                </a:lnTo>
                <a:lnTo>
                  <a:pt x="0" y="2212"/>
                </a:lnTo>
                <a:lnTo>
                  <a:pt x="0" y="1775"/>
                </a:lnTo>
                <a:lnTo>
                  <a:pt x="4" y="1770"/>
                </a:lnTo>
                <a:lnTo>
                  <a:pt x="13" y="1764"/>
                </a:lnTo>
                <a:lnTo>
                  <a:pt x="28" y="1755"/>
                </a:lnTo>
                <a:lnTo>
                  <a:pt x="49" y="1743"/>
                </a:lnTo>
                <a:lnTo>
                  <a:pt x="73" y="1732"/>
                </a:lnTo>
                <a:lnTo>
                  <a:pt x="101" y="1719"/>
                </a:lnTo>
                <a:lnTo>
                  <a:pt x="133" y="1705"/>
                </a:lnTo>
                <a:lnTo>
                  <a:pt x="168" y="1689"/>
                </a:lnTo>
                <a:lnTo>
                  <a:pt x="204" y="1674"/>
                </a:lnTo>
                <a:lnTo>
                  <a:pt x="241" y="1659"/>
                </a:lnTo>
                <a:lnTo>
                  <a:pt x="278" y="1643"/>
                </a:lnTo>
                <a:lnTo>
                  <a:pt x="316" y="1628"/>
                </a:lnTo>
                <a:lnTo>
                  <a:pt x="353" y="1612"/>
                </a:lnTo>
                <a:lnTo>
                  <a:pt x="389" y="1598"/>
                </a:lnTo>
                <a:lnTo>
                  <a:pt x="424" y="1584"/>
                </a:lnTo>
                <a:lnTo>
                  <a:pt x="455" y="1572"/>
                </a:lnTo>
                <a:lnTo>
                  <a:pt x="484" y="1561"/>
                </a:lnTo>
                <a:lnTo>
                  <a:pt x="508" y="1551"/>
                </a:lnTo>
                <a:lnTo>
                  <a:pt x="529" y="1543"/>
                </a:lnTo>
                <a:lnTo>
                  <a:pt x="544" y="1537"/>
                </a:lnTo>
                <a:lnTo>
                  <a:pt x="553" y="1533"/>
                </a:lnTo>
                <a:lnTo>
                  <a:pt x="557" y="1532"/>
                </a:lnTo>
                <a:lnTo>
                  <a:pt x="658" y="1290"/>
                </a:lnTo>
                <a:lnTo>
                  <a:pt x="657" y="1286"/>
                </a:lnTo>
                <a:lnTo>
                  <a:pt x="653" y="1277"/>
                </a:lnTo>
                <a:lnTo>
                  <a:pt x="645" y="1263"/>
                </a:lnTo>
                <a:lnTo>
                  <a:pt x="636" y="1244"/>
                </a:lnTo>
                <a:lnTo>
                  <a:pt x="626" y="1219"/>
                </a:lnTo>
                <a:lnTo>
                  <a:pt x="613" y="1193"/>
                </a:lnTo>
                <a:lnTo>
                  <a:pt x="599" y="1163"/>
                </a:lnTo>
                <a:lnTo>
                  <a:pt x="584" y="1130"/>
                </a:lnTo>
                <a:lnTo>
                  <a:pt x="568" y="1095"/>
                </a:lnTo>
                <a:lnTo>
                  <a:pt x="552" y="1059"/>
                </a:lnTo>
                <a:lnTo>
                  <a:pt x="536" y="1024"/>
                </a:lnTo>
                <a:lnTo>
                  <a:pt x="520" y="986"/>
                </a:lnTo>
                <a:lnTo>
                  <a:pt x="504" y="951"/>
                </a:lnTo>
                <a:lnTo>
                  <a:pt x="489" y="916"/>
                </a:lnTo>
                <a:lnTo>
                  <a:pt x="475" y="883"/>
                </a:lnTo>
                <a:lnTo>
                  <a:pt x="462" y="851"/>
                </a:lnTo>
                <a:lnTo>
                  <a:pt x="451" y="822"/>
                </a:lnTo>
                <a:lnTo>
                  <a:pt x="442" y="797"/>
                </a:lnTo>
                <a:lnTo>
                  <a:pt x="435" y="776"/>
                </a:lnTo>
                <a:lnTo>
                  <a:pt x="430" y="760"/>
                </a:lnTo>
                <a:lnTo>
                  <a:pt x="429" y="748"/>
                </a:lnTo>
                <a:lnTo>
                  <a:pt x="430" y="742"/>
                </a:lnTo>
                <a:lnTo>
                  <a:pt x="745" y="433"/>
                </a:lnTo>
                <a:lnTo>
                  <a:pt x="750" y="432"/>
                </a:lnTo>
                <a:lnTo>
                  <a:pt x="763" y="433"/>
                </a:lnTo>
                <a:lnTo>
                  <a:pt x="780" y="438"/>
                </a:lnTo>
                <a:lnTo>
                  <a:pt x="802" y="445"/>
                </a:lnTo>
                <a:lnTo>
                  <a:pt x="828" y="452"/>
                </a:lnTo>
                <a:lnTo>
                  <a:pt x="858" y="463"/>
                </a:lnTo>
                <a:lnTo>
                  <a:pt x="890" y="476"/>
                </a:lnTo>
                <a:lnTo>
                  <a:pt x="924" y="488"/>
                </a:lnTo>
                <a:lnTo>
                  <a:pt x="962" y="502"/>
                </a:lnTo>
                <a:lnTo>
                  <a:pt x="999" y="516"/>
                </a:lnTo>
                <a:lnTo>
                  <a:pt x="1037" y="532"/>
                </a:lnTo>
                <a:lnTo>
                  <a:pt x="1076" y="547"/>
                </a:lnTo>
                <a:lnTo>
                  <a:pt x="1113" y="563"/>
                </a:lnTo>
                <a:lnTo>
                  <a:pt x="1149" y="577"/>
                </a:lnTo>
                <a:lnTo>
                  <a:pt x="1182" y="591"/>
                </a:lnTo>
                <a:lnTo>
                  <a:pt x="1214" y="604"/>
                </a:lnTo>
                <a:lnTo>
                  <a:pt x="1242" y="616"/>
                </a:lnTo>
                <a:lnTo>
                  <a:pt x="1266" y="627"/>
                </a:lnTo>
                <a:lnTo>
                  <a:pt x="1287" y="634"/>
                </a:lnTo>
                <a:lnTo>
                  <a:pt x="1301" y="641"/>
                </a:lnTo>
                <a:lnTo>
                  <a:pt x="1311" y="645"/>
                </a:lnTo>
                <a:lnTo>
                  <a:pt x="1314" y="646"/>
                </a:lnTo>
                <a:lnTo>
                  <a:pt x="1562" y="546"/>
                </a:lnTo>
                <a:lnTo>
                  <a:pt x="1563" y="542"/>
                </a:lnTo>
                <a:lnTo>
                  <a:pt x="1567" y="532"/>
                </a:lnTo>
                <a:lnTo>
                  <a:pt x="1572" y="515"/>
                </a:lnTo>
                <a:lnTo>
                  <a:pt x="1581" y="493"/>
                </a:lnTo>
                <a:lnTo>
                  <a:pt x="1592" y="468"/>
                </a:lnTo>
                <a:lnTo>
                  <a:pt x="1603" y="437"/>
                </a:lnTo>
                <a:lnTo>
                  <a:pt x="1615" y="404"/>
                </a:lnTo>
                <a:lnTo>
                  <a:pt x="1629" y="368"/>
                </a:lnTo>
                <a:lnTo>
                  <a:pt x="1644" y="331"/>
                </a:lnTo>
                <a:lnTo>
                  <a:pt x="1659" y="292"/>
                </a:lnTo>
                <a:lnTo>
                  <a:pt x="1675" y="253"/>
                </a:lnTo>
                <a:lnTo>
                  <a:pt x="1690" y="214"/>
                </a:lnTo>
                <a:lnTo>
                  <a:pt x="1705" y="177"/>
                </a:lnTo>
                <a:lnTo>
                  <a:pt x="1721" y="141"/>
                </a:lnTo>
                <a:lnTo>
                  <a:pt x="1735" y="108"/>
                </a:lnTo>
                <a:lnTo>
                  <a:pt x="1749" y="77"/>
                </a:lnTo>
                <a:lnTo>
                  <a:pt x="1762" y="52"/>
                </a:lnTo>
                <a:lnTo>
                  <a:pt x="1772" y="30"/>
                </a:lnTo>
                <a:lnTo>
                  <a:pt x="1782" y="13"/>
                </a:lnTo>
                <a:lnTo>
                  <a:pt x="1790" y="3"/>
                </a:lnTo>
                <a:lnTo>
                  <a:pt x="1795" y="0"/>
                </a:lnTo>
                <a:close/>
              </a:path>
            </a:pathLst>
          </a:custGeom>
          <a:solidFill>
            <a:srgbClr val="404040"/>
          </a:solidFill>
          <a:ln w="0">
            <a:noFill/>
            <a:prstDash val="solid"/>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22" name="Oval 21"/>
          <p:cNvSpPr>
            <a:spLocks noChangeAspect="1"/>
          </p:cNvSpPr>
          <p:nvPr/>
        </p:nvSpPr>
        <p:spPr>
          <a:xfrm>
            <a:off x="1491849" y="1913253"/>
            <a:ext cx="859323" cy="859323"/>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23" name="Freeform 101"/>
          <p:cNvSpPr>
            <a:spLocks noChangeAspect="1" noEditPoints="1"/>
          </p:cNvSpPr>
          <p:nvPr/>
        </p:nvSpPr>
        <p:spPr bwMode="auto">
          <a:xfrm>
            <a:off x="1673527" y="2178584"/>
            <a:ext cx="495980" cy="328665"/>
          </a:xfrm>
          <a:custGeom>
            <a:avLst/>
            <a:gdLst/>
            <a:ahLst/>
            <a:cxnLst>
              <a:cxn ang="0">
                <a:pos x="77" y="43"/>
              </a:cxn>
              <a:cxn ang="0">
                <a:pos x="77" y="47"/>
              </a:cxn>
              <a:cxn ang="0">
                <a:pos x="70" y="51"/>
              </a:cxn>
              <a:cxn ang="0">
                <a:pos x="6" y="51"/>
              </a:cxn>
              <a:cxn ang="0">
                <a:pos x="0" y="47"/>
              </a:cxn>
              <a:cxn ang="0">
                <a:pos x="0" y="43"/>
              </a:cxn>
              <a:cxn ang="0">
                <a:pos x="6" y="43"/>
              </a:cxn>
              <a:cxn ang="0">
                <a:pos x="70" y="43"/>
              </a:cxn>
              <a:cxn ang="0">
                <a:pos x="77" y="43"/>
              </a:cxn>
              <a:cxn ang="0">
                <a:pos x="10" y="34"/>
              </a:cxn>
              <a:cxn ang="0">
                <a:pos x="10" y="6"/>
              </a:cxn>
              <a:cxn ang="0">
                <a:pos x="16" y="0"/>
              </a:cxn>
              <a:cxn ang="0">
                <a:pos x="60" y="0"/>
              </a:cxn>
              <a:cxn ang="0">
                <a:pos x="67" y="6"/>
              </a:cxn>
              <a:cxn ang="0">
                <a:pos x="67" y="34"/>
              </a:cxn>
              <a:cxn ang="0">
                <a:pos x="60" y="41"/>
              </a:cxn>
              <a:cxn ang="0">
                <a:pos x="16" y="41"/>
              </a:cxn>
              <a:cxn ang="0">
                <a:pos x="10" y="34"/>
              </a:cxn>
              <a:cxn ang="0">
                <a:pos x="15" y="34"/>
              </a:cxn>
              <a:cxn ang="0">
                <a:pos x="16" y="36"/>
              </a:cxn>
              <a:cxn ang="0">
                <a:pos x="60" y="36"/>
              </a:cxn>
              <a:cxn ang="0">
                <a:pos x="61" y="34"/>
              </a:cxn>
              <a:cxn ang="0">
                <a:pos x="61" y="6"/>
              </a:cxn>
              <a:cxn ang="0">
                <a:pos x="60" y="5"/>
              </a:cxn>
              <a:cxn ang="0">
                <a:pos x="16" y="5"/>
              </a:cxn>
              <a:cxn ang="0">
                <a:pos x="15" y="6"/>
              </a:cxn>
              <a:cxn ang="0">
                <a:pos x="15" y="34"/>
              </a:cxn>
              <a:cxn ang="0">
                <a:pos x="42" y="47"/>
              </a:cxn>
              <a:cxn ang="0">
                <a:pos x="42" y="46"/>
              </a:cxn>
              <a:cxn ang="0">
                <a:pos x="35" y="46"/>
              </a:cxn>
              <a:cxn ang="0">
                <a:pos x="34" y="47"/>
              </a:cxn>
              <a:cxn ang="0">
                <a:pos x="35" y="47"/>
              </a:cxn>
              <a:cxn ang="0">
                <a:pos x="42" y="47"/>
              </a:cxn>
              <a:cxn ang="0">
                <a:pos x="42" y="47"/>
              </a:cxn>
            </a:cxnLst>
            <a:rect l="0" t="0" r="r" b="b"/>
            <a:pathLst>
              <a:path w="77" h="51">
                <a:moveTo>
                  <a:pt x="77" y="43"/>
                </a:moveTo>
                <a:cubicBezTo>
                  <a:pt x="77" y="47"/>
                  <a:pt x="77" y="47"/>
                  <a:pt x="77" y="47"/>
                </a:cubicBezTo>
                <a:cubicBezTo>
                  <a:pt x="77" y="49"/>
                  <a:pt x="74" y="51"/>
                  <a:pt x="70" y="51"/>
                </a:cubicBezTo>
                <a:cubicBezTo>
                  <a:pt x="6" y="51"/>
                  <a:pt x="6" y="51"/>
                  <a:pt x="6" y="51"/>
                </a:cubicBezTo>
                <a:cubicBezTo>
                  <a:pt x="3" y="51"/>
                  <a:pt x="0" y="49"/>
                  <a:pt x="0" y="47"/>
                </a:cubicBezTo>
                <a:cubicBezTo>
                  <a:pt x="0" y="43"/>
                  <a:pt x="0" y="43"/>
                  <a:pt x="0" y="43"/>
                </a:cubicBezTo>
                <a:cubicBezTo>
                  <a:pt x="6" y="43"/>
                  <a:pt x="6" y="43"/>
                  <a:pt x="6" y="43"/>
                </a:cubicBezTo>
                <a:cubicBezTo>
                  <a:pt x="70" y="43"/>
                  <a:pt x="70" y="43"/>
                  <a:pt x="70" y="43"/>
                </a:cubicBezTo>
                <a:lnTo>
                  <a:pt x="77" y="43"/>
                </a:lnTo>
                <a:close/>
                <a:moveTo>
                  <a:pt x="10" y="34"/>
                </a:moveTo>
                <a:cubicBezTo>
                  <a:pt x="10" y="6"/>
                  <a:pt x="10" y="6"/>
                  <a:pt x="10" y="6"/>
                </a:cubicBezTo>
                <a:cubicBezTo>
                  <a:pt x="10" y="2"/>
                  <a:pt x="13" y="0"/>
                  <a:pt x="16" y="0"/>
                </a:cubicBezTo>
                <a:cubicBezTo>
                  <a:pt x="60" y="0"/>
                  <a:pt x="60" y="0"/>
                  <a:pt x="60" y="0"/>
                </a:cubicBezTo>
                <a:cubicBezTo>
                  <a:pt x="64" y="0"/>
                  <a:pt x="67" y="2"/>
                  <a:pt x="67" y="6"/>
                </a:cubicBezTo>
                <a:cubicBezTo>
                  <a:pt x="67" y="34"/>
                  <a:pt x="67" y="34"/>
                  <a:pt x="67" y="34"/>
                </a:cubicBezTo>
                <a:cubicBezTo>
                  <a:pt x="67" y="38"/>
                  <a:pt x="64" y="41"/>
                  <a:pt x="60" y="41"/>
                </a:cubicBezTo>
                <a:cubicBezTo>
                  <a:pt x="16" y="41"/>
                  <a:pt x="16" y="41"/>
                  <a:pt x="16" y="41"/>
                </a:cubicBezTo>
                <a:cubicBezTo>
                  <a:pt x="13" y="41"/>
                  <a:pt x="10" y="38"/>
                  <a:pt x="10" y="34"/>
                </a:cubicBezTo>
                <a:close/>
                <a:moveTo>
                  <a:pt x="15" y="34"/>
                </a:moveTo>
                <a:cubicBezTo>
                  <a:pt x="15" y="35"/>
                  <a:pt x="16" y="36"/>
                  <a:pt x="16" y="36"/>
                </a:cubicBezTo>
                <a:cubicBezTo>
                  <a:pt x="60" y="36"/>
                  <a:pt x="60" y="36"/>
                  <a:pt x="60" y="36"/>
                </a:cubicBezTo>
                <a:cubicBezTo>
                  <a:pt x="61" y="36"/>
                  <a:pt x="61" y="35"/>
                  <a:pt x="61" y="34"/>
                </a:cubicBezTo>
                <a:cubicBezTo>
                  <a:pt x="61" y="6"/>
                  <a:pt x="61" y="6"/>
                  <a:pt x="61" y="6"/>
                </a:cubicBezTo>
                <a:cubicBezTo>
                  <a:pt x="61" y="5"/>
                  <a:pt x="61" y="5"/>
                  <a:pt x="60" y="5"/>
                </a:cubicBezTo>
                <a:cubicBezTo>
                  <a:pt x="16" y="5"/>
                  <a:pt x="16" y="5"/>
                  <a:pt x="16" y="5"/>
                </a:cubicBezTo>
                <a:cubicBezTo>
                  <a:pt x="16" y="5"/>
                  <a:pt x="15" y="5"/>
                  <a:pt x="15" y="6"/>
                </a:cubicBezTo>
                <a:lnTo>
                  <a:pt x="15" y="34"/>
                </a:lnTo>
                <a:close/>
                <a:moveTo>
                  <a:pt x="42" y="47"/>
                </a:moveTo>
                <a:cubicBezTo>
                  <a:pt x="42" y="46"/>
                  <a:pt x="42" y="46"/>
                  <a:pt x="42" y="46"/>
                </a:cubicBezTo>
                <a:cubicBezTo>
                  <a:pt x="35" y="46"/>
                  <a:pt x="35" y="46"/>
                  <a:pt x="35" y="46"/>
                </a:cubicBezTo>
                <a:cubicBezTo>
                  <a:pt x="35" y="46"/>
                  <a:pt x="34" y="46"/>
                  <a:pt x="34" y="47"/>
                </a:cubicBezTo>
                <a:cubicBezTo>
                  <a:pt x="34" y="47"/>
                  <a:pt x="35" y="47"/>
                  <a:pt x="35" y="47"/>
                </a:cubicBezTo>
                <a:cubicBezTo>
                  <a:pt x="42" y="47"/>
                  <a:pt x="42" y="47"/>
                  <a:pt x="42" y="47"/>
                </a:cubicBezTo>
                <a:cubicBezTo>
                  <a:pt x="42" y="47"/>
                  <a:pt x="42" y="47"/>
                  <a:pt x="42" y="47"/>
                </a:cubicBez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41" name="Oval 40"/>
          <p:cNvSpPr>
            <a:spLocks noChangeAspect="1"/>
          </p:cNvSpPr>
          <p:nvPr/>
        </p:nvSpPr>
        <p:spPr>
          <a:xfrm>
            <a:off x="1491849" y="4104389"/>
            <a:ext cx="859323" cy="859323"/>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微软雅黑" panose="020B0503020204020204" pitchFamily="34" charset="-122"/>
            </a:endParaRPr>
          </a:p>
        </p:txBody>
      </p:sp>
      <p:sp>
        <p:nvSpPr>
          <p:cNvPr id="48" name="Freeform 217"/>
          <p:cNvSpPr>
            <a:spLocks noChangeAspect="1" noEditPoints="1"/>
          </p:cNvSpPr>
          <p:nvPr/>
        </p:nvSpPr>
        <p:spPr bwMode="auto">
          <a:xfrm>
            <a:off x="1704341" y="4371175"/>
            <a:ext cx="434339" cy="325752"/>
          </a:xfrm>
          <a:custGeom>
            <a:avLst/>
            <a:gdLst/>
            <a:ahLst/>
            <a:cxnLst>
              <a:cxn ang="0">
                <a:pos x="78" y="58"/>
              </a:cxn>
              <a:cxn ang="0">
                <a:pos x="0" y="58"/>
              </a:cxn>
              <a:cxn ang="0">
                <a:pos x="0" y="0"/>
              </a:cxn>
              <a:cxn ang="0">
                <a:pos x="5" y="0"/>
              </a:cxn>
              <a:cxn ang="0">
                <a:pos x="5" y="53"/>
              </a:cxn>
              <a:cxn ang="0">
                <a:pos x="78" y="53"/>
              </a:cxn>
              <a:cxn ang="0">
                <a:pos x="78" y="58"/>
              </a:cxn>
              <a:cxn ang="0">
                <a:pos x="73" y="22"/>
              </a:cxn>
              <a:cxn ang="0">
                <a:pos x="71" y="23"/>
              </a:cxn>
              <a:cxn ang="0">
                <a:pos x="66" y="18"/>
              </a:cxn>
              <a:cxn ang="0">
                <a:pos x="42" y="42"/>
              </a:cxn>
              <a:cxn ang="0">
                <a:pos x="40" y="42"/>
              </a:cxn>
              <a:cxn ang="0">
                <a:pos x="31" y="34"/>
              </a:cxn>
              <a:cxn ang="0">
                <a:pos x="16" y="49"/>
              </a:cxn>
              <a:cxn ang="0">
                <a:pos x="8" y="42"/>
              </a:cxn>
              <a:cxn ang="0">
                <a:pos x="30" y="20"/>
              </a:cxn>
              <a:cxn ang="0">
                <a:pos x="32" y="20"/>
              </a:cxn>
              <a:cxn ang="0">
                <a:pos x="41" y="29"/>
              </a:cxn>
              <a:cxn ang="0">
                <a:pos x="59" y="11"/>
              </a:cxn>
              <a:cxn ang="0">
                <a:pos x="54" y="6"/>
              </a:cxn>
              <a:cxn ang="0">
                <a:pos x="55" y="4"/>
              </a:cxn>
              <a:cxn ang="0">
                <a:pos x="71" y="4"/>
              </a:cxn>
              <a:cxn ang="0">
                <a:pos x="73" y="6"/>
              </a:cxn>
              <a:cxn ang="0">
                <a:pos x="73" y="22"/>
              </a:cxn>
            </a:cxnLst>
            <a:rect l="0" t="0" r="r" b="b"/>
            <a:pathLst>
              <a:path w="78" h="58">
                <a:moveTo>
                  <a:pt x="78" y="58"/>
                </a:moveTo>
                <a:cubicBezTo>
                  <a:pt x="0" y="58"/>
                  <a:pt x="0" y="58"/>
                  <a:pt x="0" y="58"/>
                </a:cubicBezTo>
                <a:cubicBezTo>
                  <a:pt x="0" y="0"/>
                  <a:pt x="0" y="0"/>
                  <a:pt x="0" y="0"/>
                </a:cubicBezTo>
                <a:cubicBezTo>
                  <a:pt x="5" y="0"/>
                  <a:pt x="5" y="0"/>
                  <a:pt x="5" y="0"/>
                </a:cubicBezTo>
                <a:cubicBezTo>
                  <a:pt x="5" y="53"/>
                  <a:pt x="5" y="53"/>
                  <a:pt x="5" y="53"/>
                </a:cubicBezTo>
                <a:cubicBezTo>
                  <a:pt x="78" y="53"/>
                  <a:pt x="78" y="53"/>
                  <a:pt x="78" y="53"/>
                </a:cubicBezTo>
                <a:lnTo>
                  <a:pt x="78" y="58"/>
                </a:lnTo>
                <a:close/>
                <a:moveTo>
                  <a:pt x="73" y="22"/>
                </a:moveTo>
                <a:cubicBezTo>
                  <a:pt x="73" y="23"/>
                  <a:pt x="71" y="24"/>
                  <a:pt x="71" y="23"/>
                </a:cubicBezTo>
                <a:cubicBezTo>
                  <a:pt x="66" y="18"/>
                  <a:pt x="66" y="18"/>
                  <a:pt x="66" y="18"/>
                </a:cubicBezTo>
                <a:cubicBezTo>
                  <a:pt x="42" y="42"/>
                  <a:pt x="42" y="42"/>
                  <a:pt x="42" y="42"/>
                </a:cubicBezTo>
                <a:cubicBezTo>
                  <a:pt x="41" y="43"/>
                  <a:pt x="41" y="43"/>
                  <a:pt x="40" y="42"/>
                </a:cubicBezTo>
                <a:cubicBezTo>
                  <a:pt x="31" y="34"/>
                  <a:pt x="31" y="34"/>
                  <a:pt x="31" y="34"/>
                </a:cubicBezTo>
                <a:cubicBezTo>
                  <a:pt x="16" y="49"/>
                  <a:pt x="16" y="49"/>
                  <a:pt x="16" y="49"/>
                </a:cubicBezTo>
                <a:cubicBezTo>
                  <a:pt x="8" y="42"/>
                  <a:pt x="8" y="42"/>
                  <a:pt x="8" y="42"/>
                </a:cubicBezTo>
                <a:cubicBezTo>
                  <a:pt x="30" y="20"/>
                  <a:pt x="30" y="20"/>
                  <a:pt x="30" y="20"/>
                </a:cubicBezTo>
                <a:cubicBezTo>
                  <a:pt x="31" y="19"/>
                  <a:pt x="32" y="19"/>
                  <a:pt x="32" y="20"/>
                </a:cubicBezTo>
                <a:cubicBezTo>
                  <a:pt x="41" y="29"/>
                  <a:pt x="41" y="29"/>
                  <a:pt x="41" y="29"/>
                </a:cubicBezTo>
                <a:cubicBezTo>
                  <a:pt x="59" y="11"/>
                  <a:pt x="59" y="11"/>
                  <a:pt x="59" y="11"/>
                </a:cubicBezTo>
                <a:cubicBezTo>
                  <a:pt x="54" y="6"/>
                  <a:pt x="54" y="6"/>
                  <a:pt x="54" y="6"/>
                </a:cubicBezTo>
                <a:cubicBezTo>
                  <a:pt x="53" y="6"/>
                  <a:pt x="54" y="4"/>
                  <a:pt x="55" y="4"/>
                </a:cubicBezTo>
                <a:cubicBezTo>
                  <a:pt x="71" y="4"/>
                  <a:pt x="71" y="4"/>
                  <a:pt x="71" y="4"/>
                </a:cubicBezTo>
                <a:cubicBezTo>
                  <a:pt x="72" y="4"/>
                  <a:pt x="73" y="5"/>
                  <a:pt x="73" y="6"/>
                </a:cubicBezTo>
                <a:lnTo>
                  <a:pt x="73" y="22"/>
                </a:lnTo>
                <a:close/>
              </a:path>
            </a:pathLst>
          </a:custGeom>
          <a:solidFill>
            <a:schemeClr val="bg1"/>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0" name="Text Placeholder 2"/>
          <p:cNvSpPr txBox="1"/>
          <p:nvPr/>
        </p:nvSpPr>
        <p:spPr>
          <a:xfrm>
            <a:off x="2457021" y="2178584"/>
            <a:ext cx="4341497"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2.1. cultural factors</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31" name="Text Placeholder 1"/>
          <p:cNvSpPr txBox="1"/>
          <p:nvPr/>
        </p:nvSpPr>
        <p:spPr>
          <a:xfrm>
            <a:off x="2580763" y="3060752"/>
            <a:ext cx="2909206" cy="536981"/>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 altLang="zh-CN" sz="1600" dirty="0">
                <a:solidFill>
                  <a:srgbClr val="262626"/>
                </a:solidFill>
                <a:latin typeface="Arial" panose="020B0604020202020204" pitchFamily="34" charset="0"/>
                <a:ea typeface="微软雅黑" panose="020B0503020204020204" pitchFamily="34" charset="-122"/>
                <a:cs typeface="Arial" panose="020B0604020202020204" pitchFamily="34" charset="0"/>
              </a:rPr>
              <a:t>For example </a:t>
            </a:r>
            <a:r>
              <a:rPr lang="en-US" altLang="zh-CN" sz="1600" dirty="0">
                <a:solidFill>
                  <a:srgbClr val="262626"/>
                </a:solidFill>
                <a:latin typeface="Arial" panose="020B0604020202020204" pitchFamily="34" charset="0"/>
                <a:ea typeface="微软雅黑" panose="020B0503020204020204" pitchFamily="34" charset="-122"/>
                <a:cs typeface="Arial" panose="020B0604020202020204" pitchFamily="34" charset="0"/>
              </a:rPr>
              <a:t>:</a:t>
            </a:r>
          </a:p>
          <a:p>
            <a:pPr marL="342900" indent="-342900" algn="l">
              <a:buFont typeface="+mj-ea"/>
              <a:buAutoNum type="circleNumDbPlain"/>
            </a:pPr>
            <a:r>
              <a:rPr lang="en" altLang="zh-CN" sz="1600" dirty="0">
                <a:solidFill>
                  <a:srgbClr val="262626"/>
                </a:solidFill>
                <a:latin typeface="Arial" panose="020B0604020202020204" pitchFamily="34" charset="0"/>
                <a:ea typeface="微软雅黑" panose="020B0503020204020204" pitchFamily="34" charset="-122"/>
                <a:cs typeface="Arial" panose="020B0604020202020204" pitchFamily="34" charset="0"/>
              </a:rPr>
              <a:t>Chinese term"</a:t>
            </a:r>
            <a:r>
              <a:rPr lang="zh-CN" altLang="en-US" sz="1600" dirty="0">
                <a:solidFill>
                  <a:srgbClr val="262626"/>
                </a:solidFill>
                <a:latin typeface="Arial" panose="020B0604020202020204" pitchFamily="34" charset="0"/>
                <a:ea typeface="微软雅黑" panose="020B0503020204020204" pitchFamily="34" charset="-122"/>
                <a:cs typeface="Arial" panose="020B0604020202020204" pitchFamily="34" charset="0"/>
              </a:rPr>
              <a:t>阴阳</a:t>
            </a:r>
            <a:r>
              <a:rPr lang="en-US" altLang="zh-CN" sz="1600" dirty="0">
                <a:solidFill>
                  <a:srgbClr val="262626"/>
                </a:solidFill>
                <a:latin typeface="Arial" panose="020B0604020202020204" pitchFamily="34" charset="0"/>
                <a:ea typeface="微软雅黑" panose="020B0503020204020204" pitchFamily="34" charset="-122"/>
                <a:cs typeface="Arial" panose="020B0604020202020204" pitchFamily="34" charset="0"/>
              </a:rPr>
              <a:t>"</a:t>
            </a:r>
            <a:r>
              <a:rPr lang="zh-CN" altLang="en-US" sz="1600" dirty="0">
                <a:solidFill>
                  <a:srgbClr val="262626"/>
                </a:solidFill>
                <a:latin typeface="Arial" panose="020B0604020202020204" pitchFamily="34" charset="0"/>
                <a:ea typeface="微软雅黑" panose="020B0503020204020204" pitchFamily="34" charset="-122"/>
                <a:cs typeface="Arial" panose="020B0604020202020204" pitchFamily="34" charset="0"/>
              </a:rPr>
              <a:t>、“风水</a:t>
            </a:r>
            <a:r>
              <a:rPr lang="en-US" altLang="zh-CN" sz="1600" dirty="0">
                <a:solidFill>
                  <a:srgbClr val="262626"/>
                </a:solidFill>
                <a:latin typeface="Arial" panose="020B0604020202020204" pitchFamily="34" charset="0"/>
                <a:ea typeface="微软雅黑" panose="020B0503020204020204" pitchFamily="34" charset="-122"/>
                <a:cs typeface="Arial" panose="020B0604020202020204" pitchFamily="34" charset="0"/>
              </a:rPr>
              <a:t>”</a:t>
            </a:r>
          </a:p>
          <a:p>
            <a:pPr marL="342900" indent="-342900" algn="l">
              <a:buFont typeface="+mj-ea"/>
              <a:buAutoNum type="circleNumDbPlain"/>
            </a:pPr>
            <a:r>
              <a:rPr lang="en-US" sz="1600" dirty="0">
                <a:solidFill>
                  <a:srgbClr val="262626"/>
                </a:solidFill>
                <a:latin typeface="Arial" panose="020B0604020202020204" pitchFamily="34" charset="0"/>
                <a:ea typeface="微软雅黑" panose="020B0503020204020204" pitchFamily="34" charset="-122"/>
                <a:cs typeface="Arial" panose="020B0604020202020204" pitchFamily="34" charset="0"/>
              </a:rPr>
              <a:t>"dragon"</a:t>
            </a:r>
          </a:p>
        </p:txBody>
      </p:sp>
      <p:sp>
        <p:nvSpPr>
          <p:cNvPr id="33" name="Text Placeholder 1"/>
          <p:cNvSpPr txBox="1"/>
          <p:nvPr/>
        </p:nvSpPr>
        <p:spPr>
          <a:xfrm>
            <a:off x="2656160" y="4508572"/>
            <a:ext cx="3530959" cy="1677178"/>
          </a:xfrm>
          <a:prstGeom prst="rect">
            <a:avLst/>
          </a:prstGeom>
        </p:spPr>
        <p:txBody>
          <a:bodyPr vert="horz" lIns="0" tIns="45720" rIns="91440" bIns="4572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 altLang="zh-CN" b="1" dirty="0">
                <a:solidFill>
                  <a:srgbClr val="262626"/>
                </a:solidFill>
                <a:latin typeface="Arial" panose="020B0604020202020204" pitchFamily="34" charset="0"/>
                <a:ea typeface="微软雅黑" panose="020B0503020204020204" pitchFamily="34" charset="-122"/>
                <a:cs typeface="Arial" panose="020B0604020202020204" pitchFamily="34" charset="0"/>
              </a:rPr>
              <a:t>Chinese people: </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prefer the thinking in images </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characterized by their holistic thinking mode</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value intuitive thinking</a:t>
            </a:r>
          </a:p>
          <a:p>
            <a:pPr algn="l"/>
            <a:r>
              <a:rPr lang="en" altLang="zh-CN" b="1" dirty="0">
                <a:solidFill>
                  <a:srgbClr val="262626"/>
                </a:solidFill>
                <a:latin typeface="Arial" panose="020B0604020202020204" pitchFamily="34" charset="0"/>
                <a:ea typeface="微软雅黑" panose="020B0503020204020204" pitchFamily="34" charset="-122"/>
                <a:cs typeface="Arial" panose="020B0604020202020204" pitchFamily="34" charset="0"/>
              </a:rPr>
              <a:t>English people :</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prefer abstract thinking ways. </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characterized by their linear thinking way. </a:t>
            </a:r>
          </a:p>
          <a:p>
            <a:pPr marL="228600" indent="-228600" algn="l">
              <a:buFont typeface="+mj-ea"/>
              <a:buAutoNum type="circleNumDbPlain"/>
            </a:pPr>
            <a:r>
              <a:rPr lang="en" altLang="zh-CN" dirty="0">
                <a:solidFill>
                  <a:srgbClr val="262626"/>
                </a:solidFill>
                <a:latin typeface="Arial" panose="020B0604020202020204" pitchFamily="34" charset="0"/>
                <a:ea typeface="微软雅黑" panose="020B0503020204020204" pitchFamily="34" charset="-122"/>
                <a:cs typeface="Arial" panose="020B0604020202020204" pitchFamily="34" charset="0"/>
              </a:rPr>
              <a:t>Westerners value rational thinking.</a:t>
            </a:r>
            <a:endParaRPr lang="en-US" dirty="0">
              <a:solidFill>
                <a:srgbClr val="262626"/>
              </a:solidFill>
              <a:latin typeface="Arial" panose="020B0604020202020204" pitchFamily="34" charset="0"/>
              <a:ea typeface="微软雅黑" panose="020B0503020204020204" pitchFamily="34" charset="-122"/>
              <a:cs typeface="Arial" panose="020B0604020202020204" pitchFamily="34" charset="0"/>
            </a:endParaRPr>
          </a:p>
        </p:txBody>
      </p:sp>
      <p:sp>
        <p:nvSpPr>
          <p:cNvPr id="35" name="Text Placeholder 2"/>
          <p:cNvSpPr txBox="1"/>
          <p:nvPr/>
        </p:nvSpPr>
        <p:spPr>
          <a:xfrm>
            <a:off x="2543739" y="4143365"/>
            <a:ext cx="4619389"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2.2. different modes of thinking</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39" name="文本框 38"/>
          <p:cNvSpPr txBox="1"/>
          <p:nvPr/>
        </p:nvSpPr>
        <p:spPr>
          <a:xfrm>
            <a:off x="138332" y="235671"/>
            <a:ext cx="4690146"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The factors of obstacles</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AutoShape 3"/>
          <p:cNvSpPr>
            <a:spLocks noChangeAspect="1" noChangeArrowheads="1" noTextEdit="1"/>
          </p:cNvSpPr>
          <p:nvPr/>
        </p:nvSpPr>
        <p:spPr bwMode="auto">
          <a:xfrm>
            <a:off x="3860801" y="1978484"/>
            <a:ext cx="3764470" cy="3685715"/>
          </a:xfrm>
          <a:prstGeom prst="rect">
            <a:avLst/>
          </a:prstGeom>
          <a:noFill/>
          <a:ln w="9525">
            <a:noFill/>
            <a:miter lim="800000"/>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grpSp>
        <p:nvGrpSpPr>
          <p:cNvPr id="3" name="组合 2"/>
          <p:cNvGrpSpPr/>
          <p:nvPr/>
        </p:nvGrpSpPr>
        <p:grpSpPr>
          <a:xfrm>
            <a:off x="4470400" y="2127907"/>
            <a:ext cx="3154871" cy="3186959"/>
            <a:chOff x="3860800" y="1964704"/>
            <a:chExt cx="3790066" cy="3828614"/>
          </a:xfrm>
        </p:grpSpPr>
        <p:sp>
          <p:nvSpPr>
            <p:cNvPr id="3077" name="Freeform 5"/>
            <p:cNvSpPr/>
            <p:nvPr/>
          </p:nvSpPr>
          <p:spPr bwMode="auto">
            <a:xfrm>
              <a:off x="3860800" y="1964704"/>
              <a:ext cx="3790066" cy="3699498"/>
            </a:xfrm>
            <a:custGeom>
              <a:avLst/>
              <a:gdLst/>
              <a:ahLst/>
              <a:cxnLst>
                <a:cxn ang="0">
                  <a:pos x="277" y="130"/>
                </a:cxn>
                <a:cxn ang="0">
                  <a:pos x="278" y="103"/>
                </a:cxn>
                <a:cxn ang="0">
                  <a:pos x="261" y="81"/>
                </a:cxn>
                <a:cxn ang="0">
                  <a:pos x="256" y="57"/>
                </a:cxn>
                <a:cxn ang="0">
                  <a:pos x="239" y="44"/>
                </a:cxn>
                <a:cxn ang="0">
                  <a:pos x="231" y="29"/>
                </a:cxn>
                <a:cxn ang="0">
                  <a:pos x="209" y="18"/>
                </a:cxn>
                <a:cxn ang="0">
                  <a:pos x="171" y="0"/>
                </a:cxn>
                <a:cxn ang="0">
                  <a:pos x="152" y="4"/>
                </a:cxn>
                <a:cxn ang="0">
                  <a:pos x="139" y="14"/>
                </a:cxn>
                <a:cxn ang="0">
                  <a:pos x="133" y="9"/>
                </a:cxn>
                <a:cxn ang="0">
                  <a:pos x="112" y="2"/>
                </a:cxn>
                <a:cxn ang="0">
                  <a:pos x="79" y="18"/>
                </a:cxn>
                <a:cxn ang="0">
                  <a:pos x="56" y="29"/>
                </a:cxn>
                <a:cxn ang="0">
                  <a:pos x="47" y="44"/>
                </a:cxn>
                <a:cxn ang="0">
                  <a:pos x="30" y="57"/>
                </a:cxn>
                <a:cxn ang="0">
                  <a:pos x="25" y="81"/>
                </a:cxn>
                <a:cxn ang="0">
                  <a:pos x="8" y="103"/>
                </a:cxn>
                <a:cxn ang="0">
                  <a:pos x="9" y="130"/>
                </a:cxn>
                <a:cxn ang="0">
                  <a:pos x="1" y="167"/>
                </a:cxn>
                <a:cxn ang="0">
                  <a:pos x="22" y="207"/>
                </a:cxn>
                <a:cxn ang="0">
                  <a:pos x="29" y="233"/>
                </a:cxn>
                <a:cxn ang="0">
                  <a:pos x="50" y="246"/>
                </a:cxn>
                <a:cxn ang="0">
                  <a:pos x="58" y="262"/>
                </a:cxn>
                <a:cxn ang="0">
                  <a:pos x="84" y="273"/>
                </a:cxn>
                <a:cxn ang="0">
                  <a:pos x="90" y="272"/>
                </a:cxn>
                <a:cxn ang="0">
                  <a:pos x="114" y="280"/>
                </a:cxn>
                <a:cxn ang="0">
                  <a:pos x="146" y="260"/>
                </a:cxn>
                <a:cxn ang="0">
                  <a:pos x="159" y="274"/>
                </a:cxn>
                <a:cxn ang="0">
                  <a:pos x="175" y="279"/>
                </a:cxn>
                <a:cxn ang="0">
                  <a:pos x="196" y="272"/>
                </a:cxn>
                <a:cxn ang="0">
                  <a:pos x="203" y="273"/>
                </a:cxn>
                <a:cxn ang="0">
                  <a:pos x="225" y="265"/>
                </a:cxn>
                <a:cxn ang="0">
                  <a:pos x="237" y="246"/>
                </a:cxn>
                <a:cxn ang="0">
                  <a:pos x="257" y="233"/>
                </a:cxn>
                <a:cxn ang="0">
                  <a:pos x="265" y="207"/>
                </a:cxn>
                <a:cxn ang="0">
                  <a:pos x="286" y="167"/>
                </a:cxn>
                <a:cxn ang="0">
                  <a:pos x="277" y="130"/>
                </a:cxn>
              </a:cxnLst>
              <a:rect l="0" t="0" r="r" b="b"/>
              <a:pathLst>
                <a:path w="287" h="280">
                  <a:moveTo>
                    <a:pt x="277" y="130"/>
                  </a:moveTo>
                  <a:cubicBezTo>
                    <a:pt x="281" y="122"/>
                    <a:pt x="281" y="112"/>
                    <a:pt x="278" y="103"/>
                  </a:cubicBezTo>
                  <a:cubicBezTo>
                    <a:pt x="275" y="93"/>
                    <a:pt x="269" y="85"/>
                    <a:pt x="261" y="81"/>
                  </a:cubicBezTo>
                  <a:cubicBezTo>
                    <a:pt x="262" y="73"/>
                    <a:pt x="261" y="64"/>
                    <a:pt x="256" y="57"/>
                  </a:cubicBezTo>
                  <a:cubicBezTo>
                    <a:pt x="252" y="51"/>
                    <a:pt x="246" y="46"/>
                    <a:pt x="239" y="44"/>
                  </a:cubicBezTo>
                  <a:cubicBezTo>
                    <a:pt x="238" y="38"/>
                    <a:pt x="235" y="33"/>
                    <a:pt x="231" y="29"/>
                  </a:cubicBezTo>
                  <a:cubicBezTo>
                    <a:pt x="225" y="22"/>
                    <a:pt x="217" y="19"/>
                    <a:pt x="209" y="18"/>
                  </a:cubicBezTo>
                  <a:cubicBezTo>
                    <a:pt x="201" y="7"/>
                    <a:pt x="187" y="0"/>
                    <a:pt x="171" y="0"/>
                  </a:cubicBezTo>
                  <a:cubicBezTo>
                    <a:pt x="164" y="0"/>
                    <a:pt x="158" y="1"/>
                    <a:pt x="152" y="4"/>
                  </a:cubicBezTo>
                  <a:cubicBezTo>
                    <a:pt x="146" y="7"/>
                    <a:pt x="142" y="10"/>
                    <a:pt x="139" y="14"/>
                  </a:cubicBezTo>
                  <a:cubicBezTo>
                    <a:pt x="137" y="12"/>
                    <a:pt x="135" y="11"/>
                    <a:pt x="133" y="9"/>
                  </a:cubicBezTo>
                  <a:cubicBezTo>
                    <a:pt x="127" y="4"/>
                    <a:pt x="120" y="2"/>
                    <a:pt x="112" y="2"/>
                  </a:cubicBezTo>
                  <a:cubicBezTo>
                    <a:pt x="100" y="2"/>
                    <a:pt x="89" y="8"/>
                    <a:pt x="79" y="18"/>
                  </a:cubicBezTo>
                  <a:cubicBezTo>
                    <a:pt x="71" y="18"/>
                    <a:pt x="62" y="22"/>
                    <a:pt x="56" y="29"/>
                  </a:cubicBezTo>
                  <a:cubicBezTo>
                    <a:pt x="52" y="33"/>
                    <a:pt x="49" y="38"/>
                    <a:pt x="47" y="44"/>
                  </a:cubicBezTo>
                  <a:cubicBezTo>
                    <a:pt x="40" y="46"/>
                    <a:pt x="34" y="51"/>
                    <a:pt x="30" y="57"/>
                  </a:cubicBezTo>
                  <a:cubicBezTo>
                    <a:pt x="26" y="64"/>
                    <a:pt x="24" y="73"/>
                    <a:pt x="25" y="81"/>
                  </a:cubicBezTo>
                  <a:cubicBezTo>
                    <a:pt x="17" y="85"/>
                    <a:pt x="11" y="93"/>
                    <a:pt x="8" y="103"/>
                  </a:cubicBezTo>
                  <a:cubicBezTo>
                    <a:pt x="5" y="112"/>
                    <a:pt x="6" y="122"/>
                    <a:pt x="9" y="130"/>
                  </a:cubicBezTo>
                  <a:cubicBezTo>
                    <a:pt x="0" y="143"/>
                    <a:pt x="0" y="161"/>
                    <a:pt x="1" y="167"/>
                  </a:cubicBezTo>
                  <a:cubicBezTo>
                    <a:pt x="2" y="185"/>
                    <a:pt x="10" y="199"/>
                    <a:pt x="22" y="207"/>
                  </a:cubicBezTo>
                  <a:cubicBezTo>
                    <a:pt x="21" y="216"/>
                    <a:pt x="24" y="225"/>
                    <a:pt x="29" y="233"/>
                  </a:cubicBezTo>
                  <a:cubicBezTo>
                    <a:pt x="35" y="240"/>
                    <a:pt x="42" y="245"/>
                    <a:pt x="50" y="246"/>
                  </a:cubicBezTo>
                  <a:cubicBezTo>
                    <a:pt x="51" y="252"/>
                    <a:pt x="54" y="258"/>
                    <a:pt x="58" y="262"/>
                  </a:cubicBezTo>
                  <a:cubicBezTo>
                    <a:pt x="65" y="269"/>
                    <a:pt x="74" y="273"/>
                    <a:pt x="84" y="273"/>
                  </a:cubicBezTo>
                  <a:cubicBezTo>
                    <a:pt x="86" y="273"/>
                    <a:pt x="88" y="273"/>
                    <a:pt x="90" y="272"/>
                  </a:cubicBezTo>
                  <a:cubicBezTo>
                    <a:pt x="98" y="278"/>
                    <a:pt x="106" y="280"/>
                    <a:pt x="114" y="280"/>
                  </a:cubicBezTo>
                  <a:cubicBezTo>
                    <a:pt x="127" y="280"/>
                    <a:pt x="139" y="273"/>
                    <a:pt x="146" y="260"/>
                  </a:cubicBezTo>
                  <a:cubicBezTo>
                    <a:pt x="149" y="266"/>
                    <a:pt x="153" y="271"/>
                    <a:pt x="159" y="274"/>
                  </a:cubicBezTo>
                  <a:cubicBezTo>
                    <a:pt x="164" y="277"/>
                    <a:pt x="169" y="279"/>
                    <a:pt x="175" y="279"/>
                  </a:cubicBezTo>
                  <a:cubicBezTo>
                    <a:pt x="183" y="279"/>
                    <a:pt x="190" y="277"/>
                    <a:pt x="196" y="272"/>
                  </a:cubicBezTo>
                  <a:cubicBezTo>
                    <a:pt x="198" y="273"/>
                    <a:pt x="201" y="273"/>
                    <a:pt x="203" y="273"/>
                  </a:cubicBezTo>
                  <a:cubicBezTo>
                    <a:pt x="211" y="273"/>
                    <a:pt x="219" y="270"/>
                    <a:pt x="225" y="265"/>
                  </a:cubicBezTo>
                  <a:cubicBezTo>
                    <a:pt x="231" y="260"/>
                    <a:pt x="235" y="254"/>
                    <a:pt x="237" y="246"/>
                  </a:cubicBezTo>
                  <a:cubicBezTo>
                    <a:pt x="245" y="245"/>
                    <a:pt x="252" y="240"/>
                    <a:pt x="257" y="233"/>
                  </a:cubicBezTo>
                  <a:cubicBezTo>
                    <a:pt x="263" y="225"/>
                    <a:pt x="265" y="216"/>
                    <a:pt x="265" y="207"/>
                  </a:cubicBezTo>
                  <a:cubicBezTo>
                    <a:pt x="276" y="199"/>
                    <a:pt x="284" y="185"/>
                    <a:pt x="286" y="167"/>
                  </a:cubicBezTo>
                  <a:cubicBezTo>
                    <a:pt x="287" y="156"/>
                    <a:pt x="285" y="141"/>
                    <a:pt x="277" y="130"/>
                  </a:cubicBezTo>
                  <a:close/>
                </a:path>
              </a:pathLst>
            </a:custGeom>
            <a:solidFill>
              <a:srgbClr val="6A5546"/>
            </a:solidFill>
            <a:ln w="9525">
              <a:noFill/>
              <a:round/>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sp>
          <p:nvSpPr>
            <p:cNvPr id="3078" name="Freeform 6"/>
            <p:cNvSpPr>
              <a:spLocks noEditPoints="1"/>
            </p:cNvSpPr>
            <p:nvPr/>
          </p:nvSpPr>
          <p:spPr bwMode="auto">
            <a:xfrm>
              <a:off x="3987800" y="2040661"/>
              <a:ext cx="3553802" cy="3752657"/>
            </a:xfrm>
            <a:custGeom>
              <a:avLst/>
              <a:gdLst/>
              <a:ahLst/>
              <a:cxnLst>
                <a:cxn ang="0">
                  <a:pos x="124" y="67"/>
                </a:cxn>
                <a:cxn ang="0">
                  <a:pos x="124" y="212"/>
                </a:cxn>
                <a:cxn ang="0">
                  <a:pos x="23" y="197"/>
                </a:cxn>
                <a:cxn ang="0">
                  <a:pos x="27" y="81"/>
                </a:cxn>
                <a:cxn ang="0">
                  <a:pos x="150" y="13"/>
                </a:cxn>
                <a:cxn ang="0">
                  <a:pos x="151" y="135"/>
                </a:cxn>
                <a:cxn ang="0">
                  <a:pos x="187" y="88"/>
                </a:cxn>
                <a:cxn ang="0">
                  <a:pos x="160" y="72"/>
                </a:cxn>
                <a:cxn ang="0">
                  <a:pos x="178" y="75"/>
                </a:cxn>
                <a:cxn ang="0">
                  <a:pos x="150" y="13"/>
                </a:cxn>
                <a:cxn ang="0">
                  <a:pos x="158" y="255"/>
                </a:cxn>
                <a:cxn ang="0">
                  <a:pos x="211" y="225"/>
                </a:cxn>
                <a:cxn ang="0">
                  <a:pos x="252" y="131"/>
                </a:cxn>
                <a:cxn ang="0">
                  <a:pos x="220" y="166"/>
                </a:cxn>
                <a:cxn ang="0">
                  <a:pos x="214" y="192"/>
                </a:cxn>
                <a:cxn ang="0">
                  <a:pos x="211" y="147"/>
                </a:cxn>
                <a:cxn ang="0">
                  <a:pos x="171" y="133"/>
                </a:cxn>
                <a:cxn ang="0">
                  <a:pos x="188" y="236"/>
                </a:cxn>
                <a:cxn ang="0">
                  <a:pos x="160" y="214"/>
                </a:cxn>
                <a:cxn ang="0">
                  <a:pos x="154" y="141"/>
                </a:cxn>
                <a:cxn ang="0">
                  <a:pos x="237" y="128"/>
                </a:cxn>
                <a:cxn ang="0">
                  <a:pos x="211" y="63"/>
                </a:cxn>
                <a:cxn ang="0">
                  <a:pos x="195" y="23"/>
                </a:cxn>
                <a:cxn ang="0">
                  <a:pos x="144" y="91"/>
                </a:cxn>
                <a:cxn ang="0">
                  <a:pos x="143" y="234"/>
                </a:cxn>
                <a:cxn ang="0">
                  <a:pos x="210" y="253"/>
                </a:cxn>
                <a:cxn ang="0">
                  <a:pos x="267" y="161"/>
                </a:cxn>
                <a:cxn ang="0">
                  <a:pos x="222" y="46"/>
                </a:cxn>
                <a:cxn ang="0">
                  <a:pos x="90" y="120"/>
                </a:cxn>
                <a:cxn ang="0">
                  <a:pos x="96" y="119"/>
                </a:cxn>
                <a:cxn ang="0">
                  <a:pos x="92" y="126"/>
                </a:cxn>
                <a:cxn ang="0">
                  <a:pos x="52" y="139"/>
                </a:cxn>
                <a:cxn ang="0">
                  <a:pos x="118" y="163"/>
                </a:cxn>
                <a:cxn ang="0">
                  <a:pos x="115" y="17"/>
                </a:cxn>
                <a:cxn ang="0">
                  <a:pos x="97" y="56"/>
                </a:cxn>
                <a:cxn ang="0">
                  <a:pos x="111" y="40"/>
                </a:cxn>
                <a:cxn ang="0">
                  <a:pos x="79" y="76"/>
                </a:cxn>
                <a:cxn ang="0">
                  <a:pos x="98" y="171"/>
                </a:cxn>
                <a:cxn ang="0">
                  <a:pos x="97" y="195"/>
                </a:cxn>
                <a:cxn ang="0">
                  <a:pos x="94" y="237"/>
                </a:cxn>
                <a:cxn ang="0">
                  <a:pos x="77" y="162"/>
                </a:cxn>
                <a:cxn ang="0">
                  <a:pos x="8" y="161"/>
                </a:cxn>
                <a:cxn ang="0">
                  <a:pos x="85" y="249"/>
                </a:cxn>
                <a:cxn ang="0">
                  <a:pos x="98" y="171"/>
                </a:cxn>
                <a:cxn ang="0">
                  <a:pos x="62" y="99"/>
                </a:cxn>
                <a:cxn ang="0">
                  <a:pos x="38" y="86"/>
                </a:cxn>
              </a:cxnLst>
              <a:rect l="0" t="0" r="r" b="b"/>
              <a:pathLst>
                <a:path w="269" h="284">
                  <a:moveTo>
                    <a:pt x="74" y="23"/>
                  </a:moveTo>
                  <a:cubicBezTo>
                    <a:pt x="85" y="9"/>
                    <a:pt x="103" y="0"/>
                    <a:pt x="119" y="12"/>
                  </a:cubicBezTo>
                  <a:cubicBezTo>
                    <a:pt x="136" y="25"/>
                    <a:pt x="135" y="50"/>
                    <a:pt x="124" y="67"/>
                  </a:cubicBezTo>
                  <a:cubicBezTo>
                    <a:pt x="135" y="81"/>
                    <a:pt x="134" y="105"/>
                    <a:pt x="121" y="117"/>
                  </a:cubicBezTo>
                  <a:cubicBezTo>
                    <a:pt x="132" y="130"/>
                    <a:pt x="133" y="153"/>
                    <a:pt x="123" y="167"/>
                  </a:cubicBezTo>
                  <a:cubicBezTo>
                    <a:pt x="135" y="179"/>
                    <a:pt x="135" y="200"/>
                    <a:pt x="124" y="212"/>
                  </a:cubicBezTo>
                  <a:cubicBezTo>
                    <a:pt x="149" y="245"/>
                    <a:pt x="113" y="284"/>
                    <a:pt x="84" y="257"/>
                  </a:cubicBezTo>
                  <a:cubicBezTo>
                    <a:pt x="67" y="263"/>
                    <a:pt x="49" y="251"/>
                    <a:pt x="49" y="233"/>
                  </a:cubicBezTo>
                  <a:cubicBezTo>
                    <a:pt x="31" y="233"/>
                    <a:pt x="18" y="215"/>
                    <a:pt x="23" y="197"/>
                  </a:cubicBezTo>
                  <a:cubicBezTo>
                    <a:pt x="9" y="191"/>
                    <a:pt x="2" y="176"/>
                    <a:pt x="1" y="161"/>
                  </a:cubicBezTo>
                  <a:cubicBezTo>
                    <a:pt x="0" y="149"/>
                    <a:pt x="3" y="134"/>
                    <a:pt x="12" y="126"/>
                  </a:cubicBezTo>
                  <a:cubicBezTo>
                    <a:pt x="0" y="111"/>
                    <a:pt x="9" y="86"/>
                    <a:pt x="27" y="81"/>
                  </a:cubicBezTo>
                  <a:cubicBezTo>
                    <a:pt x="21" y="66"/>
                    <a:pt x="30" y="47"/>
                    <a:pt x="47" y="46"/>
                  </a:cubicBezTo>
                  <a:cubicBezTo>
                    <a:pt x="46" y="33"/>
                    <a:pt x="61" y="20"/>
                    <a:pt x="74" y="23"/>
                  </a:cubicBezTo>
                  <a:close/>
                  <a:moveTo>
                    <a:pt x="150" y="13"/>
                  </a:moveTo>
                  <a:cubicBezTo>
                    <a:pt x="132" y="21"/>
                    <a:pt x="147" y="40"/>
                    <a:pt x="155" y="49"/>
                  </a:cubicBezTo>
                  <a:cubicBezTo>
                    <a:pt x="135" y="59"/>
                    <a:pt x="137" y="80"/>
                    <a:pt x="156" y="91"/>
                  </a:cubicBezTo>
                  <a:cubicBezTo>
                    <a:pt x="140" y="101"/>
                    <a:pt x="133" y="124"/>
                    <a:pt x="151" y="135"/>
                  </a:cubicBezTo>
                  <a:cubicBezTo>
                    <a:pt x="155" y="133"/>
                    <a:pt x="160" y="132"/>
                    <a:pt x="164" y="132"/>
                  </a:cubicBezTo>
                  <a:cubicBezTo>
                    <a:pt x="164" y="120"/>
                    <a:pt x="171" y="111"/>
                    <a:pt x="183" y="108"/>
                  </a:cubicBezTo>
                  <a:cubicBezTo>
                    <a:pt x="181" y="101"/>
                    <a:pt x="183" y="94"/>
                    <a:pt x="187" y="88"/>
                  </a:cubicBezTo>
                  <a:cubicBezTo>
                    <a:pt x="182" y="87"/>
                    <a:pt x="177" y="84"/>
                    <a:pt x="173" y="78"/>
                  </a:cubicBezTo>
                  <a:cubicBezTo>
                    <a:pt x="168" y="81"/>
                    <a:pt x="162" y="81"/>
                    <a:pt x="157" y="78"/>
                  </a:cubicBezTo>
                  <a:cubicBezTo>
                    <a:pt x="160" y="72"/>
                    <a:pt x="160" y="72"/>
                    <a:pt x="160" y="72"/>
                  </a:cubicBezTo>
                  <a:cubicBezTo>
                    <a:pt x="167" y="77"/>
                    <a:pt x="180" y="69"/>
                    <a:pt x="179" y="60"/>
                  </a:cubicBezTo>
                  <a:cubicBezTo>
                    <a:pt x="185" y="59"/>
                    <a:pt x="185" y="59"/>
                    <a:pt x="185" y="59"/>
                  </a:cubicBezTo>
                  <a:cubicBezTo>
                    <a:pt x="186" y="65"/>
                    <a:pt x="183" y="71"/>
                    <a:pt x="178" y="75"/>
                  </a:cubicBezTo>
                  <a:cubicBezTo>
                    <a:pt x="188" y="88"/>
                    <a:pt x="211" y="82"/>
                    <a:pt x="204" y="59"/>
                  </a:cubicBezTo>
                  <a:cubicBezTo>
                    <a:pt x="229" y="47"/>
                    <a:pt x="206" y="22"/>
                    <a:pt x="191" y="32"/>
                  </a:cubicBezTo>
                  <a:cubicBezTo>
                    <a:pt x="189" y="15"/>
                    <a:pt x="166" y="6"/>
                    <a:pt x="150" y="13"/>
                  </a:cubicBezTo>
                  <a:close/>
                  <a:moveTo>
                    <a:pt x="155" y="192"/>
                  </a:moveTo>
                  <a:cubicBezTo>
                    <a:pt x="136" y="197"/>
                    <a:pt x="135" y="223"/>
                    <a:pt x="151" y="231"/>
                  </a:cubicBezTo>
                  <a:cubicBezTo>
                    <a:pt x="148" y="241"/>
                    <a:pt x="149" y="250"/>
                    <a:pt x="158" y="255"/>
                  </a:cubicBezTo>
                  <a:cubicBezTo>
                    <a:pt x="168" y="261"/>
                    <a:pt x="176" y="256"/>
                    <a:pt x="183" y="249"/>
                  </a:cubicBezTo>
                  <a:cubicBezTo>
                    <a:pt x="191" y="253"/>
                    <a:pt x="199" y="253"/>
                    <a:pt x="206" y="248"/>
                  </a:cubicBezTo>
                  <a:cubicBezTo>
                    <a:pt x="214" y="241"/>
                    <a:pt x="213" y="234"/>
                    <a:pt x="211" y="225"/>
                  </a:cubicBezTo>
                  <a:cubicBezTo>
                    <a:pt x="230" y="232"/>
                    <a:pt x="246" y="212"/>
                    <a:pt x="237" y="194"/>
                  </a:cubicBezTo>
                  <a:cubicBezTo>
                    <a:pt x="253" y="188"/>
                    <a:pt x="259" y="177"/>
                    <a:pt x="261" y="161"/>
                  </a:cubicBezTo>
                  <a:cubicBezTo>
                    <a:pt x="262" y="151"/>
                    <a:pt x="260" y="137"/>
                    <a:pt x="252" y="131"/>
                  </a:cubicBezTo>
                  <a:cubicBezTo>
                    <a:pt x="248" y="133"/>
                    <a:pt x="245" y="134"/>
                    <a:pt x="241" y="135"/>
                  </a:cubicBezTo>
                  <a:cubicBezTo>
                    <a:pt x="236" y="144"/>
                    <a:pt x="228" y="150"/>
                    <a:pt x="218" y="149"/>
                  </a:cubicBezTo>
                  <a:cubicBezTo>
                    <a:pt x="216" y="154"/>
                    <a:pt x="217" y="161"/>
                    <a:pt x="220" y="166"/>
                  </a:cubicBezTo>
                  <a:cubicBezTo>
                    <a:pt x="226" y="163"/>
                    <a:pt x="234" y="165"/>
                    <a:pt x="241" y="169"/>
                  </a:cubicBezTo>
                  <a:cubicBezTo>
                    <a:pt x="237" y="174"/>
                    <a:pt x="237" y="174"/>
                    <a:pt x="237" y="174"/>
                  </a:cubicBezTo>
                  <a:cubicBezTo>
                    <a:pt x="224" y="166"/>
                    <a:pt x="212" y="176"/>
                    <a:pt x="214" y="192"/>
                  </a:cubicBezTo>
                  <a:cubicBezTo>
                    <a:pt x="208" y="192"/>
                    <a:pt x="208" y="192"/>
                    <a:pt x="208" y="192"/>
                  </a:cubicBezTo>
                  <a:cubicBezTo>
                    <a:pt x="207" y="184"/>
                    <a:pt x="208" y="176"/>
                    <a:pt x="214" y="170"/>
                  </a:cubicBezTo>
                  <a:cubicBezTo>
                    <a:pt x="210" y="163"/>
                    <a:pt x="210" y="154"/>
                    <a:pt x="211" y="147"/>
                  </a:cubicBezTo>
                  <a:cubicBezTo>
                    <a:pt x="202" y="143"/>
                    <a:pt x="197" y="134"/>
                    <a:pt x="198" y="124"/>
                  </a:cubicBezTo>
                  <a:cubicBezTo>
                    <a:pt x="192" y="123"/>
                    <a:pt x="188" y="119"/>
                    <a:pt x="185" y="114"/>
                  </a:cubicBezTo>
                  <a:cubicBezTo>
                    <a:pt x="175" y="116"/>
                    <a:pt x="170" y="124"/>
                    <a:pt x="171" y="133"/>
                  </a:cubicBezTo>
                  <a:cubicBezTo>
                    <a:pt x="189" y="140"/>
                    <a:pt x="193" y="161"/>
                    <a:pt x="182" y="176"/>
                  </a:cubicBezTo>
                  <a:cubicBezTo>
                    <a:pt x="195" y="186"/>
                    <a:pt x="195" y="206"/>
                    <a:pt x="184" y="218"/>
                  </a:cubicBezTo>
                  <a:cubicBezTo>
                    <a:pt x="189" y="223"/>
                    <a:pt x="190" y="230"/>
                    <a:pt x="188" y="236"/>
                  </a:cubicBezTo>
                  <a:cubicBezTo>
                    <a:pt x="182" y="234"/>
                    <a:pt x="182" y="234"/>
                    <a:pt x="182" y="234"/>
                  </a:cubicBezTo>
                  <a:cubicBezTo>
                    <a:pt x="185" y="221"/>
                    <a:pt x="173" y="216"/>
                    <a:pt x="163" y="220"/>
                  </a:cubicBezTo>
                  <a:cubicBezTo>
                    <a:pt x="160" y="214"/>
                    <a:pt x="160" y="214"/>
                    <a:pt x="160" y="214"/>
                  </a:cubicBezTo>
                  <a:cubicBezTo>
                    <a:pt x="166" y="212"/>
                    <a:pt x="173" y="211"/>
                    <a:pt x="179" y="214"/>
                  </a:cubicBezTo>
                  <a:cubicBezTo>
                    <a:pt x="191" y="203"/>
                    <a:pt x="185" y="182"/>
                    <a:pt x="171" y="179"/>
                  </a:cubicBezTo>
                  <a:cubicBezTo>
                    <a:pt x="195" y="157"/>
                    <a:pt x="173" y="131"/>
                    <a:pt x="154" y="141"/>
                  </a:cubicBezTo>
                  <a:cubicBezTo>
                    <a:pt x="135" y="152"/>
                    <a:pt x="139" y="182"/>
                    <a:pt x="155" y="192"/>
                  </a:cubicBezTo>
                  <a:close/>
                  <a:moveTo>
                    <a:pt x="231" y="86"/>
                  </a:moveTo>
                  <a:cubicBezTo>
                    <a:pt x="262" y="88"/>
                    <a:pt x="262" y="128"/>
                    <a:pt x="237" y="128"/>
                  </a:cubicBezTo>
                  <a:cubicBezTo>
                    <a:pt x="227" y="152"/>
                    <a:pt x="202" y="144"/>
                    <a:pt x="204" y="119"/>
                  </a:cubicBezTo>
                  <a:cubicBezTo>
                    <a:pt x="187" y="115"/>
                    <a:pt x="183" y="100"/>
                    <a:pt x="196" y="88"/>
                  </a:cubicBezTo>
                  <a:cubicBezTo>
                    <a:pt x="207" y="85"/>
                    <a:pt x="214" y="74"/>
                    <a:pt x="211" y="63"/>
                  </a:cubicBezTo>
                  <a:cubicBezTo>
                    <a:pt x="215" y="60"/>
                    <a:pt x="218" y="57"/>
                    <a:pt x="220" y="53"/>
                  </a:cubicBezTo>
                  <a:cubicBezTo>
                    <a:pt x="238" y="53"/>
                    <a:pt x="241" y="76"/>
                    <a:pt x="231" y="86"/>
                  </a:cubicBezTo>
                  <a:close/>
                  <a:moveTo>
                    <a:pt x="195" y="23"/>
                  </a:moveTo>
                  <a:cubicBezTo>
                    <a:pt x="188" y="6"/>
                    <a:pt x="163" y="0"/>
                    <a:pt x="147" y="7"/>
                  </a:cubicBezTo>
                  <a:cubicBezTo>
                    <a:pt x="128" y="16"/>
                    <a:pt x="134" y="34"/>
                    <a:pt x="145" y="47"/>
                  </a:cubicBezTo>
                  <a:cubicBezTo>
                    <a:pt x="132" y="57"/>
                    <a:pt x="132" y="80"/>
                    <a:pt x="144" y="91"/>
                  </a:cubicBezTo>
                  <a:cubicBezTo>
                    <a:pt x="131" y="103"/>
                    <a:pt x="131" y="128"/>
                    <a:pt x="145" y="139"/>
                  </a:cubicBezTo>
                  <a:cubicBezTo>
                    <a:pt x="131" y="152"/>
                    <a:pt x="131" y="177"/>
                    <a:pt x="143" y="190"/>
                  </a:cubicBezTo>
                  <a:cubicBezTo>
                    <a:pt x="131" y="200"/>
                    <a:pt x="131" y="225"/>
                    <a:pt x="143" y="234"/>
                  </a:cubicBezTo>
                  <a:cubicBezTo>
                    <a:pt x="141" y="245"/>
                    <a:pt x="145" y="255"/>
                    <a:pt x="154" y="261"/>
                  </a:cubicBezTo>
                  <a:cubicBezTo>
                    <a:pt x="165" y="267"/>
                    <a:pt x="176" y="265"/>
                    <a:pt x="185" y="257"/>
                  </a:cubicBezTo>
                  <a:cubicBezTo>
                    <a:pt x="193" y="260"/>
                    <a:pt x="203" y="259"/>
                    <a:pt x="210" y="253"/>
                  </a:cubicBezTo>
                  <a:cubicBezTo>
                    <a:pt x="216" y="248"/>
                    <a:pt x="219" y="241"/>
                    <a:pt x="219" y="233"/>
                  </a:cubicBezTo>
                  <a:cubicBezTo>
                    <a:pt x="237" y="233"/>
                    <a:pt x="250" y="215"/>
                    <a:pt x="245" y="197"/>
                  </a:cubicBezTo>
                  <a:cubicBezTo>
                    <a:pt x="259" y="191"/>
                    <a:pt x="266" y="176"/>
                    <a:pt x="267" y="161"/>
                  </a:cubicBezTo>
                  <a:cubicBezTo>
                    <a:pt x="268" y="149"/>
                    <a:pt x="266" y="134"/>
                    <a:pt x="256" y="126"/>
                  </a:cubicBezTo>
                  <a:cubicBezTo>
                    <a:pt x="269" y="111"/>
                    <a:pt x="260" y="86"/>
                    <a:pt x="241" y="81"/>
                  </a:cubicBezTo>
                  <a:cubicBezTo>
                    <a:pt x="247" y="66"/>
                    <a:pt x="238" y="47"/>
                    <a:pt x="222" y="46"/>
                  </a:cubicBezTo>
                  <a:cubicBezTo>
                    <a:pt x="222" y="33"/>
                    <a:pt x="208" y="20"/>
                    <a:pt x="195" y="23"/>
                  </a:cubicBezTo>
                  <a:close/>
                  <a:moveTo>
                    <a:pt x="70" y="116"/>
                  </a:moveTo>
                  <a:cubicBezTo>
                    <a:pt x="75" y="124"/>
                    <a:pt x="83" y="125"/>
                    <a:pt x="90" y="120"/>
                  </a:cubicBezTo>
                  <a:cubicBezTo>
                    <a:pt x="89" y="111"/>
                    <a:pt x="93" y="103"/>
                    <a:pt x="100" y="98"/>
                  </a:cubicBezTo>
                  <a:cubicBezTo>
                    <a:pt x="104" y="103"/>
                    <a:pt x="104" y="103"/>
                    <a:pt x="104" y="103"/>
                  </a:cubicBezTo>
                  <a:cubicBezTo>
                    <a:pt x="99" y="107"/>
                    <a:pt x="96" y="112"/>
                    <a:pt x="96" y="119"/>
                  </a:cubicBezTo>
                  <a:cubicBezTo>
                    <a:pt x="97" y="124"/>
                    <a:pt x="100" y="130"/>
                    <a:pt x="105" y="132"/>
                  </a:cubicBezTo>
                  <a:cubicBezTo>
                    <a:pt x="103" y="138"/>
                    <a:pt x="103" y="138"/>
                    <a:pt x="103" y="138"/>
                  </a:cubicBezTo>
                  <a:cubicBezTo>
                    <a:pt x="98" y="136"/>
                    <a:pt x="94" y="132"/>
                    <a:pt x="92" y="126"/>
                  </a:cubicBezTo>
                  <a:cubicBezTo>
                    <a:pt x="83" y="132"/>
                    <a:pt x="72" y="130"/>
                    <a:pt x="66" y="122"/>
                  </a:cubicBezTo>
                  <a:cubicBezTo>
                    <a:pt x="61" y="126"/>
                    <a:pt x="55" y="128"/>
                    <a:pt x="49" y="128"/>
                  </a:cubicBezTo>
                  <a:cubicBezTo>
                    <a:pt x="51" y="132"/>
                    <a:pt x="52" y="135"/>
                    <a:pt x="52" y="139"/>
                  </a:cubicBezTo>
                  <a:cubicBezTo>
                    <a:pt x="67" y="136"/>
                    <a:pt x="79" y="143"/>
                    <a:pt x="83" y="159"/>
                  </a:cubicBezTo>
                  <a:cubicBezTo>
                    <a:pt x="88" y="158"/>
                    <a:pt x="94" y="159"/>
                    <a:pt x="98" y="163"/>
                  </a:cubicBezTo>
                  <a:cubicBezTo>
                    <a:pt x="104" y="160"/>
                    <a:pt x="112" y="160"/>
                    <a:pt x="118" y="163"/>
                  </a:cubicBezTo>
                  <a:cubicBezTo>
                    <a:pt x="128" y="148"/>
                    <a:pt x="124" y="129"/>
                    <a:pt x="111" y="117"/>
                  </a:cubicBezTo>
                  <a:cubicBezTo>
                    <a:pt x="127" y="104"/>
                    <a:pt x="130" y="84"/>
                    <a:pt x="116" y="68"/>
                  </a:cubicBezTo>
                  <a:cubicBezTo>
                    <a:pt x="127" y="55"/>
                    <a:pt x="132" y="29"/>
                    <a:pt x="115" y="17"/>
                  </a:cubicBezTo>
                  <a:cubicBezTo>
                    <a:pt x="100" y="6"/>
                    <a:pt x="85" y="19"/>
                    <a:pt x="77" y="31"/>
                  </a:cubicBezTo>
                  <a:cubicBezTo>
                    <a:pt x="62" y="25"/>
                    <a:pt x="48" y="41"/>
                    <a:pt x="57" y="56"/>
                  </a:cubicBezTo>
                  <a:cubicBezTo>
                    <a:pt x="67" y="73"/>
                    <a:pt x="95" y="76"/>
                    <a:pt x="97" y="56"/>
                  </a:cubicBezTo>
                  <a:cubicBezTo>
                    <a:pt x="90" y="55"/>
                    <a:pt x="85" y="52"/>
                    <a:pt x="80" y="47"/>
                  </a:cubicBezTo>
                  <a:cubicBezTo>
                    <a:pt x="86" y="43"/>
                    <a:pt x="86" y="43"/>
                    <a:pt x="86" y="43"/>
                  </a:cubicBezTo>
                  <a:cubicBezTo>
                    <a:pt x="93" y="52"/>
                    <a:pt x="107" y="52"/>
                    <a:pt x="111" y="40"/>
                  </a:cubicBezTo>
                  <a:cubicBezTo>
                    <a:pt x="117" y="42"/>
                    <a:pt x="117" y="42"/>
                    <a:pt x="117" y="42"/>
                  </a:cubicBezTo>
                  <a:cubicBezTo>
                    <a:pt x="115" y="48"/>
                    <a:pt x="110" y="53"/>
                    <a:pt x="103" y="55"/>
                  </a:cubicBezTo>
                  <a:cubicBezTo>
                    <a:pt x="103" y="69"/>
                    <a:pt x="92" y="77"/>
                    <a:pt x="79" y="76"/>
                  </a:cubicBezTo>
                  <a:cubicBezTo>
                    <a:pt x="84" y="86"/>
                    <a:pt x="82" y="98"/>
                    <a:pt x="72" y="103"/>
                  </a:cubicBezTo>
                  <a:cubicBezTo>
                    <a:pt x="73" y="107"/>
                    <a:pt x="72" y="112"/>
                    <a:pt x="70" y="116"/>
                  </a:cubicBezTo>
                  <a:close/>
                  <a:moveTo>
                    <a:pt x="98" y="171"/>
                  </a:moveTo>
                  <a:cubicBezTo>
                    <a:pt x="86" y="160"/>
                    <a:pt x="73" y="165"/>
                    <a:pt x="77" y="181"/>
                  </a:cubicBezTo>
                  <a:cubicBezTo>
                    <a:pt x="59" y="189"/>
                    <a:pt x="61" y="209"/>
                    <a:pt x="79" y="211"/>
                  </a:cubicBezTo>
                  <a:cubicBezTo>
                    <a:pt x="81" y="202"/>
                    <a:pt x="88" y="197"/>
                    <a:pt x="97" y="195"/>
                  </a:cubicBezTo>
                  <a:cubicBezTo>
                    <a:pt x="98" y="201"/>
                    <a:pt x="98" y="201"/>
                    <a:pt x="98" y="201"/>
                  </a:cubicBezTo>
                  <a:cubicBezTo>
                    <a:pt x="81" y="205"/>
                    <a:pt x="82" y="225"/>
                    <a:pt x="96" y="231"/>
                  </a:cubicBezTo>
                  <a:cubicBezTo>
                    <a:pt x="94" y="237"/>
                    <a:pt x="94" y="237"/>
                    <a:pt x="94" y="237"/>
                  </a:cubicBezTo>
                  <a:cubicBezTo>
                    <a:pt x="86" y="234"/>
                    <a:pt x="80" y="227"/>
                    <a:pt x="79" y="218"/>
                  </a:cubicBezTo>
                  <a:cubicBezTo>
                    <a:pt x="56" y="215"/>
                    <a:pt x="51" y="189"/>
                    <a:pt x="69" y="177"/>
                  </a:cubicBezTo>
                  <a:cubicBezTo>
                    <a:pt x="69" y="171"/>
                    <a:pt x="72" y="165"/>
                    <a:pt x="77" y="162"/>
                  </a:cubicBezTo>
                  <a:cubicBezTo>
                    <a:pt x="73" y="142"/>
                    <a:pt x="55" y="143"/>
                    <a:pt x="43" y="149"/>
                  </a:cubicBezTo>
                  <a:cubicBezTo>
                    <a:pt x="48" y="139"/>
                    <a:pt x="47" y="126"/>
                    <a:pt x="31" y="125"/>
                  </a:cubicBezTo>
                  <a:cubicBezTo>
                    <a:pt x="13" y="125"/>
                    <a:pt x="6" y="145"/>
                    <a:pt x="8" y="161"/>
                  </a:cubicBezTo>
                  <a:cubicBezTo>
                    <a:pt x="9" y="177"/>
                    <a:pt x="16" y="188"/>
                    <a:pt x="31" y="194"/>
                  </a:cubicBezTo>
                  <a:cubicBezTo>
                    <a:pt x="25" y="214"/>
                    <a:pt x="37" y="230"/>
                    <a:pt x="57" y="225"/>
                  </a:cubicBezTo>
                  <a:cubicBezTo>
                    <a:pt x="54" y="245"/>
                    <a:pt x="67" y="256"/>
                    <a:pt x="85" y="249"/>
                  </a:cubicBezTo>
                  <a:cubicBezTo>
                    <a:pt x="111" y="276"/>
                    <a:pt x="141" y="242"/>
                    <a:pt x="116" y="212"/>
                  </a:cubicBezTo>
                  <a:cubicBezTo>
                    <a:pt x="127" y="202"/>
                    <a:pt x="130" y="184"/>
                    <a:pt x="119" y="172"/>
                  </a:cubicBezTo>
                  <a:cubicBezTo>
                    <a:pt x="113" y="166"/>
                    <a:pt x="104" y="166"/>
                    <a:pt x="98" y="171"/>
                  </a:cubicBezTo>
                  <a:close/>
                  <a:moveTo>
                    <a:pt x="18" y="122"/>
                  </a:moveTo>
                  <a:cubicBezTo>
                    <a:pt x="26" y="118"/>
                    <a:pt x="32" y="118"/>
                    <a:pt x="41" y="121"/>
                  </a:cubicBezTo>
                  <a:cubicBezTo>
                    <a:pt x="54" y="125"/>
                    <a:pt x="75" y="113"/>
                    <a:pt x="62" y="99"/>
                  </a:cubicBezTo>
                  <a:cubicBezTo>
                    <a:pt x="75" y="100"/>
                    <a:pt x="80" y="83"/>
                    <a:pt x="70" y="75"/>
                  </a:cubicBezTo>
                  <a:cubicBezTo>
                    <a:pt x="60" y="72"/>
                    <a:pt x="52" y="63"/>
                    <a:pt x="48" y="53"/>
                  </a:cubicBezTo>
                  <a:cubicBezTo>
                    <a:pt x="30" y="53"/>
                    <a:pt x="28" y="76"/>
                    <a:pt x="38" y="86"/>
                  </a:cubicBezTo>
                  <a:cubicBezTo>
                    <a:pt x="19" y="85"/>
                    <a:pt x="6" y="108"/>
                    <a:pt x="18" y="122"/>
                  </a:cubicBezTo>
                  <a:close/>
                </a:path>
              </a:pathLst>
            </a:custGeom>
            <a:solidFill>
              <a:srgbClr val="FFFFFF"/>
            </a:solidFill>
            <a:ln w="27" cap="flat">
              <a:solidFill>
                <a:srgbClr val="FFFFFF"/>
              </a:solidFill>
              <a:prstDash val="solid"/>
              <a:miter lim="800000"/>
            </a:ln>
          </p:spPr>
          <p:txBody>
            <a:bodyPr vert="horz" wrap="square" lIns="121920" tIns="60960" rIns="121920" bIns="60960" numCol="1" anchor="t" anchorCtr="0" compatLnSpc="1"/>
            <a:lstStyle/>
            <a:p>
              <a:endParaRPr lang="en-US" sz="2400" dirty="0">
                <a:latin typeface="微软雅黑" panose="020B0503020204020204" pitchFamily="34" charset="-122"/>
              </a:endParaRPr>
            </a:p>
          </p:txBody>
        </p:sp>
      </p:grpSp>
      <p:sp>
        <p:nvSpPr>
          <p:cNvPr id="19" name="Text Placeholder 2"/>
          <p:cNvSpPr txBox="1"/>
          <p:nvPr/>
        </p:nvSpPr>
        <p:spPr>
          <a:xfrm>
            <a:off x="7730986" y="3288585"/>
            <a:ext cx="3154870" cy="280830"/>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Western tourists tend to accept more accurate and authentic tourism texts.</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24" name="Text Placeholder 2"/>
          <p:cNvSpPr txBox="1"/>
          <p:nvPr/>
        </p:nvSpPr>
        <p:spPr>
          <a:xfrm>
            <a:off x="854140" y="2264876"/>
            <a:ext cx="3669117" cy="2336718"/>
          </a:xfrm>
          <a:prstGeom prst="rect">
            <a:avLst/>
          </a:prstGeom>
          <a:noFill/>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r>
              <a:rPr lang="en" altLang="zh-CN" sz="1600" b="1" dirty="0">
                <a:solidFill>
                  <a:srgbClr val="262626"/>
                </a:solidFill>
                <a:latin typeface="微软雅黑" panose="020B0503020204020204" pitchFamily="34" charset="-122"/>
                <a:ea typeface="微软雅黑" panose="020B0503020204020204" pitchFamily="34" charset="-122"/>
              </a:rPr>
              <a:t>Chinese tourists' final purpose is always to get rid of the troubles and to escape from reality.</a:t>
            </a:r>
            <a:endParaRPr lang="en-US" altLang="zh-CN" sz="1800" dirty="0">
              <a:solidFill>
                <a:srgbClr val="262626"/>
              </a:solidFill>
              <a:latin typeface="Bebas Neue" panose="020B0606020202050201" pitchFamily="34" charset="0"/>
              <a:ea typeface="微软雅黑" panose="020B0503020204020204" pitchFamily="34" charset="-122"/>
            </a:endParaRPr>
          </a:p>
        </p:txBody>
      </p:sp>
      <p:sp>
        <p:nvSpPr>
          <p:cNvPr id="30" name="文本框 29"/>
          <p:cNvSpPr txBox="1"/>
          <p:nvPr/>
        </p:nvSpPr>
        <p:spPr>
          <a:xfrm>
            <a:off x="138331" y="235671"/>
            <a:ext cx="5303463" cy="492443"/>
          </a:xfrm>
          <a:prstGeom prst="rect">
            <a:avLst/>
          </a:prstGeom>
          <a:noFill/>
        </p:spPr>
        <p:txBody>
          <a:bodyPr wrap="square" rtlCol="0">
            <a:spAutoFit/>
          </a:bodyPr>
          <a:lstStyle/>
          <a:p>
            <a:r>
              <a:rPr lang="en" altLang="zh-CN" sz="2600" b="1" dirty="0">
                <a:solidFill>
                  <a:schemeClr val="tx1">
                    <a:lumMod val="85000"/>
                    <a:lumOff val="15000"/>
                  </a:schemeClr>
                </a:solidFill>
                <a:latin typeface="微软雅黑" panose="020B0503020204020204" pitchFamily="34" charset="-122"/>
                <a:ea typeface="微软雅黑" panose="020B0503020204020204" pitchFamily="34" charset="-122"/>
              </a:rPr>
              <a:t>The factors of obstacles</a:t>
            </a:r>
            <a:endParaRPr lang="zh-CN" altLang="en-US" sz="2600"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43839" y="5151120"/>
            <a:ext cx="9156639" cy="769441"/>
          </a:xfrm>
          <a:prstGeom prst="rect">
            <a:avLst/>
          </a:prstGeom>
          <a:noFill/>
        </p:spPr>
        <p:txBody>
          <a:bodyPr wrap="square" rtlCol="0">
            <a:spAutoFit/>
          </a:bodyPr>
          <a:lstStyle/>
          <a:p>
            <a:r>
              <a:rPr lang="en" altLang="zh-CN" sz="4400" dirty="0">
                <a:solidFill>
                  <a:srgbClr val="6A5546"/>
                </a:solidFill>
                <a:latin typeface="微软雅黑" panose="020B0503020204020204" pitchFamily="34" charset="-122"/>
                <a:ea typeface="微软雅黑" panose="020B0503020204020204" pitchFamily="34" charset="-122"/>
              </a:rPr>
              <a:t>Methods of Tourism Translation </a:t>
            </a:r>
            <a:endParaRPr lang="zh-CN" altLang="en-US" sz="4400" dirty="0">
              <a:solidFill>
                <a:srgbClr val="6A5546"/>
              </a:solidFill>
              <a:latin typeface="微软雅黑" panose="020B0503020204020204" pitchFamily="34" charset="-122"/>
              <a:ea typeface="微软雅黑" panose="020B0503020204020204" pitchFamily="34" charset="-122"/>
            </a:endParaRPr>
          </a:p>
        </p:txBody>
      </p:sp>
      <p:cxnSp>
        <p:nvCxnSpPr>
          <p:cNvPr id="6" name="直接连接符 5"/>
          <p:cNvCxnSpPr>
            <a:cxnSpLocks/>
          </p:cNvCxnSpPr>
          <p:nvPr/>
        </p:nvCxnSpPr>
        <p:spPr>
          <a:xfrm>
            <a:off x="323118" y="5151120"/>
            <a:ext cx="8486345"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a:cxnSpLocks/>
          </p:cNvCxnSpPr>
          <p:nvPr/>
        </p:nvCxnSpPr>
        <p:spPr>
          <a:xfrm>
            <a:off x="323118" y="5920561"/>
            <a:ext cx="8486345" cy="0"/>
          </a:xfrm>
          <a:prstGeom prst="line">
            <a:avLst/>
          </a:prstGeom>
          <a:ln w="12700">
            <a:solidFill>
              <a:srgbClr val="6A5546"/>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243840" y="4050743"/>
            <a:ext cx="2153920" cy="1200329"/>
            <a:chOff x="243840" y="3605520"/>
            <a:chExt cx="2153920" cy="1200329"/>
          </a:xfrm>
        </p:grpSpPr>
        <p:sp>
          <p:nvSpPr>
            <p:cNvPr id="9" name="文本框 8"/>
            <p:cNvSpPr txBox="1"/>
            <p:nvPr/>
          </p:nvSpPr>
          <p:spPr>
            <a:xfrm>
              <a:off x="243840" y="3605520"/>
              <a:ext cx="1178560" cy="1200329"/>
            </a:xfrm>
            <a:prstGeom prst="rect">
              <a:avLst/>
            </a:prstGeom>
            <a:noFill/>
          </p:spPr>
          <p:txBody>
            <a:bodyPr wrap="square" rtlCol="0">
              <a:spAutoFit/>
            </a:bodyPr>
            <a:lstStyle/>
            <a:p>
              <a:pPr algn="dist"/>
              <a:r>
                <a:rPr lang="en-US" altLang="zh-CN" sz="7200" dirty="0">
                  <a:solidFill>
                    <a:srgbClr val="6A5546"/>
                  </a:solidFill>
                  <a:latin typeface="Impact" panose="020B0806030902050204" pitchFamily="34" charset="0"/>
                  <a:ea typeface="微软雅黑" panose="020B0503020204020204" pitchFamily="34" charset="-122"/>
                </a:rPr>
                <a:t>03</a:t>
              </a:r>
              <a:endParaRPr lang="zh-CN" altLang="en-US" sz="7200" dirty="0">
                <a:solidFill>
                  <a:srgbClr val="6A5546"/>
                </a:solidFill>
                <a:latin typeface="Impact" panose="020B0806030902050204" pitchFamily="34" charset="0"/>
                <a:ea typeface="微软雅黑" panose="020B0503020204020204" pitchFamily="34" charset="-122"/>
              </a:endParaRPr>
            </a:p>
          </p:txBody>
        </p:sp>
        <p:sp>
          <p:nvSpPr>
            <p:cNvPr id="10" name="文本框 9"/>
            <p:cNvSpPr txBox="1"/>
            <p:nvPr/>
          </p:nvSpPr>
          <p:spPr>
            <a:xfrm>
              <a:off x="1258839" y="4305810"/>
              <a:ext cx="1138921" cy="338554"/>
            </a:xfrm>
            <a:prstGeom prst="rect">
              <a:avLst/>
            </a:prstGeom>
            <a:noFill/>
          </p:spPr>
          <p:txBody>
            <a:bodyPr wrap="square" rtlCol="0">
              <a:spAutoFit/>
            </a:bodyPr>
            <a:lstStyle/>
            <a:p>
              <a:r>
                <a:rPr lang="en-US" altLang="zh-CN" sz="1600" dirty="0">
                  <a:solidFill>
                    <a:srgbClr val="6A5546"/>
                  </a:solidFill>
                  <a:latin typeface="微软雅黑" panose="020B0503020204020204" pitchFamily="34" charset="-122"/>
                  <a:ea typeface="微软雅黑" panose="020B0503020204020204" pitchFamily="34" charset="-122"/>
                </a:rPr>
                <a:t>CHAPTER</a:t>
              </a:r>
              <a:endParaRPr lang="zh-CN" altLang="en-US" sz="1600" dirty="0">
                <a:solidFill>
                  <a:srgbClr val="6A5546"/>
                </a:solidFill>
                <a:latin typeface="微软雅黑" panose="020B0503020204020204" pitchFamily="34" charset="-122"/>
                <a:ea typeface="微软雅黑" panose="020B0503020204020204" pitchFamily="34" charset="-122"/>
              </a:endParaRPr>
            </a:p>
          </p:txBody>
        </p:sp>
      </p:gr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TotalTime>
  <Words>848</Words>
  <Application>Microsoft Macintosh PowerPoint</Application>
  <PresentationFormat>宽屏</PresentationFormat>
  <Paragraphs>110</Paragraphs>
  <Slides>16</Slides>
  <Notes>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等线</vt:lpstr>
      <vt:lpstr>等线 Light</vt:lpstr>
      <vt:lpstr>微软雅黑</vt:lpstr>
      <vt:lpstr>Bebas Neue</vt:lpstr>
      <vt:lpstr>FontAwesome</vt:lpstr>
      <vt:lpstr>Arial</vt:lpstr>
      <vt:lpstr>Calibri</vt:lpstr>
      <vt:lpstr>Impact</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yun814</dc:creator>
  <cp:lastModifiedBy>Microsoft Office User</cp:lastModifiedBy>
  <cp:revision>55</cp:revision>
  <dcterms:created xsi:type="dcterms:W3CDTF">2017-03-25T04:03:00Z</dcterms:created>
  <dcterms:modified xsi:type="dcterms:W3CDTF">2020-12-04T12:22:53Z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2052-10.1.0.6490</vt:lpwstr>
  </property>
</Properties>
</file>