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76" r:id="rId7"/>
    <p:sldId id="262" r:id="rId8"/>
    <p:sldId id="264" r:id="rId9"/>
    <p:sldId id="263" r:id="rId10"/>
    <p:sldId id="277" r:id="rId11"/>
  </p:sldIdLst>
  <p:sldSz cx="12192000" cy="6858000"/>
  <p:notesSz cx="6858000" cy="9144000"/>
  <p:embeddedFontLst>
    <p:embeddedFont>
      <p:font typeface="华文隶书" panose="02010800040101010101" charset="-122"/>
      <p:regular r:id="rId15"/>
    </p:embeddedFont>
    <p:embeddedFont>
      <p:font typeface="Noto Sans KR Black" panose="020B0200000000000000" charset="-122"/>
      <p:bold r:id="rId16"/>
    </p:embeddedFont>
    <p:embeddedFont>
      <p:font typeface="幼圆" panose="02010509060101010101" charset="-122"/>
      <p:regular r:id="rId17"/>
    </p:embeddedFont>
    <p:embeddedFont>
      <p:font typeface="Noto Sans KR" panose="020B0200000000000000" charset="-122"/>
      <p:regular r:id="rId18"/>
    </p:embeddedFont>
    <p:embeddedFont>
      <p:font typeface="华文中宋" panose="02010600040101010101" charset="-122"/>
      <p:regular r:id="rId19"/>
    </p:embeddedFont>
    <p:embeddedFont>
      <p:font typeface="等线" panose="02010600030101010101" charset="-122"/>
      <p:regular r:id="rId20"/>
    </p:embeddedFont>
    <p:embeddedFont>
      <p:font typeface="等线 Light" panose="02010600030101010101" charset="-122"/>
      <p:regular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  <p:embeddedFont>
      <p:font typeface="Calibri" panose="020F0502020204030204"/>
      <p:regular r:id="rId26"/>
      <p:bold r:id="rId27"/>
      <p:italic r:id="rId28"/>
      <p:boldItalic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4" userDrawn="1">
          <p15:clr>
            <a:srgbClr val="A4A3A4"/>
          </p15:clr>
        </p15:guide>
        <p15:guide id="2" pos="38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0DB"/>
    <a:srgbClr val="AF5558"/>
    <a:srgbClr val="EBA09E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276" y="102"/>
      </p:cViewPr>
      <p:guideLst>
        <p:guide orient="horz" pos="2174"/>
        <p:guide pos="3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15.fntdata"/><Relationship Id="rId28" Type="http://schemas.openxmlformats.org/officeDocument/2006/relationships/font" Target="fonts/font14.fntdata"/><Relationship Id="rId27" Type="http://schemas.openxmlformats.org/officeDocument/2006/relationships/font" Target="fonts/font13.fntdata"/><Relationship Id="rId26" Type="http://schemas.openxmlformats.org/officeDocument/2006/relationships/font" Target="fonts/font12.fntdata"/><Relationship Id="rId25" Type="http://schemas.openxmlformats.org/officeDocument/2006/relationships/font" Target="fonts/font11.fntdata"/><Relationship Id="rId24" Type="http://schemas.openxmlformats.org/officeDocument/2006/relationships/font" Target="fonts/font10.fntdata"/><Relationship Id="rId23" Type="http://schemas.openxmlformats.org/officeDocument/2006/relationships/font" Target="fonts/font9.fntdata"/><Relationship Id="rId22" Type="http://schemas.openxmlformats.org/officeDocument/2006/relationships/font" Target="fonts/font8.fntdata"/><Relationship Id="rId21" Type="http://schemas.openxmlformats.org/officeDocument/2006/relationships/font" Target="fonts/font7.fntdata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20E77-BEAC-4C9D-A744-ECB27BC4F8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EC9C7-1CA5-4F0A-A098-4F97ADAB24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EC9C7-1CA5-4F0A-A098-4F97ADAB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EC9C7-1CA5-4F0A-A098-4F97ADAB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EC9C7-1CA5-4F0A-A098-4F97ADAB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EC9C7-1CA5-4F0A-A098-4F97ADAB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EC9C7-1CA5-4F0A-A098-4F97ADAB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EC9C7-1CA5-4F0A-A098-4F97ADAB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EC9C7-1CA5-4F0A-A098-4F97ADAB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EC9C7-1CA5-4F0A-A098-4F97ADAB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4F4-8239-4FBA-BAF8-1D7BA70E95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3B9C-3929-4105-9A36-5366D33C2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4F4-8239-4FBA-BAF8-1D7BA70E95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3B9C-3929-4105-9A36-5366D33C2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4F4-8239-4FBA-BAF8-1D7BA70E95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3B9C-3929-4105-9A36-5366D33C2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4F4-8239-4FBA-BAF8-1D7BA70E95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3B9C-3929-4105-9A36-5366D33C2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4F4-8239-4FBA-BAF8-1D7BA70E95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3B9C-3929-4105-9A36-5366D33C2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4F4-8239-4FBA-BAF8-1D7BA70E95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3B9C-3929-4105-9A36-5366D33C2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4F4-8239-4FBA-BAF8-1D7BA70E95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3B9C-3929-4105-9A36-5366D33C2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4F4-8239-4FBA-BAF8-1D7BA70E95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3B9C-3929-4105-9A36-5366D33C2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4F4-8239-4FBA-BAF8-1D7BA70E95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3B9C-3929-4105-9A36-5366D33C2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4F4-8239-4FBA-BAF8-1D7BA70E95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3B9C-3929-4105-9A36-5366D33C2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4F4-8239-4FBA-BAF8-1D7BA70E95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3B9C-3929-4105-9A36-5366D33C2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244F4-8239-4FBA-BAF8-1D7BA70E95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03B9C-3929-4105-9A36-5366D33C22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5.emf"/><Relationship Id="rId7" Type="http://schemas.openxmlformats.org/officeDocument/2006/relationships/tags" Target="../tags/tag3.xml"/><Relationship Id="rId6" Type="http://schemas.openxmlformats.org/officeDocument/2006/relationships/image" Target="../media/image4.emf"/><Relationship Id="rId5" Type="http://schemas.openxmlformats.org/officeDocument/2006/relationships/tags" Target="../tags/tag2.xml"/><Relationship Id="rId4" Type="http://schemas.openxmlformats.org/officeDocument/2006/relationships/image" Target="../media/image3.emf"/><Relationship Id="rId39" Type="http://schemas.openxmlformats.org/officeDocument/2006/relationships/notesSlide" Target="../notesSlides/notesSlide1.xml"/><Relationship Id="rId38" Type="http://schemas.openxmlformats.org/officeDocument/2006/relationships/slideLayout" Target="../slideLayouts/slideLayout1.xml"/><Relationship Id="rId37" Type="http://schemas.openxmlformats.org/officeDocument/2006/relationships/image" Target="../media/image8.png"/><Relationship Id="rId36" Type="http://schemas.openxmlformats.org/officeDocument/2006/relationships/tags" Target="../tags/tag29.xml"/><Relationship Id="rId35" Type="http://schemas.openxmlformats.org/officeDocument/2006/relationships/tags" Target="../tags/tag28.xml"/><Relationship Id="rId34" Type="http://schemas.openxmlformats.org/officeDocument/2006/relationships/tags" Target="../tags/tag27.xml"/><Relationship Id="rId33" Type="http://schemas.openxmlformats.org/officeDocument/2006/relationships/tags" Target="../tags/tag26.xml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tags" Target="../tags/tag1.xml"/><Relationship Id="rId29" Type="http://schemas.openxmlformats.org/officeDocument/2006/relationships/tags" Target="../tags/tag22.xml"/><Relationship Id="rId28" Type="http://schemas.openxmlformats.org/officeDocument/2006/relationships/tags" Target="../tags/tag21.xml"/><Relationship Id="rId27" Type="http://schemas.openxmlformats.org/officeDocument/2006/relationships/tags" Target="../tags/tag20.xml"/><Relationship Id="rId26" Type="http://schemas.openxmlformats.org/officeDocument/2006/relationships/tags" Target="../tags/tag19.xml"/><Relationship Id="rId25" Type="http://schemas.openxmlformats.org/officeDocument/2006/relationships/tags" Target="../tags/tag18.xml"/><Relationship Id="rId24" Type="http://schemas.openxmlformats.org/officeDocument/2006/relationships/tags" Target="../tags/tag17.xml"/><Relationship Id="rId23" Type="http://schemas.openxmlformats.org/officeDocument/2006/relationships/tags" Target="../tags/tag16.xml"/><Relationship Id="rId22" Type="http://schemas.openxmlformats.org/officeDocument/2006/relationships/tags" Target="../tags/tag15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microsoft.com/office/2007/relationships/hdphoto" Target="../media/image2.wdp"/><Relationship Id="rId19" Type="http://schemas.openxmlformats.org/officeDocument/2006/relationships/tags" Target="../tags/tag12.xml"/><Relationship Id="rId18" Type="http://schemas.openxmlformats.org/officeDocument/2006/relationships/tags" Target="../tags/tag11.xml"/><Relationship Id="rId17" Type="http://schemas.openxmlformats.org/officeDocument/2006/relationships/tags" Target="../tags/tag10.xml"/><Relationship Id="rId16" Type="http://schemas.openxmlformats.org/officeDocument/2006/relationships/tags" Target="../tags/tag9.xml"/><Relationship Id="rId15" Type="http://schemas.openxmlformats.org/officeDocument/2006/relationships/tags" Target="../tags/tag8.xml"/><Relationship Id="rId14" Type="http://schemas.openxmlformats.org/officeDocument/2006/relationships/tags" Target="../tags/tag7.xml"/><Relationship Id="rId13" Type="http://schemas.openxmlformats.org/officeDocument/2006/relationships/tags" Target="../tags/tag6.xml"/><Relationship Id="rId12" Type="http://schemas.openxmlformats.org/officeDocument/2006/relationships/image" Target="../media/image7.emf"/><Relationship Id="rId11" Type="http://schemas.openxmlformats.org/officeDocument/2006/relationships/tags" Target="../tags/tag5.xml"/><Relationship Id="rId10" Type="http://schemas.openxmlformats.org/officeDocument/2006/relationships/image" Target="../media/image6.emf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hdphoto" Target="../media/image2.wdp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microsoft.com/office/2007/relationships/hdphoto" Target="../media/image2.wdp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Relationship Id="rId3" Type="http://schemas.openxmlformats.org/officeDocument/2006/relationships/image" Target="../media/image18.png"/><Relationship Id="rId2" Type="http://schemas.microsoft.com/office/2007/relationships/hdphoto" Target="../media/image2.wdp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image" Target="../media/image13.png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microsoft.com/office/2007/relationships/hdphoto" Target="../media/image2.wdp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14" Type="http://schemas.openxmlformats.org/officeDocument/2006/relationships/image" Target="../media/image22.png"/><Relationship Id="rId13" Type="http://schemas.openxmlformats.org/officeDocument/2006/relationships/image" Target="../media/image21.png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microsoft.com/office/2007/relationships/hdphoto" Target="../media/image2.wdp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9.xml"/><Relationship Id="rId2" Type="http://schemas.microsoft.com/office/2007/relationships/hdphoto" Target="../media/image2.wdp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brightnessContrast bright="18000"/>
                    </a14:imgEffect>
                    <a14:imgEffect>
                      <a14:colorTemperature colorTemp="5591"/>
                    </a14:imgEffect>
                    <a14:imgEffect>
                      <a14:saturation sat="28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3" name="PA_淘宝店chenying0907 596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 flipV="1">
            <a:off x="10031223" y="11010"/>
            <a:ext cx="2160777" cy="2796943"/>
          </a:xfrm>
          <a:prstGeom prst="rect">
            <a:avLst/>
          </a:prstGeom>
        </p:spPr>
      </p:pic>
      <p:pic>
        <p:nvPicPr>
          <p:cNvPr id="5964" name="PA_淘宝店chenying0907 59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3769923"/>
            <a:ext cx="208048" cy="869944"/>
          </a:xfrm>
          <a:prstGeom prst="rect">
            <a:avLst/>
          </a:prstGeom>
        </p:spPr>
      </p:pic>
      <p:pic>
        <p:nvPicPr>
          <p:cNvPr id="5965" name="PA_淘宝店chenying0907 596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40831" b="13872"/>
          <a:stretch>
            <a:fillRect/>
          </a:stretch>
        </p:blipFill>
        <p:spPr>
          <a:xfrm>
            <a:off x="-12700" y="2887980"/>
            <a:ext cx="2659380" cy="3970020"/>
          </a:xfrm>
          <a:prstGeom prst="rect">
            <a:avLst/>
          </a:prstGeom>
        </p:spPr>
      </p:pic>
      <p:pic>
        <p:nvPicPr>
          <p:cNvPr id="5960" name="PA_淘宝店chenying0907 595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0758659" y="1031769"/>
            <a:ext cx="1063421" cy="683444"/>
          </a:xfrm>
          <a:prstGeom prst="rect">
            <a:avLst/>
          </a:prstGeom>
        </p:spPr>
      </p:pic>
      <p:pic>
        <p:nvPicPr>
          <p:cNvPr id="5962" name="PA_淘宝店chenying0907 596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55" y="1861644"/>
            <a:ext cx="1189129" cy="1249872"/>
          </a:xfrm>
          <a:prstGeom prst="rect">
            <a:avLst/>
          </a:prstGeom>
        </p:spPr>
      </p:pic>
      <p:sp>
        <p:nvSpPr>
          <p:cNvPr id="5968" name="PA_椭圆 5967"/>
          <p:cNvSpPr/>
          <p:nvPr>
            <p:custDataLst>
              <p:tags r:id="rId13"/>
            </p:custDataLst>
          </p:nvPr>
        </p:nvSpPr>
        <p:spPr>
          <a:xfrm>
            <a:off x="7939144" y="2345167"/>
            <a:ext cx="311971" cy="268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69" name="PA_椭圆 5968"/>
          <p:cNvSpPr/>
          <p:nvPr>
            <p:custDataLst>
              <p:tags r:id="rId14"/>
            </p:custDataLst>
          </p:nvPr>
        </p:nvSpPr>
        <p:spPr>
          <a:xfrm>
            <a:off x="9348351" y="2360671"/>
            <a:ext cx="225374" cy="178133"/>
          </a:xfrm>
          <a:custGeom>
            <a:avLst/>
            <a:gdLst>
              <a:gd name="connsiteX0" fmla="*/ 0 w 225329"/>
              <a:gd name="connsiteY0" fmla="*/ 67551 h 135102"/>
              <a:gd name="connsiteX1" fmla="*/ 112665 w 225329"/>
              <a:gd name="connsiteY1" fmla="*/ 0 h 135102"/>
              <a:gd name="connsiteX2" fmla="*/ 225330 w 225329"/>
              <a:gd name="connsiteY2" fmla="*/ 67551 h 135102"/>
              <a:gd name="connsiteX3" fmla="*/ 112665 w 225329"/>
              <a:gd name="connsiteY3" fmla="*/ 135102 h 135102"/>
              <a:gd name="connsiteX4" fmla="*/ 0 w 225329"/>
              <a:gd name="connsiteY4" fmla="*/ 67551 h 135102"/>
              <a:gd name="connsiteX0-1" fmla="*/ 44 w 225374"/>
              <a:gd name="connsiteY0-2" fmla="*/ 110582 h 178133"/>
              <a:gd name="connsiteX1-3" fmla="*/ 123466 w 225374"/>
              <a:gd name="connsiteY1-4" fmla="*/ 0 h 178133"/>
              <a:gd name="connsiteX2-5" fmla="*/ 225374 w 225374"/>
              <a:gd name="connsiteY2-6" fmla="*/ 110582 h 178133"/>
              <a:gd name="connsiteX3-7" fmla="*/ 112709 w 225374"/>
              <a:gd name="connsiteY3-8" fmla="*/ 178133 h 178133"/>
              <a:gd name="connsiteX4-9" fmla="*/ 44 w 225374"/>
              <a:gd name="connsiteY4-10" fmla="*/ 110582 h 1781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5374" h="178133">
                <a:moveTo>
                  <a:pt x="44" y="110582"/>
                </a:moveTo>
                <a:cubicBezTo>
                  <a:pt x="1837" y="80893"/>
                  <a:pt x="61243" y="0"/>
                  <a:pt x="123466" y="0"/>
                </a:cubicBezTo>
                <a:cubicBezTo>
                  <a:pt x="185689" y="0"/>
                  <a:pt x="225374" y="73275"/>
                  <a:pt x="225374" y="110582"/>
                </a:cubicBezTo>
                <a:cubicBezTo>
                  <a:pt x="225374" y="147889"/>
                  <a:pt x="174932" y="178133"/>
                  <a:pt x="112709" y="178133"/>
                </a:cubicBezTo>
                <a:cubicBezTo>
                  <a:pt x="50486" y="178133"/>
                  <a:pt x="-1749" y="140271"/>
                  <a:pt x="44" y="110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0" name="PA_椭圆 5969"/>
          <p:cNvSpPr/>
          <p:nvPr>
            <p:custDataLst>
              <p:tags r:id="rId15"/>
            </p:custDataLst>
          </p:nvPr>
        </p:nvSpPr>
        <p:spPr>
          <a:xfrm>
            <a:off x="7551867" y="3318141"/>
            <a:ext cx="64547" cy="159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1" name="PA_椭圆 5970"/>
          <p:cNvSpPr/>
          <p:nvPr>
            <p:custDataLst>
              <p:tags r:id="rId16"/>
            </p:custDataLst>
          </p:nvPr>
        </p:nvSpPr>
        <p:spPr>
          <a:xfrm>
            <a:off x="9660367" y="4963030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2" name="PA_椭圆 5971"/>
          <p:cNvSpPr/>
          <p:nvPr>
            <p:custDataLst>
              <p:tags r:id="rId17"/>
            </p:custDataLst>
          </p:nvPr>
        </p:nvSpPr>
        <p:spPr>
          <a:xfrm>
            <a:off x="5475642" y="4832781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3" name="PA_椭圆 5972"/>
          <p:cNvSpPr/>
          <p:nvPr>
            <p:custDataLst>
              <p:tags r:id="rId18"/>
            </p:custDataLst>
          </p:nvPr>
        </p:nvSpPr>
        <p:spPr>
          <a:xfrm>
            <a:off x="5787614" y="2283219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4" name="PA_椭圆 5973"/>
          <p:cNvSpPr/>
          <p:nvPr>
            <p:custDataLst>
              <p:tags r:id="rId19"/>
            </p:custDataLst>
          </p:nvPr>
        </p:nvSpPr>
        <p:spPr>
          <a:xfrm>
            <a:off x="8498541" y="1521576"/>
            <a:ext cx="112269" cy="193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5" name="PA_椭圆 5974"/>
          <p:cNvSpPr/>
          <p:nvPr>
            <p:custDataLst>
              <p:tags r:id="rId20"/>
            </p:custDataLst>
          </p:nvPr>
        </p:nvSpPr>
        <p:spPr>
          <a:xfrm>
            <a:off x="8810513" y="3746259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6" name="PA_椭圆 5975"/>
          <p:cNvSpPr/>
          <p:nvPr>
            <p:custDataLst>
              <p:tags r:id="rId21"/>
            </p:custDataLst>
          </p:nvPr>
        </p:nvSpPr>
        <p:spPr>
          <a:xfrm>
            <a:off x="11360075" y="4843537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7" name="PA_椭圆 5976"/>
          <p:cNvSpPr/>
          <p:nvPr>
            <p:custDataLst>
              <p:tags r:id="rId22"/>
            </p:custDataLst>
          </p:nvPr>
        </p:nvSpPr>
        <p:spPr>
          <a:xfrm>
            <a:off x="9821732" y="6026879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8" name="PA_椭圆 5977"/>
          <p:cNvSpPr/>
          <p:nvPr>
            <p:custDataLst>
              <p:tags r:id="rId23"/>
            </p:custDataLst>
          </p:nvPr>
        </p:nvSpPr>
        <p:spPr>
          <a:xfrm>
            <a:off x="10143465" y="3476354"/>
            <a:ext cx="151606" cy="144329"/>
          </a:xfrm>
          <a:custGeom>
            <a:avLst/>
            <a:gdLst>
              <a:gd name="connsiteX0" fmla="*/ 0 w 161365"/>
              <a:gd name="connsiteY0" fmla="*/ 60242 h 120484"/>
              <a:gd name="connsiteX1" fmla="*/ 80683 w 161365"/>
              <a:gd name="connsiteY1" fmla="*/ 0 h 120484"/>
              <a:gd name="connsiteX2" fmla="*/ 161366 w 161365"/>
              <a:gd name="connsiteY2" fmla="*/ 60242 h 120484"/>
              <a:gd name="connsiteX3" fmla="*/ 80683 w 161365"/>
              <a:gd name="connsiteY3" fmla="*/ 120484 h 120484"/>
              <a:gd name="connsiteX4" fmla="*/ 0 w 161365"/>
              <a:gd name="connsiteY4" fmla="*/ 60242 h 120484"/>
              <a:gd name="connsiteX0-1" fmla="*/ 1148 w 165968"/>
              <a:gd name="connsiteY0-2" fmla="*/ 60242 h 141999"/>
              <a:gd name="connsiteX1-3" fmla="*/ 81831 w 165968"/>
              <a:gd name="connsiteY1-4" fmla="*/ 0 h 141999"/>
              <a:gd name="connsiteX2-5" fmla="*/ 162514 w 165968"/>
              <a:gd name="connsiteY2-6" fmla="*/ 60242 h 141999"/>
              <a:gd name="connsiteX3-7" fmla="*/ 135619 w 165968"/>
              <a:gd name="connsiteY3-8" fmla="*/ 141999 h 141999"/>
              <a:gd name="connsiteX4-9" fmla="*/ 1148 w 165968"/>
              <a:gd name="connsiteY4-10" fmla="*/ 60242 h 141999"/>
              <a:gd name="connsiteX0-11" fmla="*/ 997 w 151606"/>
              <a:gd name="connsiteY0-12" fmla="*/ 104235 h 144329"/>
              <a:gd name="connsiteX1-13" fmla="*/ 70923 w 151606"/>
              <a:gd name="connsiteY1-14" fmla="*/ 963 h 144329"/>
              <a:gd name="connsiteX2-15" fmla="*/ 151606 w 151606"/>
              <a:gd name="connsiteY2-16" fmla="*/ 61205 h 144329"/>
              <a:gd name="connsiteX3-17" fmla="*/ 124711 w 151606"/>
              <a:gd name="connsiteY3-18" fmla="*/ 142962 h 144329"/>
              <a:gd name="connsiteX4-19" fmla="*/ 997 w 151606"/>
              <a:gd name="connsiteY4-20" fmla="*/ 104235 h 1443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51606" h="144329">
                <a:moveTo>
                  <a:pt x="997" y="104235"/>
                </a:moveTo>
                <a:cubicBezTo>
                  <a:pt x="-7968" y="80569"/>
                  <a:pt x="45822" y="8135"/>
                  <a:pt x="70923" y="963"/>
                </a:cubicBezTo>
                <a:cubicBezTo>
                  <a:pt x="96024" y="-6209"/>
                  <a:pt x="151606" y="27934"/>
                  <a:pt x="151606" y="61205"/>
                </a:cubicBezTo>
                <a:cubicBezTo>
                  <a:pt x="151606" y="94476"/>
                  <a:pt x="149812" y="135790"/>
                  <a:pt x="124711" y="142962"/>
                </a:cubicBezTo>
                <a:cubicBezTo>
                  <a:pt x="99610" y="150134"/>
                  <a:pt x="9962" y="127901"/>
                  <a:pt x="997" y="104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9" name="PA_椭圆 5978"/>
          <p:cNvSpPr/>
          <p:nvPr>
            <p:custDataLst>
              <p:tags r:id="rId24"/>
            </p:custDataLst>
          </p:nvPr>
        </p:nvSpPr>
        <p:spPr>
          <a:xfrm>
            <a:off x="5066852" y="1928215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0" name="PA_椭圆 5979"/>
          <p:cNvSpPr/>
          <p:nvPr>
            <p:custDataLst>
              <p:tags r:id="rId25"/>
            </p:custDataLst>
          </p:nvPr>
        </p:nvSpPr>
        <p:spPr>
          <a:xfrm>
            <a:off x="3528509" y="3111557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1" name="PA_椭圆 5980"/>
          <p:cNvSpPr/>
          <p:nvPr>
            <p:custDataLst>
              <p:tags r:id="rId26"/>
            </p:custDataLst>
          </p:nvPr>
        </p:nvSpPr>
        <p:spPr>
          <a:xfrm>
            <a:off x="3840481" y="561995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2" name="PA_椭圆 5981"/>
          <p:cNvSpPr/>
          <p:nvPr>
            <p:custDataLst>
              <p:tags r:id="rId27"/>
            </p:custDataLst>
          </p:nvPr>
        </p:nvSpPr>
        <p:spPr>
          <a:xfrm>
            <a:off x="2646381" y="2767312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3" name="PA_椭圆 5982"/>
          <p:cNvSpPr/>
          <p:nvPr>
            <p:custDataLst>
              <p:tags r:id="rId28"/>
            </p:custDataLst>
          </p:nvPr>
        </p:nvSpPr>
        <p:spPr>
          <a:xfrm>
            <a:off x="1108038" y="3950654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4" name="PA_椭圆 5983"/>
          <p:cNvSpPr/>
          <p:nvPr>
            <p:custDataLst>
              <p:tags r:id="rId29"/>
            </p:custDataLst>
          </p:nvPr>
        </p:nvSpPr>
        <p:spPr>
          <a:xfrm>
            <a:off x="1420010" y="1401092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5" name="PA_椭圆 5984"/>
          <p:cNvSpPr/>
          <p:nvPr>
            <p:custDataLst>
              <p:tags r:id="rId30"/>
            </p:custDataLst>
          </p:nvPr>
        </p:nvSpPr>
        <p:spPr>
          <a:xfrm>
            <a:off x="7863840" y="5413693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6" name="PA_椭圆 5985"/>
          <p:cNvSpPr/>
          <p:nvPr>
            <p:custDataLst>
              <p:tags r:id="rId31"/>
            </p:custDataLst>
          </p:nvPr>
        </p:nvSpPr>
        <p:spPr>
          <a:xfrm>
            <a:off x="6325497" y="6597035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7" name="PA_椭圆 5986"/>
          <p:cNvSpPr/>
          <p:nvPr>
            <p:custDataLst>
              <p:tags r:id="rId32"/>
            </p:custDataLst>
          </p:nvPr>
        </p:nvSpPr>
        <p:spPr>
          <a:xfrm>
            <a:off x="6637469" y="4047473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8" name="PA_椭圆 5987"/>
          <p:cNvSpPr/>
          <p:nvPr>
            <p:custDataLst>
              <p:tags r:id="rId33"/>
            </p:custDataLst>
          </p:nvPr>
        </p:nvSpPr>
        <p:spPr>
          <a:xfrm>
            <a:off x="6992470" y="1971246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9" name="PA_椭圆 5988"/>
          <p:cNvSpPr/>
          <p:nvPr>
            <p:custDataLst>
              <p:tags r:id="rId34"/>
            </p:custDataLst>
          </p:nvPr>
        </p:nvSpPr>
        <p:spPr>
          <a:xfrm>
            <a:off x="5454082" y="3154521"/>
            <a:ext cx="182926" cy="163620"/>
          </a:xfrm>
          <a:custGeom>
            <a:avLst/>
            <a:gdLst>
              <a:gd name="connsiteX0" fmla="*/ 0 w 161365"/>
              <a:gd name="connsiteY0" fmla="*/ 60242 h 120484"/>
              <a:gd name="connsiteX1" fmla="*/ 80683 w 161365"/>
              <a:gd name="connsiteY1" fmla="*/ 0 h 120484"/>
              <a:gd name="connsiteX2" fmla="*/ 161366 w 161365"/>
              <a:gd name="connsiteY2" fmla="*/ 60242 h 120484"/>
              <a:gd name="connsiteX3" fmla="*/ 80683 w 161365"/>
              <a:gd name="connsiteY3" fmla="*/ 120484 h 120484"/>
              <a:gd name="connsiteX4" fmla="*/ 0 w 161365"/>
              <a:gd name="connsiteY4" fmla="*/ 60242 h 120484"/>
              <a:gd name="connsiteX0-1" fmla="*/ 0 w 182881"/>
              <a:gd name="connsiteY0-2" fmla="*/ 60321 h 120685"/>
              <a:gd name="connsiteX1-3" fmla="*/ 80683 w 182881"/>
              <a:gd name="connsiteY1-4" fmla="*/ 79 h 120685"/>
              <a:gd name="connsiteX2-5" fmla="*/ 182881 w 182881"/>
              <a:gd name="connsiteY2-6" fmla="*/ 71079 h 120685"/>
              <a:gd name="connsiteX3-7" fmla="*/ 80683 w 182881"/>
              <a:gd name="connsiteY3-8" fmla="*/ 120563 h 120685"/>
              <a:gd name="connsiteX4-9" fmla="*/ 0 w 182881"/>
              <a:gd name="connsiteY4-10" fmla="*/ 60321 h 120685"/>
              <a:gd name="connsiteX0-11" fmla="*/ 45 w 182926"/>
              <a:gd name="connsiteY0-12" fmla="*/ 60309 h 163620"/>
              <a:gd name="connsiteX1-13" fmla="*/ 80728 w 182926"/>
              <a:gd name="connsiteY1-14" fmla="*/ 67 h 163620"/>
              <a:gd name="connsiteX2-15" fmla="*/ 182926 w 182926"/>
              <a:gd name="connsiteY2-16" fmla="*/ 71067 h 163620"/>
              <a:gd name="connsiteX3-17" fmla="*/ 91485 w 182926"/>
              <a:gd name="connsiteY3-18" fmla="*/ 163582 h 163620"/>
              <a:gd name="connsiteX4-19" fmla="*/ 45 w 182926"/>
              <a:gd name="connsiteY4-20" fmla="*/ 60309 h 1636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2926" h="163620">
                <a:moveTo>
                  <a:pt x="45" y="60309"/>
                </a:moveTo>
                <a:cubicBezTo>
                  <a:pt x="-1748" y="33057"/>
                  <a:pt x="50248" y="-1726"/>
                  <a:pt x="80728" y="67"/>
                </a:cubicBezTo>
                <a:cubicBezTo>
                  <a:pt x="111208" y="1860"/>
                  <a:pt x="182926" y="37796"/>
                  <a:pt x="182926" y="71067"/>
                </a:cubicBezTo>
                <a:cubicBezTo>
                  <a:pt x="182926" y="104338"/>
                  <a:pt x="121965" y="165375"/>
                  <a:pt x="91485" y="163582"/>
                </a:cubicBezTo>
                <a:cubicBezTo>
                  <a:pt x="61005" y="161789"/>
                  <a:pt x="1838" y="87562"/>
                  <a:pt x="45" y="603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90" name="PA_椭圆 5989"/>
          <p:cNvSpPr/>
          <p:nvPr>
            <p:custDataLst>
              <p:tags r:id="rId35"/>
            </p:custDataLst>
          </p:nvPr>
        </p:nvSpPr>
        <p:spPr>
          <a:xfrm>
            <a:off x="5766099" y="605026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06" name="PA_椭圆 6005"/>
          <p:cNvSpPr/>
          <p:nvPr>
            <p:custDataLst>
              <p:tags r:id="rId36"/>
            </p:custDataLst>
          </p:nvPr>
        </p:nvSpPr>
        <p:spPr>
          <a:xfrm>
            <a:off x="6992470" y="4081400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89275" y="1069975"/>
            <a:ext cx="616140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15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广东早茶</a:t>
            </a:r>
            <a:endParaRPr lang="zh-CN" altLang="en-US" sz="1150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1245" y="2604770"/>
            <a:ext cx="1019810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r>
              <a:rPr lang="en-US" altLang="zh-CN" sz="5400" b="1">
                <a:solidFill>
                  <a:schemeClr val="accent3"/>
                </a:solidFill>
                <a:effectLst/>
                <a:latin typeface="Noto Sans KR Black" panose="020B0200000000000000" charset="-122"/>
                <a:ea typeface="Noto Sans KR Black" panose="020B0200000000000000" charset="-122"/>
              </a:rPr>
              <a:t>Guangdong Morning Tea Culture </a:t>
            </a:r>
            <a:endParaRPr lang="en-US" altLang="zh-CN" sz="5400" b="1">
              <a:solidFill>
                <a:schemeClr val="accent3"/>
              </a:solidFill>
              <a:effectLst/>
              <a:latin typeface="Noto Sans KR Black" panose="020B0200000000000000" charset="-122"/>
              <a:ea typeface="Noto Sans KR Black" panose="020B02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4875" y="3318510"/>
            <a:ext cx="4004310" cy="3552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15260" y="4416425"/>
            <a:ext cx="5148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speaker</a:t>
            </a:r>
            <a:r>
              <a:rPr lang="zh-CN" altLang="en-US" sz="2400"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：</a:t>
            </a:r>
            <a:r>
              <a:rPr lang="en-US" altLang="zh-CN" sz="2400"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Zheng Jinlian </a:t>
            </a:r>
            <a:r>
              <a:rPr lang="zh-CN" altLang="en-US" sz="2400"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郑锦莲</a:t>
            </a:r>
            <a:endParaRPr lang="zh-CN" altLang="en-US" sz="2400"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2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brightnessContrast bright="18000"/>
                    </a14:imgEffect>
                    <a14:imgEffect>
                      <a14:colorTemperature colorTemp="5591"/>
                    </a14:imgEffect>
                    <a14:imgEffect>
                      <a14:saturation sat="28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23315" y="412115"/>
            <a:ext cx="8823960" cy="45231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7200" b="1">
                <a:solidFill>
                  <a:schemeClr val="accent4"/>
                </a:solidFill>
                <a:effectLst/>
              </a:rPr>
              <a:t>           Yum Cha </a:t>
            </a:r>
            <a:r>
              <a:rPr lang="zh-CN" altLang="en-US" sz="7200" b="1">
                <a:solidFill>
                  <a:schemeClr val="accent4"/>
                </a:solidFill>
                <a:effectLst/>
              </a:rPr>
              <a:t>饮茶</a:t>
            </a:r>
            <a:endParaRPr lang="zh-CN" altLang="en-US" sz="7200" b="1">
              <a:solidFill>
                <a:schemeClr val="accent4"/>
              </a:solidFill>
              <a:effectLst/>
            </a:endParaRPr>
          </a:p>
          <a:p>
            <a:pPr algn="ctr"/>
            <a:endParaRPr lang="zh-CN" altLang="en-US" sz="7200" b="1">
              <a:solidFill>
                <a:schemeClr val="accent4"/>
              </a:solidFill>
              <a:effectLst/>
            </a:endParaRPr>
          </a:p>
          <a:p>
            <a:pPr algn="ctr"/>
            <a:r>
              <a:rPr lang="en-US" altLang="zh-CN" sz="7200" b="1">
                <a:solidFill>
                  <a:schemeClr val="accent4"/>
                </a:solidFill>
                <a:effectLst/>
              </a:rPr>
              <a:t> </a:t>
            </a:r>
            <a:endParaRPr lang="en-US" altLang="zh-CN" sz="7200" b="1">
              <a:solidFill>
                <a:schemeClr val="accent4"/>
              </a:solidFill>
              <a:effectLst/>
            </a:endParaRPr>
          </a:p>
          <a:p>
            <a:pPr algn="ctr"/>
            <a:r>
              <a:rPr lang="en-US" altLang="zh-CN" sz="7200" b="1">
                <a:solidFill>
                  <a:schemeClr val="accent4"/>
                </a:solidFill>
                <a:effectLst/>
              </a:rPr>
              <a:t>Tan Cha  </a:t>
            </a:r>
            <a:r>
              <a:rPr lang="zh-CN" altLang="en-US" sz="7200" b="1">
                <a:solidFill>
                  <a:schemeClr val="accent4"/>
                </a:solidFill>
                <a:effectLst/>
              </a:rPr>
              <a:t>叹茶</a:t>
            </a:r>
            <a:endParaRPr lang="zh-CN" altLang="en-US" sz="7200" b="1">
              <a:solidFill>
                <a:schemeClr val="accent4"/>
              </a:solidFill>
              <a:effectLst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3098"/>
          <a:stretch>
            <a:fillRect/>
          </a:stretch>
        </p:blipFill>
        <p:spPr>
          <a:xfrm>
            <a:off x="381000" y="635000"/>
            <a:ext cx="3463925" cy="23456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04695" y="4935220"/>
            <a:ext cx="6908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Noto Sans KR" panose="020B0200000000000000" charset="-122"/>
                <a:ea typeface="Noto Sans KR" panose="020B0200000000000000" charset="-122"/>
              </a:rPr>
              <a:t>enjoying the morning tea</a:t>
            </a:r>
            <a:endParaRPr lang="en-US" altLang="zh-CN" sz="4000" spc="15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Noto Sans KR" panose="020B0200000000000000" charset="-122"/>
              <a:ea typeface="Noto Sans KR" panose="020B02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12801"/>
          <a:stretch>
            <a:fillRect/>
          </a:stretch>
        </p:blipFill>
        <p:spPr>
          <a:xfrm>
            <a:off x="8427085" y="3646805"/>
            <a:ext cx="3835400" cy="32111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17695" y="1764665"/>
            <a:ext cx="6908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Noto Sans KR" panose="020B0200000000000000" charset="-122"/>
                <a:ea typeface="Noto Sans KR" panose="020B0200000000000000" charset="-122"/>
              </a:rPr>
              <a:t>drinking the morning tea</a:t>
            </a:r>
            <a:endParaRPr lang="en-US" altLang="zh-CN" sz="4000" spc="15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Noto Sans KR" panose="020B0200000000000000" charset="-122"/>
              <a:ea typeface="Noto Sans KR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2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brightnessContrast bright="18000"/>
                    </a14:imgEffect>
                    <a14:imgEffect>
                      <a14:colorTemperature colorTemp="5894"/>
                    </a14:imgEffect>
                    <a14:imgEffect>
                      <a14:saturation sat="28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858"/>
          <a:stretch>
            <a:fillRect/>
          </a:stretch>
        </p:blipFill>
        <p:spPr>
          <a:xfrm>
            <a:off x="915035" y="194945"/>
            <a:ext cx="10273030" cy="64681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425690" y="734060"/>
            <a:ext cx="2286000" cy="69596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/>
              <a:t>dim sum order sheet</a:t>
            </a:r>
            <a:endParaRPr lang="en-US" altLang="zh-CN"/>
          </a:p>
          <a:p>
            <a:r>
              <a:rPr lang="zh-CN" altLang="en-US"/>
              <a:t>点心单</a:t>
            </a:r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6515100" y="1162685"/>
            <a:ext cx="1001395" cy="454660"/>
          </a:xfrm>
          <a:prstGeom prst="straightConnector1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159750" y="5564505"/>
            <a:ext cx="2286000" cy="69596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/>
              <a:t>dim sum trolleys</a:t>
            </a:r>
            <a:endParaRPr lang="en-US" altLang="zh-CN"/>
          </a:p>
          <a:p>
            <a:r>
              <a:rPr lang="zh-CN" altLang="en-US"/>
              <a:t>点心车</a:t>
            </a:r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7809865" y="5218430"/>
            <a:ext cx="349885" cy="679450"/>
          </a:xfrm>
          <a:prstGeom prst="straightConnector1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5513705" y="3568065"/>
            <a:ext cx="1506855" cy="679450"/>
          </a:xfrm>
          <a:prstGeom prst="straightConnector1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170555" y="4085590"/>
            <a:ext cx="2275840" cy="103949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/>
              <a:t>Har Gow </a:t>
            </a:r>
            <a:r>
              <a:rPr lang="zh-CN" altLang="en-US"/>
              <a:t>虾饺</a:t>
            </a:r>
            <a:endParaRPr lang="zh-CN" altLang="en-US"/>
          </a:p>
          <a:p>
            <a:r>
              <a:rPr lang="en-US" altLang="zh-CN"/>
              <a:t>Siu Mai </a:t>
            </a:r>
            <a:r>
              <a:rPr lang="zh-CN" altLang="en-US"/>
              <a:t>烧麦</a:t>
            </a:r>
            <a:endParaRPr lang="zh-CN" altLang="en-US"/>
          </a:p>
          <a:p>
            <a:r>
              <a:rPr lang="en-US" altLang="zh-CN"/>
              <a:t>Char Siu Bao </a:t>
            </a:r>
            <a:r>
              <a:rPr lang="zh-CN" altLang="en-US"/>
              <a:t>叉烧包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2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brightnessContrast bright="18000"/>
                    </a14:imgEffect>
                    <a14:imgEffect>
                      <a14:colorTemperature colorTemp="5894"/>
                    </a14:imgEffect>
                    <a14:imgEffect>
                      <a14:saturation sat="28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淘宝店chenying0907 5"/>
          <p:cNvGrpSpPr/>
          <p:nvPr/>
        </p:nvGrpSpPr>
        <p:grpSpPr>
          <a:xfrm>
            <a:off x="1529715" y="288925"/>
            <a:ext cx="6305550" cy="3733800"/>
            <a:chOff x="7210222" y="3140035"/>
            <a:chExt cx="1770664" cy="3272488"/>
          </a:xfrm>
        </p:grpSpPr>
        <p:sp>
          <p:nvSpPr>
            <p:cNvPr id="7" name="淘宝店chenying0907 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淘宝店chenying0907 7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18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623570"/>
            <a:ext cx="5440045" cy="3064510"/>
          </a:xfrm>
          <a:prstGeom prst="rect">
            <a:avLst/>
          </a:prstGeom>
        </p:spPr>
      </p:pic>
      <p:grpSp>
        <p:nvGrpSpPr>
          <p:cNvPr id="4" name="淘宝店chenying0907 5"/>
          <p:cNvGrpSpPr/>
          <p:nvPr/>
        </p:nvGrpSpPr>
        <p:grpSpPr>
          <a:xfrm>
            <a:off x="8544560" y="263525"/>
            <a:ext cx="3211195" cy="3758565"/>
            <a:chOff x="7210222" y="3140035"/>
            <a:chExt cx="1770664" cy="3272488"/>
          </a:xfrm>
        </p:grpSpPr>
        <p:sp>
          <p:nvSpPr>
            <p:cNvPr id="10" name="淘宝店chenying0907 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淘宝店chenying0907 7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18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565" y="552450"/>
            <a:ext cx="2877185" cy="32505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752975" y="4225290"/>
            <a:ext cx="6261100" cy="1873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32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Noto Sans KR" panose="020B0200000000000000" charset="-122"/>
                <a:ea typeface="Noto Sans KR" panose="020B0200000000000000" charset="-122"/>
              </a:rPr>
              <a:t>rinsing bowls and chopsticks</a:t>
            </a:r>
            <a:endParaRPr lang="en-US" altLang="zh-CN" sz="3200" spc="15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Noto Sans KR" panose="020B0200000000000000" charset="-122"/>
              <a:ea typeface="Noto Sans KR" panose="020B02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2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Noto Sans KR" panose="020B0200000000000000" charset="-122"/>
                <a:ea typeface="Noto Sans KR" panose="020B0200000000000000" charset="-122"/>
              </a:rPr>
              <a:t>       </a:t>
            </a:r>
            <a:r>
              <a:rPr lang="en-US" altLang="zh-CN" sz="40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Noto Sans KR" panose="020B0200000000000000" charset="-122"/>
                <a:ea typeface="Noto Sans KR" panose="020B0200000000000000" charset="-122"/>
              </a:rPr>
              <a:t> </a:t>
            </a:r>
            <a:r>
              <a:rPr lang="en-US" altLang="zh-CN" sz="40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</a:t>
            </a:r>
            <a:r>
              <a:rPr lang="zh-CN" altLang="en-US" sz="40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啷碗筷</a:t>
            </a:r>
            <a:endParaRPr lang="zh-CN" altLang="en-US" sz="4000" spc="15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86860"/>
            <a:ext cx="3995420" cy="2851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2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brightnessContrast bright="18000"/>
                    </a14:imgEffect>
                    <a14:imgEffect>
                      <a14:colorTemperature colorTemp="5894"/>
                    </a14:imgEffect>
                    <a14:imgEffect>
                      <a14:saturation sat="28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000" y="1060450"/>
            <a:ext cx="3620135" cy="35490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441825" y="192405"/>
            <a:ext cx="6857365" cy="3213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32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Noto Sans KR" panose="020B0200000000000000" charset="-122"/>
                <a:ea typeface="Noto Sans KR" panose="020B0200000000000000" charset="-122"/>
              </a:rPr>
              <a:t>Kou Cha Li</a:t>
            </a:r>
            <a:r>
              <a:rPr lang="zh-CN" altLang="en-US" sz="32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Noto Sans KR" panose="020B0200000000000000" charset="-122"/>
                <a:ea typeface="Noto Sans KR" panose="020B0200000000000000" charset="-122"/>
              </a:rPr>
              <a:t>（</a:t>
            </a:r>
            <a:r>
              <a:rPr lang="en-US" altLang="zh-CN" sz="32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Noto Sans KR" panose="020B0200000000000000" charset="-122"/>
                <a:ea typeface="Noto Sans KR" panose="020B0200000000000000" charset="-122"/>
              </a:rPr>
              <a:t>tea tapping ritual</a:t>
            </a:r>
            <a:r>
              <a:rPr lang="zh-CN" altLang="en-US" sz="32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Noto Sans KR" panose="020B0200000000000000" charset="-122"/>
                <a:ea typeface="Noto Sans KR" panose="020B0200000000000000" charset="-122"/>
              </a:rPr>
              <a:t>）</a:t>
            </a:r>
            <a:endParaRPr lang="en-US" altLang="zh-CN" sz="3200" spc="15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Noto Sans KR" panose="020B0200000000000000" charset="-122"/>
              <a:ea typeface="Noto Sans KR" panose="020B0200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32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Noto Sans KR" panose="020B0200000000000000" charset="-122"/>
                <a:ea typeface="Noto Sans KR" panose="020B0200000000000000" charset="-122"/>
              </a:rPr>
              <a:t>       </a:t>
            </a:r>
            <a:r>
              <a:rPr lang="en-US" altLang="zh-CN" sz="40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Noto Sans KR" panose="020B0200000000000000" charset="-122"/>
                <a:ea typeface="Noto Sans KR" panose="020B0200000000000000" charset="-122"/>
              </a:rPr>
              <a:t> </a:t>
            </a:r>
            <a:r>
              <a:rPr lang="en-US" altLang="zh-CN" sz="40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</a:t>
            </a:r>
            <a:endParaRPr lang="en-US" altLang="zh-CN" sz="4000" spc="15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40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        </a:t>
            </a:r>
            <a:r>
              <a:rPr lang="zh-CN" altLang="en-US" sz="4800" spc="15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叩茶礼</a:t>
            </a:r>
            <a:endParaRPr lang="zh-CN" altLang="en-US" sz="4800" spc="15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4" name="淘宝店chenying0907 5"/>
          <p:cNvGrpSpPr/>
          <p:nvPr/>
        </p:nvGrpSpPr>
        <p:grpSpPr>
          <a:xfrm>
            <a:off x="3715385" y="1129030"/>
            <a:ext cx="4127500" cy="5447665"/>
            <a:chOff x="7210222" y="3140035"/>
            <a:chExt cx="1770664" cy="3272488"/>
          </a:xfrm>
        </p:grpSpPr>
        <p:sp>
          <p:nvSpPr>
            <p:cNvPr id="11" name="淘宝店chenying0907 7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4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18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淘宝店chenying0907 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EDDFD6">
                  <a:alpha val="100000"/>
                </a:srgbClr>
              </a:clrFrom>
              <a:clrTo>
                <a:srgbClr val="EDDFD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750" y="1060450"/>
            <a:ext cx="3954780" cy="5450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clrChange>
              <a:clrFrom>
                <a:srgbClr val="F8EFDE">
                  <a:alpha val="100000"/>
                </a:srgbClr>
              </a:clrFrom>
              <a:clrTo>
                <a:srgbClr val="F8EFD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6895" y="2742565"/>
            <a:ext cx="3661410" cy="4424045"/>
          </a:xfrm>
          <a:prstGeom prst="rect">
            <a:avLst/>
          </a:prstGeom>
        </p:spPr>
      </p:pic>
      <p:sp>
        <p:nvSpPr>
          <p:cNvPr id="6" name="云形标注 5"/>
          <p:cNvSpPr/>
          <p:nvPr/>
        </p:nvSpPr>
        <p:spPr>
          <a:xfrm>
            <a:off x="10711180" y="4706620"/>
            <a:ext cx="1031875" cy="779145"/>
          </a:xfrm>
          <a:prstGeom prst="cloudCallou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874375" y="4911725"/>
            <a:ext cx="1134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谢谢</a:t>
            </a:r>
            <a:r>
              <a:rPr lang="en-US" altLang="zh-CN"/>
              <a:t>~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2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brightnessContrast bright="18000"/>
                    </a14:imgEffect>
                    <a14:imgEffect>
                      <a14:colorTemperature colorTemp="5894"/>
                    </a14:imgEffect>
                    <a14:imgEffect>
                      <a14:saturation sat="28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淘宝店chenying0907 4"/>
          <p:cNvGrpSpPr/>
          <p:nvPr>
            <p:custDataLst>
              <p:tags r:id="rId3"/>
            </p:custDataLst>
          </p:nvPr>
        </p:nvGrpSpPr>
        <p:grpSpPr>
          <a:xfrm>
            <a:off x="574499" y="879230"/>
            <a:ext cx="3249895" cy="5357447"/>
            <a:chOff x="7210222" y="3140035"/>
            <a:chExt cx="1770664" cy="3272488"/>
          </a:xfrm>
        </p:grpSpPr>
        <p:sp>
          <p:nvSpPr>
            <p:cNvPr id="6" name="淘宝店chenying0907 5"/>
            <p:cNvSpPr/>
            <p:nvPr>
              <p:custDataLst>
                <p:tags r:id="rId4"/>
              </p:custDataLst>
            </p:nvPr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淘宝店chenying0907 6"/>
            <p:cNvSpPr/>
            <p:nvPr>
              <p:custDataLst>
                <p:tags r:id="rId5"/>
              </p:custDataLst>
            </p:nvPr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6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18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淘宝店chenying0907 7"/>
          <p:cNvGrpSpPr/>
          <p:nvPr>
            <p:custDataLst>
              <p:tags r:id="rId7"/>
            </p:custDataLst>
          </p:nvPr>
        </p:nvGrpSpPr>
        <p:grpSpPr>
          <a:xfrm>
            <a:off x="4407945" y="879230"/>
            <a:ext cx="3249895" cy="5357447"/>
            <a:chOff x="7210222" y="3140035"/>
            <a:chExt cx="1770664" cy="3272488"/>
          </a:xfrm>
        </p:grpSpPr>
        <p:sp>
          <p:nvSpPr>
            <p:cNvPr id="9" name="淘宝店chenying0907 8"/>
            <p:cNvSpPr/>
            <p:nvPr>
              <p:custDataLst>
                <p:tags r:id="rId8"/>
              </p:custDataLst>
            </p:nvPr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淘宝店chenying0907 9"/>
            <p:cNvSpPr/>
            <p:nvPr>
              <p:custDataLst>
                <p:tags r:id="rId9"/>
              </p:custDataLst>
            </p:nvPr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6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18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淘宝店chenying0907 10"/>
          <p:cNvGrpSpPr/>
          <p:nvPr>
            <p:custDataLst>
              <p:tags r:id="rId10"/>
            </p:custDataLst>
          </p:nvPr>
        </p:nvGrpSpPr>
        <p:grpSpPr>
          <a:xfrm>
            <a:off x="8241392" y="879230"/>
            <a:ext cx="3249895" cy="5357447"/>
            <a:chOff x="7210222" y="3140035"/>
            <a:chExt cx="1770664" cy="3272488"/>
          </a:xfrm>
        </p:grpSpPr>
        <p:sp>
          <p:nvSpPr>
            <p:cNvPr id="12" name="淘宝店chenying0907 11"/>
            <p:cNvSpPr/>
            <p:nvPr>
              <p:custDataLst>
                <p:tags r:id="rId11"/>
              </p:custDataLst>
            </p:nvPr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淘宝店chenying0907 12"/>
            <p:cNvSpPr/>
            <p:nvPr>
              <p:custDataLst>
                <p:tags r:id="rId12"/>
              </p:custDataLst>
            </p:nvPr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6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18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495" y="1459230"/>
            <a:ext cx="2940050" cy="3790950"/>
          </a:xfrm>
          <a:prstGeom prst="ellipse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rcRect l="2970" r="8537"/>
          <a:stretch>
            <a:fillRect/>
          </a:stretch>
        </p:blipFill>
        <p:spPr>
          <a:xfrm>
            <a:off x="4414520" y="1519555"/>
            <a:ext cx="3198495" cy="3949700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01990" y="1459230"/>
            <a:ext cx="3158490" cy="398589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2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brightnessContrast bright="18000"/>
                    </a14:imgEffect>
                    <a14:imgEffect>
                      <a14:colorTemperature colorTemp="5894"/>
                    </a14:imgEffect>
                    <a14:imgEffect>
                      <a14:saturation sat="6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自由: 形状 17"/>
          <p:cNvSpPr/>
          <p:nvPr/>
        </p:nvSpPr>
        <p:spPr>
          <a:xfrm>
            <a:off x="6740525" y="71120"/>
            <a:ext cx="6215380" cy="6858000"/>
          </a:xfrm>
          <a:custGeom>
            <a:avLst/>
            <a:gdLst>
              <a:gd name="connsiteX0" fmla="*/ 1358039 w 7808747"/>
              <a:gd name="connsiteY0" fmla="*/ 0 h 6858000"/>
              <a:gd name="connsiteX1" fmla="*/ 7808747 w 7808747"/>
              <a:gd name="connsiteY1" fmla="*/ 0 h 6858000"/>
              <a:gd name="connsiteX2" fmla="*/ 7808747 w 7808747"/>
              <a:gd name="connsiteY2" fmla="*/ 6858000 h 6858000"/>
              <a:gd name="connsiteX3" fmla="*/ 1427661 w 7808747"/>
              <a:gd name="connsiteY3" fmla="*/ 6858000 h 6858000"/>
              <a:gd name="connsiteX4" fmla="*/ 1278500 w 7808747"/>
              <a:gd name="connsiteY4" fmla="*/ 6701551 h 6858000"/>
              <a:gd name="connsiteX5" fmla="*/ 0 w 7808747"/>
              <a:gd name="connsiteY5" fmla="*/ 3392488 h 6858000"/>
              <a:gd name="connsiteX6" fmla="*/ 1278500 w 7808747"/>
              <a:gd name="connsiteY6" fmla="*/ 834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8747" h="6858000">
                <a:moveTo>
                  <a:pt x="1358039" y="0"/>
                </a:moveTo>
                <a:lnTo>
                  <a:pt x="7808747" y="0"/>
                </a:lnTo>
                <a:lnTo>
                  <a:pt x="7808747" y="6858000"/>
                </a:lnTo>
                <a:lnTo>
                  <a:pt x="1427661" y="6858000"/>
                </a:lnTo>
                <a:lnTo>
                  <a:pt x="1278500" y="6701551"/>
                </a:lnTo>
                <a:cubicBezTo>
                  <a:pt x="484146" y="5827567"/>
                  <a:pt x="0" y="4666567"/>
                  <a:pt x="0" y="3392488"/>
                </a:cubicBezTo>
                <a:cubicBezTo>
                  <a:pt x="0" y="2118410"/>
                  <a:pt x="484146" y="957410"/>
                  <a:pt x="1278500" y="83426"/>
                </a:cubicBez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Texturizer/>
                      </a14:imgEffect>
                      <a14:imgEffect>
                        <a14:brightnessContrast bright="18000"/>
                      </a14:imgEffect>
                      <a14:imgEffect>
                        <a14:colorTemperature colorTemp="5300"/>
                      </a14:imgEffect>
                      <a14:imgEffect>
                        <a14:saturation sat="0"/>
                      </a14:imgEffect>
                      <a14:imgEffect>
                        <a14:sharpenSoften amount="-10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3683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204" t="468" r="-204" b="-463"/>
          <a:stretch>
            <a:fillRect/>
          </a:stretch>
        </p:blipFill>
        <p:spPr>
          <a:xfrm>
            <a:off x="7224395" y="-15240"/>
            <a:ext cx="5247005" cy="6873240"/>
          </a:xfrm>
          <a:prstGeom prst="ellipse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50010" y="2051050"/>
            <a:ext cx="715200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15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Thanks</a:t>
            </a:r>
            <a:r>
              <a:rPr lang="zh-CN" altLang="en-US" sz="115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！</a:t>
            </a:r>
            <a:endParaRPr lang="en-US" altLang="zh-CN" sz="1150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2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brightnessContrast bright="18000"/>
                    </a14:imgEffect>
                    <a14:imgEffect>
                      <a14:colorTemperature colorTemp="5894"/>
                    </a14:imgEffect>
                    <a14:imgEffect>
                      <a14:saturation sat="6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46200" y="342900"/>
            <a:ext cx="814260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术语表</a:t>
            </a:r>
            <a:endParaRPr lang="zh-C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690245" y="1175385"/>
          <a:ext cx="11065510" cy="5387340"/>
        </p:xfrm>
        <a:graphic>
          <a:graphicData uri="http://schemas.openxmlformats.org/drawingml/2006/table">
            <a:tbl>
              <a:tblPr/>
              <a:tblGrid>
                <a:gridCol w="3721735"/>
                <a:gridCol w="7343775"/>
              </a:tblGrid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叩茶礼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Tea tapping ritual</a:t>
                      </a:r>
                      <a:r>
                        <a:rPr lang="en-US" altLang="zh-CN" sz="1800">
                          <a:latin typeface="Calibri" panose="020F0502020204030204"/>
                          <a:ea typeface="Calibri" panose="020F0502020204030204"/>
                        </a:rPr>
                        <a:t>/</a:t>
                      </a: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Tea Tapping Custom</a:t>
                      </a:r>
                      <a:endParaRPr lang="en-US" alt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用食指和中指轻拍桌子</a:t>
                      </a:r>
                      <a:endParaRPr 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tap the table with your index and middle fingers</a:t>
                      </a:r>
                      <a:endParaRPr lang="en-US" alt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烫碗筷</a:t>
                      </a:r>
                      <a:r>
                        <a:rPr 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（用茶水冲洗杯子、碗筷）</a:t>
                      </a:r>
                      <a:endParaRPr 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rinsing utensils with hot tea</a:t>
                      </a:r>
                      <a:r>
                        <a:rPr lang="en-US" altLang="zh-CN" sz="1800">
                          <a:latin typeface="Calibri" panose="020F0502020204030204"/>
                          <a:ea typeface="Calibri" panose="020F0502020204030204"/>
                        </a:rPr>
                        <a:t>/</a:t>
                      </a: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cleaning bowls and chopsticks with hot tea</a:t>
                      </a:r>
                      <a:endParaRPr lang="en-US" alt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广东早茶</a:t>
                      </a:r>
                      <a:endParaRPr 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Cantonese morning tea</a:t>
                      </a:r>
                      <a:r>
                        <a:rPr lang="en-US" altLang="zh-CN" sz="1800">
                          <a:latin typeface="Calibri" panose="020F0502020204030204"/>
                          <a:ea typeface="Calibri" panose="020F0502020204030204"/>
                        </a:rPr>
                        <a:t>/Guangdong morning tea </a:t>
                      </a:r>
                      <a:endParaRPr lang="en-US" altLang="zh-CN" sz="18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饮茶</a:t>
                      </a:r>
                      <a:endParaRPr 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Yum Cha</a:t>
                      </a:r>
                      <a:r>
                        <a:rPr lang="en-US" altLang="zh-CN" sz="1800">
                          <a:latin typeface="Calibri" panose="020F0502020204030204"/>
                          <a:ea typeface="Calibri" panose="020F0502020204030204"/>
                        </a:rPr>
                        <a:t>, which means drinking tea</a:t>
                      </a:r>
                      <a:endParaRPr lang="en-US" altLang="zh-CN" sz="18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叹茶</a:t>
                      </a:r>
                      <a:endParaRPr 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Calibri" panose="020F0502020204030204"/>
                        </a:rPr>
                        <a:t>Tan Cha, which means enioys tea</a:t>
                      </a:r>
                      <a:endParaRPr lang="en-US" altLang="zh-CN" sz="18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点心单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dim sum order sheet</a:t>
                      </a:r>
                      <a:endParaRPr lang="en-US" alt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在点心单上做标记</a:t>
                      </a:r>
                      <a:r>
                        <a:rPr lang="en-US" altLang="zh-CN" sz="1800">
                          <a:latin typeface="Calibri" panose="020F0502020204030204"/>
                          <a:ea typeface="Calibri" panose="020F0502020204030204"/>
                        </a:rPr>
                        <a:t>/</a:t>
                      </a:r>
                      <a:r>
                        <a:rPr 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盖章</a:t>
                      </a:r>
                      <a:endParaRPr 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mark them on </a:t>
                      </a:r>
                      <a:r>
                        <a:rPr lang="en-US" altLang="zh-CN" sz="1800">
                          <a:latin typeface="Calibri" panose="020F0502020204030204"/>
                          <a:ea typeface="Calibri" panose="020F0502020204030204"/>
                        </a:rPr>
                        <a:t>the </a:t>
                      </a: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sheet or stamp </a:t>
                      </a:r>
                      <a:r>
                        <a:rPr lang="en-US" altLang="zh-CN" sz="1800">
                          <a:latin typeface="Calibri" panose="020F0502020204030204"/>
                          <a:ea typeface="Calibri" panose="020F0502020204030204"/>
                        </a:rPr>
                        <a:t>the </a:t>
                      </a: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card</a:t>
                      </a:r>
                      <a:endParaRPr lang="en-US" alt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茶水盆子</a:t>
                      </a:r>
                      <a:endParaRPr 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rinsing bowl</a:t>
                      </a:r>
                      <a:r>
                        <a:rPr lang="en-US" altLang="zh-CN" sz="1800">
                          <a:latin typeface="Calibri" panose="020F0502020204030204"/>
                          <a:ea typeface="Calibri" panose="020F0502020204030204"/>
                        </a:rPr>
                        <a:t>/</a:t>
                      </a: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utensil washing basin</a:t>
                      </a:r>
                      <a:endParaRPr lang="en-US" alt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倒茶，斟茶</a:t>
                      </a:r>
                      <a:endParaRPr 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pouring tea</a:t>
                      </a:r>
                      <a:endParaRPr lang="en-US" alt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点心车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dim sum trolleys</a:t>
                      </a:r>
                      <a:endParaRPr lang="en-US" alt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虾饺</a:t>
                      </a:r>
                      <a:endParaRPr 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Har Gow (shrimp dumplings)</a:t>
                      </a:r>
                      <a:endParaRPr lang="en-US" alt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猪肉饺</a:t>
                      </a:r>
                      <a:endParaRPr 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Siu Mai (pork dumplings)</a:t>
                      </a:r>
                      <a:endParaRPr lang="en-US" alt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叉烧包</a:t>
                      </a:r>
                      <a:endParaRPr 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800">
                          <a:latin typeface="Calibri" panose="020F0502020204030204"/>
                          <a:ea typeface="宋体" panose="02010600030101010101" pitchFamily="2" charset="-122"/>
                        </a:rPr>
                        <a:t>Char Siu Bao(barbecue pork buns) </a:t>
                      </a:r>
                      <a:endParaRPr lang="en-US" altLang="zh-CN" sz="18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1000">
        <p15:prstTrans prst="drap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PA" val="v3.0.0"/>
</p:tagLst>
</file>

<file path=ppt/tags/tag11.xml><?xml version="1.0" encoding="utf-8"?>
<p:tagLst xmlns:p="http://schemas.openxmlformats.org/presentationml/2006/main">
  <p:tag name="PA" val="v3.0.0"/>
</p:tagLst>
</file>

<file path=ppt/tags/tag12.xml><?xml version="1.0" encoding="utf-8"?>
<p:tagLst xmlns:p="http://schemas.openxmlformats.org/presentationml/2006/main">
  <p:tag name="PA" val="v3.0.0"/>
</p:tagLst>
</file>

<file path=ppt/tags/tag13.xml><?xml version="1.0" encoding="utf-8"?>
<p:tagLst xmlns:p="http://schemas.openxmlformats.org/presentationml/2006/main">
  <p:tag name="PA" val="v3.0.0"/>
</p:tagLst>
</file>

<file path=ppt/tags/tag14.xml><?xml version="1.0" encoding="utf-8"?>
<p:tagLst xmlns:p="http://schemas.openxmlformats.org/presentationml/2006/main">
  <p:tag name="PA" val="v3.0.0"/>
</p:tagLst>
</file>

<file path=ppt/tags/tag15.xml><?xml version="1.0" encoding="utf-8"?>
<p:tagLst xmlns:p="http://schemas.openxmlformats.org/presentationml/2006/main">
  <p:tag name="PA" val="v3.0.0"/>
</p:tagLst>
</file>

<file path=ppt/tags/tag16.xml><?xml version="1.0" encoding="utf-8"?>
<p:tagLst xmlns:p="http://schemas.openxmlformats.org/presentationml/2006/main">
  <p:tag name="PA" val="v3.0.0"/>
</p:tagLst>
</file>

<file path=ppt/tags/tag17.xml><?xml version="1.0" encoding="utf-8"?>
<p:tagLst xmlns:p="http://schemas.openxmlformats.org/presentationml/2006/main">
  <p:tag name="PA" val="v3.0.0"/>
</p:tagLst>
</file>

<file path=ppt/tags/tag18.xml><?xml version="1.0" encoding="utf-8"?>
<p:tagLst xmlns:p="http://schemas.openxmlformats.org/presentationml/2006/main">
  <p:tag name="PA" val="v3.0.0"/>
</p:tagLst>
</file>

<file path=ppt/tags/tag19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ags/tag20.xml><?xml version="1.0" encoding="utf-8"?>
<p:tagLst xmlns:p="http://schemas.openxmlformats.org/presentationml/2006/main">
  <p:tag name="PA" val="v3.0.0"/>
</p:tagLst>
</file>

<file path=ppt/tags/tag21.xml><?xml version="1.0" encoding="utf-8"?>
<p:tagLst xmlns:p="http://schemas.openxmlformats.org/presentationml/2006/main">
  <p:tag name="PA" val="v3.0.0"/>
</p:tagLst>
</file>

<file path=ppt/tags/tag22.xml><?xml version="1.0" encoding="utf-8"?>
<p:tagLst xmlns:p="http://schemas.openxmlformats.org/presentationml/2006/main">
  <p:tag name="PA" val="v3.0.0"/>
</p:tagLst>
</file>

<file path=ppt/tags/tag23.xml><?xml version="1.0" encoding="utf-8"?>
<p:tagLst xmlns:p="http://schemas.openxmlformats.org/presentationml/2006/main">
  <p:tag name="PA" val="v3.0.0"/>
</p:tagLst>
</file>

<file path=ppt/tags/tag24.xml><?xml version="1.0" encoding="utf-8"?>
<p:tagLst xmlns:p="http://schemas.openxmlformats.org/presentationml/2006/main">
  <p:tag name="PA" val="v3.0.0"/>
</p:tagLst>
</file>

<file path=ppt/tags/tag25.xml><?xml version="1.0" encoding="utf-8"?>
<p:tagLst xmlns:p="http://schemas.openxmlformats.org/presentationml/2006/main">
  <p:tag name="PA" val="v3.0.0"/>
</p:tagLst>
</file>

<file path=ppt/tags/tag26.xml><?xml version="1.0" encoding="utf-8"?>
<p:tagLst xmlns:p="http://schemas.openxmlformats.org/presentationml/2006/main">
  <p:tag name="PA" val="v3.0.0"/>
</p:tagLst>
</file>

<file path=ppt/tags/tag27.xml><?xml version="1.0" encoding="utf-8"?>
<p:tagLst xmlns:p="http://schemas.openxmlformats.org/presentationml/2006/main">
  <p:tag name="PA" val="v3.0.0"/>
</p:tagLst>
</file>

<file path=ppt/tags/tag28.xml><?xml version="1.0" encoding="utf-8"?>
<p:tagLst xmlns:p="http://schemas.openxmlformats.org/presentationml/2006/main">
  <p:tag name="PA" val="v3.0.0"/>
</p:tagLst>
</file>

<file path=ppt/tags/tag29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30.xml><?xml version="1.0" encoding="utf-8"?>
<p:tagLst xmlns:p="http://schemas.openxmlformats.org/presentationml/2006/main">
  <p:tag name="KSO_WM_DIAGRAM_VIRTUALLY_FRAME" val="{&quot;height&quot;:421.8462204724409,&quot;left&quot;:45.236141732283464,&quot;top&quot;:69.23070866141732,&quot;width&quot;:859.5896062992126}"/>
</p:tagLst>
</file>

<file path=ppt/tags/tag31.xml><?xml version="1.0" encoding="utf-8"?>
<p:tagLst xmlns:p="http://schemas.openxmlformats.org/presentationml/2006/main">
  <p:tag name="KSO_WM_DIAGRAM_VIRTUALLY_FRAME" val="{&quot;height&quot;:421.8462204724409,&quot;left&quot;:45.236141732283464,&quot;top&quot;:69.23070866141732,&quot;width&quot;:859.5896062992126}"/>
</p:tagLst>
</file>

<file path=ppt/tags/tag32.xml><?xml version="1.0" encoding="utf-8"?>
<p:tagLst xmlns:p="http://schemas.openxmlformats.org/presentationml/2006/main">
  <p:tag name="KSO_WM_DIAGRAM_VIRTUALLY_FRAME" val="{&quot;height&quot;:421.8462204724409,&quot;left&quot;:45.236141732283464,&quot;top&quot;:69.23070866141732,&quot;width&quot;:859.5896062992126}"/>
</p:tagLst>
</file>

<file path=ppt/tags/tag33.xml><?xml version="1.0" encoding="utf-8"?>
<p:tagLst xmlns:p="http://schemas.openxmlformats.org/presentationml/2006/main">
  <p:tag name="KSO_WM_DIAGRAM_VIRTUALLY_FRAME" val="{&quot;height&quot;:421.8462204724409,&quot;left&quot;:45.236141732283464,&quot;top&quot;:69.23070866141732,&quot;width&quot;:859.5896062992126}"/>
</p:tagLst>
</file>

<file path=ppt/tags/tag34.xml><?xml version="1.0" encoding="utf-8"?>
<p:tagLst xmlns:p="http://schemas.openxmlformats.org/presentationml/2006/main">
  <p:tag name="KSO_WM_DIAGRAM_VIRTUALLY_FRAME" val="{&quot;height&quot;:421.8462204724409,&quot;left&quot;:45.236141732283464,&quot;top&quot;:69.23070866141732,&quot;width&quot;:859.5896062992126}"/>
</p:tagLst>
</file>

<file path=ppt/tags/tag35.xml><?xml version="1.0" encoding="utf-8"?>
<p:tagLst xmlns:p="http://schemas.openxmlformats.org/presentationml/2006/main">
  <p:tag name="KSO_WM_DIAGRAM_VIRTUALLY_FRAME" val="{&quot;height&quot;:421.8462204724409,&quot;left&quot;:45.236141732283464,&quot;top&quot;:69.23070866141732,&quot;width&quot;:859.5896062992126}"/>
</p:tagLst>
</file>

<file path=ppt/tags/tag36.xml><?xml version="1.0" encoding="utf-8"?>
<p:tagLst xmlns:p="http://schemas.openxmlformats.org/presentationml/2006/main">
  <p:tag name="KSO_WM_DIAGRAM_VIRTUALLY_FRAME" val="{&quot;height&quot;:421.8462204724409,&quot;left&quot;:45.236141732283464,&quot;top&quot;:69.23070866141732,&quot;width&quot;:859.5896062992126}"/>
</p:tagLst>
</file>

<file path=ppt/tags/tag37.xml><?xml version="1.0" encoding="utf-8"?>
<p:tagLst xmlns:p="http://schemas.openxmlformats.org/presentationml/2006/main">
  <p:tag name="KSO_WM_DIAGRAM_VIRTUALLY_FRAME" val="{&quot;height&quot;:421.8462204724409,&quot;left&quot;:45.236141732283464,&quot;top&quot;:69.23070866141732,&quot;width&quot;:859.5896062992126}"/>
</p:tagLst>
</file>

<file path=ppt/tags/tag38.xml><?xml version="1.0" encoding="utf-8"?>
<p:tagLst xmlns:p="http://schemas.openxmlformats.org/presentationml/2006/main">
  <p:tag name="KSO_WM_DIAGRAM_VIRTUALLY_FRAME" val="{&quot;height&quot;:421.8462204724409,&quot;left&quot;:45.236141732283464,&quot;top&quot;:69.23070866141732,&quot;width&quot;:859.5896062992126}"/>
</p:tagLst>
</file>

<file path=ppt/tags/tag39.xml><?xml version="1.0" encoding="utf-8"?>
<p:tagLst xmlns:p="http://schemas.openxmlformats.org/presentationml/2006/main">
  <p:tag name="TABLE_ENDDRAG_ORIGIN_RECT" val="871*423"/>
  <p:tag name="TABLE_ENDDRAG_RECT" val="54*92*871*423"/>
</p:tagLst>
</file>

<file path=ppt/tags/tag4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PA" val="v3.0.0"/>
</p:tagLst>
</file>

<file path=ppt/tags/tag8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899</Words>
  <Application>WPS 演示</Application>
  <PresentationFormat>宽屏</PresentationFormat>
  <Paragraphs>96</Paragraphs>
  <Slides>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3" baseType="lpstr">
      <vt:lpstr>Arial</vt:lpstr>
      <vt:lpstr>宋体</vt:lpstr>
      <vt:lpstr>Wingdings</vt:lpstr>
      <vt:lpstr>华文隶书</vt:lpstr>
      <vt:lpstr>Noto Sans KR Black</vt:lpstr>
      <vt:lpstr>幼圆</vt:lpstr>
      <vt:lpstr>Noto Sans KR</vt:lpstr>
      <vt:lpstr>华文中宋</vt:lpstr>
      <vt:lpstr>等线</vt:lpstr>
      <vt:lpstr>微软雅黑</vt:lpstr>
      <vt:lpstr>Arial Unicode MS</vt:lpstr>
      <vt:lpstr>等线 Light</vt:lpstr>
      <vt:lpstr>Calibri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CHENYING0907出 品</Company>
  <LinksUpToDate>false</LinksUpToDate>
  <SharedDoc>false</SharedDoc>
  <HyperlinksChanged>false</HyperlinksChanged>
  <AppVersion>14.0000</AppVersion>
  <Manager>CHENYING0907出 品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CHENYING0907出 品</dc:title>
  <dc:creator>CHENYING0907出 品</dc:creator>
  <cp:lastModifiedBy>诺米</cp:lastModifiedBy>
  <cp:revision>166</cp:revision>
  <dcterms:created xsi:type="dcterms:W3CDTF">2016-07-26T07:52:00Z</dcterms:created>
  <dcterms:modified xsi:type="dcterms:W3CDTF">2025-05-30T11:28:29Z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C734D4870E2647688F4C13895C193449_13</vt:lpwstr>
  </property>
</Properties>
</file>