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3A8BEB-E561-0D1C-8B78-7027BCD98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A0611D-A542-31DC-2520-1CC53FE16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21A9BB-6863-10EC-E0C2-ABF1E2D8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E70642-2DF5-9110-1FE0-0A9328F0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F83A56-8AA5-DC18-C210-E9CAF333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21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DA4A7-AEC9-1C9F-064B-1CA1FDAFD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BDC5D3-EF65-BC8E-F960-36A8C7B06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196E91-ADE1-D492-D55B-E07EFE24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4C135-EC25-E347-C537-BAE27B10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9A1603-48A0-8D11-57D6-DD37B0754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635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8AAE5AF-5AE8-59CF-7E30-9364FD815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7C3FF90-6F6E-C8AC-3224-FD3166DEE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35CD1-96AA-F87E-31DE-08F1B99E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F3D448-2457-F639-8D52-8278A02E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B4BE9-865D-BBC9-F84C-D52DAA45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81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E07D8E-9DCD-A4A0-1782-54E9ACC2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BC989E-6775-14D7-B320-4EDACCE8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DF358-2332-D4DC-B6F6-8CDD2490A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8B6BB5-91BE-767A-C583-2BB910DB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EE04E2-FC58-6328-B2A3-C6D31EEC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7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39E527-F20D-3BE9-F82B-EF5D1152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02E22C-33FC-B230-1405-A4C0D0CB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2596ED-A935-C997-9AD3-36BE95C8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2113AD-2688-BCCE-21AD-638E14F1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72F79A-6B4A-AE46-B8FB-210863F34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74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8C89F7-7B65-9CCC-12E3-3A2D3967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9D693C-C57F-89BD-4C87-9A486CC46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F4104D6-2C1F-DC85-AF37-610810442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8F5981-A0FD-1CEE-E33A-AD7AEC01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0FFF9-C116-0ED1-BBF2-BCFE7FBD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C41DC8-8E58-C619-C5FD-C2BD8C28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81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1E4BE-A9C6-FDA0-1054-8FE9C4CE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C7DB2B-D3CE-1788-1998-4C0935091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036138-AED3-31F4-6F61-8BB0F4FC0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1337BB5-CB0A-90B8-7584-165964130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E80EF7-D140-9539-30C8-5BE2FA7E3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66F8B2-BBFD-E4CE-019B-0F059D95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27D81-C469-765B-4C42-978E6B1C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A477EE2-CFFB-4309-080A-A5F84877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98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4DD273-6DBB-05D6-C016-AB876B00F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D5C3B73-3C1B-9237-0547-AE4009F7B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1B5256-BDEC-DA91-4462-9489C5E6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558401-D8C1-A7E6-E8F4-A9A2FBD0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37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A13DD95-4C97-EFD6-C132-423CA14FC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3B3DFD-E1DC-912F-CEE2-65A5C1B60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657A05-8373-EAA6-CBA5-28CB6E91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7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D1E67-F3F5-C72A-426D-28FB917F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1418BB-0B91-F2ED-E231-9DE14C50C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E057A6-F1FE-E57E-444A-10DF6639F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2F25C2-EFD1-AF63-F6EA-AFF062A0E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14DF04-6928-045D-E9F1-93E4F49E4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C23892-1250-138B-1EEF-2FCC7BBC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40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BFD583-B59B-3289-E47B-E8436ECD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C0FEB1-F8F0-37BD-F2EC-F746BC1DC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293B46-6D1F-5766-F4BD-B00250897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2FE695-F117-E09F-FF89-FB0191DD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CB0FD8-5E19-94A7-EE4C-16A6AC1D7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718BE0B-D1A9-5C00-496A-B028D8717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20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147B827-519C-A152-7D36-EE95E83D5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6B6E66-3BF4-DFBA-D05D-374F1605C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007ACA-DAFF-EB5C-59E8-AFF190BD5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6701F-23BE-41CF-A0BD-0C79EBB04A3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01DD9-BBAF-FC65-83CD-D3422F7C8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5055C0-54C5-0753-73C7-17C9F2F20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A3701-5480-4CDB-9166-BB70EC3D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50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A3DF03A-1DFA-C1AD-C8E3-41511A0C8BBA}"/>
              </a:ext>
            </a:extLst>
          </p:cNvPr>
          <p:cNvSpPr txBox="1"/>
          <p:nvPr/>
        </p:nvSpPr>
        <p:spPr>
          <a:xfrm>
            <a:off x="2809874" y="2657475"/>
            <a:ext cx="654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Ancient-style Architecture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60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1956FB81-521F-5EA8-7044-473FC71FD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5100"/>
            <a:ext cx="7057840" cy="435133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66969F-9A9D-776A-529A-F5082C7B0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Rainbow Bridge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83CCED-A2B0-CAD1-10D8-D6FAF7834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35099"/>
            <a:ext cx="7757160" cy="436411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7F3FA46-1FFA-EEC4-F2CD-D0CC9909131E}"/>
              </a:ext>
            </a:extLst>
          </p:cNvPr>
          <p:cNvSpPr txBox="1"/>
          <p:nvPr/>
        </p:nvSpPr>
        <p:spPr>
          <a:xfrm>
            <a:off x="8910320" y="2104490"/>
            <a:ext cx="287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altLang="zh-CN" b="0" i="0" dirty="0">
                <a:solidFill>
                  <a:srgbClr val="1A20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makes the Rainbow Bridge special?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E7048D2-FCF6-872E-B613-B76D5C0DCDB2}"/>
              </a:ext>
            </a:extLst>
          </p:cNvPr>
          <p:cNvSpPr txBox="1"/>
          <p:nvPr/>
        </p:nvSpPr>
        <p:spPr>
          <a:xfrm>
            <a:off x="9032240" y="3180080"/>
            <a:ext cx="2321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从东水门外七里曰虹桥，其桥无柱，皆以巨木虚架，饰以丹艧</a:t>
            </a:r>
            <a:r>
              <a:rPr lang="en-US" altLang="zh-CN" sz="1800" b="1" kern="1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huò</a:t>
            </a:r>
            <a:r>
              <a:rPr lang="zh-CN" altLang="zh-CN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，宛如飞虹。</a:t>
            </a:r>
            <a:r>
              <a:rPr lang="en-US" altLang="zh-CN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zh-CN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《东京梦华录</a:t>
            </a:r>
            <a:r>
              <a:rPr lang="en-US" altLang="zh-CN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•</a:t>
            </a:r>
            <a:r>
              <a:rPr lang="zh-CN" altLang="zh-CN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卷一</a:t>
            </a:r>
            <a:r>
              <a:rPr lang="en-US" altLang="zh-CN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•</a:t>
            </a:r>
            <a:r>
              <a:rPr lang="zh-CN" altLang="zh-CN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河道》</a:t>
            </a:r>
          </a:p>
        </p:txBody>
      </p:sp>
    </p:spTree>
    <p:extLst>
      <p:ext uri="{BB962C8B-B14F-4D97-AF65-F5344CB8AC3E}">
        <p14:creationId xmlns:p14="http://schemas.microsoft.com/office/powerpoint/2010/main" val="218729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8979-56DD-162F-F293-05272228B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Upper Gate to Virtue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94187755-0366-DC7A-EFD1-A76E1A63A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656" y="1490345"/>
            <a:ext cx="7398528" cy="43513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E08B09-86C9-D38C-A3E4-E27852B1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56" y="1432688"/>
            <a:ext cx="7398528" cy="542531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DCF9AC5-6E25-1FAF-052C-EE1B4E945003}"/>
              </a:ext>
            </a:extLst>
          </p:cNvPr>
          <p:cNvSpPr txBox="1"/>
          <p:nvPr/>
        </p:nvSpPr>
        <p:spPr>
          <a:xfrm>
            <a:off x="8717280" y="2082800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altLang="zh-CN" b="0" i="0" dirty="0">
                <a:solidFill>
                  <a:srgbClr val="1A20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is the meaning behind the name?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94DC73D-A834-5B4B-03ED-C908876B676C}"/>
              </a:ext>
            </a:extLst>
          </p:cNvPr>
          <p:cNvSpPr txBox="1"/>
          <p:nvPr/>
        </p:nvSpPr>
        <p:spPr>
          <a:xfrm>
            <a:off x="8869680" y="3271520"/>
            <a:ext cx="2484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汴河上水门南曰大通，北曰天泽。汴河下水门南曰上善，北曰通津。</a:t>
            </a:r>
            <a:r>
              <a:rPr lang="en-US" altLang="zh-CN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zh-CN" sz="18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《汴京遗迹志》</a:t>
            </a:r>
          </a:p>
        </p:txBody>
      </p:sp>
    </p:spTree>
    <p:extLst>
      <p:ext uri="{BB962C8B-B14F-4D97-AF65-F5344CB8AC3E}">
        <p14:creationId xmlns:p14="http://schemas.microsoft.com/office/powerpoint/2010/main" val="28756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85C347-13D7-5F9D-11B7-7A3EC34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Wang’s Hotel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A30A87A-0390-4388-0C59-60286B54F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90345"/>
            <a:ext cx="7463050" cy="4351338"/>
          </a:xfr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DA1A66F-8879-1D26-F56F-C4BFAC957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611" y="0"/>
            <a:ext cx="4319337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69DDD53-A098-F8BE-0729-EB7DC176EFE7}"/>
              </a:ext>
            </a:extLst>
          </p:cNvPr>
          <p:cNvSpPr txBox="1"/>
          <p:nvPr/>
        </p:nvSpPr>
        <p:spPr>
          <a:xfrm>
            <a:off x="1031240" y="3027978"/>
            <a:ext cx="463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Performance: Mr. Wang’s Daughter’s Hand in Marriage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2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A3DF03A-1DFA-C1AD-C8E3-41511A0C8BBA}"/>
              </a:ext>
            </a:extLst>
          </p:cNvPr>
          <p:cNvSpPr txBox="1"/>
          <p:nvPr/>
        </p:nvSpPr>
        <p:spPr>
          <a:xfrm>
            <a:off x="2809874" y="2657475"/>
            <a:ext cx="654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Breathtaking Performances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20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B337446F-C832-2E56-5186-C836C4AA1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850640" cy="685981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70D1901-443F-5E6D-BE25-3EF16B02384B}"/>
              </a:ext>
            </a:extLst>
          </p:cNvPr>
          <p:cNvSpPr txBox="1"/>
          <p:nvPr/>
        </p:nvSpPr>
        <p:spPr>
          <a:xfrm>
            <a:off x="6019800" y="361950"/>
            <a:ext cx="549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Acrobatics and Stunts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17757BF-601D-6706-4C59-85D9A43F3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40" y="1303682"/>
            <a:ext cx="8341360" cy="55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35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114</Words>
  <Application>Microsoft Office PowerPoint</Application>
  <PresentationFormat>宽屏</PresentationFormat>
  <Paragraphs>11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2" baseType="lpstr">
      <vt:lpstr>等线</vt:lpstr>
      <vt:lpstr>等线 Light</vt:lpstr>
      <vt:lpstr>宋体</vt:lpstr>
      <vt:lpstr>Arial</vt:lpstr>
      <vt:lpstr>Times New Roman</vt:lpstr>
      <vt:lpstr>Office 主题​​</vt:lpstr>
      <vt:lpstr>PowerPoint 演示文稿</vt:lpstr>
      <vt:lpstr>Rainbow Bridge</vt:lpstr>
      <vt:lpstr>Upper Gate to Virtue</vt:lpstr>
      <vt:lpstr>Mr. Wang’s Hotel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3160265882@qq.com</dc:creator>
  <cp:lastModifiedBy>3160265882@qq.com</cp:lastModifiedBy>
  <cp:revision>29</cp:revision>
  <dcterms:created xsi:type="dcterms:W3CDTF">2024-09-20T03:48:12Z</dcterms:created>
  <dcterms:modified xsi:type="dcterms:W3CDTF">2024-11-07T11:35:51Z</dcterms:modified>
</cp:coreProperties>
</file>