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697d284ee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697d284ee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697d284e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a697d284e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697d284e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a697d284e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697d284e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a697d284e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697d284ee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697d284e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697d284e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697d284e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697d284e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697d284e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697d284ee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a697d284e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697d284ee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697d284e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697d284ee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697d284ee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学术论文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600"/>
              <a:t>活动！</a:t>
            </a:r>
            <a:endParaRPr sz="4600"/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528550" y="1307850"/>
            <a:ext cx="8020800" cy="3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石墨烯作为一种二维碳材料，近年来在科学界引起了广泛的兴趣和研究。石墨烯的独特结构使其成为电学、热学和力学性能方面的杰出材料。</a:t>
            </a:r>
            <a:r>
              <a:rPr b="1" lang="pl" sz="1800" u="sng">
                <a:solidFill>
                  <a:srgbClr val="EA9999"/>
                </a:solidFill>
              </a:rPr>
              <a:t>很多人不知道它是用</a:t>
            </a:r>
            <a:r>
              <a:rPr lang="pl" sz="1800"/>
              <a:t>单层碳原子按六角形排列构成，形成一个紧密排列的晶格结构，使得石墨烯表现出出色的导电性和热导性。石墨烯的电子运动性能</a:t>
            </a:r>
            <a:r>
              <a:rPr b="1" lang="pl" sz="1800" u="sng">
                <a:solidFill>
                  <a:srgbClr val="EA9999"/>
                </a:solidFill>
              </a:rPr>
              <a:t>超级牛</a:t>
            </a:r>
            <a:r>
              <a:rPr lang="pl" sz="1800">
                <a:solidFill>
                  <a:srgbClr val="EA9999"/>
                </a:solidFill>
              </a:rPr>
              <a:t>，</a:t>
            </a:r>
            <a:r>
              <a:rPr lang="pl" sz="1800"/>
              <a:t>电子在其表面的高迁移率使其成为先进电子器件的理想材料，有望应用于高性能传感器、薄膜电池等领域。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800"/>
              <a:t>此外，石墨烯还表现出出色的力学性能，具有极高的强度和弹性。其独特的二维结构使其成为轻量、柔韧的材料，适用于各种工程和纳米技术应用。</a:t>
            </a:r>
            <a:r>
              <a:rPr b="1" lang="pl" sz="1800" u="sng">
                <a:solidFill>
                  <a:srgbClr val="EA9999"/>
                </a:solidFill>
              </a:rPr>
              <a:t>最近几年中电脑硬件技术没有任何进步。</a:t>
            </a:r>
            <a:r>
              <a:rPr lang="pl" sz="1800"/>
              <a:t>石墨烯的研究不仅在纳米科技领域取得突破，还在能源存储、材料科学等多个领域展现了巨大的应用潜力，为未来的科技创新提供了新的方向，</a:t>
            </a:r>
            <a:r>
              <a:rPr b="1" lang="pl" sz="1800" u="sng">
                <a:solidFill>
                  <a:srgbClr val="EA9999"/>
                </a:solidFill>
              </a:rPr>
              <a:t>所以很值得投资</a:t>
            </a:r>
            <a:r>
              <a:rPr lang="pl" sz="1800">
                <a:solidFill>
                  <a:srgbClr val="EA9999"/>
                </a:solidFill>
              </a:rPr>
              <a:t>。</a:t>
            </a:r>
            <a:endParaRPr sz="1800">
              <a:solidFill>
                <a:srgbClr val="EA99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561600" y="1374250"/>
            <a:ext cx="8020800" cy="3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7" name="Google Shape;197;p23"/>
          <p:cNvSpPr txBox="1"/>
          <p:nvPr>
            <p:ph type="title"/>
          </p:nvPr>
        </p:nvSpPr>
        <p:spPr>
          <a:xfrm>
            <a:off x="3110725" y="1374250"/>
            <a:ext cx="3556800" cy="19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9600"/>
              <a:t>谢谢！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学术论文是什么？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/>
              <a:t>发表研究结果的文章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00"/>
              <a:t>学术界里的关键交流方式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学术论文的结构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307850"/>
            <a:ext cx="70389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摘要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/>
              <a:t>引言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/>
              <a:t>文献综述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/>
              <a:t>方法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/>
              <a:t>结果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/>
              <a:t>结论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800"/>
              <a:t>参考文献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大众科学是什么？有什么目的？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307850"/>
            <a:ext cx="70389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普通的学术论文其实很难看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论文写作最重要的是什么？沟通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吸引新的科学家，投资者，说服政治家提供资金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/>
              <a:t>作为初步研究方法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大众科学文章的结构</a:t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1297500" y="1149600"/>
            <a:ext cx="70389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比</a:t>
            </a:r>
            <a:r>
              <a:rPr lang="pl" sz="1700"/>
              <a:t>普通学术论文简单的多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最重要的不是套用任何结构， 而是行文中的逻辑流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主要的部分：引言和结论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/>
              <a:t>不同的出版社有不同的要求，于是有的大众科学文章比较正式，也有些比较幽默的文章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怎么去写好的大众科学文章</a:t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1297500" y="1189250"/>
            <a:ext cx="7038900" cy="32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从粗轮廓到枝叶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关键节点都记下来，然后让各个关键点自然衔接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记下本文章的利用（教育？娱乐？广告？）而按照相当的方式去写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/>
              <a:t>结论的内容：句子和句子之间没有冗余，不能删除一句话也不能添加一句话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900" y="-78375"/>
            <a:ext cx="9429276" cy="53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294800" y="1619025"/>
            <a:ext cx="4858500" cy="32268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200"/>
              <a:t>在动物学领域的深度研究中，企鹅表现出了引人注目的社交行为和生态系统中独特的角色。科学家对企鹅</a:t>
            </a:r>
            <a:r>
              <a:rPr b="1" lang="pl" sz="2200" u="sng"/>
              <a:t>滑稽行为</a:t>
            </a:r>
            <a:r>
              <a:rPr lang="pl" sz="2200"/>
              <a:t>的分析揭示了一种可能与生存策略相关的趋势。其</a:t>
            </a:r>
            <a:r>
              <a:rPr b="1" lang="pl" sz="2200" u="sng"/>
              <a:t>笨拙</a:t>
            </a:r>
            <a:r>
              <a:rPr lang="pl" sz="2200"/>
              <a:t>的步态实际上是一种巧妙的假象，通过混淆潜在的天敌，企鹅成功地将注意力从自己身上转移开来。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654" y="0"/>
            <a:ext cx="9144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161100" y="1624975"/>
            <a:ext cx="4794000" cy="3171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900"/>
              <a:t>近期材料科学领域出现了一种引人瞩目的导电材料，据悉其潜力巨大，</a:t>
            </a:r>
            <a:r>
              <a:rPr b="1" lang="pl" sz="1900" u="sng"/>
              <a:t>可能在电子领域带来革命性的变革</a:t>
            </a:r>
            <a:r>
              <a:rPr lang="pl" sz="1900"/>
              <a:t>。这一新材料，尚未正式命名，但我们姑且称其为“电子矩阵”，呈现出卓越的导电性能，</a:t>
            </a:r>
            <a:r>
              <a:rPr b="1" lang="pl" sz="1900" u="sng"/>
              <a:t>明显超越了传统材料</a:t>
            </a:r>
            <a:r>
              <a:rPr lang="pl" sz="1900"/>
              <a:t>。其独特的分子结构使其具有无与伦比的电子迁移性，承诺更快、更高效的电子设备。此外，“电子矩阵”表现出卓越的热稳定性，</a:t>
            </a:r>
            <a:r>
              <a:rPr b="1" lang="pl" sz="1900" u="sng"/>
              <a:t>缓解了电子元件常见的过热问题</a:t>
            </a:r>
            <a:r>
              <a:rPr lang="pl" sz="1900"/>
              <a:t>。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600"/>
              <a:t>活动！</a:t>
            </a:r>
            <a:endParaRPr sz="4600"/>
          </a:p>
        </p:txBody>
      </p:sp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528550" y="1307850"/>
            <a:ext cx="8020800" cy="3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石墨烯作为一种二维碳材料，近年来在科学界引起了广泛的兴趣和研究。石墨烯的独特结构使其成为电学、热学和力学性能方面的杰出材料。</a:t>
            </a:r>
            <a:r>
              <a:rPr lang="pl" sz="1800"/>
              <a:t>很多人不知道它是用</a:t>
            </a:r>
            <a:r>
              <a:rPr lang="pl" sz="1800"/>
              <a:t>单层碳原子按六角形排列构成，形成一个紧密排列的晶格结构，使得石墨烯表现出出色的导电性和热导性。石墨烯的电子运动性能</a:t>
            </a:r>
            <a:r>
              <a:rPr lang="pl" sz="1800"/>
              <a:t>超级牛</a:t>
            </a:r>
            <a:r>
              <a:rPr lang="pl" sz="1800"/>
              <a:t>，电子在其表面的高迁移率使其成为先进电子器件的理想材料，有望应用于高性能传感器、薄膜电池等领域。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800"/>
              <a:t>此外，石墨烯还表现出出色的力学性能，具有极高的强度和弹性。其独特的二维结构使其成为轻量、柔韧的材料，适用于各种工程和纳米技术应用。</a:t>
            </a:r>
            <a:r>
              <a:rPr lang="pl" sz="1800"/>
              <a:t>最近几年中电脑硬件技术没有任何进步。</a:t>
            </a:r>
            <a:r>
              <a:rPr lang="pl" sz="1800"/>
              <a:t>石墨烯的研究不仅在纳米科技领域取得突破，还在能源存储、材料科学等多个领域展现了巨大的应用潜力，为未来的科技创新提供了新的方向，</a:t>
            </a:r>
            <a:r>
              <a:rPr lang="pl" sz="1800"/>
              <a:t>所以很值得投资。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