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7"/>
  </p:handoutMasterIdLst>
  <p:sldIdLst>
    <p:sldId id="320" r:id="rId3"/>
    <p:sldId id="321" r:id="rId4"/>
    <p:sldId id="322" r:id="rId6"/>
    <p:sldId id="280" r:id="rId7"/>
    <p:sldId id="348" r:id="rId8"/>
    <p:sldId id="357" r:id="rId9"/>
    <p:sldId id="311" r:id="rId10"/>
    <p:sldId id="323" r:id="rId11"/>
    <p:sldId id="259" r:id="rId12"/>
    <p:sldId id="257" r:id="rId13"/>
    <p:sldId id="349" r:id="rId14"/>
    <p:sldId id="312" r:id="rId15"/>
    <p:sldId id="32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B4"/>
    <a:srgbClr val="DEBE7D"/>
    <a:srgbClr val="7F5941"/>
    <a:srgbClr val="7F5956"/>
    <a:srgbClr val="E8E1D4"/>
    <a:srgbClr val="7F6B84"/>
    <a:srgbClr val="EC9814"/>
    <a:srgbClr val="EA9612"/>
    <a:srgbClr val="EA9813"/>
    <a:srgbClr val="F8C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9" d="100"/>
          <a:sy n="49" d="100"/>
        </p:scale>
        <p:origin x="1363" y="773"/>
      </p:cViewPr>
      <p:guideLst/>
    </p:cSldViewPr>
  </p:slideViewPr>
  <p:notesTextViewPr>
    <p:cViewPr>
      <p:scale>
        <a:sx n="1" d="1"/>
        <a:sy n="1" d="1"/>
      </p:scale>
      <p:origin x="0" y="0"/>
    </p:cViewPr>
  </p:notesTextViewPr>
  <p:notesViewPr>
    <p:cSldViewPr snapToGrid="0">
      <p:cViewPr varScale="1">
        <p:scale>
          <a:sx n="62" d="100"/>
          <a:sy n="62" d="100"/>
        </p:scale>
        <p:origin x="2477"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409FA9-FCD2-4EF1-8BA7-86DA6BB31CA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稻壳鸭鸭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6DD487-DBB3-4812-89EE-7620A57761A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0C56F-8033-4834-A969-0B8CDA6D58E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稻壳鸭鸭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FB980-C0C0-4DF7-BF93-A64F4EF35DC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12988" t="1697" r="13775" b="481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12553" t="3551" r="14564" b="14040"/>
          <a:stretch>
            <a:fillRect/>
          </a:stretch>
        </p:blipFill>
        <p:spPr>
          <a:xfrm>
            <a:off x="0" y="0"/>
            <a:ext cx="12192000" cy="6858000"/>
          </a:xfrm>
          <a:prstGeom prst="rect">
            <a:avLst/>
          </a:prstGeom>
        </p:spPr>
      </p:pic>
      <p:sp>
        <p:nvSpPr>
          <p:cNvPr id="50" name="文本框 49"/>
          <p:cNvSpPr txBox="1"/>
          <p:nvPr userDrawn="1"/>
        </p:nvSpPr>
        <p:spPr>
          <a:xfrm>
            <a:off x="1530605" y="33782"/>
            <a:ext cx="1072730"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300" normalizeH="0" baseline="0" noProof="0" dirty="0">
                <a:ln>
                  <a:noFill/>
                </a:ln>
                <a:solidFill>
                  <a:srgbClr val="7F5941"/>
                </a:solidFill>
                <a:effectLst/>
                <a:uLnTx/>
                <a:uFillTx/>
                <a:latin typeface="黑体" panose="02010609060101010101" pitchFamily="49" charset="-122"/>
                <a:ea typeface="黑体" panose="02010609060101010101" pitchFamily="49" charset="-122"/>
                <a:cs typeface="+mn-cs"/>
              </a:rPr>
              <a:t>目</a:t>
            </a:r>
            <a:endParaRPr kumimoji="0" lang="en-US" altLang="zh-CN" sz="7200" b="1" i="0" u="none" strike="noStrike" kern="1200" cap="none" spc="-300" normalizeH="0" baseline="0" noProof="0" dirty="0">
              <a:ln>
                <a:noFill/>
              </a:ln>
              <a:solidFill>
                <a:srgbClr val="7F594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300" normalizeH="0" baseline="0" noProof="0" dirty="0">
                <a:ln>
                  <a:noFill/>
                </a:ln>
                <a:solidFill>
                  <a:srgbClr val="7F5941"/>
                </a:solidFill>
                <a:effectLst/>
                <a:uLnTx/>
                <a:uFillTx/>
                <a:latin typeface="黑体" panose="02010609060101010101" pitchFamily="49" charset="-122"/>
                <a:ea typeface="黑体" panose="02010609060101010101" pitchFamily="49" charset="-122"/>
                <a:cs typeface="+mn-cs"/>
              </a:rPr>
              <a:t>录</a:t>
            </a:r>
            <a:endParaRPr kumimoji="0" lang="zh-CN" altLang="en-US" sz="7200" b="1" i="0" u="none" strike="noStrike" kern="1200" cap="none" spc="-300" normalizeH="0" baseline="0" noProof="0" dirty="0">
              <a:ln>
                <a:noFill/>
              </a:ln>
              <a:solidFill>
                <a:srgbClr val="7F5941"/>
              </a:solidFill>
              <a:effectLst/>
              <a:uLnTx/>
              <a:uFillTx/>
              <a:latin typeface="黑体" panose="02010609060101010101" pitchFamily="49" charset="-122"/>
              <a:ea typeface="黑体" panose="02010609060101010101" pitchFamily="49" charset="-122"/>
              <a:cs typeface="+mn-cs"/>
            </a:endParaRPr>
          </a:p>
        </p:txBody>
      </p:sp>
      <p:pic>
        <p:nvPicPr>
          <p:cNvPr id="4" name="图片 3"/>
          <p:cNvPicPr>
            <a:picLocks noChangeAspect="1"/>
          </p:cNvPicPr>
          <p:nvPr userDrawn="1"/>
        </p:nvPicPr>
        <p:blipFill rotWithShape="1">
          <a:blip r:embed="rId3">
            <a:extLst>
              <a:ext uri="{28A0092B-C50C-407E-A947-70E740481C1C}">
                <a14:useLocalDpi xmlns:a14="http://schemas.microsoft.com/office/drawing/2010/main" val="0"/>
              </a:ext>
            </a:extLst>
          </a:blip>
          <a:srcRect b="5818"/>
          <a:stretch>
            <a:fillRect/>
          </a:stretch>
        </p:blipFill>
        <p:spPr>
          <a:xfrm>
            <a:off x="815414" y="3215947"/>
            <a:ext cx="3867041" cy="36420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12988" t="3551" r="14563" b="14040"/>
          <a:stretch>
            <a:fillRect/>
          </a:stretch>
        </p:blipFill>
        <p:spPr>
          <a:xfrm>
            <a:off x="0" y="0"/>
            <a:ext cx="12192000" cy="6858000"/>
          </a:xfrm>
          <a:prstGeom prst="rect">
            <a:avLst/>
          </a:prstGeom>
        </p:spPr>
      </p:pic>
      <p:cxnSp>
        <p:nvCxnSpPr>
          <p:cNvPr id="25" name="直接连接符 24"/>
          <p:cNvCxnSpPr/>
          <p:nvPr userDrawn="1"/>
        </p:nvCxnSpPr>
        <p:spPr>
          <a:xfrm>
            <a:off x="4621187" y="1785715"/>
            <a:ext cx="0" cy="1548807"/>
          </a:xfrm>
          <a:prstGeom prst="line">
            <a:avLst/>
          </a:prstGeom>
          <a:ln w="38100">
            <a:solidFill>
              <a:srgbClr val="7F5941"/>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userDrawn="1"/>
        </p:nvGrpSpPr>
        <p:grpSpPr>
          <a:xfrm>
            <a:off x="2559231" y="1508787"/>
            <a:ext cx="1696119" cy="2167387"/>
            <a:chOff x="1898671" y="3054859"/>
            <a:chExt cx="1002614" cy="1981825"/>
          </a:xfrm>
        </p:grpSpPr>
        <p:cxnSp>
          <p:nvCxnSpPr>
            <p:cNvPr id="27" name="直接连接符 26"/>
            <p:cNvCxnSpPr/>
            <p:nvPr/>
          </p:nvCxnSpPr>
          <p:spPr>
            <a:xfrm>
              <a:off x="2901285" y="3054859"/>
              <a:ext cx="0" cy="1981825"/>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898671" y="3054859"/>
              <a:ext cx="0" cy="1573579"/>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898671" y="3061711"/>
              <a:ext cx="1002614" cy="0"/>
            </a:xfrm>
            <a:prstGeom prst="line">
              <a:avLst/>
            </a:prstGeom>
            <a:ln>
              <a:solidFill>
                <a:srgbClr val="7F5941"/>
              </a:solidFil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userDrawn="1"/>
        </p:nvPicPr>
        <p:blipFill rotWithShape="1">
          <a:blip r:embed="rId3">
            <a:extLst>
              <a:ext uri="{28A0092B-C50C-407E-A947-70E740481C1C}">
                <a14:useLocalDpi xmlns:a14="http://schemas.microsoft.com/office/drawing/2010/main" val="0"/>
              </a:ext>
            </a:extLst>
          </a:blip>
          <a:srcRect b="9863"/>
          <a:stretch>
            <a:fillRect/>
          </a:stretch>
        </p:blipFill>
        <p:spPr>
          <a:xfrm>
            <a:off x="8016214" y="3334521"/>
            <a:ext cx="3909053" cy="3523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t="658" b="2401"/>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62008" y="1017119"/>
            <a:ext cx="5467985" cy="952500"/>
          </a:xfrm>
          <a:prstGeom prst="rect">
            <a:avLst/>
          </a:prstGeom>
          <a:noFill/>
        </p:spPr>
        <p:txBody>
          <a:bodyPr wrap="none" lIns="121920" tIns="60960" rIns="121920" bIns="60960">
            <a:spAutoFit/>
          </a:bodyPr>
          <a:lstStyle/>
          <a:p>
            <a:pPr algn="ctr" defTabSz="1219200"/>
            <a:r>
              <a:rPr lang="en-US" altLang="zh-CN" sz="5400" b="1" i="1" dirty="0">
                <a:ln w="3175">
                  <a:solidFill>
                    <a:prstClr val="white"/>
                  </a:solidFill>
                  <a:prstDash val="solid"/>
                </a:ln>
                <a:solidFill>
                  <a:srgbClr val="896149"/>
                </a:solidFill>
                <a:effectLst>
                  <a:outerShdw dist="25400" dir="1800000" algn="tl" rotWithShape="0">
                    <a:srgbClr val="000000"/>
                  </a:outerShdw>
                </a:effectLst>
                <a:latin typeface="Times New Roman" panose="02020603050405020304" pitchFamily="18" charset="0"/>
                <a:ea typeface="华文行楷" panose="02010800040101010101" pitchFamily="2" charset="-122"/>
                <a:cs typeface="Times New Roman" panose="02020603050405020304" pitchFamily="18" charset="0"/>
              </a:rPr>
              <a:t>Ancient literature</a:t>
            </a:r>
            <a:endParaRPr lang="en-US" altLang="zh-CN" sz="5400" b="1" i="1" dirty="0">
              <a:ln w="3175">
                <a:solidFill>
                  <a:prstClr val="white"/>
                </a:solidFill>
                <a:prstDash val="solid"/>
              </a:ln>
              <a:solidFill>
                <a:srgbClr val="896149"/>
              </a:solidFill>
              <a:effectLst>
                <a:outerShdw dist="25400" dir="1800000" algn="tl" rotWithShape="0">
                  <a:srgbClr val="000000"/>
                </a:outerShdw>
              </a:effectLst>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7" name="文本框 6"/>
          <p:cNvSpPr txBox="1"/>
          <p:nvPr/>
        </p:nvSpPr>
        <p:spPr>
          <a:xfrm>
            <a:off x="2286000" y="1818005"/>
            <a:ext cx="7620635" cy="1014730"/>
          </a:xfrm>
          <a:prstGeom prst="rect">
            <a:avLst/>
          </a:prstGeom>
          <a:noFill/>
        </p:spPr>
        <p:txBody>
          <a:bodyPr wrap="square" rtlCol="0">
            <a:spAutoFit/>
            <a:scene3d>
              <a:camera prst="orthographicFront"/>
              <a:lightRig rig="threePt" dir="t"/>
            </a:scene3d>
            <a:sp3d extrusionH="57150">
              <a:bevelT w="38100" h="38100"/>
            </a:sp3d>
          </a:bodyPr>
          <a:lstStyle/>
          <a:p>
            <a:pPr algn="l" defTabSz="914400">
              <a:defRPr/>
            </a:pPr>
            <a:r>
              <a:rPr lang="en-US" altLang="zh-CN" sz="6000" b="1" dirty="0">
                <a:solidFill>
                  <a:srgbClr val="7F5941"/>
                </a:solidFill>
                <a:latin typeface="Century Gothic" panose="020B0502020202020204" charset="0"/>
                <a:ea typeface="黑体" panose="02010609060101010101" pitchFamily="49" charset="-122"/>
                <a:cs typeface="Century Gothic" panose="020B0502020202020204" charset="0"/>
              </a:rPr>
              <a:t>Chinese Mythology</a:t>
            </a:r>
            <a:endParaRPr lang="en-US" altLang="zh-CN" sz="6000" b="1" dirty="0">
              <a:solidFill>
                <a:srgbClr val="7F5941"/>
              </a:solidFill>
              <a:latin typeface="Century Gothic" panose="020B0502020202020204" charset="0"/>
              <a:ea typeface="黑体" panose="02010609060101010101" pitchFamily="49" charset="-122"/>
              <a:cs typeface="Century Gothic" panose="020B0502020202020204" charset="0"/>
            </a:endParaRPr>
          </a:p>
        </p:txBody>
      </p:sp>
      <p:sp>
        <p:nvSpPr>
          <p:cNvPr id="9" name="文本框 8"/>
          <p:cNvSpPr txBox="1"/>
          <p:nvPr/>
        </p:nvSpPr>
        <p:spPr>
          <a:xfrm>
            <a:off x="3715657" y="3044957"/>
            <a:ext cx="4760687" cy="583565"/>
          </a:xfrm>
          <a:prstGeom prst="rect">
            <a:avLst/>
          </a:prstGeom>
          <a:noFill/>
        </p:spPr>
        <p:txBody>
          <a:bodyPr wrap="square" rtlCol="0">
            <a:spAutoFit/>
          </a:bodyPr>
          <a:lstStyle/>
          <a:p>
            <a:pPr defTabSz="914400">
              <a:defRPr/>
            </a:pPr>
            <a:r>
              <a:rPr lang="en-US" altLang="zh-CN" sz="3200" dirty="0">
                <a:solidFill>
                  <a:srgbClr val="7F5941"/>
                </a:solidFill>
                <a:latin typeface="Arial" panose="020B0604020202020204"/>
                <a:ea typeface="等线" panose="02010600030101010101" pitchFamily="2" charset="-122"/>
              </a:rPr>
              <a:t>—— Li Wanying</a:t>
            </a:r>
            <a:r>
              <a:rPr lang="zh-CN" altLang="en-US" sz="3200" dirty="0">
                <a:solidFill>
                  <a:srgbClr val="7F5941"/>
                </a:solidFill>
                <a:latin typeface="Arial" panose="020B0604020202020204"/>
                <a:ea typeface="等线" panose="02010600030101010101" pitchFamily="2" charset="-122"/>
              </a:rPr>
              <a:t> </a:t>
            </a:r>
            <a:r>
              <a:rPr lang="en-US" altLang="zh-CN" sz="3200" dirty="0">
                <a:solidFill>
                  <a:srgbClr val="7F5941"/>
                </a:solidFill>
                <a:latin typeface="Arial" panose="020B0604020202020204"/>
                <a:ea typeface="等线" panose="02010600030101010101" pitchFamily="2" charset="-122"/>
              </a:rPr>
              <a:t>——</a:t>
            </a:r>
            <a:endParaRPr lang="zh-CN" altLang="en-US" sz="3200" dirty="0">
              <a:solidFill>
                <a:srgbClr val="7F5941"/>
              </a:solidFill>
              <a:latin typeface="Arial" panose="020B0604020202020204"/>
              <a:ea typeface="等线" panose="02010600030101010101" pitchFamily="2" charset="-122"/>
            </a:endParaRPr>
          </a:p>
        </p:txBody>
      </p:sp>
      <p:grpSp>
        <p:nvGrpSpPr>
          <p:cNvPr id="8" name="组合 7"/>
          <p:cNvGrpSpPr/>
          <p:nvPr/>
        </p:nvGrpSpPr>
        <p:grpSpPr>
          <a:xfrm>
            <a:off x="9677213" y="987006"/>
            <a:ext cx="505742" cy="831107"/>
            <a:chOff x="7257909" y="740254"/>
            <a:chExt cx="379307" cy="623330"/>
          </a:xfrm>
        </p:grpSpPr>
        <p:pic>
          <p:nvPicPr>
            <p:cNvPr id="12" name="图片 11"/>
            <p:cNvPicPr>
              <a:picLocks noChangeAspect="1"/>
            </p:cNvPicPr>
            <p:nvPr/>
          </p:nvPicPr>
          <p:blipFill>
            <a:blip r:embed="rId1">
              <a:extLst>
                <a:ext uri="{BEBA8EAE-BF5A-486C-A8C5-ECC9F3942E4B}">
                  <a14:imgProps xmlns:a14="http://schemas.microsoft.com/office/drawing/2010/main">
                    <a14:imgLayer r:embed="rId2">
                      <a14:imgEffect>
                        <a14:colorTemperature colorTemp="4700"/>
                      </a14:imgEffect>
                    </a14:imgLayer>
                  </a14:imgProps>
                </a:ext>
              </a:extLst>
            </a:blip>
            <a:stretch>
              <a:fillRect/>
            </a:stretch>
          </p:blipFill>
          <p:spPr>
            <a:xfrm>
              <a:off x="7258266" y="741371"/>
              <a:ext cx="378950" cy="622213"/>
            </a:xfrm>
            <a:prstGeom prst="rect">
              <a:avLst/>
            </a:prstGeom>
          </p:spPr>
        </p:pic>
        <p:sp>
          <p:nvSpPr>
            <p:cNvPr id="13" name="文本框 12"/>
            <p:cNvSpPr txBox="1"/>
            <p:nvPr/>
          </p:nvSpPr>
          <p:spPr>
            <a:xfrm>
              <a:off x="7257909" y="740254"/>
              <a:ext cx="328912" cy="623248"/>
            </a:xfrm>
            <a:prstGeom prst="rect">
              <a:avLst/>
            </a:prstGeom>
            <a:noFill/>
          </p:spPr>
          <p:txBody>
            <a:bodyPr wrap="square" rtlCol="0">
              <a:spAutoFit/>
            </a:bodyPr>
            <a:lstStyle/>
            <a:p>
              <a:pPr defTabSz="1219200"/>
              <a:r>
                <a:rPr lang="zh-CN" altLang="en-US" sz="2400" b="1" dirty="0">
                  <a:solidFill>
                    <a:prstClr val="white"/>
                  </a:solidFill>
                  <a:latin typeface="等线" panose="02010600030101010101" pitchFamily="2" charset="-122"/>
                  <a:ea typeface="等线" panose="02010600030101010101" pitchFamily="2" charset="-122"/>
                </a:rPr>
                <a:t>神话</a:t>
              </a:r>
              <a:endParaRPr lang="zh-CN" altLang="en-US" sz="2400" b="1" dirty="0">
                <a:solidFill>
                  <a:prstClr val="white"/>
                </a:solidFill>
                <a:latin typeface="等线" panose="02010600030101010101" pitchFamily="2" charset="-122"/>
                <a:ea typeface="等线" panose="02010600030101010101" pitchFamily="2"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5315" y="897255"/>
            <a:ext cx="10723880" cy="583565"/>
          </a:xfrm>
          <a:prstGeom prst="rect">
            <a:avLst/>
          </a:prstGeom>
          <a:noFill/>
        </p:spPr>
        <p:txBody>
          <a:bodyPr wrap="square" rtlCol="0">
            <a:spAutoFit/>
          </a:bodyPr>
          <a:p>
            <a:pPr>
              <a:buClrTx/>
              <a:buSzTx/>
              <a:buFontTx/>
            </a:pPr>
            <a:r>
              <a:rPr lang="en-US" altLang="zh-CN" sz="3200" b="1" i="1">
                <a:latin typeface="Century Gothic" panose="020B0502020202020204" charset="0"/>
                <a:cs typeface="Century Gothic" panose="020B0502020202020204" charset="0"/>
              </a:rPr>
              <a:t>Huainanzi -- </a:t>
            </a:r>
            <a:r>
              <a:rPr lang="en-US" altLang="zh-CN" sz="3200" b="1">
                <a:latin typeface="Century Gothic" panose="020B0502020202020204" charset="0"/>
                <a:cs typeface="Century Gothic" panose="020B0502020202020204" charset="0"/>
                <a:sym typeface="+mn-ea"/>
              </a:rPr>
              <a:t>Four famous myths in ancient China</a:t>
            </a:r>
            <a:endParaRPr lang="en-US" altLang="zh-CN" sz="3200" b="1">
              <a:latin typeface="Century Gothic" panose="020B0502020202020204" charset="0"/>
              <a:cs typeface="Century Gothic" panose="020B0502020202020204" charset="0"/>
            </a:endParaRPr>
          </a:p>
        </p:txBody>
      </p:sp>
      <p:grpSp>
        <p:nvGrpSpPr>
          <p:cNvPr id="8" name="组合 7"/>
          <p:cNvGrpSpPr/>
          <p:nvPr/>
        </p:nvGrpSpPr>
        <p:grpSpPr>
          <a:xfrm>
            <a:off x="615315" y="1883410"/>
            <a:ext cx="2289175" cy="4250690"/>
            <a:chOff x="969" y="2966"/>
            <a:chExt cx="3605" cy="6694"/>
          </a:xfrm>
        </p:grpSpPr>
        <p:pic>
          <p:nvPicPr>
            <p:cNvPr id="104" name="图片 103"/>
            <p:cNvPicPr/>
            <p:nvPr/>
          </p:nvPicPr>
          <p:blipFill>
            <a:blip r:embed="rId1"/>
            <a:stretch>
              <a:fillRect/>
            </a:stretch>
          </p:blipFill>
          <p:spPr>
            <a:xfrm>
              <a:off x="969" y="2966"/>
              <a:ext cx="3605" cy="4868"/>
            </a:xfrm>
            <a:prstGeom prst="rect">
              <a:avLst/>
            </a:prstGeom>
            <a:noFill/>
            <a:ln w="9525">
              <a:noFill/>
            </a:ln>
          </p:spPr>
        </p:pic>
        <p:sp>
          <p:nvSpPr>
            <p:cNvPr id="3" name="文本框 2"/>
            <p:cNvSpPr txBox="1"/>
            <p:nvPr/>
          </p:nvSpPr>
          <p:spPr>
            <a:xfrm>
              <a:off x="1036" y="8548"/>
              <a:ext cx="3538" cy="1113"/>
            </a:xfrm>
            <a:prstGeom prst="rect">
              <a:avLst/>
            </a:prstGeom>
            <a:noFill/>
          </p:spPr>
          <p:txBody>
            <a:bodyPr wrap="square" rtlCol="0">
              <a:spAutoFit/>
            </a:bodyPr>
            <a:p>
              <a:r>
                <a:rPr lang="zh-CN" altLang="en-US" sz="2000" b="1">
                  <a:latin typeface="Century Gothic" panose="020B0502020202020204" charset="0"/>
                  <a:cs typeface="Century Gothic" panose="020B0502020202020204" charset="0"/>
                </a:rPr>
                <a:t>NvWa </a:t>
              </a:r>
              <a:endParaRPr lang="zh-CN" altLang="en-US" sz="2000" b="1">
                <a:latin typeface="Century Gothic" panose="020B0502020202020204" charset="0"/>
                <a:cs typeface="Century Gothic" panose="020B0502020202020204" charset="0"/>
              </a:endParaRPr>
            </a:p>
            <a:p>
              <a:r>
                <a:rPr lang="zh-CN" altLang="en-US" sz="2000" b="1">
                  <a:latin typeface="Century Gothic" panose="020B0502020202020204" charset="0"/>
                  <a:cs typeface="Century Gothic" panose="020B0502020202020204" charset="0"/>
                </a:rPr>
                <a:t>Mended the Sky</a:t>
              </a:r>
              <a:endParaRPr lang="zh-CN" altLang="en-US" sz="2000" b="1">
                <a:latin typeface="Century Gothic" panose="020B0502020202020204" charset="0"/>
                <a:cs typeface="Century Gothic" panose="020B0502020202020204" charset="0"/>
              </a:endParaRPr>
            </a:p>
          </p:txBody>
        </p:sp>
      </p:grpSp>
      <p:grpSp>
        <p:nvGrpSpPr>
          <p:cNvPr id="12" name="组合 11"/>
          <p:cNvGrpSpPr/>
          <p:nvPr/>
        </p:nvGrpSpPr>
        <p:grpSpPr>
          <a:xfrm>
            <a:off x="8917305" y="1883410"/>
            <a:ext cx="2468880" cy="4250690"/>
            <a:chOff x="14043" y="2966"/>
            <a:chExt cx="3888" cy="6694"/>
          </a:xfrm>
        </p:grpSpPr>
        <p:pic>
          <p:nvPicPr>
            <p:cNvPr id="107" name="图片 106"/>
            <p:cNvPicPr/>
            <p:nvPr/>
          </p:nvPicPr>
          <p:blipFill>
            <a:blip r:embed="rId2"/>
            <a:stretch>
              <a:fillRect/>
            </a:stretch>
          </p:blipFill>
          <p:spPr>
            <a:xfrm>
              <a:off x="14043" y="2966"/>
              <a:ext cx="3653" cy="5004"/>
            </a:xfrm>
            <a:prstGeom prst="rect">
              <a:avLst/>
            </a:prstGeom>
            <a:noFill/>
            <a:ln w="9525">
              <a:noFill/>
            </a:ln>
          </p:spPr>
        </p:pic>
        <p:sp>
          <p:nvSpPr>
            <p:cNvPr id="4" name="文本框 3"/>
            <p:cNvSpPr txBox="1"/>
            <p:nvPr/>
          </p:nvSpPr>
          <p:spPr>
            <a:xfrm>
              <a:off x="14043" y="8548"/>
              <a:ext cx="3889" cy="1113"/>
            </a:xfrm>
            <a:prstGeom prst="rect">
              <a:avLst/>
            </a:prstGeom>
            <a:noFill/>
          </p:spPr>
          <p:txBody>
            <a:bodyPr wrap="square" rtlCol="0">
              <a:spAutoFit/>
            </a:bodyPr>
            <a:p>
              <a:r>
                <a:rPr lang="zh-CN" altLang="en-US" sz="2000" b="1">
                  <a:latin typeface="Century Gothic" panose="020B0502020202020204" charset="0"/>
                  <a:cs typeface="Century Gothic" panose="020B0502020202020204" charset="0"/>
                </a:rPr>
                <a:t>Chang'e </a:t>
              </a:r>
              <a:endParaRPr lang="zh-CN" altLang="en-US" sz="2000" b="1">
                <a:latin typeface="Century Gothic" panose="020B0502020202020204" charset="0"/>
                <a:cs typeface="Century Gothic" panose="020B0502020202020204" charset="0"/>
              </a:endParaRPr>
            </a:p>
            <a:p>
              <a:r>
                <a:rPr lang="zh-CN" altLang="en-US" sz="2000" b="1">
                  <a:latin typeface="Century Gothic" panose="020B0502020202020204" charset="0"/>
                  <a:cs typeface="Century Gothic" panose="020B0502020202020204" charset="0"/>
                </a:rPr>
                <a:t>Flied to the moon</a:t>
              </a:r>
              <a:endParaRPr lang="zh-CN" altLang="en-US" sz="2000" b="1">
                <a:latin typeface="Century Gothic" panose="020B0502020202020204" charset="0"/>
                <a:cs typeface="Century Gothic" panose="020B0502020202020204" charset="0"/>
              </a:endParaRPr>
            </a:p>
          </p:txBody>
        </p:sp>
      </p:grpSp>
      <p:grpSp>
        <p:nvGrpSpPr>
          <p:cNvPr id="11" name="组合 10"/>
          <p:cNvGrpSpPr/>
          <p:nvPr/>
        </p:nvGrpSpPr>
        <p:grpSpPr>
          <a:xfrm>
            <a:off x="6149975" y="1883410"/>
            <a:ext cx="2351405" cy="4250690"/>
            <a:chOff x="9685" y="2966"/>
            <a:chExt cx="3703" cy="6694"/>
          </a:xfrm>
        </p:grpSpPr>
        <p:pic>
          <p:nvPicPr>
            <p:cNvPr id="106" name="图片 105"/>
            <p:cNvPicPr/>
            <p:nvPr/>
          </p:nvPicPr>
          <p:blipFill>
            <a:blip r:embed="rId3"/>
            <a:stretch>
              <a:fillRect/>
            </a:stretch>
          </p:blipFill>
          <p:spPr>
            <a:xfrm>
              <a:off x="9685" y="2966"/>
              <a:ext cx="3605" cy="5004"/>
            </a:xfrm>
            <a:prstGeom prst="rect">
              <a:avLst/>
            </a:prstGeom>
            <a:noFill/>
            <a:ln w="9525">
              <a:noFill/>
            </a:ln>
          </p:spPr>
        </p:pic>
        <p:sp>
          <p:nvSpPr>
            <p:cNvPr id="7" name="文本框 6"/>
            <p:cNvSpPr txBox="1"/>
            <p:nvPr/>
          </p:nvSpPr>
          <p:spPr>
            <a:xfrm>
              <a:off x="10148" y="8548"/>
              <a:ext cx="3240" cy="1113"/>
            </a:xfrm>
            <a:prstGeom prst="rect">
              <a:avLst/>
            </a:prstGeom>
            <a:noFill/>
          </p:spPr>
          <p:txBody>
            <a:bodyPr wrap="square" rtlCol="0">
              <a:spAutoFit/>
            </a:bodyPr>
            <a:p>
              <a:r>
                <a:rPr lang="zh-CN" altLang="en-US" sz="2000" b="1">
                  <a:latin typeface="Century Gothic" panose="020B0502020202020204" charset="0"/>
                  <a:cs typeface="Century Gothic" panose="020B0502020202020204" charset="0"/>
                </a:rPr>
                <a:t>HouYI </a:t>
              </a:r>
              <a:endParaRPr lang="zh-CN" altLang="en-US" sz="2000" b="1">
                <a:latin typeface="Century Gothic" panose="020B0502020202020204" charset="0"/>
                <a:cs typeface="Century Gothic" panose="020B0502020202020204" charset="0"/>
              </a:endParaRPr>
            </a:p>
            <a:p>
              <a:r>
                <a:rPr lang="en-US" altLang="zh-CN" sz="2000" b="1">
                  <a:latin typeface="Century Gothic" panose="020B0502020202020204" charset="0"/>
                  <a:cs typeface="Century Gothic" panose="020B0502020202020204" charset="0"/>
                </a:rPr>
                <a:t>S</a:t>
              </a:r>
              <a:r>
                <a:rPr lang="zh-CN" altLang="en-US" sz="2000" b="1">
                  <a:latin typeface="Century Gothic" panose="020B0502020202020204" charset="0"/>
                  <a:cs typeface="Century Gothic" panose="020B0502020202020204" charset="0"/>
                </a:rPr>
                <a:t>hot the Suns</a:t>
              </a:r>
              <a:endParaRPr lang="zh-CN" altLang="en-US" sz="2000" b="1">
                <a:latin typeface="Century Gothic" panose="020B0502020202020204" charset="0"/>
                <a:cs typeface="Century Gothic" panose="020B0502020202020204" charset="0"/>
              </a:endParaRPr>
            </a:p>
          </p:txBody>
        </p:sp>
      </p:grpSp>
      <p:grpSp>
        <p:nvGrpSpPr>
          <p:cNvPr id="10" name="组合 9"/>
          <p:cNvGrpSpPr/>
          <p:nvPr/>
        </p:nvGrpSpPr>
        <p:grpSpPr>
          <a:xfrm>
            <a:off x="3159760" y="1883410"/>
            <a:ext cx="3343910" cy="4250690"/>
            <a:chOff x="4976" y="2966"/>
            <a:chExt cx="5266" cy="6694"/>
          </a:xfrm>
        </p:grpSpPr>
        <p:pic>
          <p:nvPicPr>
            <p:cNvPr id="105" name="图片 104"/>
            <p:cNvPicPr/>
            <p:nvPr/>
          </p:nvPicPr>
          <p:blipFill>
            <a:blip r:embed="rId4"/>
            <a:stretch>
              <a:fillRect/>
            </a:stretch>
          </p:blipFill>
          <p:spPr>
            <a:xfrm>
              <a:off x="5327" y="2966"/>
              <a:ext cx="3605" cy="5004"/>
            </a:xfrm>
            <a:prstGeom prst="rect">
              <a:avLst/>
            </a:prstGeom>
            <a:noFill/>
            <a:ln w="9525">
              <a:noFill/>
            </a:ln>
          </p:spPr>
        </p:pic>
        <p:sp>
          <p:nvSpPr>
            <p:cNvPr id="9" name="文本框 8"/>
            <p:cNvSpPr txBox="1"/>
            <p:nvPr/>
          </p:nvSpPr>
          <p:spPr>
            <a:xfrm>
              <a:off x="4976" y="8548"/>
              <a:ext cx="5267" cy="1113"/>
            </a:xfrm>
            <a:prstGeom prst="rect">
              <a:avLst/>
            </a:prstGeom>
            <a:noFill/>
          </p:spPr>
          <p:txBody>
            <a:bodyPr wrap="square" rtlCol="0">
              <a:spAutoFit/>
            </a:bodyPr>
            <a:p>
              <a:r>
                <a:rPr lang="zh-CN" altLang="en-US" sz="2000" b="1">
                  <a:latin typeface="Century Gothic" panose="020B0502020202020204" charset="0"/>
                  <a:cs typeface="Century Gothic" panose="020B0502020202020204" charset="0"/>
                </a:rPr>
                <a:t>GongGong </a:t>
              </a:r>
              <a:endParaRPr lang="zh-CN" altLang="en-US" sz="2000" b="1">
                <a:latin typeface="Century Gothic" panose="020B0502020202020204" charset="0"/>
                <a:cs typeface="Century Gothic" panose="020B0502020202020204" charset="0"/>
              </a:endParaRPr>
            </a:p>
            <a:p>
              <a:r>
                <a:rPr lang="zh-CN" altLang="en-US" sz="2000" b="1">
                  <a:latin typeface="Century Gothic" panose="020B0502020202020204" charset="0"/>
                  <a:cs typeface="Century Gothic" panose="020B0502020202020204" charset="0"/>
                </a:rPr>
                <a:t>Against Buzhou Mountain</a:t>
              </a:r>
              <a:endParaRPr lang="zh-CN" altLang="en-US" sz="2000" b="1">
                <a:latin typeface="Century Gothic" panose="020B0502020202020204" charset="0"/>
                <a:cs typeface="Century Gothic" panose="020B050202020202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88933" y="1678260"/>
            <a:ext cx="944880" cy="1938020"/>
          </a:xfrm>
          <a:prstGeom prst="rect">
            <a:avLst/>
          </a:prstGeom>
          <a:noFill/>
        </p:spPr>
        <p:txBody>
          <a:bodyPr wrap="none" rtlCol="0">
            <a:spAutoFit/>
          </a:bodyPr>
          <a:lstStyle/>
          <a:p>
            <a:pPr algn="ctr" defTabSz="914400">
              <a:defRPr/>
            </a:pPr>
            <a:r>
              <a:rPr lang="en-US" altLang="zh-CN" sz="12000" dirty="0">
                <a:solidFill>
                  <a:srgbClr val="7F5941"/>
                </a:solidFill>
                <a:latin typeface="黑体" panose="02010609060101010101" pitchFamily="49" charset="-122"/>
                <a:ea typeface="黑体" panose="02010609060101010101" pitchFamily="49" charset="-122"/>
                <a:sym typeface="方正姚体" panose="02010601030101010101" pitchFamily="2" charset="-122"/>
              </a:rPr>
              <a:t>4</a:t>
            </a:r>
            <a:endParaRPr lang="en-US" altLang="zh-CN" sz="12000" dirty="0">
              <a:solidFill>
                <a:srgbClr val="7F5941"/>
              </a:solidFill>
              <a:latin typeface="黑体" panose="02010609060101010101" pitchFamily="49" charset="-122"/>
              <a:ea typeface="黑体" panose="02010609060101010101" pitchFamily="49" charset="-122"/>
              <a:sym typeface="方正姚体" panose="02010601030101010101" pitchFamily="2" charset="-122"/>
            </a:endParaRPr>
          </a:p>
        </p:txBody>
      </p:sp>
      <p:sp>
        <p:nvSpPr>
          <p:cNvPr id="2" name="文本框 1"/>
          <p:cNvSpPr txBox="1"/>
          <p:nvPr/>
        </p:nvSpPr>
        <p:spPr>
          <a:xfrm>
            <a:off x="4736732" y="2191909"/>
            <a:ext cx="7127240" cy="911225"/>
          </a:xfrm>
          <a:prstGeom prst="rect">
            <a:avLst/>
          </a:prstGeom>
          <a:noFill/>
        </p:spPr>
        <p:txBody>
          <a:bodyPr vert="horz" wrap="none" rtlCol="0">
            <a:spAutoFit/>
          </a:bodyPr>
          <a:p>
            <a:pPr algn="l">
              <a:buClrTx/>
              <a:buSzTx/>
              <a:buFontTx/>
            </a:pPr>
            <a:r>
              <a:rPr lang="en-US" altLang="zh-CN" sz="5325" b="1">
                <a:solidFill>
                  <a:srgbClr val="7F5941"/>
                </a:solidFill>
                <a:latin typeface="Century Gothic" panose="020B0502020202020204" charset="0"/>
                <a:cs typeface="Century Gothic" panose="020B0502020202020204" charset="0"/>
                <a:sym typeface="+mn-ea"/>
              </a:rPr>
              <a:t>Significance of Myths</a:t>
            </a:r>
            <a:endParaRPr lang="zh-CN" altLang="en-US" sz="5335" b="1" dirty="0">
              <a:solidFill>
                <a:srgbClr val="7F5941"/>
              </a:solidFill>
              <a:latin typeface="黑体" panose="02010609060101010101" pitchFamily="49" charset="-122"/>
              <a:ea typeface="黑体" panose="02010609060101010101" pitchFamily="49" charset="-122"/>
              <a:sym typeface="方正姚体" panose="02010601030101010101" pitchFamily="2" charset="-122"/>
            </a:endParaRPr>
          </a:p>
        </p:txBody>
      </p:sp>
    </p:spTree>
  </p:cSld>
  <p:clrMapOvr>
    <a:masterClrMapping/>
  </p:clrMapOvr>
  <p:timing>
    <p:tnLst>
      <p:par>
        <p:cTn id="1" dur="indefinite" restart="never" nodeType="tmRoot"/>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740" y="917575"/>
            <a:ext cx="4382135" cy="521970"/>
          </a:xfrm>
          <a:prstGeom prst="rect">
            <a:avLst/>
          </a:prstGeom>
          <a:noFill/>
        </p:spPr>
        <p:txBody>
          <a:bodyPr wrap="square" rtlCol="0">
            <a:spAutoFit/>
          </a:bodyPr>
          <a:p>
            <a:r>
              <a:rPr lang="en-US" altLang="zh-CN" sz="2800" b="1">
                <a:solidFill>
                  <a:srgbClr val="7F5941"/>
                </a:solidFill>
                <a:latin typeface="Century Gothic" panose="020B0502020202020204" charset="0"/>
                <a:cs typeface="Century Gothic" panose="020B0502020202020204" charset="0"/>
                <a:sym typeface="+mn-ea"/>
              </a:rPr>
              <a:t>Significance of Myths</a:t>
            </a:r>
            <a:endParaRPr lang="en-US" altLang="zh-CN" sz="2800" b="1">
              <a:solidFill>
                <a:srgbClr val="7F5941"/>
              </a:solidFill>
              <a:latin typeface="Century Gothic" panose="020B0502020202020204" charset="0"/>
              <a:cs typeface="Century Gothic" panose="020B0502020202020204" charset="0"/>
              <a:sym typeface="+mn-ea"/>
            </a:endParaRPr>
          </a:p>
        </p:txBody>
      </p:sp>
      <p:sp>
        <p:nvSpPr>
          <p:cNvPr id="3" name="文本框 2"/>
          <p:cNvSpPr txBox="1"/>
          <p:nvPr/>
        </p:nvSpPr>
        <p:spPr>
          <a:xfrm>
            <a:off x="1054100" y="1729105"/>
            <a:ext cx="8074025" cy="460375"/>
          </a:xfrm>
          <a:prstGeom prst="rect">
            <a:avLst/>
          </a:prstGeom>
          <a:noFill/>
        </p:spPr>
        <p:txBody>
          <a:bodyPr wrap="square" rtlCol="0">
            <a:spAutoFit/>
          </a:bodyPr>
          <a:p>
            <a:r>
              <a:rPr lang="en-US" altLang="zh-CN" sz="2400" b="1" i="1">
                <a:latin typeface="Times New Roman" panose="02020603050405020304" pitchFamily="18" charset="0"/>
                <a:cs typeface="Times New Roman" panose="02020603050405020304" pitchFamily="18" charset="0"/>
              </a:rPr>
              <a:t>·The methology is the source of our ancient literature and art.</a:t>
            </a:r>
            <a:endParaRPr lang="en-US" altLang="zh-CN" sz="2400" b="1" i="1">
              <a:latin typeface="Times New Roman" panose="02020603050405020304" pitchFamily="18" charset="0"/>
              <a:cs typeface="Times New Roman" panose="02020603050405020304" pitchFamily="18" charset="0"/>
            </a:endParaRPr>
          </a:p>
        </p:txBody>
      </p:sp>
      <p:sp>
        <p:nvSpPr>
          <p:cNvPr id="4" name="文本框 3"/>
          <p:cNvSpPr txBox="1"/>
          <p:nvPr/>
        </p:nvSpPr>
        <p:spPr>
          <a:xfrm>
            <a:off x="1094740" y="2515870"/>
            <a:ext cx="9949815" cy="1753235"/>
          </a:xfrm>
          <a:prstGeom prst="rect">
            <a:avLst/>
          </a:prstGeom>
          <a:noFill/>
        </p:spPr>
        <p:txBody>
          <a:bodyPr wrap="square" rtlCol="0">
            <a:spAutoFit/>
          </a:bodyPr>
          <a:p>
            <a:pPr algn="l" fontAlgn="auto">
              <a:lnSpc>
                <a:spcPct val="150000"/>
              </a:lnSpc>
              <a:buClrTx/>
              <a:buSzTx/>
              <a:buFontTx/>
            </a:pPr>
            <a:r>
              <a:rPr lang="en-US" altLang="zh-CN" sz="2400" b="1" i="1">
                <a:latin typeface="Times New Roman" panose="02020603050405020304" pitchFamily="18" charset="0"/>
                <a:cs typeface="Times New Roman" panose="02020603050405020304" pitchFamily="18" charset="0"/>
              </a:rPr>
              <a:t>·Its achievements in terms of amazing fantasy, vivid story and the skill of hyperbole profoundly </a:t>
            </a:r>
            <a:r>
              <a:rPr lang="en-US" altLang="zh-CN" sz="2400" b="1" i="1">
                <a:solidFill>
                  <a:srgbClr val="7F5941"/>
                </a:solidFill>
                <a:latin typeface="Times New Roman" panose="02020603050405020304" pitchFamily="18" charset="0"/>
                <a:cs typeface="Times New Roman" panose="02020603050405020304" pitchFamily="18" charset="0"/>
              </a:rPr>
              <a:t>influenced the later writers</a:t>
            </a:r>
            <a:r>
              <a:rPr lang="en-US" altLang="zh-CN" sz="2400" b="1" i="1">
                <a:latin typeface="Times New Roman" panose="02020603050405020304" pitchFamily="18" charset="0"/>
                <a:cs typeface="Times New Roman" panose="02020603050405020304" pitchFamily="18" charset="0"/>
              </a:rPr>
              <a:t> such as Qu Yuan, Tao Yuanming, Li Bai, etc. and </a:t>
            </a:r>
            <a:r>
              <a:rPr lang="en-US" altLang="zh-CN" sz="2400" b="1" i="1">
                <a:solidFill>
                  <a:srgbClr val="7F5941"/>
                </a:solidFill>
                <a:latin typeface="Times New Roman" panose="02020603050405020304" pitchFamily="18" charset="0"/>
                <a:cs typeface="Times New Roman" panose="02020603050405020304" pitchFamily="18" charset="0"/>
              </a:rPr>
              <a:t>the later fiction and traditional opera</a:t>
            </a:r>
            <a:r>
              <a:rPr lang="en-US" altLang="zh-CN" sz="2400" b="1" i="1">
                <a:latin typeface="Times New Roman" panose="02020603050405020304" pitchFamily="18" charset="0"/>
                <a:cs typeface="Times New Roman" panose="02020603050405020304" pitchFamily="18" charset="0"/>
              </a:rPr>
              <a:t>.</a:t>
            </a:r>
            <a:endParaRPr lang="en-US" altLang="zh-CN" sz="2400" b="1" i="1">
              <a:latin typeface="Times New Roman" panose="02020603050405020304" pitchFamily="18" charset="0"/>
              <a:cs typeface="Times New Roman" panose="02020603050405020304" pitchFamily="18" charset="0"/>
            </a:endParaRPr>
          </a:p>
        </p:txBody>
      </p:sp>
      <p:sp>
        <p:nvSpPr>
          <p:cNvPr id="5" name="文本框 4"/>
          <p:cNvSpPr txBox="1"/>
          <p:nvPr/>
        </p:nvSpPr>
        <p:spPr>
          <a:xfrm>
            <a:off x="1094740" y="4493260"/>
            <a:ext cx="8905875" cy="1753235"/>
          </a:xfrm>
          <a:prstGeom prst="rect">
            <a:avLst/>
          </a:prstGeom>
          <a:noFill/>
        </p:spPr>
        <p:txBody>
          <a:bodyPr wrap="square" rtlCol="0">
            <a:spAutoFit/>
          </a:bodyPr>
          <a:p>
            <a:pPr algn="l" fontAlgn="auto">
              <a:lnSpc>
                <a:spcPct val="150000"/>
              </a:lnSpc>
              <a:buClrTx/>
              <a:buSzTx/>
              <a:buFontTx/>
            </a:pPr>
            <a:r>
              <a:rPr lang="en-US" altLang="zh-CN" sz="2400" b="1" i="1">
                <a:latin typeface="Times New Roman" panose="02020603050405020304" pitchFamily="18" charset="0"/>
                <a:cs typeface="Times New Roman" panose="02020603050405020304" pitchFamily="18" charset="0"/>
              </a:rPr>
              <a:t>·The enthusiasm and preserverance, the heroism without fear of violence or sacrifice produced positive effect </a:t>
            </a:r>
            <a:r>
              <a:rPr lang="en-US" altLang="zh-CN" sz="2400" b="1" i="1">
                <a:latin typeface="Times New Roman" panose="02020603050405020304" pitchFamily="18" charset="0"/>
                <a:cs typeface="Times New Roman" panose="02020603050405020304" pitchFamily="18" charset="0"/>
                <a:sym typeface="+mn-ea"/>
              </a:rPr>
              <a:t>in the development of ancient literature and </a:t>
            </a:r>
            <a:r>
              <a:rPr lang="en-US" altLang="zh-CN" sz="2400" b="1" i="1">
                <a:latin typeface="Times New Roman" panose="02020603050405020304" pitchFamily="18" charset="0"/>
                <a:cs typeface="Times New Roman" panose="02020603050405020304" pitchFamily="18" charset="0"/>
              </a:rPr>
              <a:t>in </a:t>
            </a:r>
            <a:r>
              <a:rPr lang="en-US" altLang="zh-CN" sz="2400" b="1" i="1">
                <a:solidFill>
                  <a:srgbClr val="7F5941"/>
                </a:solidFill>
                <a:latin typeface="Times New Roman" panose="02020603050405020304" pitchFamily="18" charset="0"/>
                <a:cs typeface="Times New Roman" panose="02020603050405020304" pitchFamily="18" charset="0"/>
              </a:rPr>
              <a:t>the formation of our national temperament</a:t>
            </a:r>
            <a:r>
              <a:rPr lang="en-US" altLang="zh-CN" sz="2400" b="1" i="1">
                <a:latin typeface="Times New Roman" panose="02020603050405020304" pitchFamily="18" charset="0"/>
                <a:cs typeface="Times New Roman" panose="02020603050405020304" pitchFamily="18" charset="0"/>
              </a:rPr>
              <a:t>.</a:t>
            </a:r>
            <a:endParaRPr lang="en-US" altLang="zh-CN" sz="2400" b="1"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677213" y="966050"/>
            <a:ext cx="505742" cy="852063"/>
            <a:chOff x="7257909" y="724537"/>
            <a:chExt cx="379307" cy="639047"/>
          </a:xfrm>
        </p:grpSpPr>
        <p:pic>
          <p:nvPicPr>
            <p:cNvPr id="10" name="图片 9"/>
            <p:cNvPicPr>
              <a:picLocks noChangeAspect="1"/>
            </p:cNvPicPr>
            <p:nvPr/>
          </p:nvPicPr>
          <p:blipFill>
            <a:blip r:embed="rId1">
              <a:extLst>
                <a:ext uri="{BEBA8EAE-BF5A-486C-A8C5-ECC9F3942E4B}">
                  <a14:imgProps xmlns:a14="http://schemas.microsoft.com/office/drawing/2010/main">
                    <a14:imgLayer r:embed="rId2">
                      <a14:imgEffect>
                        <a14:colorTemperature colorTemp="4700"/>
                      </a14:imgEffect>
                    </a14:imgLayer>
                  </a14:imgProps>
                </a:ext>
              </a:extLst>
            </a:blip>
            <a:stretch>
              <a:fillRect/>
            </a:stretch>
          </p:blipFill>
          <p:spPr>
            <a:xfrm>
              <a:off x="7258266" y="741371"/>
              <a:ext cx="378950" cy="622213"/>
            </a:xfrm>
            <a:prstGeom prst="rect">
              <a:avLst/>
            </a:prstGeom>
          </p:spPr>
        </p:pic>
        <p:sp>
          <p:nvSpPr>
            <p:cNvPr id="2" name="文本框 1"/>
            <p:cNvSpPr txBox="1"/>
            <p:nvPr/>
          </p:nvSpPr>
          <p:spPr>
            <a:xfrm>
              <a:off x="7257909" y="724537"/>
              <a:ext cx="328912" cy="623248"/>
            </a:xfrm>
            <a:prstGeom prst="rect">
              <a:avLst/>
            </a:prstGeom>
            <a:noFill/>
          </p:spPr>
          <p:txBody>
            <a:bodyPr wrap="square" rtlCol="0">
              <a:spAutoFit/>
            </a:bodyPr>
            <a:lstStyle/>
            <a:p>
              <a:pPr defTabSz="1219200"/>
              <a:r>
                <a:rPr lang="zh-CN" altLang="en-US" sz="2400" b="1" dirty="0">
                  <a:solidFill>
                    <a:prstClr val="white"/>
                  </a:solidFill>
                  <a:latin typeface="等线" panose="02010600030101010101" pitchFamily="2" charset="-122"/>
                  <a:ea typeface="等线" panose="02010600030101010101" pitchFamily="2" charset="-122"/>
                </a:rPr>
                <a:t>神话</a:t>
              </a:r>
              <a:endParaRPr lang="zh-CN" altLang="en-US" sz="2400" b="1" dirty="0">
                <a:solidFill>
                  <a:prstClr val="white"/>
                </a:solidFill>
                <a:latin typeface="等线" panose="02010600030101010101" pitchFamily="2" charset="-122"/>
                <a:ea typeface="等线" panose="02010600030101010101" pitchFamily="2" charset="-122"/>
              </a:endParaRPr>
            </a:p>
          </p:txBody>
        </p:sp>
      </p:grpSp>
      <p:sp>
        <p:nvSpPr>
          <p:cNvPr id="11" name="文本框 10"/>
          <p:cNvSpPr txBox="1"/>
          <p:nvPr/>
        </p:nvSpPr>
        <p:spPr>
          <a:xfrm>
            <a:off x="2448230" y="1269518"/>
            <a:ext cx="7296811" cy="1445260"/>
          </a:xfrm>
          <a:prstGeom prst="rect">
            <a:avLst/>
          </a:prstGeom>
          <a:noFill/>
        </p:spPr>
        <p:txBody>
          <a:bodyPr wrap="square" rtlCol="0">
            <a:spAutoFit/>
            <a:scene3d>
              <a:camera prst="orthographicFront"/>
              <a:lightRig rig="threePt" dir="t"/>
            </a:scene3d>
            <a:sp3d extrusionH="57150">
              <a:bevelT w="38100" h="38100"/>
            </a:sp3d>
          </a:bodyPr>
          <a:lstStyle/>
          <a:p>
            <a:pPr algn="ctr" defTabSz="914400">
              <a:defRPr/>
            </a:pPr>
            <a:r>
              <a:rPr lang="en-US" altLang="zh-CN" sz="8800" b="1" dirty="0">
                <a:solidFill>
                  <a:srgbClr val="7F5941"/>
                </a:solidFill>
                <a:latin typeface="Century Gothic" panose="020B0502020202020204" charset="0"/>
                <a:ea typeface="黑体" panose="02010609060101010101" pitchFamily="49" charset="-122"/>
                <a:cs typeface="Century Gothic" panose="020B0502020202020204" charset="0"/>
              </a:rPr>
              <a:t>Thank you</a:t>
            </a:r>
            <a:endParaRPr lang="en-US" altLang="zh-CN" sz="8800" b="1" dirty="0">
              <a:solidFill>
                <a:srgbClr val="7F5941"/>
              </a:solidFill>
              <a:latin typeface="Century Gothic" panose="020B0502020202020204" charset="0"/>
              <a:ea typeface="黑体" panose="02010609060101010101" pitchFamily="49" charset="-122"/>
              <a:cs typeface="Century Gothic" panose="020B0502020202020204" charset="0"/>
            </a:endParaRPr>
          </a:p>
        </p:txBody>
      </p:sp>
      <p:sp>
        <p:nvSpPr>
          <p:cNvPr id="12" name="文本框 11"/>
          <p:cNvSpPr txBox="1"/>
          <p:nvPr/>
        </p:nvSpPr>
        <p:spPr>
          <a:xfrm>
            <a:off x="4222387" y="2963677"/>
            <a:ext cx="4760687" cy="583565"/>
          </a:xfrm>
          <a:prstGeom prst="rect">
            <a:avLst/>
          </a:prstGeom>
          <a:noFill/>
        </p:spPr>
        <p:txBody>
          <a:bodyPr wrap="square" rtlCol="0">
            <a:spAutoFit/>
          </a:bodyPr>
          <a:lstStyle/>
          <a:p>
            <a:pPr defTabSz="914400">
              <a:defRPr/>
            </a:pPr>
            <a:r>
              <a:rPr lang="en-US" altLang="zh-CN" sz="3200" dirty="0">
                <a:solidFill>
                  <a:srgbClr val="7F5941"/>
                </a:solidFill>
                <a:latin typeface="Arial" panose="020B0604020202020204"/>
                <a:ea typeface="等线" panose="02010600030101010101" pitchFamily="2" charset="-122"/>
              </a:rPr>
              <a:t>—— Li Wanying</a:t>
            </a:r>
            <a:r>
              <a:rPr lang="zh-CN" altLang="en-US" sz="3200" dirty="0">
                <a:solidFill>
                  <a:srgbClr val="7F5941"/>
                </a:solidFill>
                <a:latin typeface="Arial" panose="020B0604020202020204"/>
                <a:ea typeface="等线" panose="02010600030101010101" pitchFamily="2" charset="-122"/>
              </a:rPr>
              <a:t> </a:t>
            </a:r>
            <a:r>
              <a:rPr lang="en-US" altLang="zh-CN" sz="3200" dirty="0">
                <a:solidFill>
                  <a:srgbClr val="7F5941"/>
                </a:solidFill>
                <a:latin typeface="Arial" panose="020B0604020202020204"/>
                <a:ea typeface="等线" panose="02010600030101010101" pitchFamily="2" charset="-122"/>
              </a:rPr>
              <a:t>——</a:t>
            </a:r>
            <a:endParaRPr lang="zh-CN" altLang="en-US" sz="3200" dirty="0">
              <a:solidFill>
                <a:srgbClr val="7F5941"/>
              </a:solidFill>
              <a:latin typeface="Arial" panose="020B0604020202020204"/>
              <a:ea typeface="等线"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0" y="6750278"/>
            <a:ext cx="360000" cy="107722"/>
          </a:xfrm>
          <a:prstGeom prst="rect">
            <a:avLst/>
          </a:prstGeom>
          <a:noFill/>
        </p:spPr>
        <p:txBody>
          <a:bodyPr wrap="square">
            <a:spAutoFit/>
          </a:bodyPr>
          <a:lstStyle/>
          <a:p>
            <a:r>
              <a:rPr lang="zh-CN" altLang="en-US" sz="100" dirty="0">
                <a:noFill/>
              </a:rPr>
              <a:t>docerID:327037375</a:t>
            </a:r>
            <a:endParaRPr lang="zh-CN" altLang="en-US" sz="100" dirty="0">
              <a:noFill/>
            </a:endParaRPr>
          </a:p>
        </p:txBody>
      </p:sp>
      <p:sp>
        <p:nvSpPr>
          <p:cNvPr id="30" name="矩形 29"/>
          <p:cNvSpPr/>
          <p:nvPr/>
        </p:nvSpPr>
        <p:spPr>
          <a:xfrm>
            <a:off x="1647190" y="0"/>
            <a:ext cx="1125220" cy="2211070"/>
          </a:xfrm>
          <a:prstGeom prst="rect">
            <a:avLst/>
          </a:prstGeom>
          <a:solidFill>
            <a:srgbClr val="E9E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1428750" y="379730"/>
            <a:ext cx="798195" cy="2637155"/>
          </a:xfrm>
          <a:prstGeom prst="rect">
            <a:avLst/>
          </a:prstGeom>
          <a:noFill/>
        </p:spPr>
        <p:txBody>
          <a:bodyPr vert="eaVert" wrap="square" rtlCol="0">
            <a:spAutoFit/>
          </a:bodyPr>
          <a:p>
            <a:r>
              <a:rPr lang="en-US" altLang="zh-CN" sz="4000" b="1">
                <a:solidFill>
                  <a:srgbClr val="7F5941"/>
                </a:solidFill>
                <a:latin typeface="Century Gothic" panose="020B0502020202020204" charset="0"/>
                <a:cs typeface="Century Gothic" panose="020B0502020202020204" charset="0"/>
              </a:rPr>
              <a:t>Content</a:t>
            </a:r>
            <a:endParaRPr lang="en-US" altLang="zh-CN" sz="4000" b="1">
              <a:solidFill>
                <a:srgbClr val="7F5941"/>
              </a:solidFill>
              <a:latin typeface="Century Gothic" panose="020B0502020202020204" charset="0"/>
              <a:cs typeface="Century Gothic" panose="020B0502020202020204" charset="0"/>
            </a:endParaRPr>
          </a:p>
        </p:txBody>
      </p:sp>
      <p:grpSp>
        <p:nvGrpSpPr>
          <p:cNvPr id="38" name="组合 37"/>
          <p:cNvGrpSpPr/>
          <p:nvPr/>
        </p:nvGrpSpPr>
        <p:grpSpPr>
          <a:xfrm>
            <a:off x="7358380" y="450215"/>
            <a:ext cx="4717415" cy="1002665"/>
            <a:chOff x="11588" y="709"/>
            <a:chExt cx="7429" cy="1579"/>
          </a:xfrm>
        </p:grpSpPr>
        <p:grpSp>
          <p:nvGrpSpPr>
            <p:cNvPr id="19" name="组合 18"/>
            <p:cNvGrpSpPr/>
            <p:nvPr/>
          </p:nvGrpSpPr>
          <p:grpSpPr>
            <a:xfrm rot="16200000">
              <a:off x="12470" y="-173"/>
              <a:ext cx="1579" cy="3343"/>
              <a:chOff x="1898671" y="3054859"/>
              <a:chExt cx="1002614" cy="2122833"/>
            </a:xfrm>
          </p:grpSpPr>
          <p:cxnSp>
            <p:nvCxnSpPr>
              <p:cNvPr id="20" name="直接连接符 19"/>
              <p:cNvCxnSpPr/>
              <p:nvPr/>
            </p:nvCxnSpPr>
            <p:spPr>
              <a:xfrm>
                <a:off x="2901285" y="3054859"/>
                <a:ext cx="0" cy="2122833"/>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898671" y="3054859"/>
                <a:ext cx="0" cy="1874506"/>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898671" y="3061711"/>
                <a:ext cx="1002614" cy="0"/>
              </a:xfrm>
              <a:prstGeom prst="line">
                <a:avLst/>
              </a:prstGeom>
              <a:ln>
                <a:solidFill>
                  <a:srgbClr val="7F594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11714" y="740"/>
              <a:ext cx="1390" cy="1452"/>
            </a:xfrm>
            <a:prstGeom prst="rect">
              <a:avLst/>
            </a:prstGeom>
            <a:noFill/>
          </p:spPr>
          <p:txBody>
            <a:bodyPr wrap="square" rtlCol="0">
              <a:spAutoFit/>
            </a:bodyPr>
            <a:p>
              <a:r>
                <a:rPr lang="en-US" altLang="zh-CN" sz="5400" b="1">
                  <a:solidFill>
                    <a:srgbClr val="7F5941"/>
                  </a:solidFill>
                  <a:latin typeface="Century Gothic" panose="020B0502020202020204" charset="0"/>
                  <a:cs typeface="Century Gothic" panose="020B0502020202020204" charset="0"/>
                </a:rPr>
                <a:t>2</a:t>
              </a:r>
              <a:endParaRPr lang="en-US" altLang="zh-CN" sz="5400" b="1">
                <a:solidFill>
                  <a:srgbClr val="7F5941"/>
                </a:solidFill>
                <a:latin typeface="Century Gothic" panose="020B0502020202020204" charset="0"/>
                <a:cs typeface="Century Gothic" panose="020B0502020202020204" charset="0"/>
              </a:endParaRPr>
            </a:p>
          </p:txBody>
        </p:sp>
        <p:sp>
          <p:nvSpPr>
            <p:cNvPr id="37" name="文本框 36"/>
            <p:cNvSpPr txBox="1"/>
            <p:nvPr/>
          </p:nvSpPr>
          <p:spPr>
            <a:xfrm>
              <a:off x="12564" y="1081"/>
              <a:ext cx="6453" cy="822"/>
            </a:xfrm>
            <a:prstGeom prst="rect">
              <a:avLst/>
            </a:prstGeom>
            <a:noFill/>
          </p:spPr>
          <p:txBody>
            <a:bodyPr wrap="square" rtlCol="0">
              <a:spAutoFit/>
            </a:bodyPr>
            <a:p>
              <a:pPr algn="l">
                <a:buClrTx/>
                <a:buSzTx/>
                <a:buFontTx/>
              </a:pPr>
              <a:r>
                <a:rPr lang="en-US" altLang="zh-CN" sz="2800" b="1">
                  <a:solidFill>
                    <a:srgbClr val="7F5941"/>
                  </a:solidFill>
                  <a:latin typeface="Century Gothic" panose="020B0502020202020204" charset="0"/>
                  <a:cs typeface="Century Gothic" panose="020B0502020202020204" charset="0"/>
                  <a:sym typeface="+mn-ea"/>
                </a:rPr>
                <a:t>Classification of Myths</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39" name="组合 38"/>
          <p:cNvGrpSpPr/>
          <p:nvPr/>
        </p:nvGrpSpPr>
        <p:grpSpPr>
          <a:xfrm>
            <a:off x="2759075" y="450215"/>
            <a:ext cx="4717415" cy="1002665"/>
            <a:chOff x="11588" y="709"/>
            <a:chExt cx="7429" cy="1579"/>
          </a:xfrm>
        </p:grpSpPr>
        <p:grpSp>
          <p:nvGrpSpPr>
            <p:cNvPr id="40" name="组合 39"/>
            <p:cNvGrpSpPr/>
            <p:nvPr/>
          </p:nvGrpSpPr>
          <p:grpSpPr>
            <a:xfrm rot="16200000">
              <a:off x="12470" y="-173"/>
              <a:ext cx="1579" cy="3343"/>
              <a:chOff x="1898671" y="3054859"/>
              <a:chExt cx="1002614" cy="2122833"/>
            </a:xfrm>
          </p:grpSpPr>
          <p:cxnSp>
            <p:nvCxnSpPr>
              <p:cNvPr id="41" name="直接连接符 40"/>
              <p:cNvCxnSpPr/>
              <p:nvPr/>
            </p:nvCxnSpPr>
            <p:spPr>
              <a:xfrm>
                <a:off x="2901285" y="3054859"/>
                <a:ext cx="0" cy="2122833"/>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898671" y="3054859"/>
                <a:ext cx="0" cy="1874506"/>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898671" y="3061711"/>
                <a:ext cx="1002614" cy="0"/>
              </a:xfrm>
              <a:prstGeom prst="line">
                <a:avLst/>
              </a:prstGeom>
              <a:ln>
                <a:solidFill>
                  <a:srgbClr val="7F5941"/>
                </a:solidFill>
              </a:ln>
            </p:spPr>
            <p:style>
              <a:lnRef idx="1">
                <a:schemeClr val="accent1"/>
              </a:lnRef>
              <a:fillRef idx="0">
                <a:schemeClr val="accent1"/>
              </a:fillRef>
              <a:effectRef idx="0">
                <a:schemeClr val="accent1"/>
              </a:effectRef>
              <a:fontRef idx="minor">
                <a:schemeClr val="tx1"/>
              </a:fontRef>
            </p:style>
          </p:cxnSp>
        </p:grpSp>
        <p:sp>
          <p:nvSpPr>
            <p:cNvPr id="44" name="文本框 43"/>
            <p:cNvSpPr txBox="1"/>
            <p:nvPr/>
          </p:nvSpPr>
          <p:spPr>
            <a:xfrm>
              <a:off x="11714" y="740"/>
              <a:ext cx="1390" cy="1452"/>
            </a:xfrm>
            <a:prstGeom prst="rect">
              <a:avLst/>
            </a:prstGeom>
            <a:noFill/>
          </p:spPr>
          <p:txBody>
            <a:bodyPr wrap="square" rtlCol="0">
              <a:spAutoFit/>
            </a:bodyPr>
            <a:p>
              <a:r>
                <a:rPr lang="en-US" altLang="zh-CN" sz="5400" b="1">
                  <a:solidFill>
                    <a:srgbClr val="7F5941"/>
                  </a:solidFill>
                  <a:latin typeface="Century Gothic" panose="020B0502020202020204" charset="0"/>
                  <a:cs typeface="Century Gothic" panose="020B0502020202020204" charset="0"/>
                </a:rPr>
                <a:t>1</a:t>
              </a:r>
              <a:endParaRPr lang="en-US" altLang="zh-CN" sz="5400" b="1">
                <a:solidFill>
                  <a:srgbClr val="7F5941"/>
                </a:solidFill>
                <a:latin typeface="Century Gothic" panose="020B0502020202020204" charset="0"/>
                <a:cs typeface="Century Gothic" panose="020B0502020202020204" charset="0"/>
              </a:endParaRPr>
            </a:p>
          </p:txBody>
        </p:sp>
        <p:sp>
          <p:nvSpPr>
            <p:cNvPr id="45" name="文本框 44"/>
            <p:cNvSpPr txBox="1"/>
            <p:nvPr/>
          </p:nvSpPr>
          <p:spPr>
            <a:xfrm>
              <a:off x="12564" y="1081"/>
              <a:ext cx="6453" cy="822"/>
            </a:xfrm>
            <a:prstGeom prst="rect">
              <a:avLst/>
            </a:prstGeom>
            <a:noFill/>
          </p:spPr>
          <p:txBody>
            <a:bodyPr wrap="square" rtlCol="0">
              <a:spAutoFit/>
            </a:bodyPr>
            <a:p>
              <a:pPr algn="l">
                <a:buClrTx/>
                <a:buSzTx/>
                <a:buFontTx/>
              </a:pPr>
              <a:r>
                <a:rPr lang="en-US" altLang="zh-CN" sz="2800" b="1">
                  <a:solidFill>
                    <a:srgbClr val="7F5941"/>
                  </a:solidFill>
                  <a:latin typeface="Century Gothic" panose="020B0502020202020204" charset="0"/>
                  <a:cs typeface="Century Gothic" panose="020B0502020202020204" charset="0"/>
                </a:rPr>
                <a:t>Creation of Myths</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46" name="组合 45"/>
          <p:cNvGrpSpPr/>
          <p:nvPr/>
        </p:nvGrpSpPr>
        <p:grpSpPr>
          <a:xfrm>
            <a:off x="2772410" y="2211070"/>
            <a:ext cx="4717415" cy="1002665"/>
            <a:chOff x="11588" y="709"/>
            <a:chExt cx="7429" cy="1579"/>
          </a:xfrm>
        </p:grpSpPr>
        <p:grpSp>
          <p:nvGrpSpPr>
            <p:cNvPr id="47" name="组合 46"/>
            <p:cNvGrpSpPr/>
            <p:nvPr/>
          </p:nvGrpSpPr>
          <p:grpSpPr>
            <a:xfrm rot="16200000">
              <a:off x="12470" y="-173"/>
              <a:ext cx="1579" cy="3343"/>
              <a:chOff x="1898671" y="3054859"/>
              <a:chExt cx="1002614" cy="2122833"/>
            </a:xfrm>
          </p:grpSpPr>
          <p:cxnSp>
            <p:nvCxnSpPr>
              <p:cNvPr id="48" name="直接连接符 47"/>
              <p:cNvCxnSpPr/>
              <p:nvPr/>
            </p:nvCxnSpPr>
            <p:spPr>
              <a:xfrm>
                <a:off x="2901285" y="3054859"/>
                <a:ext cx="0" cy="2122833"/>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898671" y="3054859"/>
                <a:ext cx="0" cy="1874506"/>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898671" y="3061711"/>
                <a:ext cx="1002614" cy="0"/>
              </a:xfrm>
              <a:prstGeom prst="line">
                <a:avLst/>
              </a:prstGeom>
              <a:ln>
                <a:solidFill>
                  <a:srgbClr val="7F5941"/>
                </a:solidFill>
              </a:ln>
            </p:spPr>
            <p:style>
              <a:lnRef idx="1">
                <a:schemeClr val="accent1"/>
              </a:lnRef>
              <a:fillRef idx="0">
                <a:schemeClr val="accent1"/>
              </a:fillRef>
              <a:effectRef idx="0">
                <a:schemeClr val="accent1"/>
              </a:effectRef>
              <a:fontRef idx="minor">
                <a:schemeClr val="tx1"/>
              </a:fontRef>
            </p:style>
          </p:cxnSp>
        </p:grpSp>
        <p:sp>
          <p:nvSpPr>
            <p:cNvPr id="51" name="文本框 50"/>
            <p:cNvSpPr txBox="1"/>
            <p:nvPr/>
          </p:nvSpPr>
          <p:spPr>
            <a:xfrm>
              <a:off x="11714" y="740"/>
              <a:ext cx="1390" cy="1452"/>
            </a:xfrm>
            <a:prstGeom prst="rect">
              <a:avLst/>
            </a:prstGeom>
            <a:noFill/>
          </p:spPr>
          <p:txBody>
            <a:bodyPr wrap="square" rtlCol="0">
              <a:spAutoFit/>
            </a:bodyPr>
            <a:p>
              <a:r>
                <a:rPr lang="en-US" altLang="zh-CN" sz="5400" b="1">
                  <a:solidFill>
                    <a:srgbClr val="7F5941"/>
                  </a:solidFill>
                  <a:latin typeface="Century Gothic" panose="020B0502020202020204" charset="0"/>
                  <a:cs typeface="Century Gothic" panose="020B0502020202020204" charset="0"/>
                </a:rPr>
                <a:t>3</a:t>
              </a:r>
              <a:endParaRPr lang="en-US" altLang="zh-CN" sz="5400" b="1">
                <a:solidFill>
                  <a:srgbClr val="7F5941"/>
                </a:solidFill>
                <a:latin typeface="Century Gothic" panose="020B0502020202020204" charset="0"/>
                <a:cs typeface="Century Gothic" panose="020B0502020202020204" charset="0"/>
              </a:endParaRPr>
            </a:p>
          </p:txBody>
        </p:sp>
        <p:sp>
          <p:nvSpPr>
            <p:cNvPr id="52" name="文本框 51"/>
            <p:cNvSpPr txBox="1"/>
            <p:nvPr/>
          </p:nvSpPr>
          <p:spPr>
            <a:xfrm>
              <a:off x="12564" y="1081"/>
              <a:ext cx="6453" cy="822"/>
            </a:xfrm>
            <a:prstGeom prst="rect">
              <a:avLst/>
            </a:prstGeom>
            <a:noFill/>
          </p:spPr>
          <p:txBody>
            <a:bodyPr wrap="square" rtlCol="0">
              <a:spAutoFit/>
            </a:bodyPr>
            <a:p>
              <a:pPr algn="l">
                <a:buClrTx/>
                <a:buSzTx/>
                <a:buFontTx/>
              </a:pPr>
              <a:r>
                <a:rPr lang="en-US" altLang="zh-CN" sz="2800" b="1">
                  <a:solidFill>
                    <a:srgbClr val="7F5941"/>
                  </a:solidFill>
                  <a:latin typeface="Century Gothic" panose="020B0502020202020204" charset="0"/>
                  <a:cs typeface="Century Gothic" panose="020B0502020202020204" charset="0"/>
                </a:rPr>
                <a:t>Preservations of Myths</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60" name="组合 59"/>
          <p:cNvGrpSpPr/>
          <p:nvPr/>
        </p:nvGrpSpPr>
        <p:grpSpPr>
          <a:xfrm>
            <a:off x="7365365" y="2211070"/>
            <a:ext cx="4717415" cy="1002665"/>
            <a:chOff x="11588" y="709"/>
            <a:chExt cx="7429" cy="1579"/>
          </a:xfrm>
        </p:grpSpPr>
        <p:grpSp>
          <p:nvGrpSpPr>
            <p:cNvPr id="61" name="组合 60"/>
            <p:cNvGrpSpPr/>
            <p:nvPr/>
          </p:nvGrpSpPr>
          <p:grpSpPr>
            <a:xfrm rot="16200000">
              <a:off x="12470" y="-173"/>
              <a:ext cx="1579" cy="3343"/>
              <a:chOff x="1898671" y="3054859"/>
              <a:chExt cx="1002614" cy="2122833"/>
            </a:xfrm>
          </p:grpSpPr>
          <p:cxnSp>
            <p:nvCxnSpPr>
              <p:cNvPr id="62" name="直接连接符 61"/>
              <p:cNvCxnSpPr/>
              <p:nvPr/>
            </p:nvCxnSpPr>
            <p:spPr>
              <a:xfrm>
                <a:off x="2901285" y="3054859"/>
                <a:ext cx="0" cy="2122833"/>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898671" y="3054859"/>
                <a:ext cx="0" cy="1874506"/>
              </a:xfrm>
              <a:prstGeom prst="line">
                <a:avLst/>
              </a:prstGeom>
              <a:ln>
                <a:solidFill>
                  <a:srgbClr val="7F5941"/>
                </a:solidFill>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898671" y="3061711"/>
                <a:ext cx="1002614" cy="0"/>
              </a:xfrm>
              <a:prstGeom prst="line">
                <a:avLst/>
              </a:prstGeom>
              <a:ln>
                <a:solidFill>
                  <a:srgbClr val="7F5941"/>
                </a:solidFill>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11714" y="740"/>
              <a:ext cx="1390" cy="1452"/>
            </a:xfrm>
            <a:prstGeom prst="rect">
              <a:avLst/>
            </a:prstGeom>
            <a:noFill/>
          </p:spPr>
          <p:txBody>
            <a:bodyPr wrap="square" rtlCol="0">
              <a:spAutoFit/>
            </a:bodyPr>
            <a:p>
              <a:r>
                <a:rPr lang="en-US" altLang="zh-CN" sz="5400" b="1">
                  <a:solidFill>
                    <a:srgbClr val="7F5941"/>
                  </a:solidFill>
                  <a:latin typeface="Century Gothic" panose="020B0502020202020204" charset="0"/>
                  <a:cs typeface="Century Gothic" panose="020B0502020202020204" charset="0"/>
                </a:rPr>
                <a:t>4</a:t>
              </a:r>
              <a:endParaRPr lang="en-US" altLang="zh-CN" sz="5400" b="1">
                <a:solidFill>
                  <a:srgbClr val="7F5941"/>
                </a:solidFill>
                <a:latin typeface="Century Gothic" panose="020B0502020202020204" charset="0"/>
                <a:cs typeface="Century Gothic" panose="020B0502020202020204" charset="0"/>
              </a:endParaRPr>
            </a:p>
          </p:txBody>
        </p:sp>
        <p:sp>
          <p:nvSpPr>
            <p:cNvPr id="66" name="文本框 65"/>
            <p:cNvSpPr txBox="1"/>
            <p:nvPr/>
          </p:nvSpPr>
          <p:spPr>
            <a:xfrm>
              <a:off x="12564" y="1081"/>
              <a:ext cx="6453" cy="822"/>
            </a:xfrm>
            <a:prstGeom prst="rect">
              <a:avLst/>
            </a:prstGeom>
            <a:noFill/>
          </p:spPr>
          <p:txBody>
            <a:bodyPr wrap="square" rtlCol="0">
              <a:spAutoFit/>
            </a:bodyPr>
            <a:p>
              <a:pPr algn="l">
                <a:buClrTx/>
                <a:buSzTx/>
                <a:buFontTx/>
              </a:pPr>
              <a:r>
                <a:rPr lang="en-US" altLang="zh-CN" sz="2800" b="1">
                  <a:solidFill>
                    <a:srgbClr val="7F5941"/>
                  </a:solidFill>
                  <a:latin typeface="Century Gothic" panose="020B0502020202020204" charset="0"/>
                  <a:cs typeface="Century Gothic" panose="020B0502020202020204" charset="0"/>
                </a:rPr>
                <a:t>Significance of Myths</a:t>
              </a:r>
              <a:endParaRPr lang="en-US" altLang="zh-CN" sz="2800" b="1">
                <a:solidFill>
                  <a:srgbClr val="7F5941"/>
                </a:solidFill>
                <a:latin typeface="Century Gothic" panose="020B0502020202020204" charset="0"/>
                <a:cs typeface="Century Gothic" panose="020B050202020202020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88933" y="1678260"/>
            <a:ext cx="944880" cy="1938020"/>
          </a:xfrm>
          <a:prstGeom prst="rect">
            <a:avLst/>
          </a:prstGeom>
          <a:noFill/>
        </p:spPr>
        <p:txBody>
          <a:bodyPr wrap="none" rtlCol="0">
            <a:spAutoFit/>
          </a:bodyPr>
          <a:lstStyle/>
          <a:p>
            <a:pPr algn="ctr" defTabSz="914400">
              <a:defRPr/>
            </a:pPr>
            <a:r>
              <a:rPr lang="en-US" altLang="zh-CN" sz="12000" dirty="0">
                <a:solidFill>
                  <a:srgbClr val="7F5941"/>
                </a:solidFill>
                <a:latin typeface="黑体" panose="02010609060101010101" pitchFamily="49" charset="-122"/>
                <a:ea typeface="黑体" panose="02010609060101010101" pitchFamily="49" charset="-122"/>
                <a:sym typeface="方正姚体" panose="02010601030101010101" pitchFamily="2" charset="-122"/>
              </a:rPr>
              <a:t>1</a:t>
            </a:r>
            <a:endParaRPr lang="en-US" altLang="zh-CN" sz="12000" dirty="0">
              <a:solidFill>
                <a:srgbClr val="7F5941"/>
              </a:solidFill>
              <a:latin typeface="黑体" panose="02010609060101010101" pitchFamily="49" charset="-122"/>
              <a:ea typeface="黑体" panose="02010609060101010101" pitchFamily="49" charset="-122"/>
              <a:sym typeface="方正姚体" panose="02010601030101010101" pitchFamily="2" charset="-122"/>
            </a:endParaRPr>
          </a:p>
        </p:txBody>
      </p:sp>
      <p:sp>
        <p:nvSpPr>
          <p:cNvPr id="3" name="文本框 2"/>
          <p:cNvSpPr txBox="1"/>
          <p:nvPr/>
        </p:nvSpPr>
        <p:spPr>
          <a:xfrm>
            <a:off x="4736732" y="2191909"/>
            <a:ext cx="5922010" cy="911225"/>
          </a:xfrm>
          <a:prstGeom prst="rect">
            <a:avLst/>
          </a:prstGeom>
          <a:noFill/>
        </p:spPr>
        <p:txBody>
          <a:bodyPr vert="horz" wrap="none" rtlCol="0">
            <a:spAutoFit/>
          </a:bodyPr>
          <a:lstStyle/>
          <a:p>
            <a:pPr algn="l">
              <a:buClrTx/>
              <a:buSzTx/>
              <a:buFontTx/>
            </a:pPr>
            <a:r>
              <a:rPr lang="en-US" altLang="zh-CN" sz="5330" b="1">
                <a:solidFill>
                  <a:srgbClr val="7F5941"/>
                </a:solidFill>
                <a:latin typeface="Century Gothic" panose="020B0502020202020204" charset="0"/>
                <a:cs typeface="Century Gothic" panose="020B0502020202020204" charset="0"/>
                <a:sym typeface="+mn-ea"/>
              </a:rPr>
              <a:t>Creation of Myths</a:t>
            </a:r>
            <a:endParaRPr lang="zh-CN" altLang="en-US" sz="5335" b="1" dirty="0">
              <a:solidFill>
                <a:srgbClr val="7F5941"/>
              </a:solidFill>
              <a:latin typeface="黑体" panose="02010609060101010101" pitchFamily="49" charset="-122"/>
              <a:ea typeface="黑体" panose="02010609060101010101" pitchFamily="49" charset="-122"/>
              <a:sym typeface="方正姚体" panose="02010601030101010101" pitchFamily="2" charset="-122"/>
            </a:endParaRPr>
          </a:p>
        </p:txBody>
      </p:sp>
    </p:spTree>
  </p:cSld>
  <p:clrMapOvr>
    <a:masterClrMapping/>
  </p:clrMapOvr>
  <p:timing>
    <p:tnLst>
      <p:par>
        <p:cTn id="1" dur="indefinite" restart="never" nodeType="tmRoot"/>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0">
            <a:off x="994410" y="1789430"/>
            <a:ext cx="2856865" cy="3037840"/>
            <a:chOff x="845" y="1246"/>
            <a:chExt cx="8047" cy="8958"/>
          </a:xfrm>
        </p:grpSpPr>
        <p:grpSp>
          <p:nvGrpSpPr>
            <p:cNvPr id="4" name="组合 3"/>
            <p:cNvGrpSpPr/>
            <p:nvPr/>
          </p:nvGrpSpPr>
          <p:grpSpPr>
            <a:xfrm>
              <a:off x="845" y="1246"/>
              <a:ext cx="7396" cy="5718"/>
              <a:chOff x="877" y="1885"/>
              <a:chExt cx="7396" cy="5718"/>
            </a:xfrm>
          </p:grpSpPr>
          <p:pic>
            <p:nvPicPr>
              <p:cNvPr id="101" name="图片 100"/>
              <p:cNvPicPr/>
              <p:nvPr>
                <p:custDataLst>
                  <p:tags r:id="rId1"/>
                </p:custDataLst>
              </p:nvPr>
            </p:nvPicPr>
            <p:blipFill>
              <a:blip r:embed="rId2"/>
              <a:stretch>
                <a:fillRect/>
              </a:stretch>
            </p:blipFill>
            <p:spPr>
              <a:xfrm>
                <a:off x="1932" y="2379"/>
                <a:ext cx="2364" cy="2400"/>
              </a:xfrm>
              <a:prstGeom prst="rect">
                <a:avLst/>
              </a:prstGeom>
              <a:noFill/>
              <a:ln w="9525">
                <a:noFill/>
              </a:ln>
            </p:spPr>
          </p:pic>
          <p:pic>
            <p:nvPicPr>
              <p:cNvPr id="102" name="图片 101"/>
              <p:cNvPicPr/>
              <p:nvPr/>
            </p:nvPicPr>
            <p:blipFill>
              <a:blip r:embed="rId3"/>
              <a:stretch>
                <a:fillRect/>
              </a:stretch>
            </p:blipFill>
            <p:spPr>
              <a:xfrm>
                <a:off x="4810" y="2039"/>
                <a:ext cx="2803" cy="2740"/>
              </a:xfrm>
              <a:prstGeom prst="rect">
                <a:avLst/>
              </a:prstGeom>
              <a:noFill/>
              <a:ln w="9525">
                <a:noFill/>
              </a:ln>
            </p:spPr>
          </p:pic>
          <p:pic>
            <p:nvPicPr>
              <p:cNvPr id="104" name="图片 103"/>
              <p:cNvPicPr/>
              <p:nvPr/>
            </p:nvPicPr>
            <p:blipFill>
              <a:blip r:embed="rId4"/>
              <a:stretch>
                <a:fillRect/>
              </a:stretch>
            </p:blipFill>
            <p:spPr>
              <a:xfrm>
                <a:off x="2852" y="4571"/>
                <a:ext cx="2647" cy="2799"/>
              </a:xfrm>
              <a:prstGeom prst="ellipse">
                <a:avLst/>
              </a:prstGeom>
              <a:noFill/>
              <a:ln w="9525">
                <a:noFill/>
              </a:ln>
            </p:spPr>
          </p:pic>
          <p:sp>
            <p:nvSpPr>
              <p:cNvPr id="3" name="圆角矩形 2"/>
              <p:cNvSpPr/>
              <p:nvPr/>
            </p:nvSpPr>
            <p:spPr>
              <a:xfrm>
                <a:off x="877" y="1885"/>
                <a:ext cx="7396" cy="5718"/>
              </a:xfrm>
              <a:prstGeom prst="roundRect">
                <a:avLst/>
              </a:prstGeom>
              <a:noFill/>
              <a:ln w="44450">
                <a:solidFill>
                  <a:srgbClr val="EA981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 name="矩形 6"/>
            <p:cNvSpPr/>
            <p:nvPr/>
          </p:nvSpPr>
          <p:spPr>
            <a:xfrm rot="1140000">
              <a:off x="7164" y="5942"/>
              <a:ext cx="1728" cy="4262"/>
            </a:xfrm>
            <a:prstGeom prst="rect">
              <a:avLst/>
            </a:prstGeom>
            <a:noFill/>
            <a:ln>
              <a:noFill/>
            </a:ln>
          </p:spPr>
          <p:txBody>
            <a:bodyPr wrap="square" rtlCol="0" anchor="t">
              <a:spAutoFit/>
            </a:bodyPr>
            <a:p>
              <a:pPr algn="ctr"/>
              <a:r>
                <a:rPr lang="zh-CN" altLang="en-US" sz="8800" b="1">
                  <a:ln w="22225">
                    <a:solidFill>
                      <a:schemeClr val="accent2"/>
                    </a:solidFill>
                    <a:prstDash val="solid"/>
                  </a:ln>
                  <a:solidFill>
                    <a:srgbClr val="EA9612"/>
                  </a:solidFill>
                  <a:effectLst/>
                </a:rPr>
                <a:t>？</a:t>
              </a:r>
              <a:endParaRPr lang="zh-CN" altLang="en-US" sz="8800" b="1">
                <a:ln w="22225">
                  <a:solidFill>
                    <a:schemeClr val="accent2"/>
                  </a:solidFill>
                  <a:prstDash val="solid"/>
                </a:ln>
                <a:solidFill>
                  <a:srgbClr val="EA9612"/>
                </a:solidFill>
                <a:effectLst/>
              </a:endParaRPr>
            </a:p>
          </p:txBody>
        </p:sp>
      </p:grpSp>
      <p:sp>
        <p:nvSpPr>
          <p:cNvPr id="5" name="文本框 4"/>
          <p:cNvSpPr txBox="1"/>
          <p:nvPr/>
        </p:nvSpPr>
        <p:spPr>
          <a:xfrm>
            <a:off x="511810" y="707390"/>
            <a:ext cx="3591560" cy="583565"/>
          </a:xfrm>
          <a:prstGeom prst="rect">
            <a:avLst/>
          </a:prstGeom>
          <a:noFill/>
        </p:spPr>
        <p:txBody>
          <a:bodyPr wrap="square" rtlCol="0">
            <a:spAutoFit/>
          </a:bodyPr>
          <a:p>
            <a:r>
              <a:rPr lang="en-US" altLang="zh-CN" sz="3200" b="1">
                <a:latin typeface="Century Gothic" panose="020B0502020202020204" charset="0"/>
                <a:cs typeface="Century Gothic" panose="020B0502020202020204" charset="0"/>
              </a:rPr>
              <a:t>Low productivity</a:t>
            </a:r>
            <a:endParaRPr lang="en-US" altLang="zh-CN" sz="3200" b="1">
              <a:latin typeface="Century Gothic" panose="020B0502020202020204" charset="0"/>
              <a:cs typeface="Century Gothic" panose="020B0502020202020204" charset="0"/>
            </a:endParaRPr>
          </a:p>
        </p:txBody>
      </p:sp>
      <p:pic>
        <p:nvPicPr>
          <p:cNvPr id="111" name="图片 110"/>
          <p:cNvPicPr/>
          <p:nvPr/>
        </p:nvPicPr>
        <p:blipFill>
          <a:blip r:embed="rId5"/>
          <a:srcRect l="341" t="10507" r="18120" b="10386"/>
          <a:stretch>
            <a:fillRect/>
          </a:stretch>
        </p:blipFill>
        <p:spPr>
          <a:xfrm>
            <a:off x="4585970" y="1969770"/>
            <a:ext cx="2788285" cy="1796415"/>
          </a:xfrm>
          <a:prstGeom prst="rect">
            <a:avLst/>
          </a:prstGeom>
          <a:noFill/>
          <a:ln w="9525">
            <a:noFill/>
          </a:ln>
        </p:spPr>
      </p:pic>
      <p:sp>
        <p:nvSpPr>
          <p:cNvPr id="8" name="文本框 7"/>
          <p:cNvSpPr txBox="1"/>
          <p:nvPr/>
        </p:nvSpPr>
        <p:spPr>
          <a:xfrm>
            <a:off x="4514850" y="707390"/>
            <a:ext cx="3479165" cy="583565"/>
          </a:xfrm>
          <a:prstGeom prst="rect">
            <a:avLst/>
          </a:prstGeom>
          <a:noFill/>
        </p:spPr>
        <p:txBody>
          <a:bodyPr wrap="square" rtlCol="0">
            <a:spAutoFit/>
          </a:bodyPr>
          <a:p>
            <a:pPr algn="l">
              <a:buClrTx/>
              <a:buSzTx/>
              <a:buFontTx/>
            </a:pPr>
            <a:r>
              <a:rPr lang="en-US" altLang="zh-CN" sz="3200" b="1">
                <a:latin typeface="Century Gothic" panose="020B0502020202020204" charset="0"/>
                <a:cs typeface="Century Gothic" panose="020B0502020202020204" charset="0"/>
              </a:rPr>
              <a:t>Thinking ability↑</a:t>
            </a:r>
            <a:endParaRPr lang="en-US" altLang="zh-CN" sz="3200" b="1">
              <a:latin typeface="Century Gothic" panose="020B0502020202020204" charset="0"/>
              <a:cs typeface="Century Gothic" panose="020B0502020202020204" charset="0"/>
            </a:endParaRPr>
          </a:p>
        </p:txBody>
      </p:sp>
      <p:grpSp>
        <p:nvGrpSpPr>
          <p:cNvPr id="17" name="组合 16"/>
          <p:cNvGrpSpPr/>
          <p:nvPr/>
        </p:nvGrpSpPr>
        <p:grpSpPr>
          <a:xfrm rot="0">
            <a:off x="8208645" y="707390"/>
            <a:ext cx="3642360" cy="2941955"/>
            <a:chOff x="12831" y="4559"/>
            <a:chExt cx="5736" cy="4633"/>
          </a:xfrm>
        </p:grpSpPr>
        <p:grpSp>
          <p:nvGrpSpPr>
            <p:cNvPr id="6" name="组合 5"/>
            <p:cNvGrpSpPr/>
            <p:nvPr/>
          </p:nvGrpSpPr>
          <p:grpSpPr>
            <a:xfrm>
              <a:off x="12831" y="5738"/>
              <a:ext cx="5737" cy="3454"/>
              <a:chOff x="11170" y="4780"/>
              <a:chExt cx="5737" cy="3454"/>
            </a:xfrm>
          </p:grpSpPr>
          <p:sp>
            <p:nvSpPr>
              <p:cNvPr id="2" name="云形标注 1"/>
              <p:cNvSpPr/>
              <p:nvPr/>
            </p:nvSpPr>
            <p:spPr>
              <a:xfrm>
                <a:off x="11170" y="4780"/>
                <a:ext cx="5737" cy="3454"/>
              </a:xfrm>
              <a:prstGeom prst="cloudCallout">
                <a:avLst>
                  <a:gd name="adj1" fmla="val -69940"/>
                  <a:gd name="adj2" fmla="val 15112"/>
                </a:avLst>
              </a:prstGeom>
              <a:solidFill>
                <a:srgbClr val="E9E1D6"/>
              </a:solidFill>
              <a:ln w="28575">
                <a:solidFill>
                  <a:srgbClr val="EA98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9" name="图片 108"/>
              <p:cNvPicPr/>
              <p:nvPr/>
            </p:nvPicPr>
            <p:blipFill>
              <a:blip r:embed="rId6"/>
              <a:stretch>
                <a:fillRect/>
              </a:stretch>
            </p:blipFill>
            <p:spPr>
              <a:xfrm>
                <a:off x="11933" y="5752"/>
                <a:ext cx="2378" cy="2049"/>
              </a:xfrm>
              <a:prstGeom prst="rect">
                <a:avLst/>
              </a:prstGeom>
              <a:noFill/>
              <a:ln w="9525">
                <a:noFill/>
              </a:ln>
            </p:spPr>
          </p:pic>
          <p:pic>
            <p:nvPicPr>
              <p:cNvPr id="110" name="图片 109"/>
              <p:cNvPicPr/>
              <p:nvPr/>
            </p:nvPicPr>
            <p:blipFill>
              <a:blip r:embed="rId7"/>
              <a:stretch>
                <a:fillRect/>
              </a:stretch>
            </p:blipFill>
            <p:spPr>
              <a:xfrm>
                <a:off x="14311" y="5297"/>
                <a:ext cx="1965" cy="1825"/>
              </a:xfrm>
              <a:prstGeom prst="rect">
                <a:avLst/>
              </a:prstGeom>
              <a:noFill/>
              <a:ln w="9525">
                <a:noFill/>
              </a:ln>
            </p:spPr>
          </p:pic>
          <p:sp>
            <p:nvSpPr>
              <p:cNvPr id="11" name="文本框 10"/>
              <p:cNvSpPr txBox="1"/>
              <p:nvPr/>
            </p:nvSpPr>
            <p:spPr>
              <a:xfrm>
                <a:off x="14406" y="7075"/>
                <a:ext cx="2172" cy="822"/>
              </a:xfrm>
              <a:prstGeom prst="rect">
                <a:avLst/>
              </a:prstGeom>
              <a:noFill/>
            </p:spPr>
            <p:txBody>
              <a:bodyPr wrap="square" rtlCol="0">
                <a:spAutoFit/>
              </a:bodyPr>
              <a:p>
                <a:r>
                  <a:rPr lang="en-US" altLang="zh-CN" sz="2800" b="1"/>
                  <a:t>...</a:t>
                </a:r>
                <a:endParaRPr lang="en-US" altLang="zh-CN" sz="2800" b="1"/>
              </a:p>
            </p:txBody>
          </p:sp>
        </p:grpSp>
        <p:sp>
          <p:nvSpPr>
            <p:cNvPr id="13" name="文本框 12"/>
            <p:cNvSpPr txBox="1"/>
            <p:nvPr/>
          </p:nvSpPr>
          <p:spPr>
            <a:xfrm>
              <a:off x="14557" y="4559"/>
              <a:ext cx="2285" cy="919"/>
            </a:xfrm>
            <a:prstGeom prst="rect">
              <a:avLst/>
            </a:prstGeom>
            <a:noFill/>
          </p:spPr>
          <p:txBody>
            <a:bodyPr wrap="square" rtlCol="0">
              <a:spAutoFit/>
            </a:bodyPr>
            <a:p>
              <a:pPr algn="l">
                <a:buClrTx/>
                <a:buSzTx/>
                <a:buFontTx/>
              </a:pPr>
              <a:r>
                <a:rPr lang="en-US" altLang="zh-CN" sz="3200" b="1">
                  <a:latin typeface="Century Gothic" panose="020B0502020202020204" charset="0"/>
                  <a:cs typeface="Century Gothic" panose="020B0502020202020204" charset="0"/>
                </a:rPr>
                <a:t>Myths</a:t>
              </a:r>
              <a:endParaRPr lang="en-US" altLang="zh-CN" sz="3200" b="1">
                <a:latin typeface="Century Gothic" panose="020B0502020202020204" charset="0"/>
                <a:cs typeface="Century Gothic" panose="020B0502020202020204" charset="0"/>
              </a:endParaRPr>
            </a:p>
          </p:txBody>
        </p:sp>
      </p:grpSp>
      <p:sp>
        <p:nvSpPr>
          <p:cNvPr id="14" name="文本框 13"/>
          <p:cNvSpPr txBox="1"/>
          <p:nvPr/>
        </p:nvSpPr>
        <p:spPr>
          <a:xfrm>
            <a:off x="1544320" y="4775835"/>
            <a:ext cx="9510395" cy="1383665"/>
          </a:xfrm>
          <a:prstGeom prst="rect">
            <a:avLst/>
          </a:prstGeom>
          <a:noFill/>
        </p:spPr>
        <p:txBody>
          <a:bodyPr wrap="square" rtlCol="0">
            <a:spAutoFit/>
          </a:bodyPr>
          <a:p>
            <a:pPr indent="457200" fontAlgn="auto"/>
            <a:r>
              <a:rPr lang="zh-CN" altLang="en-US" sz="2800" b="1" i="1">
                <a:latin typeface="Century Gothic" panose="020B0502020202020204" charset="0"/>
                <a:cs typeface="Century Gothic" panose="020B0502020202020204" charset="0"/>
              </a:rPr>
              <a:t>Myth</a:t>
            </a:r>
            <a:r>
              <a:rPr lang="en-US" altLang="zh-CN" sz="2800" b="1" i="1">
                <a:latin typeface="Century Gothic" panose="020B0502020202020204" charset="0"/>
                <a:cs typeface="Century Gothic" panose="020B0502020202020204" charset="0"/>
              </a:rPr>
              <a:t>ology</a:t>
            </a:r>
            <a:r>
              <a:rPr lang="zh-CN" altLang="en-US" sz="2800" b="1" i="1">
                <a:latin typeface="Century Gothic" panose="020B0502020202020204" charset="0"/>
                <a:cs typeface="Century Gothic" panose="020B0502020202020204" charset="0"/>
              </a:rPr>
              <a:t> is the product of primitive society when human productivity was low, and it is the product of conquering natural forces through fantasy</a:t>
            </a:r>
            <a:r>
              <a:rPr lang="en-US" altLang="zh-CN" sz="2800" b="1" i="1">
                <a:latin typeface="Century Gothic" panose="020B0502020202020204" charset="0"/>
                <a:cs typeface="Century Gothic" panose="020B0502020202020204" charset="0"/>
              </a:rPr>
              <a:t>.</a:t>
            </a:r>
            <a:endParaRPr lang="en-US" altLang="zh-CN" sz="2800" b="1" i="1">
              <a:latin typeface="Century Gothic" panose="020B0502020202020204" charset="0"/>
              <a:cs typeface="Century Gothic" panose="020B0502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88933" y="1678260"/>
            <a:ext cx="944880" cy="1938020"/>
          </a:xfrm>
          <a:prstGeom prst="rect">
            <a:avLst/>
          </a:prstGeom>
          <a:noFill/>
        </p:spPr>
        <p:txBody>
          <a:bodyPr wrap="none" rtlCol="0">
            <a:spAutoFit/>
          </a:bodyPr>
          <a:lstStyle/>
          <a:p>
            <a:pPr algn="ctr" defTabSz="914400">
              <a:defRPr/>
            </a:pPr>
            <a:r>
              <a:rPr lang="en-US" altLang="zh-CN" sz="12000" dirty="0">
                <a:solidFill>
                  <a:srgbClr val="7F5941"/>
                </a:solidFill>
                <a:latin typeface="黑体" panose="02010609060101010101" pitchFamily="49" charset="-122"/>
                <a:ea typeface="黑体" panose="02010609060101010101" pitchFamily="49" charset="-122"/>
                <a:sym typeface="方正姚体" panose="02010601030101010101" pitchFamily="2" charset="-122"/>
              </a:rPr>
              <a:t>2</a:t>
            </a:r>
            <a:endParaRPr lang="en-US" altLang="zh-CN" sz="12000" dirty="0">
              <a:solidFill>
                <a:srgbClr val="7F5941"/>
              </a:solidFill>
              <a:latin typeface="黑体" panose="02010609060101010101" pitchFamily="49" charset="-122"/>
              <a:ea typeface="黑体" panose="02010609060101010101" pitchFamily="49" charset="-122"/>
              <a:sym typeface="方正姚体" panose="02010601030101010101" pitchFamily="2" charset="-122"/>
            </a:endParaRPr>
          </a:p>
        </p:txBody>
      </p:sp>
      <p:sp>
        <p:nvSpPr>
          <p:cNvPr id="2" name="文本框 1"/>
          <p:cNvSpPr txBox="1"/>
          <p:nvPr/>
        </p:nvSpPr>
        <p:spPr>
          <a:xfrm>
            <a:off x="4736732" y="2191909"/>
            <a:ext cx="7425055" cy="911225"/>
          </a:xfrm>
          <a:prstGeom prst="rect">
            <a:avLst/>
          </a:prstGeom>
          <a:noFill/>
        </p:spPr>
        <p:txBody>
          <a:bodyPr vert="horz" wrap="none" rtlCol="0">
            <a:spAutoFit/>
          </a:bodyPr>
          <a:p>
            <a:pPr algn="l">
              <a:buClrTx/>
              <a:buSzTx/>
              <a:buFontTx/>
            </a:pPr>
            <a:r>
              <a:rPr lang="en-US" altLang="zh-CN" sz="5325" b="1">
                <a:solidFill>
                  <a:srgbClr val="7F5941"/>
                </a:solidFill>
                <a:latin typeface="Century Gothic" panose="020B0502020202020204" charset="0"/>
                <a:cs typeface="Century Gothic" panose="020B0502020202020204" charset="0"/>
                <a:sym typeface="+mn-ea"/>
              </a:rPr>
              <a:t>Classification of Myths</a:t>
            </a:r>
            <a:endParaRPr lang="zh-CN" altLang="en-US" sz="5335" b="1" dirty="0">
              <a:solidFill>
                <a:srgbClr val="7F5941"/>
              </a:solidFill>
              <a:latin typeface="黑体" panose="02010609060101010101" pitchFamily="49" charset="-122"/>
              <a:ea typeface="黑体" panose="02010609060101010101" pitchFamily="49" charset="-122"/>
              <a:sym typeface="方正姚体" panose="02010601030101010101" pitchFamily="2" charset="-122"/>
            </a:endParaRPr>
          </a:p>
        </p:txBody>
      </p:sp>
    </p:spTree>
  </p:cSld>
  <p:clrMapOvr>
    <a:masterClrMapping/>
  </p:clrMapOvr>
  <p:timing>
    <p:tnLst>
      <p:par>
        <p:cTn id="1" dur="indefinite" restart="never" nodeType="tmRoot"/>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0"/>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pPr defTabSz="1219200"/>
            <a:endParaRPr lang="zh-CN" altLang="en-US" sz="2400">
              <a:solidFill>
                <a:prstClr val="black"/>
              </a:solidFill>
              <a:latin typeface="等线" panose="02010600030101010101" pitchFamily="2" charset="-122"/>
              <a:ea typeface="等线" panose="02010600030101010101" pitchFamily="2" charset="-122"/>
            </a:endParaRPr>
          </a:p>
        </p:txBody>
      </p:sp>
      <p:grpSp>
        <p:nvGrpSpPr>
          <p:cNvPr id="7" name="组合 6"/>
          <p:cNvGrpSpPr/>
          <p:nvPr/>
        </p:nvGrpSpPr>
        <p:grpSpPr>
          <a:xfrm>
            <a:off x="466090" y="2886075"/>
            <a:ext cx="2876550" cy="1085215"/>
            <a:chOff x="925" y="4450"/>
            <a:chExt cx="4530" cy="1709"/>
          </a:xfrm>
        </p:grpSpPr>
        <p:sp>
          <p:nvSpPr>
            <p:cNvPr id="2" name="圆角矩形 1"/>
            <p:cNvSpPr/>
            <p:nvPr/>
          </p:nvSpPr>
          <p:spPr>
            <a:xfrm>
              <a:off x="925" y="4450"/>
              <a:ext cx="4530" cy="1709"/>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156" y="4554"/>
              <a:ext cx="4299" cy="1501"/>
            </a:xfrm>
            <a:prstGeom prst="rect">
              <a:avLst/>
            </a:prstGeom>
            <a:noFill/>
          </p:spPr>
          <p:txBody>
            <a:bodyPr wrap="square" rtlCol="0">
              <a:spAutoFit/>
            </a:bodyPr>
            <a:p>
              <a:r>
                <a:rPr lang="en-US" altLang="zh-CN" sz="2800" b="1">
                  <a:solidFill>
                    <a:srgbClr val="7F5941"/>
                  </a:solidFill>
                  <a:latin typeface="Century Gothic" panose="020B0502020202020204" charset="0"/>
                  <a:cs typeface="Century Gothic" panose="020B0502020202020204" charset="0"/>
                </a:rPr>
                <a:t>Myths in </a:t>
              </a:r>
              <a:endParaRPr lang="en-US" altLang="zh-CN" sz="2800" b="1">
                <a:solidFill>
                  <a:srgbClr val="7F5941"/>
                </a:solidFill>
                <a:latin typeface="Century Gothic" panose="020B0502020202020204" charset="0"/>
                <a:cs typeface="Century Gothic" panose="020B0502020202020204" charset="0"/>
              </a:endParaRPr>
            </a:p>
            <a:p>
              <a:r>
                <a:rPr lang="en-US" altLang="zh-CN" sz="2800" b="1">
                  <a:solidFill>
                    <a:srgbClr val="7F5941"/>
                  </a:solidFill>
                  <a:latin typeface="Century Gothic" panose="020B0502020202020204" charset="0"/>
                  <a:cs typeface="Century Gothic" panose="020B0502020202020204" charset="0"/>
                </a:rPr>
                <a:t>ancient China</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8" name="组合 7"/>
          <p:cNvGrpSpPr/>
          <p:nvPr/>
        </p:nvGrpSpPr>
        <p:grpSpPr>
          <a:xfrm>
            <a:off x="3634105" y="1694180"/>
            <a:ext cx="3352800" cy="699770"/>
            <a:chOff x="925" y="4450"/>
            <a:chExt cx="5280" cy="1102"/>
          </a:xfrm>
        </p:grpSpPr>
        <p:sp>
          <p:nvSpPr>
            <p:cNvPr id="9" name="圆角矩形 8"/>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156" y="4554"/>
              <a:ext cx="5049" cy="822"/>
            </a:xfrm>
            <a:prstGeom prst="rect">
              <a:avLst/>
            </a:prstGeom>
            <a:noFill/>
          </p:spPr>
          <p:txBody>
            <a:bodyPr wrap="square" rtlCol="0">
              <a:spAutoFit/>
            </a:bodyPr>
            <a:p>
              <a:r>
                <a:rPr lang="en-US" altLang="zh-CN" sz="2800" b="1">
                  <a:solidFill>
                    <a:srgbClr val="7F5941"/>
                  </a:solidFill>
                  <a:latin typeface="Century Gothic" panose="020B0502020202020204" charset="0"/>
                  <a:cs typeface="Century Gothic" panose="020B0502020202020204" charset="0"/>
                </a:rPr>
                <a:t>Exploration</a:t>
              </a:r>
              <a:endParaRPr lang="en-US" altLang="zh-CN" sz="2800" b="1">
                <a:solidFill>
                  <a:srgbClr val="7F5941"/>
                </a:solidFill>
                <a:latin typeface="Century Gothic" panose="020B0502020202020204" charset="0"/>
                <a:cs typeface="Century Gothic" panose="020B0502020202020204" charset="0"/>
              </a:endParaRPr>
            </a:p>
          </p:txBody>
        </p:sp>
      </p:grpSp>
      <p:sp>
        <p:nvSpPr>
          <p:cNvPr id="13" name="左大括号 12"/>
          <p:cNvSpPr/>
          <p:nvPr/>
        </p:nvSpPr>
        <p:spPr>
          <a:xfrm>
            <a:off x="3407410" y="2153920"/>
            <a:ext cx="212725" cy="2687955"/>
          </a:xfrm>
          <a:prstGeom prst="leftBrace">
            <a:avLst/>
          </a:prstGeom>
          <a:ln w="19050">
            <a:solidFill>
              <a:srgbClr val="DEBE7D"/>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14" name="组合 13"/>
          <p:cNvGrpSpPr/>
          <p:nvPr/>
        </p:nvGrpSpPr>
        <p:grpSpPr>
          <a:xfrm>
            <a:off x="3634105" y="4519295"/>
            <a:ext cx="3352800" cy="699770"/>
            <a:chOff x="925" y="4450"/>
            <a:chExt cx="5280" cy="1102"/>
          </a:xfrm>
        </p:grpSpPr>
        <p:sp>
          <p:nvSpPr>
            <p:cNvPr id="15" name="圆角矩形 14"/>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1156" y="4554"/>
              <a:ext cx="5049" cy="822"/>
            </a:xfrm>
            <a:prstGeom prst="rect">
              <a:avLst/>
            </a:prstGeom>
            <a:noFill/>
          </p:spPr>
          <p:txBody>
            <a:bodyPr wrap="square" rtlCol="0">
              <a:spAutoFit/>
            </a:bodyPr>
            <a:p>
              <a:r>
                <a:rPr lang="en-US" altLang="zh-CN" sz="2800" b="1">
                  <a:solidFill>
                    <a:srgbClr val="7F5941"/>
                  </a:solidFill>
                  <a:latin typeface="Century Gothic" panose="020B0502020202020204" charset="0"/>
                  <a:cs typeface="Century Gothic" panose="020B0502020202020204" charset="0"/>
                </a:rPr>
                <a:t>Conquest</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52" name="组合 51"/>
          <p:cNvGrpSpPr/>
          <p:nvPr/>
        </p:nvGrpSpPr>
        <p:grpSpPr>
          <a:xfrm>
            <a:off x="6191885" y="901065"/>
            <a:ext cx="5541645" cy="2367915"/>
            <a:chOff x="9751" y="1419"/>
            <a:chExt cx="8727" cy="3729"/>
          </a:xfrm>
        </p:grpSpPr>
        <p:grpSp>
          <p:nvGrpSpPr>
            <p:cNvPr id="20" name="组合 19"/>
            <p:cNvGrpSpPr/>
            <p:nvPr/>
          </p:nvGrpSpPr>
          <p:grpSpPr>
            <a:xfrm>
              <a:off x="10392" y="4035"/>
              <a:ext cx="3874" cy="1113"/>
              <a:chOff x="925" y="4450"/>
              <a:chExt cx="3874" cy="1113"/>
            </a:xfrm>
          </p:grpSpPr>
          <p:sp>
            <p:nvSpPr>
              <p:cNvPr id="21" name="圆角矩形 20"/>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1160" y="4450"/>
                <a:ext cx="3403" cy="1113"/>
              </a:xfrm>
              <a:prstGeom prst="rect">
                <a:avLst/>
              </a:prstGeom>
              <a:noFill/>
            </p:spPr>
            <p:txBody>
              <a:bodyPr wrap="square" rtlCol="0">
                <a:spAutoFit/>
              </a:bodyPr>
              <a:p>
                <a:pPr algn="ctr">
                  <a:spcAft>
                    <a:spcPct val="35000"/>
                  </a:spcAft>
                </a:pPr>
                <a:r>
                  <a:rPr altLang="en-US" sz="2000" b="1">
                    <a:solidFill>
                      <a:srgbClr val="7F5941"/>
                    </a:solidFill>
                    <a:latin typeface="Century Gothic" panose="020B0502020202020204" charset="0"/>
                    <a:cs typeface="Century Gothic" panose="020B0502020202020204" charset="0"/>
                    <a:sym typeface="+mn-ea"/>
                  </a:rPr>
                  <a:t>NvWa created Human Beings</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23" name="组合 22"/>
            <p:cNvGrpSpPr/>
            <p:nvPr/>
          </p:nvGrpSpPr>
          <p:grpSpPr>
            <a:xfrm>
              <a:off x="10391" y="1419"/>
              <a:ext cx="3874" cy="1113"/>
              <a:chOff x="925" y="4450"/>
              <a:chExt cx="3874" cy="1113"/>
            </a:xfrm>
          </p:grpSpPr>
          <p:sp>
            <p:nvSpPr>
              <p:cNvPr id="24" name="圆角矩形 23"/>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160" y="4450"/>
                <a:ext cx="3403" cy="1113"/>
              </a:xfrm>
              <a:prstGeom prst="rect">
                <a:avLst/>
              </a:prstGeom>
              <a:noFill/>
            </p:spPr>
            <p:txBody>
              <a:bodyPr wrap="square" rtlCol="0">
                <a:spAutoFit/>
              </a:bodyPr>
              <a:p>
                <a:pPr lvl="0">
                  <a:lnSpc>
                    <a:spcPct val="100000"/>
                  </a:lnSpc>
                  <a:spcBef>
                    <a:spcPct val="0"/>
                  </a:spcBef>
                  <a:spcAft>
                    <a:spcPct val="35000"/>
                  </a:spcAft>
                </a:pPr>
                <a:r>
                  <a:rPr altLang="en-US" sz="2000" b="1">
                    <a:solidFill>
                      <a:srgbClr val="7F5941"/>
                    </a:solidFill>
                    <a:latin typeface="Century Gothic" panose="020B0502020202020204" charset="0"/>
                    <a:cs typeface="Century Gothic" panose="020B0502020202020204" charset="0"/>
                    <a:sym typeface="+mn-ea"/>
                  </a:rPr>
                  <a:t>Panku Created the world</a:t>
                </a:r>
                <a:endParaRPr lang="en-US" altLang="zh-CN" sz="2800" b="1">
                  <a:solidFill>
                    <a:srgbClr val="7F5941"/>
                  </a:solidFill>
                  <a:latin typeface="Century Gothic" panose="020B0502020202020204" charset="0"/>
                  <a:cs typeface="Century Gothic" panose="020B0502020202020204" charset="0"/>
                </a:endParaRPr>
              </a:p>
            </p:txBody>
          </p:sp>
        </p:grpSp>
        <p:sp>
          <p:nvSpPr>
            <p:cNvPr id="34" name="左大括号 33"/>
            <p:cNvSpPr/>
            <p:nvPr/>
          </p:nvSpPr>
          <p:spPr>
            <a:xfrm>
              <a:off x="9751" y="2001"/>
              <a:ext cx="461" cy="2366"/>
            </a:xfrm>
            <a:prstGeom prst="leftBrace">
              <a:avLst/>
            </a:prstGeom>
            <a:ln w="19050">
              <a:solidFill>
                <a:srgbClr val="DEBE7D"/>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36" name="组合 35"/>
            <p:cNvGrpSpPr/>
            <p:nvPr/>
          </p:nvGrpSpPr>
          <p:grpSpPr>
            <a:xfrm>
              <a:off x="14604" y="1419"/>
              <a:ext cx="3874" cy="1113"/>
              <a:chOff x="925" y="4450"/>
              <a:chExt cx="3874" cy="1113"/>
            </a:xfrm>
          </p:grpSpPr>
          <p:sp>
            <p:nvSpPr>
              <p:cNvPr id="37" name="圆角矩形 36"/>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1160" y="4450"/>
                <a:ext cx="3639" cy="1113"/>
              </a:xfrm>
              <a:prstGeom prst="rect">
                <a:avLst/>
              </a:prstGeom>
              <a:noFill/>
            </p:spPr>
            <p:txBody>
              <a:bodyPr wrap="square" rtlCol="0">
                <a:spAutoFit/>
              </a:bodyPr>
              <a:p>
                <a:pPr lvl="0">
                  <a:lnSpc>
                    <a:spcPct val="100000"/>
                  </a:lnSpc>
                  <a:spcBef>
                    <a:spcPct val="0"/>
                  </a:spcBef>
                  <a:spcAft>
                    <a:spcPct val="35000"/>
                  </a:spcAft>
                </a:pPr>
                <a:r>
                  <a:rPr lang="en-US" sz="2000" b="1" i="1">
                    <a:solidFill>
                      <a:srgbClr val="7F5956"/>
                    </a:solidFill>
                    <a:latin typeface="Times New Roman" panose="02020603050405020304" pitchFamily="18" charset="0"/>
                    <a:cs typeface="Times New Roman" panose="02020603050405020304" pitchFamily="18" charset="0"/>
                    <a:sym typeface="+mn-ea"/>
                  </a:rPr>
                  <a:t>the origin of the world</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39" name="组合 38"/>
            <p:cNvGrpSpPr/>
            <p:nvPr/>
          </p:nvGrpSpPr>
          <p:grpSpPr>
            <a:xfrm>
              <a:off x="14604" y="4035"/>
              <a:ext cx="3874" cy="1113"/>
              <a:chOff x="925" y="4450"/>
              <a:chExt cx="3874" cy="1113"/>
            </a:xfrm>
          </p:grpSpPr>
          <p:sp>
            <p:nvSpPr>
              <p:cNvPr id="40" name="圆角矩形 39"/>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文本框 40"/>
              <p:cNvSpPr txBox="1"/>
              <p:nvPr/>
            </p:nvSpPr>
            <p:spPr>
              <a:xfrm>
                <a:off x="1160" y="4450"/>
                <a:ext cx="3639" cy="1113"/>
              </a:xfrm>
              <a:prstGeom prst="rect">
                <a:avLst/>
              </a:prstGeom>
              <a:noFill/>
            </p:spPr>
            <p:txBody>
              <a:bodyPr wrap="square" rtlCol="0">
                <a:spAutoFit/>
              </a:bodyPr>
              <a:p>
                <a:pPr lvl="0">
                  <a:lnSpc>
                    <a:spcPct val="100000"/>
                  </a:lnSpc>
                  <a:spcBef>
                    <a:spcPct val="0"/>
                  </a:spcBef>
                  <a:spcAft>
                    <a:spcPct val="35000"/>
                  </a:spcAft>
                </a:pPr>
                <a:r>
                  <a:rPr lang="en-US" sz="2000" b="1" i="1">
                    <a:solidFill>
                      <a:srgbClr val="7F5956"/>
                    </a:solidFill>
                    <a:latin typeface="Times New Roman" panose="02020603050405020304" pitchFamily="18" charset="0"/>
                    <a:cs typeface="Times New Roman" panose="02020603050405020304" pitchFamily="18" charset="0"/>
                    <a:sym typeface="+mn-ea"/>
                  </a:rPr>
                  <a:t>the origin of the human beings</a:t>
                </a:r>
                <a:endParaRPr lang="en-US" altLang="zh-CN" sz="2800" b="1">
                  <a:solidFill>
                    <a:srgbClr val="7F5941"/>
                  </a:solidFill>
                  <a:latin typeface="Century Gothic" panose="020B0502020202020204" charset="0"/>
                  <a:cs typeface="Century Gothic" panose="020B0502020202020204" charset="0"/>
                </a:endParaRPr>
              </a:p>
            </p:txBody>
          </p:sp>
        </p:grpSp>
        <p:cxnSp>
          <p:nvCxnSpPr>
            <p:cNvPr id="42" name="直接连接符 41"/>
            <p:cNvCxnSpPr>
              <a:stCxn id="24" idx="3"/>
              <a:endCxn id="37" idx="1"/>
            </p:cNvCxnSpPr>
            <p:nvPr/>
          </p:nvCxnSpPr>
          <p:spPr>
            <a:xfrm>
              <a:off x="14265" y="1970"/>
              <a:ext cx="339" cy="0"/>
            </a:xfrm>
            <a:prstGeom prst="line">
              <a:avLst/>
            </a:prstGeom>
            <a:ln w="44450">
              <a:solidFill>
                <a:srgbClr val="E5D4B4"/>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4266" y="4649"/>
              <a:ext cx="339" cy="0"/>
            </a:xfrm>
            <a:prstGeom prst="line">
              <a:avLst/>
            </a:prstGeom>
            <a:ln w="44450">
              <a:solidFill>
                <a:srgbClr val="E5D4B4"/>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6195695" y="3898265"/>
            <a:ext cx="5612130" cy="2118995"/>
            <a:chOff x="9757" y="6139"/>
            <a:chExt cx="8838" cy="3337"/>
          </a:xfrm>
        </p:grpSpPr>
        <p:grpSp>
          <p:nvGrpSpPr>
            <p:cNvPr id="26" name="组合 25"/>
            <p:cNvGrpSpPr/>
            <p:nvPr/>
          </p:nvGrpSpPr>
          <p:grpSpPr>
            <a:xfrm>
              <a:off x="10379" y="6150"/>
              <a:ext cx="3874" cy="1113"/>
              <a:chOff x="925" y="4450"/>
              <a:chExt cx="3874" cy="1113"/>
            </a:xfrm>
          </p:grpSpPr>
          <p:sp>
            <p:nvSpPr>
              <p:cNvPr id="27" name="圆角矩形 26"/>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1160" y="4450"/>
                <a:ext cx="3403" cy="1113"/>
              </a:xfrm>
              <a:prstGeom prst="rect">
                <a:avLst/>
              </a:prstGeom>
              <a:noFill/>
            </p:spPr>
            <p:txBody>
              <a:bodyPr wrap="square" rtlCol="0">
                <a:spAutoFit/>
              </a:bodyPr>
              <a:p>
                <a:pPr lvl="0">
                  <a:lnSpc>
                    <a:spcPct val="100000"/>
                  </a:lnSpc>
                  <a:spcBef>
                    <a:spcPct val="0"/>
                  </a:spcBef>
                  <a:spcAft>
                    <a:spcPct val="35000"/>
                  </a:spcAft>
                </a:pPr>
                <a:r>
                  <a:rPr altLang="en-US" sz="2000" b="1">
                    <a:solidFill>
                      <a:srgbClr val="7F5941"/>
                    </a:solidFill>
                    <a:latin typeface="Century Gothic" panose="020B0502020202020204" charset="0"/>
                    <a:cs typeface="Century Gothic" panose="020B0502020202020204" charset="0"/>
                    <a:sym typeface="+mn-ea"/>
                  </a:rPr>
                  <a:t>Houyi Shot the Suns</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30" name="组合 29"/>
            <p:cNvGrpSpPr/>
            <p:nvPr/>
          </p:nvGrpSpPr>
          <p:grpSpPr>
            <a:xfrm>
              <a:off x="10379" y="8363"/>
              <a:ext cx="3874" cy="1113"/>
              <a:chOff x="925" y="4450"/>
              <a:chExt cx="3874" cy="1113"/>
            </a:xfrm>
          </p:grpSpPr>
          <p:sp>
            <p:nvSpPr>
              <p:cNvPr id="31" name="圆角矩形 30"/>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1160" y="4450"/>
                <a:ext cx="3403" cy="1113"/>
              </a:xfrm>
              <a:prstGeom prst="rect">
                <a:avLst/>
              </a:prstGeom>
              <a:noFill/>
            </p:spPr>
            <p:txBody>
              <a:bodyPr wrap="square" rtlCol="0">
                <a:spAutoFit/>
              </a:bodyPr>
              <a:p>
                <a:pPr lvl="0">
                  <a:lnSpc>
                    <a:spcPct val="100000"/>
                  </a:lnSpc>
                  <a:spcBef>
                    <a:spcPct val="0"/>
                  </a:spcBef>
                  <a:spcAft>
                    <a:spcPct val="35000"/>
                  </a:spcAft>
                </a:pPr>
                <a:r>
                  <a:rPr altLang="en-US" sz="2000" b="1">
                    <a:solidFill>
                      <a:srgbClr val="7F5941"/>
                    </a:solidFill>
                    <a:latin typeface="Century Gothic" panose="020B0502020202020204" charset="0"/>
                    <a:cs typeface="Century Gothic" panose="020B0502020202020204" charset="0"/>
                    <a:sym typeface="+mn-ea"/>
                  </a:rPr>
                  <a:t>Gun Yu Tamed the Flood</a:t>
                </a:r>
                <a:endParaRPr lang="en-US" altLang="zh-CN" sz="2800" b="1">
                  <a:solidFill>
                    <a:srgbClr val="7F5941"/>
                  </a:solidFill>
                  <a:latin typeface="Century Gothic" panose="020B0502020202020204" charset="0"/>
                  <a:cs typeface="Century Gothic" panose="020B0502020202020204" charset="0"/>
                </a:endParaRPr>
              </a:p>
            </p:txBody>
          </p:sp>
        </p:grpSp>
        <p:sp>
          <p:nvSpPr>
            <p:cNvPr id="35" name="左大括号 34"/>
            <p:cNvSpPr/>
            <p:nvPr/>
          </p:nvSpPr>
          <p:spPr>
            <a:xfrm>
              <a:off x="9757" y="6674"/>
              <a:ext cx="461" cy="2366"/>
            </a:xfrm>
            <a:prstGeom prst="leftBrace">
              <a:avLst/>
            </a:prstGeom>
            <a:ln w="19050">
              <a:solidFill>
                <a:srgbClr val="DEBE7D"/>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44" name="组合 43"/>
            <p:cNvGrpSpPr/>
            <p:nvPr/>
          </p:nvGrpSpPr>
          <p:grpSpPr>
            <a:xfrm>
              <a:off x="14604" y="6139"/>
              <a:ext cx="3874" cy="1102"/>
              <a:chOff x="925" y="4450"/>
              <a:chExt cx="3874" cy="1102"/>
            </a:xfrm>
          </p:grpSpPr>
          <p:sp>
            <p:nvSpPr>
              <p:cNvPr id="45" name="圆角矩形 44"/>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nvSpPr>
            <p:spPr>
              <a:xfrm>
                <a:off x="1042" y="4704"/>
                <a:ext cx="3639" cy="628"/>
              </a:xfrm>
              <a:prstGeom prst="rect">
                <a:avLst/>
              </a:prstGeom>
              <a:noFill/>
            </p:spPr>
            <p:txBody>
              <a:bodyPr wrap="square" rtlCol="0">
                <a:spAutoFit/>
              </a:bodyPr>
              <a:p>
                <a:pPr lvl="0" algn="ctr">
                  <a:lnSpc>
                    <a:spcPct val="100000"/>
                  </a:lnSpc>
                  <a:spcBef>
                    <a:spcPct val="0"/>
                  </a:spcBef>
                  <a:spcAft>
                    <a:spcPct val="35000"/>
                  </a:spcAft>
                </a:pPr>
                <a:r>
                  <a:rPr lang="en-US" sz="2000" b="1" i="1">
                    <a:solidFill>
                      <a:srgbClr val="7F5956"/>
                    </a:solidFill>
                    <a:latin typeface="Times New Roman" panose="02020603050405020304" pitchFamily="18" charset="0"/>
                    <a:cs typeface="Times New Roman" panose="02020603050405020304" pitchFamily="18" charset="0"/>
                  </a:rPr>
                  <a:t>drought</a:t>
                </a:r>
                <a:endParaRPr lang="en-US" altLang="zh-CN" sz="2800" b="1">
                  <a:solidFill>
                    <a:srgbClr val="7F5941"/>
                  </a:solidFill>
                  <a:latin typeface="Century Gothic" panose="020B0502020202020204" charset="0"/>
                  <a:cs typeface="Century Gothic" panose="020B0502020202020204" charset="0"/>
                </a:endParaRPr>
              </a:p>
            </p:txBody>
          </p:sp>
        </p:grpSp>
        <p:grpSp>
          <p:nvGrpSpPr>
            <p:cNvPr id="47" name="组合 46"/>
            <p:cNvGrpSpPr/>
            <p:nvPr/>
          </p:nvGrpSpPr>
          <p:grpSpPr>
            <a:xfrm>
              <a:off x="14721" y="8374"/>
              <a:ext cx="3874" cy="1102"/>
              <a:chOff x="925" y="4450"/>
              <a:chExt cx="3874" cy="1102"/>
            </a:xfrm>
          </p:grpSpPr>
          <p:sp>
            <p:nvSpPr>
              <p:cNvPr id="48" name="圆角矩形 47"/>
              <p:cNvSpPr/>
              <p:nvPr/>
            </p:nvSpPr>
            <p:spPr>
              <a:xfrm>
                <a:off x="925" y="4450"/>
                <a:ext cx="3874" cy="1102"/>
              </a:xfrm>
              <a:prstGeom prst="roundRect">
                <a:avLst/>
              </a:prstGeom>
              <a:solidFill>
                <a:srgbClr val="DE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文本框 48"/>
              <p:cNvSpPr txBox="1"/>
              <p:nvPr/>
            </p:nvSpPr>
            <p:spPr>
              <a:xfrm>
                <a:off x="1042" y="4704"/>
                <a:ext cx="3639" cy="628"/>
              </a:xfrm>
              <a:prstGeom prst="rect">
                <a:avLst/>
              </a:prstGeom>
              <a:noFill/>
            </p:spPr>
            <p:txBody>
              <a:bodyPr wrap="square" rtlCol="0">
                <a:spAutoFit/>
              </a:bodyPr>
              <a:p>
                <a:pPr lvl="0" algn="ctr">
                  <a:lnSpc>
                    <a:spcPct val="100000"/>
                  </a:lnSpc>
                  <a:spcBef>
                    <a:spcPct val="0"/>
                  </a:spcBef>
                  <a:spcAft>
                    <a:spcPct val="35000"/>
                  </a:spcAft>
                </a:pPr>
                <a:r>
                  <a:rPr lang="en-US" sz="2000" b="1" i="1">
                    <a:solidFill>
                      <a:srgbClr val="7F5956"/>
                    </a:solidFill>
                    <a:latin typeface="Times New Roman" panose="02020603050405020304" pitchFamily="18" charset="0"/>
                    <a:cs typeface="Times New Roman" panose="02020603050405020304" pitchFamily="18" charset="0"/>
                  </a:rPr>
                  <a:t>flood</a:t>
                </a:r>
                <a:endParaRPr lang="en-US" altLang="zh-CN" sz="2800" b="1">
                  <a:solidFill>
                    <a:srgbClr val="7F5941"/>
                  </a:solidFill>
                  <a:latin typeface="Century Gothic" panose="020B0502020202020204" charset="0"/>
                  <a:cs typeface="Century Gothic" panose="020B0502020202020204" charset="0"/>
                </a:endParaRPr>
              </a:p>
            </p:txBody>
          </p:sp>
        </p:grpSp>
        <p:cxnSp>
          <p:nvCxnSpPr>
            <p:cNvPr id="50" name="直接连接符 49"/>
            <p:cNvCxnSpPr>
              <a:stCxn id="27" idx="3"/>
            </p:cNvCxnSpPr>
            <p:nvPr/>
          </p:nvCxnSpPr>
          <p:spPr>
            <a:xfrm flipV="1">
              <a:off x="14253" y="6696"/>
              <a:ext cx="361" cy="5"/>
            </a:xfrm>
            <a:prstGeom prst="line">
              <a:avLst/>
            </a:prstGeom>
            <a:ln w="44450">
              <a:solidFill>
                <a:srgbClr val="E5D4B4"/>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1" idx="3"/>
              <a:endCxn id="48" idx="1"/>
            </p:cNvCxnSpPr>
            <p:nvPr/>
          </p:nvCxnSpPr>
          <p:spPr>
            <a:xfrm>
              <a:off x="14253" y="8914"/>
              <a:ext cx="468" cy="11"/>
            </a:xfrm>
            <a:prstGeom prst="line">
              <a:avLst/>
            </a:prstGeom>
            <a:ln w="44450">
              <a:solidFill>
                <a:srgbClr val="E5D4B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par>
                                <p:cTn id="13" presetID="1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p:tgtEl>
                                          <p:spTgt spid="52"/>
                                        </p:tgtEl>
                                        <p:attrNameLst>
                                          <p:attrName>ppt_y</p:attrName>
                                        </p:attrNameLst>
                                      </p:cBhvr>
                                      <p:tavLst>
                                        <p:tav tm="0">
                                          <p:val>
                                            <p:strVal val="#ppt_y+#ppt_h*1.125000"/>
                                          </p:val>
                                        </p:tav>
                                        <p:tav tm="100000">
                                          <p:val>
                                            <p:strVal val="#ppt_y"/>
                                          </p:val>
                                        </p:tav>
                                      </p:tavLst>
                                    </p:anim>
                                    <p:animEffect transition="in" filter="wipe(up)">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ppt_y</p:attrName>
                                        </p:attrNameLst>
                                      </p:cBhvr>
                                      <p:tavLst>
                                        <p:tav tm="0">
                                          <p:val>
                                            <p:strVal val="#ppt_y+#ppt_h*1.125000"/>
                                          </p:val>
                                        </p:tav>
                                        <p:tav tm="100000">
                                          <p:val>
                                            <p:strVal val="#ppt_y"/>
                                          </p:val>
                                        </p:tav>
                                      </p:tavLst>
                                    </p:anim>
                                    <p:animEffect transition="in" filter="wipe(up)">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5315" y="897255"/>
            <a:ext cx="11271885" cy="521970"/>
          </a:xfrm>
          <a:prstGeom prst="rect">
            <a:avLst/>
          </a:prstGeom>
          <a:noFill/>
        </p:spPr>
        <p:txBody>
          <a:bodyPr wrap="square" rtlCol="0">
            <a:spAutoFit/>
          </a:bodyPr>
          <a:p>
            <a:pPr>
              <a:lnSpc>
                <a:spcPct val="100000"/>
              </a:lnSpc>
              <a:spcBef>
                <a:spcPct val="0"/>
              </a:spcBef>
              <a:spcAft>
                <a:spcPct val="35000"/>
              </a:spcAft>
            </a:pPr>
            <a:r>
              <a:rPr lang="en-US" altLang="zh-CN" sz="2800" b="1">
                <a:latin typeface="Century Gothic" panose="020B0502020202020204" charset="0"/>
                <a:cs typeface="Century Gothic" panose="020B0502020202020204" charset="0"/>
              </a:rPr>
              <a:t>Conquest</a:t>
            </a:r>
            <a:r>
              <a:rPr lang="en-US" altLang="zh-CN" sz="2800" b="1" i="1">
                <a:latin typeface="Century Gothic" panose="020B0502020202020204" charset="0"/>
                <a:cs typeface="Century Gothic" panose="020B0502020202020204" charset="0"/>
              </a:rPr>
              <a:t> -- </a:t>
            </a:r>
            <a:r>
              <a:rPr altLang="en-US" sz="2800" b="1" i="1">
                <a:latin typeface="Century Gothic" panose="020B0502020202020204" charset="0"/>
                <a:cs typeface="Century Gothic" panose="020B0502020202020204" charset="0"/>
                <a:sym typeface="+mn-ea"/>
              </a:rPr>
              <a:t>Houyi Shot the Suns</a:t>
            </a:r>
            <a:r>
              <a:rPr lang="en-US" sz="2800" b="1">
                <a:latin typeface="Century Gothic" panose="020B0502020202020204" charset="0"/>
                <a:cs typeface="Century Gothic" panose="020B0502020202020204" charset="0"/>
                <a:sym typeface="+mn-ea"/>
              </a:rPr>
              <a:t> and </a:t>
            </a:r>
            <a:r>
              <a:rPr altLang="en-US" sz="2800" b="1" i="1">
                <a:latin typeface="Century Gothic" panose="020B0502020202020204" charset="0"/>
                <a:cs typeface="Century Gothic" panose="020B0502020202020204" charset="0"/>
                <a:sym typeface="+mn-ea"/>
              </a:rPr>
              <a:t>Gun Yu Tamed the Flood</a:t>
            </a:r>
            <a:endParaRPr lang="en-US" altLang="en-US" sz="2800" b="1" i="1">
              <a:latin typeface="Century Gothic" panose="020B0502020202020204" charset="0"/>
              <a:cs typeface="Century Gothic" panose="020B0502020202020204" charset="0"/>
              <a:sym typeface="+mn-ea"/>
            </a:endParaRPr>
          </a:p>
        </p:txBody>
      </p:sp>
      <p:sp>
        <p:nvSpPr>
          <p:cNvPr id="6" name="文本框 5"/>
          <p:cNvSpPr txBox="1"/>
          <p:nvPr/>
        </p:nvSpPr>
        <p:spPr>
          <a:xfrm>
            <a:off x="2318385" y="1917700"/>
            <a:ext cx="1592580" cy="521970"/>
          </a:xfrm>
          <a:prstGeom prst="rect">
            <a:avLst/>
          </a:prstGeom>
          <a:noFill/>
        </p:spPr>
        <p:txBody>
          <a:bodyPr wrap="square" rtlCol="0">
            <a:spAutoFit/>
          </a:bodyPr>
          <a:p>
            <a:r>
              <a:rPr lang="en-US" altLang="zh-CN" sz="2800" b="1">
                <a:latin typeface="Century Gothic" panose="020B0502020202020204" charset="0"/>
                <a:cs typeface="Century Gothic" panose="020B0502020202020204" charset="0"/>
              </a:rPr>
              <a:t>Drought</a:t>
            </a:r>
            <a:endParaRPr lang="en-US" altLang="zh-CN" sz="2800" b="1">
              <a:latin typeface="Century Gothic" panose="020B0502020202020204" charset="0"/>
              <a:cs typeface="Century Gothic" panose="020B0502020202020204" charset="0"/>
            </a:endParaRPr>
          </a:p>
        </p:txBody>
      </p:sp>
      <p:sp>
        <p:nvSpPr>
          <p:cNvPr id="12" name="文本框 11"/>
          <p:cNvSpPr txBox="1"/>
          <p:nvPr/>
        </p:nvSpPr>
        <p:spPr>
          <a:xfrm>
            <a:off x="7899400" y="1917700"/>
            <a:ext cx="1592580" cy="521970"/>
          </a:xfrm>
          <a:prstGeom prst="rect">
            <a:avLst/>
          </a:prstGeom>
          <a:noFill/>
        </p:spPr>
        <p:txBody>
          <a:bodyPr wrap="square" rtlCol="0">
            <a:spAutoFit/>
          </a:bodyPr>
          <a:p>
            <a:r>
              <a:rPr lang="en-US" altLang="zh-CN" sz="2800" b="1">
                <a:latin typeface="Century Gothic" panose="020B0502020202020204" charset="0"/>
                <a:cs typeface="Century Gothic" panose="020B0502020202020204" charset="0"/>
              </a:rPr>
              <a:t>Flood</a:t>
            </a:r>
            <a:endParaRPr lang="en-US" altLang="zh-CN" sz="2800" b="1">
              <a:latin typeface="Century Gothic" panose="020B0502020202020204" charset="0"/>
              <a:cs typeface="Century Gothic" panose="020B0502020202020204" charset="0"/>
            </a:endParaRPr>
          </a:p>
        </p:txBody>
      </p:sp>
      <p:grpSp>
        <p:nvGrpSpPr>
          <p:cNvPr id="29" name="组合 28"/>
          <p:cNvGrpSpPr/>
          <p:nvPr/>
        </p:nvGrpSpPr>
        <p:grpSpPr>
          <a:xfrm>
            <a:off x="6184900" y="2439670"/>
            <a:ext cx="5307330" cy="4307205"/>
            <a:chOff x="9740" y="3842"/>
            <a:chExt cx="8358" cy="6783"/>
          </a:xfrm>
        </p:grpSpPr>
        <p:grpSp>
          <p:nvGrpSpPr>
            <p:cNvPr id="17" name="组合 16"/>
            <p:cNvGrpSpPr/>
            <p:nvPr/>
          </p:nvGrpSpPr>
          <p:grpSpPr>
            <a:xfrm>
              <a:off x="10013" y="4776"/>
              <a:ext cx="7812" cy="5358"/>
              <a:chOff x="9103" y="4756"/>
              <a:chExt cx="7812" cy="5358"/>
            </a:xfrm>
          </p:grpSpPr>
          <p:sp>
            <p:nvSpPr>
              <p:cNvPr id="13" name="文本框 12"/>
              <p:cNvSpPr txBox="1"/>
              <p:nvPr/>
            </p:nvSpPr>
            <p:spPr>
              <a:xfrm>
                <a:off x="9534" y="4756"/>
                <a:ext cx="6500" cy="725"/>
              </a:xfrm>
              <a:prstGeom prst="rect">
                <a:avLst/>
              </a:prstGeom>
              <a:noFill/>
            </p:spPr>
            <p:txBody>
              <a:bodyPr wrap="square" rtlCol="0">
                <a:spAutoFit/>
              </a:bodyPr>
              <a:p>
                <a:pPr>
                  <a:lnSpc>
                    <a:spcPct val="100000"/>
                  </a:lnSpc>
                  <a:spcBef>
                    <a:spcPct val="0"/>
                  </a:spcBef>
                  <a:spcAft>
                    <a:spcPct val="35000"/>
                  </a:spcAft>
                </a:pPr>
                <a:r>
                  <a:rPr altLang="en-US" sz="2400" b="1" i="1">
                    <a:latin typeface="Century Gothic" panose="020B0502020202020204" charset="0"/>
                    <a:cs typeface="Century Gothic" panose="020B0502020202020204" charset="0"/>
                    <a:sym typeface="+mn-ea"/>
                  </a:rPr>
                  <a:t>Gun Yu Tamed the Flood</a:t>
                </a:r>
                <a:endParaRPr lang="en-US" altLang="en-US" sz="2400" b="1">
                  <a:latin typeface="Century Gothic" panose="020B0502020202020204" charset="0"/>
                  <a:cs typeface="Century Gothic" panose="020B0502020202020204" charset="0"/>
                  <a:sym typeface="+mn-ea"/>
                </a:endParaRPr>
              </a:p>
            </p:txBody>
          </p:sp>
          <p:sp>
            <p:nvSpPr>
              <p:cNvPr id="14" name="文本框 13"/>
              <p:cNvSpPr txBox="1"/>
              <p:nvPr/>
            </p:nvSpPr>
            <p:spPr>
              <a:xfrm>
                <a:off x="9103" y="5608"/>
                <a:ext cx="7812" cy="4506"/>
              </a:xfrm>
              <a:prstGeom prst="rect">
                <a:avLst/>
              </a:prstGeom>
              <a:noFill/>
            </p:spPr>
            <p:txBody>
              <a:bodyPr wrap="square" rtlCol="0">
                <a:spAutoFit/>
              </a:bodyPr>
              <a:p>
                <a:pPr fontAlgn="auto">
                  <a:lnSpc>
                    <a:spcPct val="150000"/>
                  </a:lnSpc>
                </a:pPr>
                <a:r>
                  <a:rPr lang="zh-CN" altLang="en-US" sz="2000" b="1" i="1">
                    <a:latin typeface="Times New Roman" panose="02020603050405020304" pitchFamily="18" charset="0"/>
                    <a:cs typeface="Times New Roman" panose="02020603050405020304" pitchFamily="18" charset="0"/>
                  </a:rPr>
                  <a:t> Gun stealed the God's magical soil to block floods in the human world, but was killed as being discovered. And Yu, the son of Gun, determined to follow in his father's footsteps and finally succeeded in taming the floods by dredging.</a:t>
                </a:r>
                <a:endParaRPr lang="zh-CN" altLang="en-US" sz="2000" b="1" i="1">
                  <a:latin typeface="Times New Roman" panose="02020603050405020304" pitchFamily="18" charset="0"/>
                  <a:cs typeface="Times New Roman" panose="02020603050405020304" pitchFamily="18" charset="0"/>
                </a:endParaRPr>
              </a:p>
            </p:txBody>
          </p:sp>
        </p:grpSp>
        <p:sp>
          <p:nvSpPr>
            <p:cNvPr id="20" name="圆角矩形 19"/>
            <p:cNvSpPr/>
            <p:nvPr/>
          </p:nvSpPr>
          <p:spPr>
            <a:xfrm>
              <a:off x="9740" y="4285"/>
              <a:ext cx="8358" cy="6341"/>
            </a:xfrm>
            <a:prstGeom prst="roundRect">
              <a:avLst/>
            </a:prstGeom>
            <a:noFill/>
            <a:ln w="317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 name="直接箭头连接符 21"/>
            <p:cNvCxnSpPr/>
            <p:nvPr/>
          </p:nvCxnSpPr>
          <p:spPr>
            <a:xfrm>
              <a:off x="13348" y="3842"/>
              <a:ext cx="5" cy="443"/>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64185" y="2439670"/>
            <a:ext cx="5307330" cy="4307840"/>
            <a:chOff x="731" y="3842"/>
            <a:chExt cx="8358" cy="6784"/>
          </a:xfrm>
        </p:grpSpPr>
        <p:sp>
          <p:nvSpPr>
            <p:cNvPr id="18" name="圆角矩形 17"/>
            <p:cNvSpPr/>
            <p:nvPr/>
          </p:nvSpPr>
          <p:spPr>
            <a:xfrm>
              <a:off x="731" y="4285"/>
              <a:ext cx="8358" cy="6341"/>
            </a:xfrm>
            <a:prstGeom prst="roundRect">
              <a:avLst/>
            </a:prstGeom>
            <a:noFill/>
            <a:ln w="317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450" y="4627"/>
              <a:ext cx="4920" cy="725"/>
            </a:xfrm>
            <a:prstGeom prst="rect">
              <a:avLst/>
            </a:prstGeom>
            <a:noFill/>
          </p:spPr>
          <p:txBody>
            <a:bodyPr wrap="square" rtlCol="0">
              <a:spAutoFit/>
            </a:bodyPr>
            <a:p>
              <a:r>
                <a:rPr altLang="en-US" sz="2400" b="1" i="1">
                  <a:latin typeface="Century Gothic" panose="020B0502020202020204" charset="0"/>
                  <a:cs typeface="Century Gothic" panose="020B0502020202020204" charset="0"/>
                  <a:sym typeface="+mn-ea"/>
                </a:rPr>
                <a:t>Houyi Shot the Suns</a:t>
              </a:r>
              <a:r>
                <a:rPr lang="en-US" sz="2400" b="1">
                  <a:latin typeface="Century Gothic" panose="020B0502020202020204" charset="0"/>
                  <a:cs typeface="Century Gothic" panose="020B0502020202020204" charset="0"/>
                  <a:sym typeface="+mn-ea"/>
                </a:rPr>
                <a:t> </a:t>
              </a:r>
              <a:endParaRPr lang="en-US" altLang="en-US" sz="2400" b="1">
                <a:latin typeface="Century Gothic" panose="020B0502020202020204" charset="0"/>
                <a:cs typeface="Century Gothic" panose="020B0502020202020204" charset="0"/>
                <a:sym typeface="+mn-ea"/>
              </a:endParaRPr>
            </a:p>
          </p:txBody>
        </p:sp>
        <p:sp>
          <p:nvSpPr>
            <p:cNvPr id="15" name="文本框 14"/>
            <p:cNvSpPr txBox="1"/>
            <p:nvPr/>
          </p:nvSpPr>
          <p:spPr>
            <a:xfrm>
              <a:off x="1004" y="5266"/>
              <a:ext cx="7812" cy="5233"/>
            </a:xfrm>
            <a:prstGeom prst="rect">
              <a:avLst/>
            </a:prstGeom>
            <a:noFill/>
          </p:spPr>
          <p:txBody>
            <a:bodyPr wrap="square" rtlCol="0">
              <a:spAutoFit/>
            </a:bodyPr>
            <a:p>
              <a:pPr fontAlgn="auto">
                <a:lnSpc>
                  <a:spcPct val="150000"/>
                </a:lnSpc>
              </a:pPr>
              <a:r>
                <a:rPr lang="en-US" altLang="zh-CN" sz="2000" b="1" i="1">
                  <a:latin typeface="Times New Roman" panose="02020603050405020304" pitchFamily="18" charset="0"/>
                  <a:cs typeface="Times New Roman" panose="02020603050405020304" pitchFamily="18" charset="0"/>
                </a:rPr>
                <a:t>There were</a:t>
              </a:r>
              <a:r>
                <a:rPr lang="zh-CN" altLang="en-US" sz="2000" b="1" i="1">
                  <a:latin typeface="Times New Roman" panose="02020603050405020304" pitchFamily="18" charset="0"/>
                  <a:cs typeface="Times New Roman" panose="02020603050405020304" pitchFamily="18" charset="0"/>
                </a:rPr>
                <a:t> ten suns in the sky </a:t>
              </a:r>
              <a:r>
                <a:rPr lang="en-US" altLang="zh-CN" sz="2000" b="1" i="1">
                  <a:latin typeface="Times New Roman" panose="02020603050405020304" pitchFamily="18" charset="0"/>
                  <a:cs typeface="Times New Roman" panose="02020603050405020304" pitchFamily="18" charset="0"/>
                </a:rPr>
                <a:t>in the ancient time. They should be in place in turns, but sometimes they appeared together which brought great disaster to earth. </a:t>
              </a:r>
              <a:r>
                <a:rPr lang="en-US" sz="2000" b="1" i="1">
                  <a:latin typeface="Times New Roman" panose="02020603050405020304" pitchFamily="18" charset="0"/>
                  <a:cs typeface="Times New Roman" panose="02020603050405020304" pitchFamily="18" charset="0"/>
                </a:rPr>
                <a:t>S</a:t>
              </a:r>
              <a:r>
                <a:rPr lang="zh-CN" altLang="en-US" sz="2000" b="1" i="1">
                  <a:latin typeface="Times New Roman" panose="02020603050405020304" pitchFamily="18" charset="0"/>
                  <a:cs typeface="Times New Roman" panose="02020603050405020304" pitchFamily="18" charset="0"/>
                </a:rPr>
                <a:t>o </a:t>
              </a:r>
              <a:r>
                <a:rPr lang="en-US" altLang="zh-CN" sz="2000" b="1" i="1">
                  <a:latin typeface="Times New Roman" panose="02020603050405020304" pitchFamily="18" charset="0"/>
                  <a:cs typeface="Times New Roman" panose="02020603050405020304" pitchFamily="18" charset="0"/>
                </a:rPr>
                <a:t>people</a:t>
              </a:r>
              <a:r>
                <a:rPr lang="zh-CN" altLang="en-US" sz="2000" b="1" i="1">
                  <a:latin typeface="Times New Roman" panose="02020603050405020304" pitchFamily="18" charset="0"/>
                  <a:cs typeface="Times New Roman" panose="02020603050405020304" pitchFamily="18" charset="0"/>
                </a:rPr>
                <a:t> created a character named Yi, who shot down other nine suns for them</a:t>
              </a:r>
              <a:r>
                <a:rPr lang="en-US" altLang="zh-CN" sz="2000" b="1" i="1">
                  <a:latin typeface="Times New Roman" panose="02020603050405020304" pitchFamily="18" charset="0"/>
                  <a:cs typeface="Times New Roman" panose="02020603050405020304" pitchFamily="18" charset="0"/>
                </a:rPr>
                <a:t> to eliminate the drought</a:t>
              </a:r>
              <a:r>
                <a:rPr lang="zh-CN" altLang="en-US" sz="2000" b="1" i="1">
                  <a:latin typeface="Times New Roman" panose="02020603050405020304" pitchFamily="18" charset="0"/>
                  <a:cs typeface="Times New Roman" panose="02020603050405020304" pitchFamily="18" charset="0"/>
                </a:rPr>
                <a:t>.</a:t>
              </a:r>
              <a:endParaRPr lang="zh-CN" altLang="en-US" sz="2000" b="1" i="1">
                <a:latin typeface="Times New Roman" panose="02020603050405020304" pitchFamily="18" charset="0"/>
                <a:cs typeface="Times New Roman" panose="02020603050405020304" pitchFamily="18" charset="0"/>
              </a:endParaRPr>
            </a:p>
          </p:txBody>
        </p:sp>
        <p:cxnSp>
          <p:nvCxnSpPr>
            <p:cNvPr id="21" name="直接箭头连接符 20"/>
            <p:cNvCxnSpPr>
              <a:stCxn id="6" idx="2"/>
              <a:endCxn id="18" idx="0"/>
            </p:cNvCxnSpPr>
            <p:nvPr/>
          </p:nvCxnSpPr>
          <p:spPr>
            <a:xfrm>
              <a:off x="4905" y="3842"/>
              <a:ext cx="5" cy="443"/>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88933" y="1678260"/>
            <a:ext cx="944880" cy="1938020"/>
          </a:xfrm>
          <a:prstGeom prst="rect">
            <a:avLst/>
          </a:prstGeom>
          <a:noFill/>
        </p:spPr>
        <p:txBody>
          <a:bodyPr wrap="none" rtlCol="0">
            <a:spAutoFit/>
          </a:bodyPr>
          <a:lstStyle/>
          <a:p>
            <a:pPr algn="ctr" defTabSz="914400">
              <a:defRPr/>
            </a:pPr>
            <a:r>
              <a:rPr lang="en-US" altLang="zh-CN" sz="12000" dirty="0">
                <a:solidFill>
                  <a:srgbClr val="7F5941"/>
                </a:solidFill>
                <a:latin typeface="黑体" panose="02010609060101010101" pitchFamily="49" charset="-122"/>
                <a:ea typeface="黑体" panose="02010609060101010101" pitchFamily="49" charset="-122"/>
                <a:sym typeface="方正姚体" panose="02010601030101010101" pitchFamily="2" charset="-122"/>
              </a:rPr>
              <a:t>3</a:t>
            </a:r>
            <a:endParaRPr lang="en-US" altLang="zh-CN" sz="12000" dirty="0">
              <a:solidFill>
                <a:srgbClr val="7F5941"/>
              </a:solidFill>
              <a:latin typeface="黑体" panose="02010609060101010101" pitchFamily="49" charset="-122"/>
              <a:ea typeface="黑体" panose="02010609060101010101" pitchFamily="49" charset="-122"/>
              <a:sym typeface="方正姚体" panose="02010601030101010101" pitchFamily="2" charset="-122"/>
            </a:endParaRPr>
          </a:p>
        </p:txBody>
      </p:sp>
      <p:sp>
        <p:nvSpPr>
          <p:cNvPr id="2" name="文本框 1"/>
          <p:cNvSpPr txBox="1"/>
          <p:nvPr/>
        </p:nvSpPr>
        <p:spPr>
          <a:xfrm>
            <a:off x="4736732" y="2191909"/>
            <a:ext cx="7397750" cy="911225"/>
          </a:xfrm>
          <a:prstGeom prst="rect">
            <a:avLst/>
          </a:prstGeom>
          <a:noFill/>
        </p:spPr>
        <p:txBody>
          <a:bodyPr vert="horz" wrap="none" rtlCol="0">
            <a:spAutoFit/>
          </a:bodyPr>
          <a:p>
            <a:pPr algn="l">
              <a:buClrTx/>
              <a:buSzTx/>
              <a:buFontTx/>
            </a:pPr>
            <a:r>
              <a:rPr lang="en-US" altLang="zh-CN" sz="5330" b="1">
                <a:solidFill>
                  <a:srgbClr val="7F5941"/>
                </a:solidFill>
                <a:latin typeface="Century Gothic" panose="020B0502020202020204" charset="0"/>
                <a:cs typeface="Century Gothic" panose="020B0502020202020204" charset="0"/>
                <a:sym typeface="+mn-ea"/>
              </a:rPr>
              <a:t>Preservations of Myths</a:t>
            </a:r>
            <a:endParaRPr lang="zh-CN" altLang="en-US" sz="5335" b="1" dirty="0">
              <a:solidFill>
                <a:srgbClr val="7F5941"/>
              </a:solidFill>
              <a:latin typeface="黑体" panose="02010609060101010101" pitchFamily="49" charset="-122"/>
              <a:ea typeface="黑体" panose="02010609060101010101" pitchFamily="49" charset="-122"/>
              <a:sym typeface="方正姚体" panose="02010601030101010101" pitchFamily="2" charset="-122"/>
            </a:endParaRPr>
          </a:p>
        </p:txBody>
      </p:sp>
    </p:spTree>
  </p:cSld>
  <p:clrMapOvr>
    <a:masterClrMapping/>
  </p:clrMapOvr>
  <p:timing>
    <p:tnLst>
      <p:par>
        <p:cTn id="1" dur="indefinite" restart="never" nodeType="tmRoot"/>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0">
            <a:off x="537845" y="1586865"/>
            <a:ext cx="3813810" cy="2814955"/>
            <a:chOff x="847" y="1413"/>
            <a:chExt cx="6006" cy="4433"/>
          </a:xfrm>
        </p:grpSpPr>
        <p:sp>
          <p:nvSpPr>
            <p:cNvPr id="5" name="文本框 4"/>
            <p:cNvSpPr txBox="1"/>
            <p:nvPr/>
          </p:nvSpPr>
          <p:spPr>
            <a:xfrm>
              <a:off x="847" y="1413"/>
              <a:ext cx="6006" cy="919"/>
            </a:xfrm>
            <a:prstGeom prst="rect">
              <a:avLst/>
            </a:prstGeom>
            <a:noFill/>
          </p:spPr>
          <p:txBody>
            <a:bodyPr wrap="square" rtlCol="0">
              <a:spAutoFit/>
            </a:bodyPr>
            <a:p>
              <a:pPr>
                <a:buClrTx/>
                <a:buSzTx/>
                <a:buFontTx/>
              </a:pPr>
              <a:r>
                <a:rPr lang="en-US" altLang="zh-CN" sz="3200" b="1" i="1">
                  <a:latin typeface="Century Gothic" panose="020B0502020202020204" charset="0"/>
                  <a:cs typeface="Century Gothic" panose="020B0502020202020204" charset="0"/>
                </a:rPr>
                <a:t>Shanhai Jing</a:t>
              </a:r>
              <a:endParaRPr lang="en-US" altLang="zh-CN" sz="3200" b="1" i="1">
                <a:latin typeface="Century Gothic" panose="020B0502020202020204" charset="0"/>
                <a:cs typeface="Century Gothic" panose="020B0502020202020204" charset="0"/>
              </a:endParaRPr>
            </a:p>
          </p:txBody>
        </p:sp>
        <p:pic>
          <p:nvPicPr>
            <p:cNvPr id="11" name="图片 10"/>
            <p:cNvPicPr/>
            <p:nvPr/>
          </p:nvPicPr>
          <p:blipFill>
            <a:blip r:embed="rId1"/>
            <a:stretch>
              <a:fillRect/>
            </a:stretch>
          </p:blipFill>
          <p:spPr>
            <a:xfrm>
              <a:off x="1066" y="2332"/>
              <a:ext cx="3621" cy="3514"/>
            </a:xfrm>
            <a:prstGeom prst="rect">
              <a:avLst/>
            </a:prstGeom>
            <a:noFill/>
            <a:ln w="9525">
              <a:noFill/>
            </a:ln>
          </p:spPr>
        </p:pic>
      </p:grpSp>
      <p:grpSp>
        <p:nvGrpSpPr>
          <p:cNvPr id="3" name="组合 2"/>
          <p:cNvGrpSpPr/>
          <p:nvPr/>
        </p:nvGrpSpPr>
        <p:grpSpPr>
          <a:xfrm rot="0">
            <a:off x="3618230" y="1586865"/>
            <a:ext cx="2127250" cy="2814320"/>
            <a:chOff x="5698" y="1413"/>
            <a:chExt cx="3350" cy="4432"/>
          </a:xfrm>
        </p:grpSpPr>
        <p:sp>
          <p:nvSpPr>
            <p:cNvPr id="9" name="文本框 8"/>
            <p:cNvSpPr txBox="1"/>
            <p:nvPr/>
          </p:nvSpPr>
          <p:spPr>
            <a:xfrm>
              <a:off x="5998" y="1413"/>
              <a:ext cx="2749" cy="919"/>
            </a:xfrm>
            <a:prstGeom prst="rect">
              <a:avLst/>
            </a:prstGeom>
            <a:noFill/>
          </p:spPr>
          <p:txBody>
            <a:bodyPr wrap="square" rtlCol="0">
              <a:spAutoFit/>
            </a:bodyPr>
            <a:p>
              <a:pPr>
                <a:buClrTx/>
                <a:buSzTx/>
                <a:buFontTx/>
              </a:pPr>
              <a:r>
                <a:rPr lang="en-US" altLang="zh-CN" sz="3200" b="1" i="1">
                  <a:latin typeface="Century Gothic" panose="020B0502020202020204" charset="0"/>
                  <a:cs typeface="Century Gothic" panose="020B0502020202020204" charset="0"/>
                </a:rPr>
                <a:t>Chu Ci</a:t>
              </a:r>
              <a:endParaRPr lang="en-US" altLang="zh-CN" sz="3200" b="1">
                <a:latin typeface="Century Gothic" panose="020B0502020202020204" charset="0"/>
                <a:cs typeface="Century Gothic" panose="020B0502020202020204" charset="0"/>
              </a:endParaRPr>
            </a:p>
          </p:txBody>
        </p:sp>
        <p:pic>
          <p:nvPicPr>
            <p:cNvPr id="12" name="图片 11"/>
            <p:cNvPicPr/>
            <p:nvPr/>
          </p:nvPicPr>
          <p:blipFill>
            <a:blip r:embed="rId2"/>
            <a:srcRect l="16479" r="14981"/>
            <a:stretch>
              <a:fillRect/>
            </a:stretch>
          </p:blipFill>
          <p:spPr>
            <a:xfrm>
              <a:off x="5698" y="2331"/>
              <a:ext cx="3350" cy="3515"/>
            </a:xfrm>
            <a:prstGeom prst="rect">
              <a:avLst/>
            </a:prstGeom>
            <a:noFill/>
            <a:ln w="9525">
              <a:noFill/>
            </a:ln>
          </p:spPr>
        </p:pic>
      </p:grpSp>
      <p:grpSp>
        <p:nvGrpSpPr>
          <p:cNvPr id="20" name="组合 19"/>
          <p:cNvGrpSpPr/>
          <p:nvPr/>
        </p:nvGrpSpPr>
        <p:grpSpPr>
          <a:xfrm rot="0">
            <a:off x="6386830" y="1586230"/>
            <a:ext cx="2264410" cy="2816225"/>
            <a:chOff x="10058" y="1412"/>
            <a:chExt cx="3566" cy="4435"/>
          </a:xfrm>
        </p:grpSpPr>
        <p:sp>
          <p:nvSpPr>
            <p:cNvPr id="6" name="文本框 5"/>
            <p:cNvSpPr txBox="1"/>
            <p:nvPr/>
          </p:nvSpPr>
          <p:spPr>
            <a:xfrm>
              <a:off x="10058" y="1412"/>
              <a:ext cx="3567" cy="919"/>
            </a:xfrm>
            <a:prstGeom prst="rect">
              <a:avLst/>
            </a:prstGeom>
            <a:noFill/>
          </p:spPr>
          <p:txBody>
            <a:bodyPr wrap="square" rtlCol="0">
              <a:spAutoFit/>
            </a:bodyPr>
            <a:p>
              <a:pPr>
                <a:buClrTx/>
                <a:buSzTx/>
                <a:buFontTx/>
              </a:pPr>
              <a:r>
                <a:rPr lang="en-US" altLang="zh-CN" sz="3200" b="1" i="1">
                  <a:latin typeface="Century Gothic" panose="020B0502020202020204" charset="0"/>
                  <a:cs typeface="Century Gothic" panose="020B0502020202020204" charset="0"/>
                </a:rPr>
                <a:t>Huainanzi</a:t>
              </a:r>
              <a:endParaRPr lang="en-US" altLang="zh-CN" sz="3200" b="1">
                <a:latin typeface="Century Gothic" panose="020B0502020202020204" charset="0"/>
                <a:cs typeface="Century Gothic" panose="020B0502020202020204" charset="0"/>
              </a:endParaRPr>
            </a:p>
          </p:txBody>
        </p:sp>
        <p:pic>
          <p:nvPicPr>
            <p:cNvPr id="13" name="图片 12"/>
            <p:cNvPicPr/>
            <p:nvPr/>
          </p:nvPicPr>
          <p:blipFill>
            <a:blip r:embed="rId3"/>
            <a:stretch>
              <a:fillRect/>
            </a:stretch>
          </p:blipFill>
          <p:spPr>
            <a:xfrm>
              <a:off x="10059" y="2331"/>
              <a:ext cx="3349" cy="3516"/>
            </a:xfrm>
            <a:prstGeom prst="rect">
              <a:avLst/>
            </a:prstGeom>
            <a:noFill/>
            <a:ln w="9525">
              <a:noFill/>
            </a:ln>
          </p:spPr>
        </p:pic>
      </p:grpSp>
      <p:grpSp>
        <p:nvGrpSpPr>
          <p:cNvPr id="4" name="组合 3"/>
          <p:cNvGrpSpPr/>
          <p:nvPr/>
        </p:nvGrpSpPr>
        <p:grpSpPr>
          <a:xfrm rot="0">
            <a:off x="9156065" y="1339850"/>
            <a:ext cx="2424430" cy="3573145"/>
            <a:chOff x="14419" y="1024"/>
            <a:chExt cx="3818" cy="5627"/>
          </a:xfrm>
        </p:grpSpPr>
        <p:sp>
          <p:nvSpPr>
            <p:cNvPr id="10" name="文本框 9"/>
            <p:cNvSpPr txBox="1"/>
            <p:nvPr/>
          </p:nvSpPr>
          <p:spPr>
            <a:xfrm>
              <a:off x="14419" y="1024"/>
              <a:ext cx="3818" cy="1695"/>
            </a:xfrm>
            <a:prstGeom prst="rect">
              <a:avLst/>
            </a:prstGeom>
            <a:noFill/>
          </p:spPr>
          <p:txBody>
            <a:bodyPr wrap="square" rtlCol="0">
              <a:spAutoFit/>
            </a:bodyPr>
            <a:p>
              <a:pPr>
                <a:buClrTx/>
                <a:buSzTx/>
                <a:buFontTx/>
              </a:pPr>
              <a:r>
                <a:rPr lang="en-US" altLang="zh-CN" sz="3200" b="1" i="1">
                  <a:latin typeface="Century Gothic" panose="020B0502020202020204" charset="0"/>
                  <a:cs typeface="Century Gothic" panose="020B0502020202020204" charset="0"/>
                </a:rPr>
                <a:t>Mutianzi </a:t>
              </a:r>
              <a:endParaRPr lang="en-US" altLang="zh-CN" sz="3200" b="1" i="1">
                <a:latin typeface="Century Gothic" panose="020B0502020202020204" charset="0"/>
                <a:cs typeface="Century Gothic" panose="020B0502020202020204" charset="0"/>
              </a:endParaRPr>
            </a:p>
            <a:p>
              <a:pPr>
                <a:buClrTx/>
                <a:buSzTx/>
                <a:buFontTx/>
              </a:pPr>
              <a:r>
                <a:rPr lang="en-US" altLang="zh-CN" sz="3200" b="1" i="1">
                  <a:latin typeface="Century Gothic" panose="020B0502020202020204" charset="0"/>
                  <a:cs typeface="Century Gothic" panose="020B0502020202020204" charset="0"/>
                </a:rPr>
                <a:t>Biography</a:t>
              </a:r>
              <a:endParaRPr lang="en-US" altLang="zh-CN" sz="3200" b="1">
                <a:latin typeface="Century Gothic" panose="020B0502020202020204" charset="0"/>
                <a:cs typeface="Century Gothic" panose="020B0502020202020204" charset="0"/>
              </a:endParaRPr>
            </a:p>
          </p:txBody>
        </p:sp>
        <p:pic>
          <p:nvPicPr>
            <p:cNvPr id="103" name="图片 102"/>
            <p:cNvPicPr/>
            <p:nvPr/>
          </p:nvPicPr>
          <p:blipFill>
            <a:blip r:embed="rId4"/>
            <a:stretch>
              <a:fillRect/>
            </a:stretch>
          </p:blipFill>
          <p:spPr>
            <a:xfrm>
              <a:off x="14693" y="2719"/>
              <a:ext cx="3269" cy="3933"/>
            </a:xfrm>
            <a:prstGeom prst="rect">
              <a:avLst/>
            </a:prstGeom>
            <a:noFill/>
            <a:ln w="9525">
              <a:noFill/>
            </a:ln>
          </p:spPr>
        </p:pic>
      </p:grpSp>
      <p:grpSp>
        <p:nvGrpSpPr>
          <p:cNvPr id="16" name="组合 15"/>
          <p:cNvGrpSpPr/>
          <p:nvPr/>
        </p:nvGrpSpPr>
        <p:grpSpPr>
          <a:xfrm rot="0">
            <a:off x="314325" y="4913630"/>
            <a:ext cx="4766945" cy="1497330"/>
            <a:chOff x="735" y="6501"/>
            <a:chExt cx="7507" cy="3331"/>
          </a:xfrm>
        </p:grpSpPr>
        <p:sp>
          <p:nvSpPr>
            <p:cNvPr id="14" name="文本框 13"/>
            <p:cNvSpPr txBox="1"/>
            <p:nvPr/>
          </p:nvSpPr>
          <p:spPr>
            <a:xfrm>
              <a:off x="847" y="6652"/>
              <a:ext cx="7012" cy="3078"/>
            </a:xfrm>
            <a:prstGeom prst="rect">
              <a:avLst/>
            </a:prstGeom>
            <a:noFill/>
          </p:spPr>
          <p:txBody>
            <a:bodyPr wrap="square" rtlCol="0">
              <a:spAutoFit/>
            </a:bodyPr>
            <a:p>
              <a:r>
                <a:rPr lang="en-US" altLang="zh-CN" sz="2800" b="1">
                  <a:latin typeface="Century Gothic" panose="020B0502020202020204" charset="0"/>
                  <a:cs typeface="Century Gothic" panose="020B0502020202020204" charset="0"/>
                </a:rPr>
                <a:t>It collects the most abundant mythological materials.</a:t>
              </a:r>
              <a:endParaRPr lang="en-US" altLang="zh-CN" sz="2800" b="1">
                <a:latin typeface="Century Gothic" panose="020B0502020202020204" charset="0"/>
                <a:cs typeface="Century Gothic" panose="020B0502020202020204" charset="0"/>
              </a:endParaRPr>
            </a:p>
          </p:txBody>
        </p:sp>
        <p:sp>
          <p:nvSpPr>
            <p:cNvPr id="15" name="圆角矩形标注 14"/>
            <p:cNvSpPr/>
            <p:nvPr/>
          </p:nvSpPr>
          <p:spPr>
            <a:xfrm>
              <a:off x="735" y="6501"/>
              <a:ext cx="7507" cy="3331"/>
            </a:xfrm>
            <a:prstGeom prst="wedgeRoundRectCallout">
              <a:avLst>
                <a:gd name="adj1" fmla="val -10705"/>
                <a:gd name="adj2" fmla="val -85770"/>
                <a:gd name="adj3" fmla="val 16667"/>
              </a:avLst>
            </a:prstGeom>
            <a:noFill/>
            <a:ln>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9" name="组合 18"/>
          <p:cNvGrpSpPr/>
          <p:nvPr/>
        </p:nvGrpSpPr>
        <p:grpSpPr>
          <a:xfrm rot="0">
            <a:off x="5745480" y="4913630"/>
            <a:ext cx="3931920" cy="1487170"/>
            <a:chOff x="9177" y="7413"/>
            <a:chExt cx="6054" cy="2087"/>
          </a:xfrm>
        </p:grpSpPr>
        <p:sp>
          <p:nvSpPr>
            <p:cNvPr id="17" name="文本框 16"/>
            <p:cNvSpPr txBox="1"/>
            <p:nvPr/>
          </p:nvSpPr>
          <p:spPr>
            <a:xfrm>
              <a:off x="9515" y="7706"/>
              <a:ext cx="5716" cy="1338"/>
            </a:xfrm>
            <a:prstGeom prst="rect">
              <a:avLst/>
            </a:prstGeom>
            <a:noFill/>
          </p:spPr>
          <p:txBody>
            <a:bodyPr wrap="square" rtlCol="0">
              <a:spAutoFit/>
            </a:bodyPr>
            <a:p>
              <a:pPr algn="l">
                <a:buClrTx/>
                <a:buSzTx/>
                <a:buFontTx/>
              </a:pPr>
              <a:r>
                <a:rPr lang="en-US" altLang="zh-CN" sz="2800" b="1">
                  <a:latin typeface="Century Gothic" panose="020B0502020202020204" charset="0"/>
                  <a:cs typeface="Century Gothic" panose="020B0502020202020204" charset="0"/>
                </a:rPr>
                <a:t>Four famous myths in ancient China</a:t>
              </a:r>
              <a:endParaRPr lang="en-US" altLang="zh-CN" sz="2800" b="1">
                <a:latin typeface="Century Gothic" panose="020B0502020202020204" charset="0"/>
                <a:cs typeface="Century Gothic" panose="020B0502020202020204" charset="0"/>
              </a:endParaRPr>
            </a:p>
          </p:txBody>
        </p:sp>
        <p:sp>
          <p:nvSpPr>
            <p:cNvPr id="18" name="圆角矩形标注 17"/>
            <p:cNvSpPr/>
            <p:nvPr/>
          </p:nvSpPr>
          <p:spPr>
            <a:xfrm>
              <a:off x="9177" y="7413"/>
              <a:ext cx="6054" cy="2087"/>
            </a:xfrm>
            <a:prstGeom prst="wedgeRoundRectCallout">
              <a:avLst>
                <a:gd name="adj1" fmla="val -10705"/>
                <a:gd name="adj2" fmla="val -85770"/>
                <a:gd name="adj3" fmla="val 16667"/>
              </a:avLst>
            </a:prstGeom>
            <a:noFill/>
            <a:ln>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文本框 7"/>
          <p:cNvSpPr txBox="1"/>
          <p:nvPr/>
        </p:nvSpPr>
        <p:spPr>
          <a:xfrm>
            <a:off x="537845" y="756285"/>
            <a:ext cx="10723880" cy="583565"/>
          </a:xfrm>
          <a:prstGeom prst="rect">
            <a:avLst/>
          </a:prstGeom>
          <a:noFill/>
        </p:spPr>
        <p:txBody>
          <a:bodyPr wrap="square" rtlCol="0">
            <a:spAutoFit/>
          </a:bodyPr>
          <a:p>
            <a:pPr>
              <a:buClrTx/>
              <a:buSzTx/>
              <a:buFontTx/>
            </a:pPr>
            <a:r>
              <a:rPr lang="en-US" altLang="zh-CN" sz="3200" b="1" i="1">
                <a:latin typeface="Century Gothic" panose="020B0502020202020204" charset="0"/>
                <a:cs typeface="Century Gothic" panose="020B0502020202020204" charset="0"/>
              </a:rPr>
              <a:t>Four ancient classics with myths</a:t>
            </a:r>
            <a:endParaRPr lang="en-US" altLang="zh-CN" sz="3200" b="1">
              <a:latin typeface="Century Gothic" panose="020B0502020202020204" charset="0"/>
              <a:cs typeface="Century Gothic" panose="020B0502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tags/tag1.xml><?xml version="1.0" encoding="utf-8"?>
<p:tagLst xmlns:p="http://schemas.openxmlformats.org/presentationml/2006/main">
  <p:tag name="KSO_WM_UNIT_PLACING_PICTURE_USER_VIEWPORT" val="{&quot;height&quot;:2400,&quot;width&quot;:2364}"/>
</p:tagLst>
</file>

<file path=ppt/theme/theme1.xml><?xml version="1.0" encoding="utf-8"?>
<a:theme xmlns:a="http://schemas.openxmlformats.org/drawingml/2006/main" name="https://www.docer.com/works?userid=32703737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稻壳鸭鸭</Template>
  <TotalTime>0</TotalTime>
  <Words>2077</Words>
  <Application>WPS 演示</Application>
  <PresentationFormat>宽屏</PresentationFormat>
  <Paragraphs>136</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楷体</vt:lpstr>
      <vt:lpstr>黑体</vt:lpstr>
      <vt:lpstr>Times New Roman</vt:lpstr>
      <vt:lpstr>华文行楷</vt:lpstr>
      <vt:lpstr>Century Gothic</vt:lpstr>
      <vt:lpstr>Arial</vt:lpstr>
      <vt:lpstr>等线</vt:lpstr>
      <vt:lpstr>方正姚体</vt:lpstr>
      <vt:lpstr>微软雅黑</vt:lpstr>
      <vt:lpstr>Arial Unicode MS</vt:lpstr>
      <vt:lpstr>https://www.docer.com/works?userid=327037375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在下一身浩然正气</cp:lastModifiedBy>
  <cp:revision>7</cp:revision>
  <dcterms:created xsi:type="dcterms:W3CDTF">2022-03-09T12:54:00Z</dcterms:created>
  <dcterms:modified xsi:type="dcterms:W3CDTF">2022-03-14T07:17:42Z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v1.0_library_Uw79NSnsvZeRG4KVD59QvQ==</vt:lpwstr>
  </property>
  <property fmtid="{D5CDD505-2E9C-101B-9397-08002B2CF9AE}" pid="4" name="ICV">
    <vt:lpwstr>D459DD33478D466EA749723716CD9DEE</vt:lpwstr>
  </property>
</Properties>
</file>