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48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02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6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5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009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1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2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29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66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5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91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D9B9B-7B90-43E9-932C-56CAB3BBF453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E1300-11FE-4AE1-AFE9-A70E7C262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29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if China goes Green and Wins?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History. China has created a five year plan since 1953 to bolster its economy forward. In 1956 there were no privately owned industries. </a:t>
            </a:r>
            <a:endParaRPr lang="en-US" dirty="0"/>
          </a:p>
        </p:txBody>
      </p:sp>
      <p:pic>
        <p:nvPicPr>
          <p:cNvPr id="2050" name="Picture 2" descr="http://www.enn.com/image_for_articles/32412-1.jpg/med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"/>
            <a:ext cx="2667000" cy="178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760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 30 years China has gained 10% growth.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plan was begun with help from the Soviets.</a:t>
            </a:r>
          </a:p>
          <a:p>
            <a:r>
              <a:rPr lang="en-US" dirty="0" smtClean="0"/>
              <a:t>1965-some 20 million peasants starved.</a:t>
            </a:r>
          </a:p>
          <a:p>
            <a:r>
              <a:rPr lang="en-US" dirty="0" smtClean="0"/>
              <a:t>1970-basic needs prioritized</a:t>
            </a:r>
          </a:p>
          <a:p>
            <a:r>
              <a:rPr lang="en-US" dirty="0" smtClean="0"/>
              <a:t>1980-fast growth.</a:t>
            </a:r>
          </a:p>
          <a:p>
            <a:r>
              <a:rPr lang="en-US" dirty="0" smtClean="0"/>
              <a:t>1990-Thrift,self </a:t>
            </a:r>
            <a:r>
              <a:rPr lang="en-US" dirty="0" smtClean="0"/>
              <a:t>reliance,infastructure</a:t>
            </a:r>
            <a:endParaRPr lang="en-US" dirty="0" smtClean="0"/>
          </a:p>
          <a:p>
            <a:r>
              <a:rPr lang="en-US" dirty="0" smtClean="0"/>
              <a:t>1995-5 trillion GNP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04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2005-urbanization 51.5%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2010-forrest coverage to go up, pollutants to go down</a:t>
            </a:r>
          </a:p>
          <a:p>
            <a:r>
              <a:rPr lang="en-US" dirty="0" smtClean="0"/>
              <a:t>Hong Cong center of international finance</a:t>
            </a:r>
          </a:p>
          <a:p>
            <a:r>
              <a:rPr lang="en-US" dirty="0" smtClean="0"/>
              <a:t>(China asked their folks to turn over their companies to the government early-on which they did. Gov’t trained professionals.)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593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 descr="http://blogs.worldwatch.org/revolt/wp-content/uploads/2011/08/Shenzhe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491581"/>
            <a:ext cx="36576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913" y="2333625"/>
            <a:ext cx="2924175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75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History recapped: industrializing and hard work since 1953 has carried China upward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China is the leader in solar sales and wind power sales. Presently accused of undercutting the market.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055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Insulating is a priority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Wikipedia.org</a:t>
            </a:r>
          </a:p>
          <a:p>
            <a:r>
              <a:rPr lang="en-US" dirty="0" smtClean="0"/>
              <a:t>Bike riding still important to Chinese. Zhu </a:t>
            </a:r>
            <a:r>
              <a:rPr lang="en-US" dirty="0" err="1" smtClean="0"/>
              <a:t>Dongyang,cri.cn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“We definitely need China to succeed if the world is to succeed. Whatever China does will have global repercussions because a lot of the worlds manufacturing is going-on </a:t>
            </a:r>
            <a:r>
              <a:rPr lang="en-US" dirty="0" err="1" smtClean="0"/>
              <a:t>there.”Nis</a:t>
            </a:r>
            <a:r>
              <a:rPr lang="en-US" dirty="0" smtClean="0"/>
              <a:t> </a:t>
            </a:r>
            <a:r>
              <a:rPr lang="en-US" dirty="0" err="1" smtClean="0"/>
              <a:t>Hoeyrup</a:t>
            </a:r>
            <a:r>
              <a:rPr lang="en-US" dirty="0" smtClean="0"/>
              <a:t> Christensen, China daily .com.cn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9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199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What if China goes Green and Wins?</vt:lpstr>
      <vt:lpstr>For 30 years China has gained 10% growth.</vt:lpstr>
      <vt:lpstr>2005-urbanization 51.5%</vt:lpstr>
      <vt:lpstr>PowerPoint Presentation</vt:lpstr>
      <vt:lpstr>PowerPoint Presentation</vt:lpstr>
      <vt:lpstr>History recapped: industrializing and hard work since 1953 has carried China upward</vt:lpstr>
      <vt:lpstr>Insulating is a priority</vt:lpstr>
    </vt:vector>
  </TitlesOfParts>
  <Company>edward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if China goes Green and Wins?</dc:title>
  <dc:creator>Timothy Goff</dc:creator>
  <cp:lastModifiedBy>Timothy Goff</cp:lastModifiedBy>
  <cp:revision>8</cp:revision>
  <dcterms:created xsi:type="dcterms:W3CDTF">2012-10-31T16:45:04Z</dcterms:created>
  <dcterms:modified xsi:type="dcterms:W3CDTF">2012-10-31T18:08:59Z</dcterms:modified>
</cp:coreProperties>
</file>