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82" r:id="rId2"/>
    <p:sldId id="260" r:id="rId3"/>
    <p:sldId id="257" r:id="rId4"/>
    <p:sldId id="269" r:id="rId5"/>
    <p:sldId id="276" r:id="rId6"/>
    <p:sldId id="256" r:id="rId7"/>
    <p:sldId id="277" r:id="rId8"/>
    <p:sldId id="275" r:id="rId9"/>
    <p:sldId id="278" r:id="rId10"/>
    <p:sldId id="283" r:id="rId11"/>
    <p:sldId id="284" r:id="rId12"/>
    <p:sldId id="286" r:id="rId13"/>
    <p:sldId id="271" r:id="rId14"/>
    <p:sldId id="264" r:id="rId15"/>
    <p:sldId id="285" r:id="rId16"/>
    <p:sldId id="287" r:id="rId17"/>
    <p:sldId id="273" r:id="rId18"/>
    <p:sldId id="279" r:id="rId19"/>
  </p:sldIdLst>
  <p:sldSz cx="12192000" cy="6858000"/>
  <p:notesSz cx="6858000" cy="9144000"/>
  <p:embeddedFontLst>
    <p:embeddedFont>
      <p:font typeface="Arial Black" panose="020B0A04020102020204" pitchFamily="34" charset="0"/>
      <p:bold r:id="rId21"/>
    </p:embeddedFont>
    <p:embeddedFont>
      <p:font typeface="Congenial SemiBold" panose="02000503040000020004" pitchFamily="2" charset="0"/>
      <p:bold r:id="rId22"/>
    </p:embeddedFont>
    <p:embeddedFont>
      <p:font typeface="Jumble" panose="02000503000000020004" pitchFamily="2" charset="0"/>
      <p:regular r:id="rId23"/>
    </p:embeddedFont>
    <p:embeddedFont>
      <p:font typeface="等线" panose="02010600030101010101" pitchFamily="2" charset="-122"/>
      <p:regular r:id="rId24"/>
      <p:bold r:id="rId25"/>
    </p:embeddedFont>
    <p:embeddedFont>
      <p:font typeface="华文彩云" panose="02010800040101010101" pitchFamily="2" charset="-122"/>
      <p:regular r:id="rId26"/>
    </p:embeddedFont>
    <p:embeddedFont>
      <p:font typeface="华文楷体" panose="02010600040101010101" pitchFamily="2" charset="-122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3BB4F01-4B3F-4CA0-B2E4-3236E87DBE90}">
          <p14:sldIdLst>
            <p14:sldId id="282"/>
            <p14:sldId id="260"/>
            <p14:sldId id="257"/>
            <p14:sldId id="269"/>
            <p14:sldId id="276"/>
            <p14:sldId id="256"/>
            <p14:sldId id="277"/>
            <p14:sldId id="275"/>
            <p14:sldId id="278"/>
            <p14:sldId id="283"/>
            <p14:sldId id="284"/>
            <p14:sldId id="286"/>
            <p14:sldId id="271"/>
            <p14:sldId id="264"/>
            <p14:sldId id="285"/>
            <p14:sldId id="287"/>
            <p14:sldId id="273"/>
            <p14:sldId id="279"/>
          </p14:sldIdLst>
        </p14:section>
        <p14:section name="作者信息" id="{3E807D46-31B0-48A6-9257-7685A66D7A15}">
          <p14:sldIdLst/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A9"/>
    <a:srgbClr val="9F6D6A"/>
    <a:srgbClr val="ABD08F"/>
    <a:srgbClr val="F9D479"/>
    <a:srgbClr val="EECB1C"/>
    <a:srgbClr val="FEF3E1"/>
    <a:srgbClr val="FFFFFF"/>
    <a:srgbClr val="BFEDDB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4" autoAdjust="0"/>
    <p:restoredTop sz="87326" autoAdjust="0"/>
  </p:normalViewPr>
  <p:slideViewPr>
    <p:cSldViewPr snapToGrid="0" showGuides="1">
      <p:cViewPr varScale="1">
        <p:scale>
          <a:sx n="74" d="100"/>
          <a:sy n="74" d="100"/>
        </p:scale>
        <p:origin x="523" y="62"/>
      </p:cViewPr>
      <p:guideLst>
        <p:guide pos="3840"/>
        <p:guide orient="horz" pos="2160"/>
        <p:guide orient="horz" pos="527"/>
        <p:guide orient="horz" pos="37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5F1C7-1854-4861-B128-F61D85B75311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C54D7-23C6-412C-A9AB-257A1DBF06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C54D7-23C6-412C-A9AB-257A1DBF06D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C54D7-23C6-412C-A9AB-257A1DBF06D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C54D7-23C6-412C-A9AB-257A1DBF06D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C54D7-23C6-412C-A9AB-257A1DBF06D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C54D7-23C6-412C-A9AB-257A1DBF06D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C54D7-23C6-412C-A9AB-257A1DBF06D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C54D7-23C6-412C-A9AB-257A1DBF06D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屏幕&#10;&#10;描述已自动生成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tx1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81505" y="1532811"/>
            <a:ext cx="5800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头发颜色均匀一下，蓬松一点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73659" y="289752"/>
            <a:ext cx="6887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眼睛放大一点，加一点眼神光</a:t>
            </a:r>
          </a:p>
        </p:txBody>
      </p:sp>
      <p:sp>
        <p:nvSpPr>
          <p:cNvPr id="3" name="文本框 2"/>
          <p:cNvSpPr txBox="1"/>
          <p:nvPr/>
        </p:nvSpPr>
        <p:spPr>
          <a:xfrm rot="5400000">
            <a:off x="-3080035" y="3112166"/>
            <a:ext cx="6905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嘴巴不要歪嘴，调整一下微笑唇</a:t>
            </a:r>
          </a:p>
        </p:txBody>
      </p:sp>
      <p:sp>
        <p:nvSpPr>
          <p:cNvPr id="6" name="文本框 5"/>
          <p:cNvSpPr txBox="1"/>
          <p:nvPr/>
        </p:nvSpPr>
        <p:spPr>
          <a:xfrm rot="5400000">
            <a:off x="9491227" y="2681967"/>
            <a:ext cx="466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手臂</a:t>
            </a:r>
            <a:r>
              <a:rPr lang="en-US" altLang="zh-CN" sz="32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p</a:t>
            </a:r>
            <a:r>
              <a:rPr lang="zh-CN" altLang="en-US" sz="32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瘦一点，拉长脖子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7661" y="2053333"/>
            <a:ext cx="8523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发际线修整齐，发缝太宽了，补一下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17980" y="3404554"/>
            <a:ext cx="875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头缩小一点，肩膀拉宽一点，调整一下头肩比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1778" y="3059794"/>
            <a:ext cx="7168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笑的时候牙龈露得太多了，稍微修一下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51088" y="5052874"/>
            <a:ext cx="7253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调整一下大小脸，使脸部线条流畅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2497" y="6247117"/>
            <a:ext cx="997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把鼻梁弄高一点，鼻翼收小一点，让鼻子看起来更立体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37763" y="389533"/>
            <a:ext cx="256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让额头看起来饱满一些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37763" y="1656160"/>
            <a:ext cx="292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衣服</a:t>
            </a:r>
            <a:r>
              <a:rPr lang="en-US" altLang="zh-CN" sz="20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/</a:t>
            </a:r>
            <a:r>
              <a:rPr lang="zh-CN" altLang="en-US" sz="20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袜子上的褶皱修掉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921518" y="4531495"/>
            <a:ext cx="5365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露出来的打底裤</a:t>
            </a:r>
            <a:r>
              <a:rPr lang="en-US" altLang="zh-CN" sz="32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/</a:t>
            </a:r>
            <a:r>
              <a:rPr lang="zh-CN" altLang="en-US" sz="32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打底衣修掉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080381" y="3965037"/>
            <a:ext cx="806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身高和腿适当拉长一点，但不要太夸张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0" y="5698978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照片不能太亮（过曝）也不要太暗，整体光线要合适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82920" y="942102"/>
            <a:ext cx="1043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皮肤上的痘印、卡粉的地方要去掉，但皮肤的质感要保留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424875" y="2624574"/>
            <a:ext cx="6358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把背景图里的杂物</a:t>
            </a:r>
            <a:r>
              <a:rPr lang="en-US" altLang="zh-CN" sz="32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/</a:t>
            </a:r>
            <a:r>
              <a:rPr lang="zh-CN" altLang="en-US" sz="32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多余的人去掉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147871" y="4635024"/>
            <a:ext cx="4277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华文彩云" panose="02010800040101010101" pitchFamily="2" charset="-122"/>
                <a:ea typeface="华文彩云" panose="02010800040101010101" pitchFamily="2" charset="-122"/>
              </a:rPr>
              <a:t>消除斜方肌，淡化颈纹，锁骨立体化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43" grpId="0"/>
      <p:bldP spid="44" grpId="0"/>
      <p:bldP spid="45" grpId="0"/>
      <p:bldP spid="46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91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530954" y="773722"/>
            <a:ext cx="11169765" cy="5881153"/>
          </a:xfrm>
          <a:prstGeom prst="roundRect">
            <a:avLst>
              <a:gd name="adj" fmla="val 734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文本框 59"/>
          <p:cNvSpPr txBox="1"/>
          <p:nvPr/>
        </p:nvSpPr>
        <p:spPr>
          <a:xfrm>
            <a:off x="647701" y="920588"/>
            <a:ext cx="165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EF3E1"/>
                </a:solidFill>
                <a:latin typeface="Jumble" panose="02000503000000020004" pitchFamily="2" charset="0"/>
              </a:rPr>
              <a:t>Memes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01043" y="165258"/>
            <a:ext cx="998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Jumble" panose="02000503000000020004" pitchFamily="2" charset="0"/>
              </a:rPr>
              <a:t>The application of photo retouching  in China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012" y="3871509"/>
            <a:ext cx="4247464" cy="18866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47701" y="1426272"/>
            <a:ext cx="86218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ongenial SemiBold" panose="02000503040000020004" pitchFamily="2" charset="0"/>
              </a:rPr>
              <a:t>essential chatting assistant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ongenial SemiBold" panose="02000503040000020004" pitchFamily="2" charset="0"/>
              </a:rPr>
              <a:t>interesting and not offensive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78" y="3298647"/>
            <a:ext cx="2297663" cy="306399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938" y="3350334"/>
            <a:ext cx="2709084" cy="2960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91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530954" y="773722"/>
            <a:ext cx="11169765" cy="5881153"/>
          </a:xfrm>
          <a:prstGeom prst="roundRect">
            <a:avLst>
              <a:gd name="adj" fmla="val 734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文本框 59"/>
          <p:cNvSpPr txBox="1"/>
          <p:nvPr/>
        </p:nvSpPr>
        <p:spPr>
          <a:xfrm>
            <a:off x="647701" y="920588"/>
            <a:ext cx="165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EF3E1"/>
                </a:solidFill>
                <a:latin typeface="Jumble" panose="02000503000000020004" pitchFamily="2" charset="0"/>
              </a:rPr>
              <a:t>Memes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01043" y="165258"/>
            <a:ext cx="998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Jumble" panose="02000503000000020004" pitchFamily="2" charset="0"/>
              </a:rPr>
              <a:t>The application of photo retouching  in China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905" y="1652227"/>
            <a:ext cx="3490461" cy="4653948"/>
          </a:xfrm>
          <a:prstGeom prst="rect">
            <a:avLst/>
          </a:prstGeom>
        </p:spPr>
      </p:pic>
      <p:sp>
        <p:nvSpPr>
          <p:cNvPr id="6" name="箭头: 右 5"/>
          <p:cNvSpPr/>
          <p:nvPr/>
        </p:nvSpPr>
        <p:spPr>
          <a:xfrm>
            <a:off x="5156757" y="3350372"/>
            <a:ext cx="1878485" cy="546219"/>
          </a:xfrm>
          <a:prstGeom prst="rightArrow">
            <a:avLst/>
          </a:prstGeom>
          <a:noFill/>
          <a:ln>
            <a:solidFill>
              <a:srgbClr val="F791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28509e247c2fdd18223d615ed122361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680" y="1505363"/>
            <a:ext cx="3657600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91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530954" y="773722"/>
            <a:ext cx="11169765" cy="5881153"/>
          </a:xfrm>
          <a:prstGeom prst="roundRect">
            <a:avLst>
              <a:gd name="adj" fmla="val 734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文本框 59"/>
          <p:cNvSpPr txBox="1"/>
          <p:nvPr/>
        </p:nvSpPr>
        <p:spPr>
          <a:xfrm>
            <a:off x="647701" y="920588"/>
            <a:ext cx="165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EF3E1"/>
                </a:solidFill>
                <a:latin typeface="Jumble" panose="02000503000000020004" pitchFamily="2" charset="0"/>
              </a:rPr>
              <a:t>Memes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01043" y="165258"/>
            <a:ext cx="998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Jumble" panose="02000503000000020004" pitchFamily="2" charset="0"/>
              </a:rPr>
              <a:t>The application of photo retouching  in China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244" y="1965409"/>
            <a:ext cx="2791664" cy="32980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379" y="1965409"/>
            <a:ext cx="2709869" cy="3298059"/>
          </a:xfrm>
          <a:prstGeom prst="rect">
            <a:avLst/>
          </a:prstGeom>
        </p:spPr>
      </p:pic>
      <p:sp>
        <p:nvSpPr>
          <p:cNvPr id="6" name="箭头: 右 5"/>
          <p:cNvSpPr/>
          <p:nvPr/>
        </p:nvSpPr>
        <p:spPr>
          <a:xfrm>
            <a:off x="3815733" y="3429000"/>
            <a:ext cx="1683328" cy="467591"/>
          </a:xfrm>
          <a:prstGeom prst="rightArrow">
            <a:avLst/>
          </a:prstGeom>
          <a:noFill/>
          <a:ln>
            <a:solidFill>
              <a:srgbClr val="F791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8" name="e3636f14c5c39249a9f6137bf9f36bc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7735" y="1538814"/>
            <a:ext cx="2619878" cy="4715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56309" y="385334"/>
            <a:ext cx="9433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791A9"/>
                </a:solidFill>
                <a:latin typeface="Jumble" panose="02000503000000020004" pitchFamily="2" charset="0"/>
              </a:rPr>
              <a:t>The reasons of photo retouching in China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23381" y="914453"/>
            <a:ext cx="9636632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zh-CN" sz="2800" dirty="0">
                <a:latin typeface="Congenial SemiBold" panose="02000503040000020004" pitchFamily="2" charset="0"/>
              </a:rPr>
              <a:t>1.For beauty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9F6D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r>
              <a:rPr lang="en-US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making the picture closer to the appearance/scenery in the eyes.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②</a:t>
            </a:r>
            <a:r>
              <a:rPr lang="en-US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diverse definitions of beauty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Congenial SemiBold" panose="02000503040000020004" pitchFamily="2" charset="0"/>
              </a:rPr>
              <a:t>2.For emotional satisfaction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happy, nostalgic…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Congenial SemiBold" panose="02000503040000020004" pitchFamily="2" charset="0"/>
              </a:rPr>
              <a:t>3.For consumption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Congenial SemiBold" panose="02000503040000020004" pitchFamily="2" charset="0"/>
              </a:rPr>
              <a:t>…</a:t>
            </a:r>
            <a:endParaRPr lang="fr-FR" altLang="zh-CN" sz="2800" dirty="0">
              <a:latin typeface="Congenial SemiBold" panose="02000503040000020004" pitchFamily="2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67800" y="819554"/>
            <a:ext cx="853592" cy="767223"/>
            <a:chOff x="908190" y="2715308"/>
            <a:chExt cx="2618338" cy="2557818"/>
          </a:xfrm>
        </p:grpSpPr>
        <p:sp>
          <p:nvSpPr>
            <p:cNvPr id="44" name="任意多边形: 形状 43"/>
            <p:cNvSpPr/>
            <p:nvPr/>
          </p:nvSpPr>
          <p:spPr>
            <a:xfrm>
              <a:off x="908190" y="2715308"/>
              <a:ext cx="2618338" cy="2557818"/>
            </a:xfrm>
            <a:custGeom>
              <a:avLst/>
              <a:gdLst>
                <a:gd name="connsiteX0" fmla="*/ 951994 w 1916380"/>
                <a:gd name="connsiteY0" fmla="*/ 71 h 1872086"/>
                <a:gd name="connsiteX1" fmla="*/ 1117356 w 1916380"/>
                <a:gd name="connsiteY1" fmla="*/ 46874 h 1872086"/>
                <a:gd name="connsiteX2" fmla="*/ 1205288 w 1916380"/>
                <a:gd name="connsiteY2" fmla="*/ 134805 h 1872086"/>
                <a:gd name="connsiteX3" fmla="*/ 1381956 w 1916380"/>
                <a:gd name="connsiteY3" fmla="*/ 409058 h 1872086"/>
                <a:gd name="connsiteX4" fmla="*/ 1697380 w 1916380"/>
                <a:gd name="connsiteY4" fmla="*/ 492332 h 1872086"/>
                <a:gd name="connsiteX5" fmla="*/ 1906570 w 1916380"/>
                <a:gd name="connsiteY5" fmla="*/ 851598 h 1872086"/>
                <a:gd name="connsiteX6" fmla="*/ 1850116 w 1916380"/>
                <a:gd name="connsiteY6" fmla="*/ 962402 h 1872086"/>
                <a:gd name="connsiteX7" fmla="*/ 1643877 w 1916380"/>
                <a:gd name="connsiteY7" fmla="*/ 1215170 h 1872086"/>
                <a:gd name="connsiteX8" fmla="*/ 1665797 w 1916380"/>
                <a:gd name="connsiteY8" fmla="*/ 1605841 h 1872086"/>
                <a:gd name="connsiteX9" fmla="*/ 1428253 w 1916380"/>
                <a:gd name="connsiteY9" fmla="*/ 1871623 h 1872086"/>
                <a:gd name="connsiteX10" fmla="*/ 1322936 w 1916380"/>
                <a:gd name="connsiteY10" fmla="*/ 1854944 h 1872086"/>
                <a:gd name="connsiteX11" fmla="*/ 1064520 w 1916380"/>
                <a:gd name="connsiteY11" fmla="*/ 1754650 h 1872086"/>
                <a:gd name="connsiteX12" fmla="*/ 851800 w 1916380"/>
                <a:gd name="connsiteY12" fmla="*/ 1754650 h 1872086"/>
                <a:gd name="connsiteX13" fmla="*/ 593380 w 1916380"/>
                <a:gd name="connsiteY13" fmla="*/ 1854944 h 1872086"/>
                <a:gd name="connsiteX14" fmla="*/ 267203 w 1916380"/>
                <a:gd name="connsiteY14" fmla="*/ 1711158 h 1872086"/>
                <a:gd name="connsiteX15" fmla="*/ 250523 w 1916380"/>
                <a:gd name="connsiteY15" fmla="*/ 1605841 h 1872086"/>
                <a:gd name="connsiteX16" fmla="*/ 272439 w 1916380"/>
                <a:gd name="connsiteY16" fmla="*/ 1215170 h 1872086"/>
                <a:gd name="connsiteX17" fmla="*/ 66204 w 1916380"/>
                <a:gd name="connsiteY17" fmla="*/ 962402 h 1872086"/>
                <a:gd name="connsiteX18" fmla="*/ 108136 w 1916380"/>
                <a:gd name="connsiteY18" fmla="*/ 548787 h 1872086"/>
                <a:gd name="connsiteX19" fmla="*/ 218940 w 1916380"/>
                <a:gd name="connsiteY19" fmla="*/ 492332 h 1872086"/>
                <a:gd name="connsiteX20" fmla="*/ 534360 w 1916380"/>
                <a:gd name="connsiteY20" fmla="*/ 409058 h 1872086"/>
                <a:gd name="connsiteX21" fmla="*/ 711029 w 1916380"/>
                <a:gd name="connsiteY21" fmla="*/ 134805 h 1872086"/>
                <a:gd name="connsiteX22" fmla="*/ 951994 w 1916380"/>
                <a:gd name="connsiteY22" fmla="*/ 71 h 187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16380" h="1872086">
                  <a:moveTo>
                    <a:pt x="951994" y="71"/>
                  </a:moveTo>
                  <a:cubicBezTo>
                    <a:pt x="1008601" y="-1167"/>
                    <a:pt x="1066173" y="13903"/>
                    <a:pt x="1117356" y="46874"/>
                  </a:cubicBezTo>
                  <a:cubicBezTo>
                    <a:pt x="1152602" y="69578"/>
                    <a:pt x="1182583" y="99560"/>
                    <a:pt x="1205288" y="134805"/>
                  </a:cubicBezTo>
                  <a:lnTo>
                    <a:pt x="1381956" y="409058"/>
                  </a:lnTo>
                  <a:lnTo>
                    <a:pt x="1697380" y="492332"/>
                  </a:lnTo>
                  <a:cubicBezTo>
                    <a:pt x="1854354" y="533774"/>
                    <a:pt x="1948012" y="694623"/>
                    <a:pt x="1906570" y="851598"/>
                  </a:cubicBezTo>
                  <a:cubicBezTo>
                    <a:pt x="1895868" y="892134"/>
                    <a:pt x="1876620" y="929913"/>
                    <a:pt x="1850116" y="962402"/>
                  </a:cubicBezTo>
                  <a:lnTo>
                    <a:pt x="1643877" y="1215170"/>
                  </a:lnTo>
                  <a:lnTo>
                    <a:pt x="1665797" y="1605841"/>
                  </a:lnTo>
                  <a:cubicBezTo>
                    <a:pt x="1673595" y="1744832"/>
                    <a:pt x="1567242" y="1863825"/>
                    <a:pt x="1428253" y="1871623"/>
                  </a:cubicBezTo>
                  <a:cubicBezTo>
                    <a:pt x="1392360" y="1873636"/>
                    <a:pt x="1356450" y="1867951"/>
                    <a:pt x="1322936" y="1854944"/>
                  </a:cubicBezTo>
                  <a:lnTo>
                    <a:pt x="1064520" y="1754650"/>
                  </a:lnTo>
                  <a:cubicBezTo>
                    <a:pt x="996097" y="1728098"/>
                    <a:pt x="920219" y="1728098"/>
                    <a:pt x="851800" y="1754650"/>
                  </a:cubicBezTo>
                  <a:lnTo>
                    <a:pt x="593380" y="1854944"/>
                  </a:lnTo>
                  <a:cubicBezTo>
                    <a:pt x="463602" y="1905308"/>
                    <a:pt x="317570" y="1840935"/>
                    <a:pt x="267203" y="1711158"/>
                  </a:cubicBezTo>
                  <a:cubicBezTo>
                    <a:pt x="254196" y="1677644"/>
                    <a:pt x="248507" y="1641734"/>
                    <a:pt x="250523" y="1605841"/>
                  </a:cubicBezTo>
                  <a:lnTo>
                    <a:pt x="272439" y="1215170"/>
                  </a:lnTo>
                  <a:lnTo>
                    <a:pt x="66204" y="962402"/>
                  </a:lnTo>
                  <a:cubicBezTo>
                    <a:pt x="-36432" y="836605"/>
                    <a:pt x="-17661" y="651426"/>
                    <a:pt x="108136" y="548787"/>
                  </a:cubicBezTo>
                  <a:cubicBezTo>
                    <a:pt x="140621" y="522283"/>
                    <a:pt x="178400" y="503035"/>
                    <a:pt x="218940" y="492332"/>
                  </a:cubicBezTo>
                  <a:lnTo>
                    <a:pt x="534360" y="409058"/>
                  </a:lnTo>
                  <a:lnTo>
                    <a:pt x="711029" y="134805"/>
                  </a:lnTo>
                  <a:cubicBezTo>
                    <a:pt x="765979" y="49502"/>
                    <a:pt x="857648" y="2135"/>
                    <a:pt x="95199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905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>
                <a:solidFill>
                  <a:schemeClr val="lt1"/>
                </a:solidFill>
              </a:endParaRPr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1133113" y="2935032"/>
              <a:ext cx="2168492" cy="2118370"/>
            </a:xfrm>
            <a:custGeom>
              <a:avLst/>
              <a:gdLst>
                <a:gd name="connsiteX0" fmla="*/ 951994 w 1916380"/>
                <a:gd name="connsiteY0" fmla="*/ 71 h 1872086"/>
                <a:gd name="connsiteX1" fmla="*/ 1117356 w 1916380"/>
                <a:gd name="connsiteY1" fmla="*/ 46874 h 1872086"/>
                <a:gd name="connsiteX2" fmla="*/ 1205288 w 1916380"/>
                <a:gd name="connsiteY2" fmla="*/ 134805 h 1872086"/>
                <a:gd name="connsiteX3" fmla="*/ 1381956 w 1916380"/>
                <a:gd name="connsiteY3" fmla="*/ 409058 h 1872086"/>
                <a:gd name="connsiteX4" fmla="*/ 1697380 w 1916380"/>
                <a:gd name="connsiteY4" fmla="*/ 492332 h 1872086"/>
                <a:gd name="connsiteX5" fmla="*/ 1906570 w 1916380"/>
                <a:gd name="connsiteY5" fmla="*/ 851598 h 1872086"/>
                <a:gd name="connsiteX6" fmla="*/ 1850116 w 1916380"/>
                <a:gd name="connsiteY6" fmla="*/ 962402 h 1872086"/>
                <a:gd name="connsiteX7" fmla="*/ 1643877 w 1916380"/>
                <a:gd name="connsiteY7" fmla="*/ 1215170 h 1872086"/>
                <a:gd name="connsiteX8" fmla="*/ 1665797 w 1916380"/>
                <a:gd name="connsiteY8" fmla="*/ 1605841 h 1872086"/>
                <a:gd name="connsiteX9" fmla="*/ 1428253 w 1916380"/>
                <a:gd name="connsiteY9" fmla="*/ 1871623 h 1872086"/>
                <a:gd name="connsiteX10" fmla="*/ 1322936 w 1916380"/>
                <a:gd name="connsiteY10" fmla="*/ 1854944 h 1872086"/>
                <a:gd name="connsiteX11" fmla="*/ 1064520 w 1916380"/>
                <a:gd name="connsiteY11" fmla="*/ 1754650 h 1872086"/>
                <a:gd name="connsiteX12" fmla="*/ 851800 w 1916380"/>
                <a:gd name="connsiteY12" fmla="*/ 1754650 h 1872086"/>
                <a:gd name="connsiteX13" fmla="*/ 593380 w 1916380"/>
                <a:gd name="connsiteY13" fmla="*/ 1854944 h 1872086"/>
                <a:gd name="connsiteX14" fmla="*/ 267203 w 1916380"/>
                <a:gd name="connsiteY14" fmla="*/ 1711158 h 1872086"/>
                <a:gd name="connsiteX15" fmla="*/ 250523 w 1916380"/>
                <a:gd name="connsiteY15" fmla="*/ 1605841 h 1872086"/>
                <a:gd name="connsiteX16" fmla="*/ 272439 w 1916380"/>
                <a:gd name="connsiteY16" fmla="*/ 1215170 h 1872086"/>
                <a:gd name="connsiteX17" fmla="*/ 66204 w 1916380"/>
                <a:gd name="connsiteY17" fmla="*/ 962402 h 1872086"/>
                <a:gd name="connsiteX18" fmla="*/ 108136 w 1916380"/>
                <a:gd name="connsiteY18" fmla="*/ 548787 h 1872086"/>
                <a:gd name="connsiteX19" fmla="*/ 218940 w 1916380"/>
                <a:gd name="connsiteY19" fmla="*/ 492332 h 1872086"/>
                <a:gd name="connsiteX20" fmla="*/ 534360 w 1916380"/>
                <a:gd name="connsiteY20" fmla="*/ 409058 h 1872086"/>
                <a:gd name="connsiteX21" fmla="*/ 711029 w 1916380"/>
                <a:gd name="connsiteY21" fmla="*/ 134805 h 1872086"/>
                <a:gd name="connsiteX22" fmla="*/ 951994 w 1916380"/>
                <a:gd name="connsiteY22" fmla="*/ 71 h 187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16380" h="1872086">
                  <a:moveTo>
                    <a:pt x="951994" y="71"/>
                  </a:moveTo>
                  <a:cubicBezTo>
                    <a:pt x="1008601" y="-1167"/>
                    <a:pt x="1066173" y="13903"/>
                    <a:pt x="1117356" y="46874"/>
                  </a:cubicBezTo>
                  <a:cubicBezTo>
                    <a:pt x="1152602" y="69578"/>
                    <a:pt x="1182583" y="99560"/>
                    <a:pt x="1205288" y="134805"/>
                  </a:cubicBezTo>
                  <a:lnTo>
                    <a:pt x="1381956" y="409058"/>
                  </a:lnTo>
                  <a:lnTo>
                    <a:pt x="1697380" y="492332"/>
                  </a:lnTo>
                  <a:cubicBezTo>
                    <a:pt x="1854354" y="533774"/>
                    <a:pt x="1948012" y="694623"/>
                    <a:pt x="1906570" y="851598"/>
                  </a:cubicBezTo>
                  <a:cubicBezTo>
                    <a:pt x="1895868" y="892134"/>
                    <a:pt x="1876620" y="929913"/>
                    <a:pt x="1850116" y="962402"/>
                  </a:cubicBezTo>
                  <a:lnTo>
                    <a:pt x="1643877" y="1215170"/>
                  </a:lnTo>
                  <a:lnTo>
                    <a:pt x="1665797" y="1605841"/>
                  </a:lnTo>
                  <a:cubicBezTo>
                    <a:pt x="1673595" y="1744832"/>
                    <a:pt x="1567242" y="1863825"/>
                    <a:pt x="1428253" y="1871623"/>
                  </a:cubicBezTo>
                  <a:cubicBezTo>
                    <a:pt x="1392360" y="1873636"/>
                    <a:pt x="1356450" y="1867951"/>
                    <a:pt x="1322936" y="1854944"/>
                  </a:cubicBezTo>
                  <a:lnTo>
                    <a:pt x="1064520" y="1754650"/>
                  </a:lnTo>
                  <a:cubicBezTo>
                    <a:pt x="996097" y="1728098"/>
                    <a:pt x="920219" y="1728098"/>
                    <a:pt x="851800" y="1754650"/>
                  </a:cubicBezTo>
                  <a:lnTo>
                    <a:pt x="593380" y="1854944"/>
                  </a:lnTo>
                  <a:cubicBezTo>
                    <a:pt x="463602" y="1905308"/>
                    <a:pt x="317570" y="1840935"/>
                    <a:pt x="267203" y="1711158"/>
                  </a:cubicBezTo>
                  <a:cubicBezTo>
                    <a:pt x="254196" y="1677644"/>
                    <a:pt x="248507" y="1641734"/>
                    <a:pt x="250523" y="1605841"/>
                  </a:cubicBezTo>
                  <a:lnTo>
                    <a:pt x="272439" y="1215170"/>
                  </a:lnTo>
                  <a:lnTo>
                    <a:pt x="66204" y="962402"/>
                  </a:lnTo>
                  <a:cubicBezTo>
                    <a:pt x="-36432" y="836605"/>
                    <a:pt x="-17661" y="651426"/>
                    <a:pt x="108136" y="548787"/>
                  </a:cubicBezTo>
                  <a:cubicBezTo>
                    <a:pt x="140621" y="522283"/>
                    <a:pt x="178400" y="503035"/>
                    <a:pt x="218940" y="492332"/>
                  </a:cubicBezTo>
                  <a:lnTo>
                    <a:pt x="534360" y="409058"/>
                  </a:lnTo>
                  <a:lnTo>
                    <a:pt x="711029" y="134805"/>
                  </a:lnTo>
                  <a:cubicBezTo>
                    <a:pt x="765979" y="49502"/>
                    <a:pt x="857648" y="2135"/>
                    <a:pt x="951994" y="71"/>
                  </a:cubicBezTo>
                  <a:close/>
                </a:path>
              </a:pathLst>
            </a:custGeom>
            <a:solidFill>
              <a:srgbClr val="F9D47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>
                <a:solidFill>
                  <a:schemeClr val="lt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083618" y="5826335"/>
            <a:ext cx="853592" cy="767223"/>
            <a:chOff x="908190" y="2715308"/>
            <a:chExt cx="2618338" cy="2557818"/>
          </a:xfrm>
        </p:grpSpPr>
        <p:sp>
          <p:nvSpPr>
            <p:cNvPr id="3" name="任意多边形: 形状 2"/>
            <p:cNvSpPr/>
            <p:nvPr/>
          </p:nvSpPr>
          <p:spPr>
            <a:xfrm>
              <a:off x="908190" y="2715308"/>
              <a:ext cx="2618338" cy="2557818"/>
            </a:xfrm>
            <a:custGeom>
              <a:avLst/>
              <a:gdLst>
                <a:gd name="connsiteX0" fmla="*/ 951994 w 1916380"/>
                <a:gd name="connsiteY0" fmla="*/ 71 h 1872086"/>
                <a:gd name="connsiteX1" fmla="*/ 1117356 w 1916380"/>
                <a:gd name="connsiteY1" fmla="*/ 46874 h 1872086"/>
                <a:gd name="connsiteX2" fmla="*/ 1205288 w 1916380"/>
                <a:gd name="connsiteY2" fmla="*/ 134805 h 1872086"/>
                <a:gd name="connsiteX3" fmla="*/ 1381956 w 1916380"/>
                <a:gd name="connsiteY3" fmla="*/ 409058 h 1872086"/>
                <a:gd name="connsiteX4" fmla="*/ 1697380 w 1916380"/>
                <a:gd name="connsiteY4" fmla="*/ 492332 h 1872086"/>
                <a:gd name="connsiteX5" fmla="*/ 1906570 w 1916380"/>
                <a:gd name="connsiteY5" fmla="*/ 851598 h 1872086"/>
                <a:gd name="connsiteX6" fmla="*/ 1850116 w 1916380"/>
                <a:gd name="connsiteY6" fmla="*/ 962402 h 1872086"/>
                <a:gd name="connsiteX7" fmla="*/ 1643877 w 1916380"/>
                <a:gd name="connsiteY7" fmla="*/ 1215170 h 1872086"/>
                <a:gd name="connsiteX8" fmla="*/ 1665797 w 1916380"/>
                <a:gd name="connsiteY8" fmla="*/ 1605841 h 1872086"/>
                <a:gd name="connsiteX9" fmla="*/ 1428253 w 1916380"/>
                <a:gd name="connsiteY9" fmla="*/ 1871623 h 1872086"/>
                <a:gd name="connsiteX10" fmla="*/ 1322936 w 1916380"/>
                <a:gd name="connsiteY10" fmla="*/ 1854944 h 1872086"/>
                <a:gd name="connsiteX11" fmla="*/ 1064520 w 1916380"/>
                <a:gd name="connsiteY11" fmla="*/ 1754650 h 1872086"/>
                <a:gd name="connsiteX12" fmla="*/ 851800 w 1916380"/>
                <a:gd name="connsiteY12" fmla="*/ 1754650 h 1872086"/>
                <a:gd name="connsiteX13" fmla="*/ 593380 w 1916380"/>
                <a:gd name="connsiteY13" fmla="*/ 1854944 h 1872086"/>
                <a:gd name="connsiteX14" fmla="*/ 267203 w 1916380"/>
                <a:gd name="connsiteY14" fmla="*/ 1711158 h 1872086"/>
                <a:gd name="connsiteX15" fmla="*/ 250523 w 1916380"/>
                <a:gd name="connsiteY15" fmla="*/ 1605841 h 1872086"/>
                <a:gd name="connsiteX16" fmla="*/ 272439 w 1916380"/>
                <a:gd name="connsiteY16" fmla="*/ 1215170 h 1872086"/>
                <a:gd name="connsiteX17" fmla="*/ 66204 w 1916380"/>
                <a:gd name="connsiteY17" fmla="*/ 962402 h 1872086"/>
                <a:gd name="connsiteX18" fmla="*/ 108136 w 1916380"/>
                <a:gd name="connsiteY18" fmla="*/ 548787 h 1872086"/>
                <a:gd name="connsiteX19" fmla="*/ 218940 w 1916380"/>
                <a:gd name="connsiteY19" fmla="*/ 492332 h 1872086"/>
                <a:gd name="connsiteX20" fmla="*/ 534360 w 1916380"/>
                <a:gd name="connsiteY20" fmla="*/ 409058 h 1872086"/>
                <a:gd name="connsiteX21" fmla="*/ 711029 w 1916380"/>
                <a:gd name="connsiteY21" fmla="*/ 134805 h 1872086"/>
                <a:gd name="connsiteX22" fmla="*/ 951994 w 1916380"/>
                <a:gd name="connsiteY22" fmla="*/ 71 h 187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16380" h="1872086">
                  <a:moveTo>
                    <a:pt x="951994" y="71"/>
                  </a:moveTo>
                  <a:cubicBezTo>
                    <a:pt x="1008601" y="-1167"/>
                    <a:pt x="1066173" y="13903"/>
                    <a:pt x="1117356" y="46874"/>
                  </a:cubicBezTo>
                  <a:cubicBezTo>
                    <a:pt x="1152602" y="69578"/>
                    <a:pt x="1182583" y="99560"/>
                    <a:pt x="1205288" y="134805"/>
                  </a:cubicBezTo>
                  <a:lnTo>
                    <a:pt x="1381956" y="409058"/>
                  </a:lnTo>
                  <a:lnTo>
                    <a:pt x="1697380" y="492332"/>
                  </a:lnTo>
                  <a:cubicBezTo>
                    <a:pt x="1854354" y="533774"/>
                    <a:pt x="1948012" y="694623"/>
                    <a:pt x="1906570" y="851598"/>
                  </a:cubicBezTo>
                  <a:cubicBezTo>
                    <a:pt x="1895868" y="892134"/>
                    <a:pt x="1876620" y="929913"/>
                    <a:pt x="1850116" y="962402"/>
                  </a:cubicBezTo>
                  <a:lnTo>
                    <a:pt x="1643877" y="1215170"/>
                  </a:lnTo>
                  <a:lnTo>
                    <a:pt x="1665797" y="1605841"/>
                  </a:lnTo>
                  <a:cubicBezTo>
                    <a:pt x="1673595" y="1744832"/>
                    <a:pt x="1567242" y="1863825"/>
                    <a:pt x="1428253" y="1871623"/>
                  </a:cubicBezTo>
                  <a:cubicBezTo>
                    <a:pt x="1392360" y="1873636"/>
                    <a:pt x="1356450" y="1867951"/>
                    <a:pt x="1322936" y="1854944"/>
                  </a:cubicBezTo>
                  <a:lnTo>
                    <a:pt x="1064520" y="1754650"/>
                  </a:lnTo>
                  <a:cubicBezTo>
                    <a:pt x="996097" y="1728098"/>
                    <a:pt x="920219" y="1728098"/>
                    <a:pt x="851800" y="1754650"/>
                  </a:cubicBezTo>
                  <a:lnTo>
                    <a:pt x="593380" y="1854944"/>
                  </a:lnTo>
                  <a:cubicBezTo>
                    <a:pt x="463602" y="1905308"/>
                    <a:pt x="317570" y="1840935"/>
                    <a:pt x="267203" y="1711158"/>
                  </a:cubicBezTo>
                  <a:cubicBezTo>
                    <a:pt x="254196" y="1677644"/>
                    <a:pt x="248507" y="1641734"/>
                    <a:pt x="250523" y="1605841"/>
                  </a:cubicBezTo>
                  <a:lnTo>
                    <a:pt x="272439" y="1215170"/>
                  </a:lnTo>
                  <a:lnTo>
                    <a:pt x="66204" y="962402"/>
                  </a:lnTo>
                  <a:cubicBezTo>
                    <a:pt x="-36432" y="836605"/>
                    <a:pt x="-17661" y="651426"/>
                    <a:pt x="108136" y="548787"/>
                  </a:cubicBezTo>
                  <a:cubicBezTo>
                    <a:pt x="140621" y="522283"/>
                    <a:pt x="178400" y="503035"/>
                    <a:pt x="218940" y="492332"/>
                  </a:cubicBezTo>
                  <a:lnTo>
                    <a:pt x="534360" y="409058"/>
                  </a:lnTo>
                  <a:lnTo>
                    <a:pt x="711029" y="134805"/>
                  </a:lnTo>
                  <a:cubicBezTo>
                    <a:pt x="765979" y="49502"/>
                    <a:pt x="857648" y="2135"/>
                    <a:pt x="95199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905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>
                <a:solidFill>
                  <a:schemeClr val="lt1"/>
                </a:solidFill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133113" y="2935032"/>
              <a:ext cx="2168492" cy="2118370"/>
            </a:xfrm>
            <a:custGeom>
              <a:avLst/>
              <a:gdLst>
                <a:gd name="connsiteX0" fmla="*/ 951994 w 1916380"/>
                <a:gd name="connsiteY0" fmla="*/ 71 h 1872086"/>
                <a:gd name="connsiteX1" fmla="*/ 1117356 w 1916380"/>
                <a:gd name="connsiteY1" fmla="*/ 46874 h 1872086"/>
                <a:gd name="connsiteX2" fmla="*/ 1205288 w 1916380"/>
                <a:gd name="connsiteY2" fmla="*/ 134805 h 1872086"/>
                <a:gd name="connsiteX3" fmla="*/ 1381956 w 1916380"/>
                <a:gd name="connsiteY3" fmla="*/ 409058 h 1872086"/>
                <a:gd name="connsiteX4" fmla="*/ 1697380 w 1916380"/>
                <a:gd name="connsiteY4" fmla="*/ 492332 h 1872086"/>
                <a:gd name="connsiteX5" fmla="*/ 1906570 w 1916380"/>
                <a:gd name="connsiteY5" fmla="*/ 851598 h 1872086"/>
                <a:gd name="connsiteX6" fmla="*/ 1850116 w 1916380"/>
                <a:gd name="connsiteY6" fmla="*/ 962402 h 1872086"/>
                <a:gd name="connsiteX7" fmla="*/ 1643877 w 1916380"/>
                <a:gd name="connsiteY7" fmla="*/ 1215170 h 1872086"/>
                <a:gd name="connsiteX8" fmla="*/ 1665797 w 1916380"/>
                <a:gd name="connsiteY8" fmla="*/ 1605841 h 1872086"/>
                <a:gd name="connsiteX9" fmla="*/ 1428253 w 1916380"/>
                <a:gd name="connsiteY9" fmla="*/ 1871623 h 1872086"/>
                <a:gd name="connsiteX10" fmla="*/ 1322936 w 1916380"/>
                <a:gd name="connsiteY10" fmla="*/ 1854944 h 1872086"/>
                <a:gd name="connsiteX11" fmla="*/ 1064520 w 1916380"/>
                <a:gd name="connsiteY11" fmla="*/ 1754650 h 1872086"/>
                <a:gd name="connsiteX12" fmla="*/ 851800 w 1916380"/>
                <a:gd name="connsiteY12" fmla="*/ 1754650 h 1872086"/>
                <a:gd name="connsiteX13" fmla="*/ 593380 w 1916380"/>
                <a:gd name="connsiteY13" fmla="*/ 1854944 h 1872086"/>
                <a:gd name="connsiteX14" fmla="*/ 267203 w 1916380"/>
                <a:gd name="connsiteY14" fmla="*/ 1711158 h 1872086"/>
                <a:gd name="connsiteX15" fmla="*/ 250523 w 1916380"/>
                <a:gd name="connsiteY15" fmla="*/ 1605841 h 1872086"/>
                <a:gd name="connsiteX16" fmla="*/ 272439 w 1916380"/>
                <a:gd name="connsiteY16" fmla="*/ 1215170 h 1872086"/>
                <a:gd name="connsiteX17" fmla="*/ 66204 w 1916380"/>
                <a:gd name="connsiteY17" fmla="*/ 962402 h 1872086"/>
                <a:gd name="connsiteX18" fmla="*/ 108136 w 1916380"/>
                <a:gd name="connsiteY18" fmla="*/ 548787 h 1872086"/>
                <a:gd name="connsiteX19" fmla="*/ 218940 w 1916380"/>
                <a:gd name="connsiteY19" fmla="*/ 492332 h 1872086"/>
                <a:gd name="connsiteX20" fmla="*/ 534360 w 1916380"/>
                <a:gd name="connsiteY20" fmla="*/ 409058 h 1872086"/>
                <a:gd name="connsiteX21" fmla="*/ 711029 w 1916380"/>
                <a:gd name="connsiteY21" fmla="*/ 134805 h 1872086"/>
                <a:gd name="connsiteX22" fmla="*/ 951994 w 1916380"/>
                <a:gd name="connsiteY22" fmla="*/ 71 h 187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16380" h="1872086">
                  <a:moveTo>
                    <a:pt x="951994" y="71"/>
                  </a:moveTo>
                  <a:cubicBezTo>
                    <a:pt x="1008601" y="-1167"/>
                    <a:pt x="1066173" y="13903"/>
                    <a:pt x="1117356" y="46874"/>
                  </a:cubicBezTo>
                  <a:cubicBezTo>
                    <a:pt x="1152602" y="69578"/>
                    <a:pt x="1182583" y="99560"/>
                    <a:pt x="1205288" y="134805"/>
                  </a:cubicBezTo>
                  <a:lnTo>
                    <a:pt x="1381956" y="409058"/>
                  </a:lnTo>
                  <a:lnTo>
                    <a:pt x="1697380" y="492332"/>
                  </a:lnTo>
                  <a:cubicBezTo>
                    <a:pt x="1854354" y="533774"/>
                    <a:pt x="1948012" y="694623"/>
                    <a:pt x="1906570" y="851598"/>
                  </a:cubicBezTo>
                  <a:cubicBezTo>
                    <a:pt x="1895868" y="892134"/>
                    <a:pt x="1876620" y="929913"/>
                    <a:pt x="1850116" y="962402"/>
                  </a:cubicBezTo>
                  <a:lnTo>
                    <a:pt x="1643877" y="1215170"/>
                  </a:lnTo>
                  <a:lnTo>
                    <a:pt x="1665797" y="1605841"/>
                  </a:lnTo>
                  <a:cubicBezTo>
                    <a:pt x="1673595" y="1744832"/>
                    <a:pt x="1567242" y="1863825"/>
                    <a:pt x="1428253" y="1871623"/>
                  </a:cubicBezTo>
                  <a:cubicBezTo>
                    <a:pt x="1392360" y="1873636"/>
                    <a:pt x="1356450" y="1867951"/>
                    <a:pt x="1322936" y="1854944"/>
                  </a:cubicBezTo>
                  <a:lnTo>
                    <a:pt x="1064520" y="1754650"/>
                  </a:lnTo>
                  <a:cubicBezTo>
                    <a:pt x="996097" y="1728098"/>
                    <a:pt x="920219" y="1728098"/>
                    <a:pt x="851800" y="1754650"/>
                  </a:cubicBezTo>
                  <a:lnTo>
                    <a:pt x="593380" y="1854944"/>
                  </a:lnTo>
                  <a:cubicBezTo>
                    <a:pt x="463602" y="1905308"/>
                    <a:pt x="317570" y="1840935"/>
                    <a:pt x="267203" y="1711158"/>
                  </a:cubicBezTo>
                  <a:cubicBezTo>
                    <a:pt x="254196" y="1677644"/>
                    <a:pt x="248507" y="1641734"/>
                    <a:pt x="250523" y="1605841"/>
                  </a:cubicBezTo>
                  <a:lnTo>
                    <a:pt x="272439" y="1215170"/>
                  </a:lnTo>
                  <a:lnTo>
                    <a:pt x="66204" y="962402"/>
                  </a:lnTo>
                  <a:cubicBezTo>
                    <a:pt x="-36432" y="836605"/>
                    <a:pt x="-17661" y="651426"/>
                    <a:pt x="108136" y="548787"/>
                  </a:cubicBezTo>
                  <a:cubicBezTo>
                    <a:pt x="140621" y="522283"/>
                    <a:pt x="178400" y="503035"/>
                    <a:pt x="218940" y="492332"/>
                  </a:cubicBezTo>
                  <a:lnTo>
                    <a:pt x="534360" y="409058"/>
                  </a:lnTo>
                  <a:lnTo>
                    <a:pt x="711029" y="134805"/>
                  </a:lnTo>
                  <a:cubicBezTo>
                    <a:pt x="765979" y="49502"/>
                    <a:pt x="857648" y="2135"/>
                    <a:pt x="951994" y="71"/>
                  </a:cubicBezTo>
                  <a:close/>
                </a:path>
              </a:pathLst>
            </a:custGeom>
            <a:solidFill>
              <a:srgbClr val="F9D47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>
                <a:solidFill>
                  <a:schemeClr val="lt1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323381" y="6083879"/>
            <a:ext cx="963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791A9"/>
                </a:solidFill>
                <a:latin typeface="Jumble" panose="02000503000000020004" pitchFamily="2" charset="0"/>
              </a:rPr>
              <a:t>The positive influence of photo retouching  </a:t>
            </a:r>
          </a:p>
        </p:txBody>
      </p:sp>
      <p:sp>
        <p:nvSpPr>
          <p:cNvPr id="9" name="箭头: 上下 8"/>
          <p:cNvSpPr/>
          <p:nvPr/>
        </p:nvSpPr>
        <p:spPr>
          <a:xfrm>
            <a:off x="5985163" y="5437547"/>
            <a:ext cx="325385" cy="646331"/>
          </a:xfrm>
          <a:prstGeom prst="upDownArrow">
            <a:avLst/>
          </a:prstGeom>
          <a:solidFill>
            <a:srgbClr val="F9D4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ED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55969" y="530315"/>
            <a:ext cx="773776" cy="609667"/>
            <a:chOff x="9622093" y="3539648"/>
            <a:chExt cx="1999060" cy="1241406"/>
          </a:xfrm>
        </p:grpSpPr>
        <p:sp>
          <p:nvSpPr>
            <p:cNvPr id="4" name="任意多边形: 形状 3"/>
            <p:cNvSpPr/>
            <p:nvPr/>
          </p:nvSpPr>
          <p:spPr>
            <a:xfrm>
              <a:off x="9622093" y="3539648"/>
              <a:ext cx="1999060" cy="1241406"/>
            </a:xfrm>
            <a:custGeom>
              <a:avLst/>
              <a:gdLst>
                <a:gd name="connsiteX0" fmla="*/ 4577801 w 4800605"/>
                <a:gd name="connsiteY0" fmla="*/ 1874457 h 2981151"/>
                <a:gd name="connsiteX1" fmla="*/ 3904921 w 4800605"/>
                <a:gd name="connsiteY1" fmla="*/ 1697649 h 2981151"/>
                <a:gd name="connsiteX2" fmla="*/ 3946091 w 4800605"/>
                <a:gd name="connsiteY2" fmla="*/ 1269452 h 2981151"/>
                <a:gd name="connsiteX3" fmla="*/ 3748931 w 4800605"/>
                <a:gd name="connsiteY3" fmla="*/ 384594 h 2981151"/>
                <a:gd name="connsiteX4" fmla="*/ 3220860 w 4800605"/>
                <a:gd name="connsiteY4" fmla="*/ 26793 h 2981151"/>
                <a:gd name="connsiteX5" fmla="*/ 2520001 w 4800605"/>
                <a:gd name="connsiteY5" fmla="*/ 150106 h 2981151"/>
                <a:gd name="connsiteX6" fmla="*/ 2198941 w 4800605"/>
                <a:gd name="connsiteY6" fmla="*/ 790337 h 2981151"/>
                <a:gd name="connsiteX7" fmla="*/ 2070633 w 4800605"/>
                <a:gd name="connsiteY7" fmla="*/ 678492 h 2981151"/>
                <a:gd name="connsiteX8" fmla="*/ 1431221 w 4800605"/>
                <a:gd name="connsiteY8" fmla="*/ 601009 h 2981151"/>
                <a:gd name="connsiteX9" fmla="*/ 1063346 w 4800605"/>
                <a:gd name="connsiteY9" fmla="*/ 925594 h 2981151"/>
                <a:gd name="connsiteX10" fmla="*/ 984569 w 4800605"/>
                <a:gd name="connsiteY10" fmla="*/ 1346368 h 2981151"/>
                <a:gd name="connsiteX11" fmla="*/ 1005191 w 4800605"/>
                <a:gd name="connsiteY11" fmla="*/ 1518860 h 2981151"/>
                <a:gd name="connsiteX12" fmla="*/ 223471 w 4800605"/>
                <a:gd name="connsiteY12" fmla="*/ 1570112 h 2981151"/>
                <a:gd name="connsiteX13" fmla="*/ 3206 w 4800605"/>
                <a:gd name="connsiteY13" fmla="*/ 1941429 h 2981151"/>
                <a:gd name="connsiteX14" fmla="*/ 100800 w 4800605"/>
                <a:gd name="connsiteY14" fmla="*/ 2252768 h 2981151"/>
                <a:gd name="connsiteX15" fmla="*/ 1197449 w 4800605"/>
                <a:gd name="connsiteY15" fmla="*/ 2711289 h 2981151"/>
                <a:gd name="connsiteX16" fmla="*/ 2372252 w 4800605"/>
                <a:gd name="connsiteY16" fmla="*/ 2846779 h 2981151"/>
                <a:gd name="connsiteX17" fmla="*/ 2808253 w 4800605"/>
                <a:gd name="connsiteY17" fmla="*/ 2894190 h 2981151"/>
                <a:gd name="connsiteX18" fmla="*/ 3826479 w 4800605"/>
                <a:gd name="connsiteY18" fmla="*/ 2981152 h 2981151"/>
                <a:gd name="connsiteX19" fmla="*/ 4648866 w 4800605"/>
                <a:gd name="connsiteY19" fmla="*/ 2778206 h 2981151"/>
                <a:gd name="connsiteX20" fmla="*/ 4800606 w 4800605"/>
                <a:gd name="connsiteY20" fmla="*/ 2427511 h 2981151"/>
                <a:gd name="connsiteX21" fmla="*/ 4577801 w 4800605"/>
                <a:gd name="connsiteY21" fmla="*/ 1874457 h 2981151"/>
                <a:gd name="connsiteX22" fmla="*/ 2496226 w 4800605"/>
                <a:gd name="connsiteY22" fmla="*/ 2277232 h 2981151"/>
                <a:gd name="connsiteX23" fmla="*/ 2519052 w 4800605"/>
                <a:gd name="connsiteY23" fmla="*/ 2340596 h 2981151"/>
                <a:gd name="connsiteX24" fmla="*/ 2475929 w 4800605"/>
                <a:gd name="connsiteY24" fmla="*/ 2367961 h 2981151"/>
                <a:gd name="connsiteX25" fmla="*/ 2455689 w 4800605"/>
                <a:gd name="connsiteY25" fmla="*/ 2363422 h 2981151"/>
                <a:gd name="connsiteX26" fmla="*/ 2253152 w 4800605"/>
                <a:gd name="connsiteY26" fmla="*/ 2366873 h 2981151"/>
                <a:gd name="connsiteX27" fmla="*/ 2196542 w 4800605"/>
                <a:gd name="connsiteY27" fmla="*/ 2330392 h 2981151"/>
                <a:gd name="connsiteX28" fmla="*/ 2232977 w 4800605"/>
                <a:gd name="connsiteY28" fmla="*/ 2273781 h 2981151"/>
                <a:gd name="connsiteX29" fmla="*/ 2496226 w 4800605"/>
                <a:gd name="connsiteY29" fmla="*/ 2277232 h 2981151"/>
                <a:gd name="connsiteX30" fmla="*/ 2067461 w 4800605"/>
                <a:gd name="connsiteY30" fmla="*/ 1025522 h 2981151"/>
                <a:gd name="connsiteX31" fmla="*/ 2022906 w 4800605"/>
                <a:gd name="connsiteY31" fmla="*/ 1076022 h 2981151"/>
                <a:gd name="connsiteX32" fmla="*/ 1518713 w 4800605"/>
                <a:gd name="connsiteY32" fmla="*/ 1164779 h 2981151"/>
                <a:gd name="connsiteX33" fmla="*/ 1505579 w 4800605"/>
                <a:gd name="connsiteY33" fmla="*/ 1166630 h 2981151"/>
                <a:gd name="connsiteX34" fmla="*/ 1459824 w 4800605"/>
                <a:gd name="connsiteY34" fmla="*/ 1132102 h 2981151"/>
                <a:gd name="connsiteX35" fmla="*/ 1492501 w 4800605"/>
                <a:gd name="connsiteY35" fmla="*/ 1073213 h 2981151"/>
                <a:gd name="connsiteX36" fmla="*/ 2016980 w 4800605"/>
                <a:gd name="connsiteY36" fmla="*/ 980958 h 2981151"/>
                <a:gd name="connsiteX37" fmla="*/ 2067461 w 4800605"/>
                <a:gd name="connsiteY37" fmla="*/ 1025522 h 2981151"/>
                <a:gd name="connsiteX38" fmla="*/ 1379782 w 4800605"/>
                <a:gd name="connsiteY38" fmla="*/ 2367478 h 2981151"/>
                <a:gd name="connsiteX39" fmla="*/ 1388405 w 4800605"/>
                <a:gd name="connsiteY39" fmla="*/ 1946685 h 2981151"/>
                <a:gd name="connsiteX40" fmla="*/ 1320037 w 4800605"/>
                <a:gd name="connsiteY40" fmla="*/ 1805010 h 2981151"/>
                <a:gd name="connsiteX41" fmla="*/ 1430765 w 4800605"/>
                <a:gd name="connsiteY41" fmla="*/ 1436930 h 2981151"/>
                <a:gd name="connsiteX42" fmla="*/ 1401241 w 4800605"/>
                <a:gd name="connsiteY42" fmla="*/ 1439972 h 2981151"/>
                <a:gd name="connsiteX43" fmla="*/ 1396274 w 4800605"/>
                <a:gd name="connsiteY43" fmla="*/ 1440223 h 2981151"/>
                <a:gd name="connsiteX44" fmla="*/ 1348956 w 4800605"/>
                <a:gd name="connsiteY44" fmla="*/ 1397509 h 2981151"/>
                <a:gd name="connsiteX45" fmla="*/ 1391419 w 4800605"/>
                <a:gd name="connsiteY45" fmla="*/ 1345224 h 2981151"/>
                <a:gd name="connsiteX46" fmla="*/ 2145828 w 4800605"/>
                <a:gd name="connsiteY46" fmla="*/ 1288344 h 2981151"/>
                <a:gd name="connsiteX47" fmla="*/ 2188189 w 4800605"/>
                <a:gd name="connsiteY47" fmla="*/ 1340712 h 2981151"/>
                <a:gd name="connsiteX48" fmla="*/ 2135820 w 4800605"/>
                <a:gd name="connsiteY48" fmla="*/ 1383073 h 2981151"/>
                <a:gd name="connsiteX49" fmla="*/ 2048355 w 4800605"/>
                <a:gd name="connsiteY49" fmla="*/ 1384082 h 2981151"/>
                <a:gd name="connsiteX50" fmla="*/ 1891518 w 4800605"/>
                <a:gd name="connsiteY50" fmla="*/ 1738093 h 2981151"/>
                <a:gd name="connsiteX51" fmla="*/ 1950622 w 4800605"/>
                <a:gd name="connsiteY51" fmla="*/ 1858858 h 2981151"/>
                <a:gd name="connsiteX52" fmla="*/ 1944343 w 4800605"/>
                <a:gd name="connsiteY52" fmla="*/ 2372956 h 2981151"/>
                <a:gd name="connsiteX53" fmla="*/ 1955524 w 4800605"/>
                <a:gd name="connsiteY53" fmla="*/ 2653191 h 2981151"/>
                <a:gd name="connsiteX54" fmla="*/ 1992331 w 4800605"/>
                <a:gd name="connsiteY54" fmla="*/ 2723844 h 2981151"/>
                <a:gd name="connsiteX55" fmla="*/ 1345056 w 4800605"/>
                <a:gd name="connsiteY55" fmla="*/ 2641138 h 2981151"/>
                <a:gd name="connsiteX56" fmla="*/ 1379782 w 4800605"/>
                <a:gd name="connsiteY56" fmla="*/ 2367478 h 2981151"/>
                <a:gd name="connsiteX57" fmla="*/ 2711580 w 4800605"/>
                <a:gd name="connsiteY57" fmla="*/ 1008668 h 2981151"/>
                <a:gd name="connsiteX58" fmla="*/ 2768042 w 4800605"/>
                <a:gd name="connsiteY58" fmla="*/ 971963 h 2981151"/>
                <a:gd name="connsiteX59" fmla="*/ 3273406 w 4800605"/>
                <a:gd name="connsiteY59" fmla="*/ 1139841 h 2981151"/>
                <a:gd name="connsiteX60" fmla="*/ 3297144 w 4800605"/>
                <a:gd name="connsiteY60" fmla="*/ 1202870 h 2981151"/>
                <a:gd name="connsiteX61" fmla="*/ 3253733 w 4800605"/>
                <a:gd name="connsiteY61" fmla="*/ 1230859 h 2981151"/>
                <a:gd name="connsiteX62" fmla="*/ 3234115 w 4800605"/>
                <a:gd name="connsiteY62" fmla="*/ 1226608 h 2981151"/>
                <a:gd name="connsiteX63" fmla="*/ 2748275 w 4800605"/>
                <a:gd name="connsiteY63" fmla="*/ 1065148 h 2981151"/>
                <a:gd name="connsiteX64" fmla="*/ 2711580 w 4800605"/>
                <a:gd name="connsiteY64" fmla="*/ 1008668 h 2981151"/>
                <a:gd name="connsiteX65" fmla="*/ 2754987 w 4800605"/>
                <a:gd name="connsiteY65" fmla="*/ 2791398 h 2981151"/>
                <a:gd name="connsiteX66" fmla="*/ 2806969 w 4800605"/>
                <a:gd name="connsiteY66" fmla="*/ 2682259 h 2981151"/>
                <a:gd name="connsiteX67" fmla="*/ 2818150 w 4800605"/>
                <a:gd name="connsiteY67" fmla="*/ 2402024 h 2981151"/>
                <a:gd name="connsiteX68" fmla="*/ 2811871 w 4800605"/>
                <a:gd name="connsiteY68" fmla="*/ 1887926 h 2981151"/>
                <a:gd name="connsiteX69" fmla="*/ 2870975 w 4800605"/>
                <a:gd name="connsiteY69" fmla="*/ 1767161 h 2981151"/>
                <a:gd name="connsiteX70" fmla="*/ 2716159 w 4800605"/>
                <a:gd name="connsiteY70" fmla="*/ 1415189 h 2981151"/>
                <a:gd name="connsiteX71" fmla="*/ 2606200 w 4800605"/>
                <a:gd name="connsiteY71" fmla="*/ 1408792 h 2981151"/>
                <a:gd name="connsiteX72" fmla="*/ 2561422 w 4800605"/>
                <a:gd name="connsiteY72" fmla="*/ 1358488 h 2981151"/>
                <a:gd name="connsiteX73" fmla="*/ 2611726 w 4800605"/>
                <a:gd name="connsiteY73" fmla="*/ 1313709 h 2981151"/>
                <a:gd name="connsiteX74" fmla="*/ 3390106 w 4800605"/>
                <a:gd name="connsiteY74" fmla="*/ 1359837 h 2981151"/>
                <a:gd name="connsiteX75" fmla="*/ 3434215 w 4800605"/>
                <a:gd name="connsiteY75" fmla="*/ 1410736 h 2981151"/>
                <a:gd name="connsiteX76" fmla="*/ 3386757 w 4800605"/>
                <a:gd name="connsiteY76" fmla="*/ 1454966 h 2981151"/>
                <a:gd name="connsiteX77" fmla="*/ 3383316 w 4800605"/>
                <a:gd name="connsiteY77" fmla="*/ 1454845 h 2981151"/>
                <a:gd name="connsiteX78" fmla="*/ 3319864 w 4800605"/>
                <a:gd name="connsiteY78" fmla="*/ 1450817 h 2981151"/>
                <a:gd name="connsiteX79" fmla="*/ 3371102 w 4800605"/>
                <a:gd name="connsiteY79" fmla="*/ 1521957 h 2981151"/>
                <a:gd name="connsiteX80" fmla="*/ 3442456 w 4800605"/>
                <a:gd name="connsiteY80" fmla="*/ 1834087 h 2981151"/>
                <a:gd name="connsiteX81" fmla="*/ 3374088 w 4800605"/>
                <a:gd name="connsiteY81" fmla="*/ 1975753 h 2981151"/>
                <a:gd name="connsiteX82" fmla="*/ 3382711 w 4800605"/>
                <a:gd name="connsiteY82" fmla="*/ 2396546 h 2981151"/>
                <a:gd name="connsiteX83" fmla="*/ 3370395 w 4800605"/>
                <a:gd name="connsiteY83" fmla="*/ 2768002 h 2981151"/>
                <a:gd name="connsiteX84" fmla="*/ 3326642 w 4800605"/>
                <a:gd name="connsiteY84" fmla="*/ 2858278 h 2981151"/>
                <a:gd name="connsiteX85" fmla="*/ 2820299 w 4800605"/>
                <a:gd name="connsiteY85" fmla="*/ 2799703 h 2981151"/>
                <a:gd name="connsiteX86" fmla="*/ 2754987 w 4800605"/>
                <a:gd name="connsiteY86" fmla="*/ 2791398 h 298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4800605" h="2981151">
                  <a:moveTo>
                    <a:pt x="4577801" y="1874457"/>
                  </a:moveTo>
                  <a:cubicBezTo>
                    <a:pt x="4358084" y="1687129"/>
                    <a:pt x="4041527" y="1687277"/>
                    <a:pt x="3904921" y="1697649"/>
                  </a:cubicBezTo>
                  <a:cubicBezTo>
                    <a:pt x="3919404" y="1614063"/>
                    <a:pt x="3941942" y="1456910"/>
                    <a:pt x="3946091" y="1269452"/>
                  </a:cubicBezTo>
                  <a:cubicBezTo>
                    <a:pt x="3954323" y="897493"/>
                    <a:pt x="3887982" y="599781"/>
                    <a:pt x="3748931" y="384594"/>
                  </a:cubicBezTo>
                  <a:cubicBezTo>
                    <a:pt x="3626380" y="194950"/>
                    <a:pt x="3448716" y="74566"/>
                    <a:pt x="3220860" y="26793"/>
                  </a:cubicBezTo>
                  <a:cubicBezTo>
                    <a:pt x="2933445" y="-33455"/>
                    <a:pt x="2697655" y="8012"/>
                    <a:pt x="2520001" y="150106"/>
                  </a:cubicBezTo>
                  <a:cubicBezTo>
                    <a:pt x="2295159" y="329937"/>
                    <a:pt x="2222438" y="623454"/>
                    <a:pt x="2198941" y="790337"/>
                  </a:cubicBezTo>
                  <a:cubicBezTo>
                    <a:pt x="2166608" y="754953"/>
                    <a:pt x="2123988" y="715058"/>
                    <a:pt x="2070633" y="678492"/>
                  </a:cubicBezTo>
                  <a:cubicBezTo>
                    <a:pt x="1943571" y="591400"/>
                    <a:pt x="1729500" y="507238"/>
                    <a:pt x="1431221" y="601009"/>
                  </a:cubicBezTo>
                  <a:cubicBezTo>
                    <a:pt x="1262915" y="653899"/>
                    <a:pt x="1139146" y="763110"/>
                    <a:pt x="1063346" y="925594"/>
                  </a:cubicBezTo>
                  <a:cubicBezTo>
                    <a:pt x="992410" y="1077659"/>
                    <a:pt x="981360" y="1238347"/>
                    <a:pt x="984569" y="1346368"/>
                  </a:cubicBezTo>
                  <a:cubicBezTo>
                    <a:pt x="986420" y="1408429"/>
                    <a:pt x="993703" y="1469179"/>
                    <a:pt x="1005191" y="1518860"/>
                  </a:cubicBezTo>
                  <a:cubicBezTo>
                    <a:pt x="830523" y="1477058"/>
                    <a:pt x="464573" y="1417015"/>
                    <a:pt x="223471" y="1570112"/>
                  </a:cubicBezTo>
                  <a:cubicBezTo>
                    <a:pt x="98409" y="1649512"/>
                    <a:pt x="24302" y="1774444"/>
                    <a:pt x="3206" y="1941429"/>
                  </a:cubicBezTo>
                  <a:cubicBezTo>
                    <a:pt x="-10961" y="2053599"/>
                    <a:pt x="21874" y="2158346"/>
                    <a:pt x="100800" y="2252768"/>
                  </a:cubicBezTo>
                  <a:cubicBezTo>
                    <a:pt x="264976" y="2449166"/>
                    <a:pt x="633939" y="2603435"/>
                    <a:pt x="1197449" y="2711289"/>
                  </a:cubicBezTo>
                  <a:cubicBezTo>
                    <a:pt x="1659253" y="2799684"/>
                    <a:pt x="2131718" y="2834119"/>
                    <a:pt x="2372252" y="2846779"/>
                  </a:cubicBezTo>
                  <a:cubicBezTo>
                    <a:pt x="2481147" y="2852509"/>
                    <a:pt x="2632738" y="2871828"/>
                    <a:pt x="2808253" y="2894190"/>
                  </a:cubicBezTo>
                  <a:cubicBezTo>
                    <a:pt x="3120811" y="2934020"/>
                    <a:pt x="3490639" y="2981152"/>
                    <a:pt x="3826479" y="2981152"/>
                  </a:cubicBezTo>
                  <a:cubicBezTo>
                    <a:pt x="4167603" y="2981152"/>
                    <a:pt x="4473649" y="2932513"/>
                    <a:pt x="4648866" y="2778206"/>
                  </a:cubicBezTo>
                  <a:cubicBezTo>
                    <a:pt x="4749558" y="2689542"/>
                    <a:pt x="4800606" y="2571549"/>
                    <a:pt x="4800606" y="2427511"/>
                  </a:cubicBezTo>
                  <a:cubicBezTo>
                    <a:pt x="4800606" y="2186577"/>
                    <a:pt x="4725643" y="2000505"/>
                    <a:pt x="4577801" y="1874457"/>
                  </a:cubicBezTo>
                  <a:close/>
                  <a:moveTo>
                    <a:pt x="2496226" y="2277232"/>
                  </a:moveTo>
                  <a:cubicBezTo>
                    <a:pt x="2520029" y="2288422"/>
                    <a:pt x="2530251" y="2316792"/>
                    <a:pt x="2519052" y="2340596"/>
                  </a:cubicBezTo>
                  <a:cubicBezTo>
                    <a:pt x="2510941" y="2357841"/>
                    <a:pt x="2493807" y="2367961"/>
                    <a:pt x="2475929" y="2367961"/>
                  </a:cubicBezTo>
                  <a:cubicBezTo>
                    <a:pt x="2469139" y="2367961"/>
                    <a:pt x="2462246" y="2366501"/>
                    <a:pt x="2455689" y="2363422"/>
                  </a:cubicBezTo>
                  <a:cubicBezTo>
                    <a:pt x="2412938" y="2343340"/>
                    <a:pt x="2308767" y="2354874"/>
                    <a:pt x="2253152" y="2366873"/>
                  </a:cubicBezTo>
                  <a:cubicBezTo>
                    <a:pt x="2227470" y="2372491"/>
                    <a:pt x="2202104" y="2356092"/>
                    <a:pt x="2196542" y="2330392"/>
                  </a:cubicBezTo>
                  <a:cubicBezTo>
                    <a:pt x="2190979" y="2304700"/>
                    <a:pt x="2207285" y="2279362"/>
                    <a:pt x="2232977" y="2273781"/>
                  </a:cubicBezTo>
                  <a:cubicBezTo>
                    <a:pt x="2250910" y="2269902"/>
                    <a:pt x="2410575" y="2236965"/>
                    <a:pt x="2496226" y="2277232"/>
                  </a:cubicBezTo>
                  <a:close/>
                  <a:moveTo>
                    <a:pt x="2067461" y="1025522"/>
                  </a:moveTo>
                  <a:cubicBezTo>
                    <a:pt x="2069107" y="1051763"/>
                    <a:pt x="2049155" y="1074375"/>
                    <a:pt x="2022906" y="1076022"/>
                  </a:cubicBezTo>
                  <a:cubicBezTo>
                    <a:pt x="2020422" y="1076180"/>
                    <a:pt x="1771507" y="1092449"/>
                    <a:pt x="1518713" y="1164779"/>
                  </a:cubicBezTo>
                  <a:cubicBezTo>
                    <a:pt x="1514332" y="1166035"/>
                    <a:pt x="1509923" y="1166630"/>
                    <a:pt x="1505579" y="1166630"/>
                  </a:cubicBezTo>
                  <a:cubicBezTo>
                    <a:pt x="1484864" y="1166630"/>
                    <a:pt x="1465805" y="1153012"/>
                    <a:pt x="1459824" y="1132102"/>
                  </a:cubicBezTo>
                  <a:cubicBezTo>
                    <a:pt x="1452587" y="1106810"/>
                    <a:pt x="1467219" y="1080440"/>
                    <a:pt x="1492501" y="1073213"/>
                  </a:cubicBezTo>
                  <a:cubicBezTo>
                    <a:pt x="1755620" y="997924"/>
                    <a:pt x="2006432" y="981618"/>
                    <a:pt x="2016980" y="980958"/>
                  </a:cubicBezTo>
                  <a:cubicBezTo>
                    <a:pt x="2043230" y="979255"/>
                    <a:pt x="2065824" y="999273"/>
                    <a:pt x="2067461" y="1025522"/>
                  </a:cubicBezTo>
                  <a:close/>
                  <a:moveTo>
                    <a:pt x="1379782" y="2367478"/>
                  </a:moveTo>
                  <a:cubicBezTo>
                    <a:pt x="1501775" y="2137055"/>
                    <a:pt x="1451740" y="2053041"/>
                    <a:pt x="1388405" y="1946685"/>
                  </a:cubicBezTo>
                  <a:cubicBezTo>
                    <a:pt x="1363085" y="1904166"/>
                    <a:pt x="1336910" y="1860206"/>
                    <a:pt x="1320037" y="1805010"/>
                  </a:cubicBezTo>
                  <a:cubicBezTo>
                    <a:pt x="1279058" y="1670883"/>
                    <a:pt x="1362564" y="1526343"/>
                    <a:pt x="1430765" y="1436930"/>
                  </a:cubicBezTo>
                  <a:cubicBezTo>
                    <a:pt x="1420752" y="1437955"/>
                    <a:pt x="1410862" y="1438972"/>
                    <a:pt x="1401241" y="1439972"/>
                  </a:cubicBezTo>
                  <a:cubicBezTo>
                    <a:pt x="1399576" y="1440139"/>
                    <a:pt x="1397911" y="1440223"/>
                    <a:pt x="1396274" y="1440223"/>
                  </a:cubicBezTo>
                  <a:cubicBezTo>
                    <a:pt x="1372173" y="1440223"/>
                    <a:pt x="1351505" y="1422001"/>
                    <a:pt x="1348956" y="1397509"/>
                  </a:cubicBezTo>
                  <a:cubicBezTo>
                    <a:pt x="1346240" y="1371352"/>
                    <a:pt x="1365253" y="1347940"/>
                    <a:pt x="1391419" y="1345224"/>
                  </a:cubicBezTo>
                  <a:cubicBezTo>
                    <a:pt x="1458168" y="1338294"/>
                    <a:pt x="2046579" y="1277926"/>
                    <a:pt x="2145828" y="1288344"/>
                  </a:cubicBezTo>
                  <a:cubicBezTo>
                    <a:pt x="2171985" y="1291115"/>
                    <a:pt x="2190951" y="1314556"/>
                    <a:pt x="2188189" y="1340712"/>
                  </a:cubicBezTo>
                  <a:cubicBezTo>
                    <a:pt x="2185426" y="1366869"/>
                    <a:pt x="2162032" y="1385752"/>
                    <a:pt x="2135820" y="1383073"/>
                  </a:cubicBezTo>
                  <a:cubicBezTo>
                    <a:pt x="2121090" y="1381487"/>
                    <a:pt x="2090234" y="1382015"/>
                    <a:pt x="2048355" y="1384082"/>
                  </a:cubicBezTo>
                  <a:cubicBezTo>
                    <a:pt x="1987612" y="1444908"/>
                    <a:pt x="1853481" y="1613631"/>
                    <a:pt x="1891518" y="1738093"/>
                  </a:cubicBezTo>
                  <a:cubicBezTo>
                    <a:pt x="1905015" y="1782276"/>
                    <a:pt x="1927163" y="1819474"/>
                    <a:pt x="1950622" y="1858858"/>
                  </a:cubicBezTo>
                  <a:cubicBezTo>
                    <a:pt x="2016599" y="1969642"/>
                    <a:pt x="2091376" y="2095215"/>
                    <a:pt x="1944343" y="2372956"/>
                  </a:cubicBezTo>
                  <a:cubicBezTo>
                    <a:pt x="1873398" y="2506967"/>
                    <a:pt x="1907843" y="2568303"/>
                    <a:pt x="1955524" y="2653191"/>
                  </a:cubicBezTo>
                  <a:cubicBezTo>
                    <a:pt x="1968118" y="2675610"/>
                    <a:pt x="1981001" y="2698639"/>
                    <a:pt x="1992331" y="2723844"/>
                  </a:cubicBezTo>
                  <a:cubicBezTo>
                    <a:pt x="1799691" y="2706243"/>
                    <a:pt x="1573828" y="2680012"/>
                    <a:pt x="1345056" y="2641138"/>
                  </a:cubicBezTo>
                  <a:cubicBezTo>
                    <a:pt x="1319753" y="2568647"/>
                    <a:pt x="1317590" y="2484950"/>
                    <a:pt x="1379782" y="2367478"/>
                  </a:cubicBezTo>
                  <a:close/>
                  <a:moveTo>
                    <a:pt x="2711580" y="1008668"/>
                  </a:moveTo>
                  <a:cubicBezTo>
                    <a:pt x="2717040" y="982948"/>
                    <a:pt x="2742341" y="966493"/>
                    <a:pt x="2768042" y="971963"/>
                  </a:cubicBezTo>
                  <a:cubicBezTo>
                    <a:pt x="2778376" y="974158"/>
                    <a:pt x="3024110" y="1026927"/>
                    <a:pt x="3273406" y="1139841"/>
                  </a:cubicBezTo>
                  <a:cubicBezTo>
                    <a:pt x="3297367" y="1150696"/>
                    <a:pt x="3307999" y="1178918"/>
                    <a:pt x="3297144" y="1202870"/>
                  </a:cubicBezTo>
                  <a:cubicBezTo>
                    <a:pt x="3289182" y="1220459"/>
                    <a:pt x="3271862" y="1230859"/>
                    <a:pt x="3253733" y="1230859"/>
                  </a:cubicBezTo>
                  <a:cubicBezTo>
                    <a:pt x="3247166" y="1230859"/>
                    <a:pt x="3240487" y="1229491"/>
                    <a:pt x="3234115" y="1226608"/>
                  </a:cubicBezTo>
                  <a:cubicBezTo>
                    <a:pt x="2994577" y="1118121"/>
                    <a:pt x="2750712" y="1065659"/>
                    <a:pt x="2748275" y="1065148"/>
                  </a:cubicBezTo>
                  <a:cubicBezTo>
                    <a:pt x="2722556" y="1059678"/>
                    <a:pt x="2706120" y="1034396"/>
                    <a:pt x="2711580" y="1008668"/>
                  </a:cubicBezTo>
                  <a:close/>
                  <a:moveTo>
                    <a:pt x="2754987" y="2791398"/>
                  </a:moveTo>
                  <a:cubicBezTo>
                    <a:pt x="2768914" y="2750029"/>
                    <a:pt x="2788847" y="2714529"/>
                    <a:pt x="2806969" y="2682259"/>
                  </a:cubicBezTo>
                  <a:cubicBezTo>
                    <a:pt x="2854650" y="2597371"/>
                    <a:pt x="2889104" y="2536044"/>
                    <a:pt x="2818150" y="2402024"/>
                  </a:cubicBezTo>
                  <a:cubicBezTo>
                    <a:pt x="2671117" y="2124283"/>
                    <a:pt x="2745894" y="1998710"/>
                    <a:pt x="2811871" y="1887926"/>
                  </a:cubicBezTo>
                  <a:cubicBezTo>
                    <a:pt x="2835330" y="1848542"/>
                    <a:pt x="2857478" y="1811344"/>
                    <a:pt x="2870975" y="1767161"/>
                  </a:cubicBezTo>
                  <a:cubicBezTo>
                    <a:pt x="2908596" y="1644064"/>
                    <a:pt x="2777799" y="1477672"/>
                    <a:pt x="2716159" y="1415189"/>
                  </a:cubicBezTo>
                  <a:cubicBezTo>
                    <a:pt x="2651044" y="1411394"/>
                    <a:pt x="2607926" y="1408892"/>
                    <a:pt x="2606200" y="1408792"/>
                  </a:cubicBezTo>
                  <a:cubicBezTo>
                    <a:pt x="2579941" y="1407276"/>
                    <a:pt x="2559896" y="1384747"/>
                    <a:pt x="2561422" y="1358488"/>
                  </a:cubicBezTo>
                  <a:cubicBezTo>
                    <a:pt x="2562947" y="1332229"/>
                    <a:pt x="2585253" y="1312072"/>
                    <a:pt x="2611726" y="1313709"/>
                  </a:cubicBezTo>
                  <a:cubicBezTo>
                    <a:pt x="2640570" y="1315384"/>
                    <a:pt x="3318975" y="1354758"/>
                    <a:pt x="3390106" y="1359837"/>
                  </a:cubicBezTo>
                  <a:cubicBezTo>
                    <a:pt x="3416337" y="1361707"/>
                    <a:pt x="3436084" y="1384496"/>
                    <a:pt x="3434215" y="1410736"/>
                  </a:cubicBezTo>
                  <a:cubicBezTo>
                    <a:pt x="3432420" y="1435814"/>
                    <a:pt x="3411519" y="1454966"/>
                    <a:pt x="3386757" y="1454966"/>
                  </a:cubicBezTo>
                  <a:cubicBezTo>
                    <a:pt x="3385622" y="1454966"/>
                    <a:pt x="3384469" y="1454929"/>
                    <a:pt x="3383316" y="1454845"/>
                  </a:cubicBezTo>
                  <a:cubicBezTo>
                    <a:pt x="3373395" y="1454138"/>
                    <a:pt x="3351015" y="1452724"/>
                    <a:pt x="3319864" y="1450817"/>
                  </a:cubicBezTo>
                  <a:cubicBezTo>
                    <a:pt x="3336216" y="1471300"/>
                    <a:pt x="3353996" y="1495326"/>
                    <a:pt x="3371102" y="1521957"/>
                  </a:cubicBezTo>
                  <a:cubicBezTo>
                    <a:pt x="3446065" y="1638685"/>
                    <a:pt x="3470073" y="1743702"/>
                    <a:pt x="3442456" y="1834087"/>
                  </a:cubicBezTo>
                  <a:cubicBezTo>
                    <a:pt x="3425583" y="1889284"/>
                    <a:pt x="3399408" y="1933244"/>
                    <a:pt x="3374088" y="1975753"/>
                  </a:cubicBezTo>
                  <a:cubicBezTo>
                    <a:pt x="3310753" y="2082109"/>
                    <a:pt x="3260718" y="2166123"/>
                    <a:pt x="3382711" y="2396546"/>
                  </a:cubicBezTo>
                  <a:cubicBezTo>
                    <a:pt x="3477961" y="2576479"/>
                    <a:pt x="3420811" y="2678231"/>
                    <a:pt x="3370395" y="2768002"/>
                  </a:cubicBezTo>
                  <a:cubicBezTo>
                    <a:pt x="3353603" y="2797884"/>
                    <a:pt x="3337586" y="2826706"/>
                    <a:pt x="3326642" y="2858278"/>
                  </a:cubicBezTo>
                  <a:cubicBezTo>
                    <a:pt x="3147688" y="2841421"/>
                    <a:pt x="2973592" y="2819236"/>
                    <a:pt x="2820299" y="2799703"/>
                  </a:cubicBezTo>
                  <a:cubicBezTo>
                    <a:pt x="2798140" y="2796879"/>
                    <a:pt x="2776357" y="2794105"/>
                    <a:pt x="2754987" y="2791398"/>
                  </a:cubicBezTo>
                  <a:close/>
                </a:path>
              </a:pathLst>
            </a:custGeom>
            <a:solidFill>
              <a:srgbClr val="FFFFFF"/>
            </a:solidFill>
            <a:ln w="215900">
              <a:solidFill>
                <a:schemeClr val="bg1"/>
              </a:solidFill>
            </a:ln>
            <a:effectLst>
              <a:outerShdw blurRad="1905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9622093" y="3539648"/>
              <a:ext cx="1999060" cy="1241406"/>
            </a:xfrm>
            <a:custGeom>
              <a:avLst/>
              <a:gdLst>
                <a:gd name="connsiteX0" fmla="*/ 4577801 w 4800605"/>
                <a:gd name="connsiteY0" fmla="*/ 1874457 h 2981151"/>
                <a:gd name="connsiteX1" fmla="*/ 3904921 w 4800605"/>
                <a:gd name="connsiteY1" fmla="*/ 1697649 h 2981151"/>
                <a:gd name="connsiteX2" fmla="*/ 3946091 w 4800605"/>
                <a:gd name="connsiteY2" fmla="*/ 1269452 h 2981151"/>
                <a:gd name="connsiteX3" fmla="*/ 3748931 w 4800605"/>
                <a:gd name="connsiteY3" fmla="*/ 384594 h 2981151"/>
                <a:gd name="connsiteX4" fmla="*/ 3220860 w 4800605"/>
                <a:gd name="connsiteY4" fmla="*/ 26793 h 2981151"/>
                <a:gd name="connsiteX5" fmla="*/ 2520001 w 4800605"/>
                <a:gd name="connsiteY5" fmla="*/ 150106 h 2981151"/>
                <a:gd name="connsiteX6" fmla="*/ 2198941 w 4800605"/>
                <a:gd name="connsiteY6" fmla="*/ 790337 h 2981151"/>
                <a:gd name="connsiteX7" fmla="*/ 2070633 w 4800605"/>
                <a:gd name="connsiteY7" fmla="*/ 678492 h 2981151"/>
                <a:gd name="connsiteX8" fmla="*/ 1431221 w 4800605"/>
                <a:gd name="connsiteY8" fmla="*/ 601009 h 2981151"/>
                <a:gd name="connsiteX9" fmla="*/ 1063346 w 4800605"/>
                <a:gd name="connsiteY9" fmla="*/ 925594 h 2981151"/>
                <a:gd name="connsiteX10" fmla="*/ 984569 w 4800605"/>
                <a:gd name="connsiteY10" fmla="*/ 1346368 h 2981151"/>
                <a:gd name="connsiteX11" fmla="*/ 1005191 w 4800605"/>
                <a:gd name="connsiteY11" fmla="*/ 1518860 h 2981151"/>
                <a:gd name="connsiteX12" fmla="*/ 223471 w 4800605"/>
                <a:gd name="connsiteY12" fmla="*/ 1570112 h 2981151"/>
                <a:gd name="connsiteX13" fmla="*/ 3206 w 4800605"/>
                <a:gd name="connsiteY13" fmla="*/ 1941429 h 2981151"/>
                <a:gd name="connsiteX14" fmla="*/ 100800 w 4800605"/>
                <a:gd name="connsiteY14" fmla="*/ 2252768 h 2981151"/>
                <a:gd name="connsiteX15" fmla="*/ 1197449 w 4800605"/>
                <a:gd name="connsiteY15" fmla="*/ 2711289 h 2981151"/>
                <a:gd name="connsiteX16" fmla="*/ 2372252 w 4800605"/>
                <a:gd name="connsiteY16" fmla="*/ 2846779 h 2981151"/>
                <a:gd name="connsiteX17" fmla="*/ 2808253 w 4800605"/>
                <a:gd name="connsiteY17" fmla="*/ 2894190 h 2981151"/>
                <a:gd name="connsiteX18" fmla="*/ 3826479 w 4800605"/>
                <a:gd name="connsiteY18" fmla="*/ 2981152 h 2981151"/>
                <a:gd name="connsiteX19" fmla="*/ 4648866 w 4800605"/>
                <a:gd name="connsiteY19" fmla="*/ 2778206 h 2981151"/>
                <a:gd name="connsiteX20" fmla="*/ 4800606 w 4800605"/>
                <a:gd name="connsiteY20" fmla="*/ 2427511 h 2981151"/>
                <a:gd name="connsiteX21" fmla="*/ 4577801 w 4800605"/>
                <a:gd name="connsiteY21" fmla="*/ 1874457 h 2981151"/>
                <a:gd name="connsiteX22" fmla="*/ 2496226 w 4800605"/>
                <a:gd name="connsiteY22" fmla="*/ 2277232 h 2981151"/>
                <a:gd name="connsiteX23" fmla="*/ 2519052 w 4800605"/>
                <a:gd name="connsiteY23" fmla="*/ 2340596 h 2981151"/>
                <a:gd name="connsiteX24" fmla="*/ 2475929 w 4800605"/>
                <a:gd name="connsiteY24" fmla="*/ 2367961 h 2981151"/>
                <a:gd name="connsiteX25" fmla="*/ 2455689 w 4800605"/>
                <a:gd name="connsiteY25" fmla="*/ 2363422 h 2981151"/>
                <a:gd name="connsiteX26" fmla="*/ 2253152 w 4800605"/>
                <a:gd name="connsiteY26" fmla="*/ 2366873 h 2981151"/>
                <a:gd name="connsiteX27" fmla="*/ 2196542 w 4800605"/>
                <a:gd name="connsiteY27" fmla="*/ 2330392 h 2981151"/>
                <a:gd name="connsiteX28" fmla="*/ 2232977 w 4800605"/>
                <a:gd name="connsiteY28" fmla="*/ 2273781 h 2981151"/>
                <a:gd name="connsiteX29" fmla="*/ 2496226 w 4800605"/>
                <a:gd name="connsiteY29" fmla="*/ 2277232 h 2981151"/>
                <a:gd name="connsiteX30" fmla="*/ 2067461 w 4800605"/>
                <a:gd name="connsiteY30" fmla="*/ 1025522 h 2981151"/>
                <a:gd name="connsiteX31" fmla="*/ 2022906 w 4800605"/>
                <a:gd name="connsiteY31" fmla="*/ 1076022 h 2981151"/>
                <a:gd name="connsiteX32" fmla="*/ 1518713 w 4800605"/>
                <a:gd name="connsiteY32" fmla="*/ 1164779 h 2981151"/>
                <a:gd name="connsiteX33" fmla="*/ 1505579 w 4800605"/>
                <a:gd name="connsiteY33" fmla="*/ 1166630 h 2981151"/>
                <a:gd name="connsiteX34" fmla="*/ 1459824 w 4800605"/>
                <a:gd name="connsiteY34" fmla="*/ 1132102 h 2981151"/>
                <a:gd name="connsiteX35" fmla="*/ 1492501 w 4800605"/>
                <a:gd name="connsiteY35" fmla="*/ 1073213 h 2981151"/>
                <a:gd name="connsiteX36" fmla="*/ 2016980 w 4800605"/>
                <a:gd name="connsiteY36" fmla="*/ 980958 h 2981151"/>
                <a:gd name="connsiteX37" fmla="*/ 2067461 w 4800605"/>
                <a:gd name="connsiteY37" fmla="*/ 1025522 h 2981151"/>
                <a:gd name="connsiteX38" fmla="*/ 1379782 w 4800605"/>
                <a:gd name="connsiteY38" fmla="*/ 2367478 h 2981151"/>
                <a:gd name="connsiteX39" fmla="*/ 1388405 w 4800605"/>
                <a:gd name="connsiteY39" fmla="*/ 1946685 h 2981151"/>
                <a:gd name="connsiteX40" fmla="*/ 1320037 w 4800605"/>
                <a:gd name="connsiteY40" fmla="*/ 1805010 h 2981151"/>
                <a:gd name="connsiteX41" fmla="*/ 1430765 w 4800605"/>
                <a:gd name="connsiteY41" fmla="*/ 1436930 h 2981151"/>
                <a:gd name="connsiteX42" fmla="*/ 1401241 w 4800605"/>
                <a:gd name="connsiteY42" fmla="*/ 1439972 h 2981151"/>
                <a:gd name="connsiteX43" fmla="*/ 1396274 w 4800605"/>
                <a:gd name="connsiteY43" fmla="*/ 1440223 h 2981151"/>
                <a:gd name="connsiteX44" fmla="*/ 1348956 w 4800605"/>
                <a:gd name="connsiteY44" fmla="*/ 1397509 h 2981151"/>
                <a:gd name="connsiteX45" fmla="*/ 1391419 w 4800605"/>
                <a:gd name="connsiteY45" fmla="*/ 1345224 h 2981151"/>
                <a:gd name="connsiteX46" fmla="*/ 2145828 w 4800605"/>
                <a:gd name="connsiteY46" fmla="*/ 1288344 h 2981151"/>
                <a:gd name="connsiteX47" fmla="*/ 2188189 w 4800605"/>
                <a:gd name="connsiteY47" fmla="*/ 1340712 h 2981151"/>
                <a:gd name="connsiteX48" fmla="*/ 2135820 w 4800605"/>
                <a:gd name="connsiteY48" fmla="*/ 1383073 h 2981151"/>
                <a:gd name="connsiteX49" fmla="*/ 2048355 w 4800605"/>
                <a:gd name="connsiteY49" fmla="*/ 1384082 h 2981151"/>
                <a:gd name="connsiteX50" fmla="*/ 1891518 w 4800605"/>
                <a:gd name="connsiteY50" fmla="*/ 1738093 h 2981151"/>
                <a:gd name="connsiteX51" fmla="*/ 1950622 w 4800605"/>
                <a:gd name="connsiteY51" fmla="*/ 1858858 h 2981151"/>
                <a:gd name="connsiteX52" fmla="*/ 1944343 w 4800605"/>
                <a:gd name="connsiteY52" fmla="*/ 2372956 h 2981151"/>
                <a:gd name="connsiteX53" fmla="*/ 1955524 w 4800605"/>
                <a:gd name="connsiteY53" fmla="*/ 2653191 h 2981151"/>
                <a:gd name="connsiteX54" fmla="*/ 1992331 w 4800605"/>
                <a:gd name="connsiteY54" fmla="*/ 2723844 h 2981151"/>
                <a:gd name="connsiteX55" fmla="*/ 1345056 w 4800605"/>
                <a:gd name="connsiteY55" fmla="*/ 2641138 h 2981151"/>
                <a:gd name="connsiteX56" fmla="*/ 1379782 w 4800605"/>
                <a:gd name="connsiteY56" fmla="*/ 2367478 h 2981151"/>
                <a:gd name="connsiteX57" fmla="*/ 2711580 w 4800605"/>
                <a:gd name="connsiteY57" fmla="*/ 1008668 h 2981151"/>
                <a:gd name="connsiteX58" fmla="*/ 2768042 w 4800605"/>
                <a:gd name="connsiteY58" fmla="*/ 971963 h 2981151"/>
                <a:gd name="connsiteX59" fmla="*/ 3273406 w 4800605"/>
                <a:gd name="connsiteY59" fmla="*/ 1139841 h 2981151"/>
                <a:gd name="connsiteX60" fmla="*/ 3297144 w 4800605"/>
                <a:gd name="connsiteY60" fmla="*/ 1202870 h 2981151"/>
                <a:gd name="connsiteX61" fmla="*/ 3253733 w 4800605"/>
                <a:gd name="connsiteY61" fmla="*/ 1230859 h 2981151"/>
                <a:gd name="connsiteX62" fmla="*/ 3234115 w 4800605"/>
                <a:gd name="connsiteY62" fmla="*/ 1226608 h 2981151"/>
                <a:gd name="connsiteX63" fmla="*/ 2748275 w 4800605"/>
                <a:gd name="connsiteY63" fmla="*/ 1065148 h 2981151"/>
                <a:gd name="connsiteX64" fmla="*/ 2711580 w 4800605"/>
                <a:gd name="connsiteY64" fmla="*/ 1008668 h 2981151"/>
                <a:gd name="connsiteX65" fmla="*/ 2754987 w 4800605"/>
                <a:gd name="connsiteY65" fmla="*/ 2791398 h 2981151"/>
                <a:gd name="connsiteX66" fmla="*/ 2806969 w 4800605"/>
                <a:gd name="connsiteY66" fmla="*/ 2682259 h 2981151"/>
                <a:gd name="connsiteX67" fmla="*/ 2818150 w 4800605"/>
                <a:gd name="connsiteY67" fmla="*/ 2402024 h 2981151"/>
                <a:gd name="connsiteX68" fmla="*/ 2811871 w 4800605"/>
                <a:gd name="connsiteY68" fmla="*/ 1887926 h 2981151"/>
                <a:gd name="connsiteX69" fmla="*/ 2870975 w 4800605"/>
                <a:gd name="connsiteY69" fmla="*/ 1767161 h 2981151"/>
                <a:gd name="connsiteX70" fmla="*/ 2716159 w 4800605"/>
                <a:gd name="connsiteY70" fmla="*/ 1415189 h 2981151"/>
                <a:gd name="connsiteX71" fmla="*/ 2606200 w 4800605"/>
                <a:gd name="connsiteY71" fmla="*/ 1408792 h 2981151"/>
                <a:gd name="connsiteX72" fmla="*/ 2561422 w 4800605"/>
                <a:gd name="connsiteY72" fmla="*/ 1358488 h 2981151"/>
                <a:gd name="connsiteX73" fmla="*/ 2611726 w 4800605"/>
                <a:gd name="connsiteY73" fmla="*/ 1313709 h 2981151"/>
                <a:gd name="connsiteX74" fmla="*/ 3390106 w 4800605"/>
                <a:gd name="connsiteY74" fmla="*/ 1359837 h 2981151"/>
                <a:gd name="connsiteX75" fmla="*/ 3434215 w 4800605"/>
                <a:gd name="connsiteY75" fmla="*/ 1410736 h 2981151"/>
                <a:gd name="connsiteX76" fmla="*/ 3386757 w 4800605"/>
                <a:gd name="connsiteY76" fmla="*/ 1454966 h 2981151"/>
                <a:gd name="connsiteX77" fmla="*/ 3383316 w 4800605"/>
                <a:gd name="connsiteY77" fmla="*/ 1454845 h 2981151"/>
                <a:gd name="connsiteX78" fmla="*/ 3319864 w 4800605"/>
                <a:gd name="connsiteY78" fmla="*/ 1450817 h 2981151"/>
                <a:gd name="connsiteX79" fmla="*/ 3371102 w 4800605"/>
                <a:gd name="connsiteY79" fmla="*/ 1521957 h 2981151"/>
                <a:gd name="connsiteX80" fmla="*/ 3442456 w 4800605"/>
                <a:gd name="connsiteY80" fmla="*/ 1834087 h 2981151"/>
                <a:gd name="connsiteX81" fmla="*/ 3374088 w 4800605"/>
                <a:gd name="connsiteY81" fmla="*/ 1975753 h 2981151"/>
                <a:gd name="connsiteX82" fmla="*/ 3382711 w 4800605"/>
                <a:gd name="connsiteY82" fmla="*/ 2396546 h 2981151"/>
                <a:gd name="connsiteX83" fmla="*/ 3370395 w 4800605"/>
                <a:gd name="connsiteY83" fmla="*/ 2768002 h 2981151"/>
                <a:gd name="connsiteX84" fmla="*/ 3326642 w 4800605"/>
                <a:gd name="connsiteY84" fmla="*/ 2858278 h 2981151"/>
                <a:gd name="connsiteX85" fmla="*/ 2820299 w 4800605"/>
                <a:gd name="connsiteY85" fmla="*/ 2799703 h 2981151"/>
                <a:gd name="connsiteX86" fmla="*/ 2754987 w 4800605"/>
                <a:gd name="connsiteY86" fmla="*/ 2791398 h 298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4800605" h="2981151">
                  <a:moveTo>
                    <a:pt x="4577801" y="1874457"/>
                  </a:moveTo>
                  <a:cubicBezTo>
                    <a:pt x="4358084" y="1687129"/>
                    <a:pt x="4041527" y="1687277"/>
                    <a:pt x="3904921" y="1697649"/>
                  </a:cubicBezTo>
                  <a:cubicBezTo>
                    <a:pt x="3919404" y="1614063"/>
                    <a:pt x="3941942" y="1456910"/>
                    <a:pt x="3946091" y="1269452"/>
                  </a:cubicBezTo>
                  <a:cubicBezTo>
                    <a:pt x="3954323" y="897493"/>
                    <a:pt x="3887982" y="599781"/>
                    <a:pt x="3748931" y="384594"/>
                  </a:cubicBezTo>
                  <a:cubicBezTo>
                    <a:pt x="3626380" y="194950"/>
                    <a:pt x="3448716" y="74566"/>
                    <a:pt x="3220860" y="26793"/>
                  </a:cubicBezTo>
                  <a:cubicBezTo>
                    <a:pt x="2933445" y="-33455"/>
                    <a:pt x="2697655" y="8012"/>
                    <a:pt x="2520001" y="150106"/>
                  </a:cubicBezTo>
                  <a:cubicBezTo>
                    <a:pt x="2295159" y="329937"/>
                    <a:pt x="2222438" y="623454"/>
                    <a:pt x="2198941" y="790337"/>
                  </a:cubicBezTo>
                  <a:cubicBezTo>
                    <a:pt x="2166608" y="754953"/>
                    <a:pt x="2123988" y="715058"/>
                    <a:pt x="2070633" y="678492"/>
                  </a:cubicBezTo>
                  <a:cubicBezTo>
                    <a:pt x="1943571" y="591400"/>
                    <a:pt x="1729500" y="507238"/>
                    <a:pt x="1431221" y="601009"/>
                  </a:cubicBezTo>
                  <a:cubicBezTo>
                    <a:pt x="1262915" y="653899"/>
                    <a:pt x="1139146" y="763110"/>
                    <a:pt x="1063346" y="925594"/>
                  </a:cubicBezTo>
                  <a:cubicBezTo>
                    <a:pt x="992410" y="1077659"/>
                    <a:pt x="981360" y="1238347"/>
                    <a:pt x="984569" y="1346368"/>
                  </a:cubicBezTo>
                  <a:cubicBezTo>
                    <a:pt x="986420" y="1408429"/>
                    <a:pt x="993703" y="1469179"/>
                    <a:pt x="1005191" y="1518860"/>
                  </a:cubicBezTo>
                  <a:cubicBezTo>
                    <a:pt x="830523" y="1477058"/>
                    <a:pt x="464573" y="1417015"/>
                    <a:pt x="223471" y="1570112"/>
                  </a:cubicBezTo>
                  <a:cubicBezTo>
                    <a:pt x="98409" y="1649512"/>
                    <a:pt x="24302" y="1774444"/>
                    <a:pt x="3206" y="1941429"/>
                  </a:cubicBezTo>
                  <a:cubicBezTo>
                    <a:pt x="-10961" y="2053599"/>
                    <a:pt x="21874" y="2158346"/>
                    <a:pt x="100800" y="2252768"/>
                  </a:cubicBezTo>
                  <a:cubicBezTo>
                    <a:pt x="264976" y="2449166"/>
                    <a:pt x="633939" y="2603435"/>
                    <a:pt x="1197449" y="2711289"/>
                  </a:cubicBezTo>
                  <a:cubicBezTo>
                    <a:pt x="1659253" y="2799684"/>
                    <a:pt x="2131718" y="2834119"/>
                    <a:pt x="2372252" y="2846779"/>
                  </a:cubicBezTo>
                  <a:cubicBezTo>
                    <a:pt x="2481147" y="2852509"/>
                    <a:pt x="2632738" y="2871828"/>
                    <a:pt x="2808253" y="2894190"/>
                  </a:cubicBezTo>
                  <a:cubicBezTo>
                    <a:pt x="3120811" y="2934020"/>
                    <a:pt x="3490639" y="2981152"/>
                    <a:pt x="3826479" y="2981152"/>
                  </a:cubicBezTo>
                  <a:cubicBezTo>
                    <a:pt x="4167603" y="2981152"/>
                    <a:pt x="4473649" y="2932513"/>
                    <a:pt x="4648866" y="2778206"/>
                  </a:cubicBezTo>
                  <a:cubicBezTo>
                    <a:pt x="4749558" y="2689542"/>
                    <a:pt x="4800606" y="2571549"/>
                    <a:pt x="4800606" y="2427511"/>
                  </a:cubicBezTo>
                  <a:cubicBezTo>
                    <a:pt x="4800606" y="2186577"/>
                    <a:pt x="4725643" y="2000505"/>
                    <a:pt x="4577801" y="1874457"/>
                  </a:cubicBezTo>
                  <a:close/>
                  <a:moveTo>
                    <a:pt x="2496226" y="2277232"/>
                  </a:moveTo>
                  <a:cubicBezTo>
                    <a:pt x="2520029" y="2288422"/>
                    <a:pt x="2530251" y="2316792"/>
                    <a:pt x="2519052" y="2340596"/>
                  </a:cubicBezTo>
                  <a:cubicBezTo>
                    <a:pt x="2510941" y="2357841"/>
                    <a:pt x="2493807" y="2367961"/>
                    <a:pt x="2475929" y="2367961"/>
                  </a:cubicBezTo>
                  <a:cubicBezTo>
                    <a:pt x="2469139" y="2367961"/>
                    <a:pt x="2462246" y="2366501"/>
                    <a:pt x="2455689" y="2363422"/>
                  </a:cubicBezTo>
                  <a:cubicBezTo>
                    <a:pt x="2412938" y="2343340"/>
                    <a:pt x="2308767" y="2354874"/>
                    <a:pt x="2253152" y="2366873"/>
                  </a:cubicBezTo>
                  <a:cubicBezTo>
                    <a:pt x="2227470" y="2372491"/>
                    <a:pt x="2202104" y="2356092"/>
                    <a:pt x="2196542" y="2330392"/>
                  </a:cubicBezTo>
                  <a:cubicBezTo>
                    <a:pt x="2190979" y="2304700"/>
                    <a:pt x="2207285" y="2279362"/>
                    <a:pt x="2232977" y="2273781"/>
                  </a:cubicBezTo>
                  <a:cubicBezTo>
                    <a:pt x="2250910" y="2269902"/>
                    <a:pt x="2410575" y="2236965"/>
                    <a:pt x="2496226" y="2277232"/>
                  </a:cubicBezTo>
                  <a:close/>
                  <a:moveTo>
                    <a:pt x="2067461" y="1025522"/>
                  </a:moveTo>
                  <a:cubicBezTo>
                    <a:pt x="2069107" y="1051763"/>
                    <a:pt x="2049155" y="1074375"/>
                    <a:pt x="2022906" y="1076022"/>
                  </a:cubicBezTo>
                  <a:cubicBezTo>
                    <a:pt x="2020422" y="1076180"/>
                    <a:pt x="1771507" y="1092449"/>
                    <a:pt x="1518713" y="1164779"/>
                  </a:cubicBezTo>
                  <a:cubicBezTo>
                    <a:pt x="1514332" y="1166035"/>
                    <a:pt x="1509923" y="1166630"/>
                    <a:pt x="1505579" y="1166630"/>
                  </a:cubicBezTo>
                  <a:cubicBezTo>
                    <a:pt x="1484864" y="1166630"/>
                    <a:pt x="1465805" y="1153012"/>
                    <a:pt x="1459824" y="1132102"/>
                  </a:cubicBezTo>
                  <a:cubicBezTo>
                    <a:pt x="1452587" y="1106810"/>
                    <a:pt x="1467219" y="1080440"/>
                    <a:pt x="1492501" y="1073213"/>
                  </a:cubicBezTo>
                  <a:cubicBezTo>
                    <a:pt x="1755620" y="997924"/>
                    <a:pt x="2006432" y="981618"/>
                    <a:pt x="2016980" y="980958"/>
                  </a:cubicBezTo>
                  <a:cubicBezTo>
                    <a:pt x="2043230" y="979255"/>
                    <a:pt x="2065824" y="999273"/>
                    <a:pt x="2067461" y="1025522"/>
                  </a:cubicBezTo>
                  <a:close/>
                  <a:moveTo>
                    <a:pt x="1379782" y="2367478"/>
                  </a:moveTo>
                  <a:cubicBezTo>
                    <a:pt x="1501775" y="2137055"/>
                    <a:pt x="1451740" y="2053041"/>
                    <a:pt x="1388405" y="1946685"/>
                  </a:cubicBezTo>
                  <a:cubicBezTo>
                    <a:pt x="1363085" y="1904166"/>
                    <a:pt x="1336910" y="1860206"/>
                    <a:pt x="1320037" y="1805010"/>
                  </a:cubicBezTo>
                  <a:cubicBezTo>
                    <a:pt x="1279058" y="1670883"/>
                    <a:pt x="1362564" y="1526343"/>
                    <a:pt x="1430765" y="1436930"/>
                  </a:cubicBezTo>
                  <a:cubicBezTo>
                    <a:pt x="1420752" y="1437955"/>
                    <a:pt x="1410862" y="1438972"/>
                    <a:pt x="1401241" y="1439972"/>
                  </a:cubicBezTo>
                  <a:cubicBezTo>
                    <a:pt x="1399576" y="1440139"/>
                    <a:pt x="1397911" y="1440223"/>
                    <a:pt x="1396274" y="1440223"/>
                  </a:cubicBezTo>
                  <a:cubicBezTo>
                    <a:pt x="1372173" y="1440223"/>
                    <a:pt x="1351505" y="1422001"/>
                    <a:pt x="1348956" y="1397509"/>
                  </a:cubicBezTo>
                  <a:cubicBezTo>
                    <a:pt x="1346240" y="1371352"/>
                    <a:pt x="1365253" y="1347940"/>
                    <a:pt x="1391419" y="1345224"/>
                  </a:cubicBezTo>
                  <a:cubicBezTo>
                    <a:pt x="1458168" y="1338294"/>
                    <a:pt x="2046579" y="1277926"/>
                    <a:pt x="2145828" y="1288344"/>
                  </a:cubicBezTo>
                  <a:cubicBezTo>
                    <a:pt x="2171985" y="1291115"/>
                    <a:pt x="2190951" y="1314556"/>
                    <a:pt x="2188189" y="1340712"/>
                  </a:cubicBezTo>
                  <a:cubicBezTo>
                    <a:pt x="2185426" y="1366869"/>
                    <a:pt x="2162032" y="1385752"/>
                    <a:pt x="2135820" y="1383073"/>
                  </a:cubicBezTo>
                  <a:cubicBezTo>
                    <a:pt x="2121090" y="1381487"/>
                    <a:pt x="2090234" y="1382015"/>
                    <a:pt x="2048355" y="1384082"/>
                  </a:cubicBezTo>
                  <a:cubicBezTo>
                    <a:pt x="1987612" y="1444908"/>
                    <a:pt x="1853481" y="1613631"/>
                    <a:pt x="1891518" y="1738093"/>
                  </a:cubicBezTo>
                  <a:cubicBezTo>
                    <a:pt x="1905015" y="1782276"/>
                    <a:pt x="1927163" y="1819474"/>
                    <a:pt x="1950622" y="1858858"/>
                  </a:cubicBezTo>
                  <a:cubicBezTo>
                    <a:pt x="2016599" y="1969642"/>
                    <a:pt x="2091376" y="2095215"/>
                    <a:pt x="1944343" y="2372956"/>
                  </a:cubicBezTo>
                  <a:cubicBezTo>
                    <a:pt x="1873398" y="2506967"/>
                    <a:pt x="1907843" y="2568303"/>
                    <a:pt x="1955524" y="2653191"/>
                  </a:cubicBezTo>
                  <a:cubicBezTo>
                    <a:pt x="1968118" y="2675610"/>
                    <a:pt x="1981001" y="2698639"/>
                    <a:pt x="1992331" y="2723844"/>
                  </a:cubicBezTo>
                  <a:cubicBezTo>
                    <a:pt x="1799691" y="2706243"/>
                    <a:pt x="1573828" y="2680012"/>
                    <a:pt x="1345056" y="2641138"/>
                  </a:cubicBezTo>
                  <a:cubicBezTo>
                    <a:pt x="1319753" y="2568647"/>
                    <a:pt x="1317590" y="2484950"/>
                    <a:pt x="1379782" y="2367478"/>
                  </a:cubicBezTo>
                  <a:close/>
                  <a:moveTo>
                    <a:pt x="2711580" y="1008668"/>
                  </a:moveTo>
                  <a:cubicBezTo>
                    <a:pt x="2717040" y="982948"/>
                    <a:pt x="2742341" y="966493"/>
                    <a:pt x="2768042" y="971963"/>
                  </a:cubicBezTo>
                  <a:cubicBezTo>
                    <a:pt x="2778376" y="974158"/>
                    <a:pt x="3024110" y="1026927"/>
                    <a:pt x="3273406" y="1139841"/>
                  </a:cubicBezTo>
                  <a:cubicBezTo>
                    <a:pt x="3297367" y="1150696"/>
                    <a:pt x="3307999" y="1178918"/>
                    <a:pt x="3297144" y="1202870"/>
                  </a:cubicBezTo>
                  <a:cubicBezTo>
                    <a:pt x="3289182" y="1220459"/>
                    <a:pt x="3271862" y="1230859"/>
                    <a:pt x="3253733" y="1230859"/>
                  </a:cubicBezTo>
                  <a:cubicBezTo>
                    <a:pt x="3247166" y="1230859"/>
                    <a:pt x="3240487" y="1229491"/>
                    <a:pt x="3234115" y="1226608"/>
                  </a:cubicBezTo>
                  <a:cubicBezTo>
                    <a:pt x="2994577" y="1118121"/>
                    <a:pt x="2750712" y="1065659"/>
                    <a:pt x="2748275" y="1065148"/>
                  </a:cubicBezTo>
                  <a:cubicBezTo>
                    <a:pt x="2722556" y="1059678"/>
                    <a:pt x="2706120" y="1034396"/>
                    <a:pt x="2711580" y="1008668"/>
                  </a:cubicBezTo>
                  <a:close/>
                  <a:moveTo>
                    <a:pt x="2754987" y="2791398"/>
                  </a:moveTo>
                  <a:cubicBezTo>
                    <a:pt x="2768914" y="2750029"/>
                    <a:pt x="2788847" y="2714529"/>
                    <a:pt x="2806969" y="2682259"/>
                  </a:cubicBezTo>
                  <a:cubicBezTo>
                    <a:pt x="2854650" y="2597371"/>
                    <a:pt x="2889104" y="2536044"/>
                    <a:pt x="2818150" y="2402024"/>
                  </a:cubicBezTo>
                  <a:cubicBezTo>
                    <a:pt x="2671117" y="2124283"/>
                    <a:pt x="2745894" y="1998710"/>
                    <a:pt x="2811871" y="1887926"/>
                  </a:cubicBezTo>
                  <a:cubicBezTo>
                    <a:pt x="2835330" y="1848542"/>
                    <a:pt x="2857478" y="1811344"/>
                    <a:pt x="2870975" y="1767161"/>
                  </a:cubicBezTo>
                  <a:cubicBezTo>
                    <a:pt x="2908596" y="1644064"/>
                    <a:pt x="2777799" y="1477672"/>
                    <a:pt x="2716159" y="1415189"/>
                  </a:cubicBezTo>
                  <a:cubicBezTo>
                    <a:pt x="2651044" y="1411394"/>
                    <a:pt x="2607926" y="1408892"/>
                    <a:pt x="2606200" y="1408792"/>
                  </a:cubicBezTo>
                  <a:cubicBezTo>
                    <a:pt x="2579941" y="1407276"/>
                    <a:pt x="2559896" y="1384747"/>
                    <a:pt x="2561422" y="1358488"/>
                  </a:cubicBezTo>
                  <a:cubicBezTo>
                    <a:pt x="2562947" y="1332229"/>
                    <a:pt x="2585253" y="1312072"/>
                    <a:pt x="2611726" y="1313709"/>
                  </a:cubicBezTo>
                  <a:cubicBezTo>
                    <a:pt x="2640570" y="1315384"/>
                    <a:pt x="3318975" y="1354758"/>
                    <a:pt x="3390106" y="1359837"/>
                  </a:cubicBezTo>
                  <a:cubicBezTo>
                    <a:pt x="3416337" y="1361707"/>
                    <a:pt x="3436084" y="1384496"/>
                    <a:pt x="3434215" y="1410736"/>
                  </a:cubicBezTo>
                  <a:cubicBezTo>
                    <a:pt x="3432420" y="1435814"/>
                    <a:pt x="3411519" y="1454966"/>
                    <a:pt x="3386757" y="1454966"/>
                  </a:cubicBezTo>
                  <a:cubicBezTo>
                    <a:pt x="3385622" y="1454966"/>
                    <a:pt x="3384469" y="1454929"/>
                    <a:pt x="3383316" y="1454845"/>
                  </a:cubicBezTo>
                  <a:cubicBezTo>
                    <a:pt x="3373395" y="1454138"/>
                    <a:pt x="3351015" y="1452724"/>
                    <a:pt x="3319864" y="1450817"/>
                  </a:cubicBezTo>
                  <a:cubicBezTo>
                    <a:pt x="3336216" y="1471300"/>
                    <a:pt x="3353996" y="1495326"/>
                    <a:pt x="3371102" y="1521957"/>
                  </a:cubicBezTo>
                  <a:cubicBezTo>
                    <a:pt x="3446065" y="1638685"/>
                    <a:pt x="3470073" y="1743702"/>
                    <a:pt x="3442456" y="1834087"/>
                  </a:cubicBezTo>
                  <a:cubicBezTo>
                    <a:pt x="3425583" y="1889284"/>
                    <a:pt x="3399408" y="1933244"/>
                    <a:pt x="3374088" y="1975753"/>
                  </a:cubicBezTo>
                  <a:cubicBezTo>
                    <a:pt x="3310753" y="2082109"/>
                    <a:pt x="3260718" y="2166123"/>
                    <a:pt x="3382711" y="2396546"/>
                  </a:cubicBezTo>
                  <a:cubicBezTo>
                    <a:pt x="3477961" y="2576479"/>
                    <a:pt x="3420811" y="2678231"/>
                    <a:pt x="3370395" y="2768002"/>
                  </a:cubicBezTo>
                  <a:cubicBezTo>
                    <a:pt x="3353603" y="2797884"/>
                    <a:pt x="3337586" y="2826706"/>
                    <a:pt x="3326642" y="2858278"/>
                  </a:cubicBezTo>
                  <a:cubicBezTo>
                    <a:pt x="3147688" y="2841421"/>
                    <a:pt x="2973592" y="2819236"/>
                    <a:pt x="2820299" y="2799703"/>
                  </a:cubicBezTo>
                  <a:cubicBezTo>
                    <a:pt x="2798140" y="2796879"/>
                    <a:pt x="2776357" y="2794105"/>
                    <a:pt x="2754987" y="2791398"/>
                  </a:cubicBezTo>
                  <a:close/>
                </a:path>
              </a:pathLst>
            </a:custGeom>
            <a:solidFill>
              <a:srgbClr val="9F6D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0750809" y="3943954"/>
              <a:ext cx="246047" cy="108246"/>
            </a:xfrm>
            <a:custGeom>
              <a:avLst/>
              <a:gdLst>
                <a:gd name="connsiteX0" fmla="*/ 23948 w 246047"/>
                <a:gd name="connsiteY0" fmla="*/ 437 h 108246"/>
                <a:gd name="connsiteX1" fmla="*/ 234391 w 246047"/>
                <a:gd name="connsiteY1" fmla="*/ 70345 h 108246"/>
                <a:gd name="connsiteX2" fmla="*/ 244276 w 246047"/>
                <a:gd name="connsiteY2" fmla="*/ 96591 h 108246"/>
                <a:gd name="connsiteX3" fmla="*/ 226199 w 246047"/>
                <a:gd name="connsiteY3" fmla="*/ 108246 h 108246"/>
                <a:gd name="connsiteX4" fmla="*/ 218030 w 246047"/>
                <a:gd name="connsiteY4" fmla="*/ 106476 h 108246"/>
                <a:gd name="connsiteX5" fmla="*/ 15717 w 246047"/>
                <a:gd name="connsiteY5" fmla="*/ 39241 h 108246"/>
                <a:gd name="connsiteX6" fmla="*/ 437 w 246047"/>
                <a:gd name="connsiteY6" fmla="*/ 15722 h 108246"/>
                <a:gd name="connsiteX7" fmla="*/ 23948 w 246047"/>
                <a:gd name="connsiteY7" fmla="*/ 437 h 10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47" h="108246">
                  <a:moveTo>
                    <a:pt x="23948" y="437"/>
                  </a:moveTo>
                  <a:cubicBezTo>
                    <a:pt x="28252" y="1351"/>
                    <a:pt x="130580" y="23325"/>
                    <a:pt x="234391" y="70345"/>
                  </a:cubicBezTo>
                  <a:cubicBezTo>
                    <a:pt x="244369" y="74865"/>
                    <a:pt x="248796" y="86617"/>
                    <a:pt x="244276" y="96591"/>
                  </a:cubicBezTo>
                  <a:cubicBezTo>
                    <a:pt x="240961" y="103916"/>
                    <a:pt x="233748" y="108246"/>
                    <a:pt x="226199" y="108246"/>
                  </a:cubicBezTo>
                  <a:cubicBezTo>
                    <a:pt x="223464" y="108246"/>
                    <a:pt x="220683" y="107677"/>
                    <a:pt x="218030" y="106476"/>
                  </a:cubicBezTo>
                  <a:cubicBezTo>
                    <a:pt x="118282" y="61300"/>
                    <a:pt x="16732" y="39454"/>
                    <a:pt x="15717" y="39241"/>
                  </a:cubicBezTo>
                  <a:cubicBezTo>
                    <a:pt x="5007" y="36964"/>
                    <a:pt x="-1837" y="26436"/>
                    <a:pt x="437" y="15722"/>
                  </a:cubicBezTo>
                  <a:cubicBezTo>
                    <a:pt x="2710" y="5012"/>
                    <a:pt x="13246" y="-1840"/>
                    <a:pt x="23948" y="437"/>
                  </a:cubicBezTo>
                  <a:close/>
                </a:path>
              </a:pathLst>
            </a:cu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10229219" y="3948094"/>
              <a:ext cx="253842" cy="77360"/>
            </a:xfrm>
            <a:custGeom>
              <a:avLst/>
              <a:gdLst>
                <a:gd name="connsiteX0" fmla="*/ 232781 w 253842"/>
                <a:gd name="connsiteY0" fmla="*/ 43 h 77360"/>
                <a:gd name="connsiteX1" fmla="*/ 253803 w 253842"/>
                <a:gd name="connsiteY1" fmla="*/ 18600 h 77360"/>
                <a:gd name="connsiteX2" fmla="*/ 235249 w 253842"/>
                <a:gd name="connsiteY2" fmla="*/ 39629 h 77360"/>
                <a:gd name="connsiteX3" fmla="*/ 25294 w 253842"/>
                <a:gd name="connsiteY3" fmla="*/ 76589 h 77360"/>
                <a:gd name="connsiteX4" fmla="*/ 19825 w 253842"/>
                <a:gd name="connsiteY4" fmla="*/ 77360 h 77360"/>
                <a:gd name="connsiteX5" fmla="*/ 771 w 253842"/>
                <a:gd name="connsiteY5" fmla="*/ 62982 h 77360"/>
                <a:gd name="connsiteX6" fmla="*/ 14379 w 253842"/>
                <a:gd name="connsiteY6" fmla="*/ 38460 h 77360"/>
                <a:gd name="connsiteX7" fmla="*/ 232781 w 253842"/>
                <a:gd name="connsiteY7" fmla="*/ 43 h 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842" h="77360">
                  <a:moveTo>
                    <a:pt x="232781" y="43"/>
                  </a:moveTo>
                  <a:cubicBezTo>
                    <a:pt x="243712" y="-666"/>
                    <a:pt x="253121" y="7670"/>
                    <a:pt x="253803" y="18600"/>
                  </a:cubicBezTo>
                  <a:cubicBezTo>
                    <a:pt x="254488" y="29528"/>
                    <a:pt x="246180" y="38944"/>
                    <a:pt x="235249" y="39629"/>
                  </a:cubicBezTo>
                  <a:cubicBezTo>
                    <a:pt x="234215" y="39695"/>
                    <a:pt x="130562" y="46470"/>
                    <a:pt x="25294" y="76589"/>
                  </a:cubicBezTo>
                  <a:cubicBezTo>
                    <a:pt x="23470" y="77113"/>
                    <a:pt x="21634" y="77360"/>
                    <a:pt x="19825" y="77360"/>
                  </a:cubicBezTo>
                  <a:cubicBezTo>
                    <a:pt x="11199" y="77360"/>
                    <a:pt x="3262" y="71690"/>
                    <a:pt x="771" y="62982"/>
                  </a:cubicBezTo>
                  <a:cubicBezTo>
                    <a:pt x="-2242" y="52450"/>
                    <a:pt x="3851" y="41469"/>
                    <a:pt x="14379" y="38460"/>
                  </a:cubicBezTo>
                  <a:cubicBezTo>
                    <a:pt x="123946" y="7108"/>
                    <a:pt x="228389" y="318"/>
                    <a:pt x="232781" y="43"/>
                  </a:cubicBezTo>
                  <a:close/>
                </a:path>
              </a:pathLst>
            </a:cu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10167264" y="4075637"/>
              <a:ext cx="366143" cy="598271"/>
            </a:xfrm>
            <a:custGeom>
              <a:avLst/>
              <a:gdLst>
                <a:gd name="connsiteX0" fmla="*/ 324167 w 366143"/>
                <a:gd name="connsiteY0" fmla="*/ 156 h 598271"/>
                <a:gd name="connsiteX1" fmla="*/ 348392 w 366143"/>
                <a:gd name="connsiteY1" fmla="*/ 502 h 598271"/>
                <a:gd name="connsiteX2" fmla="*/ 366032 w 366143"/>
                <a:gd name="connsiteY2" fmla="*/ 22309 h 598271"/>
                <a:gd name="connsiteX3" fmla="*/ 344225 w 366143"/>
                <a:gd name="connsiteY3" fmla="*/ 39949 h 598271"/>
                <a:gd name="connsiteX4" fmla="*/ 307803 w 366143"/>
                <a:gd name="connsiteY4" fmla="*/ 40369 h 598271"/>
                <a:gd name="connsiteX5" fmla="*/ 242493 w 366143"/>
                <a:gd name="connsiteY5" fmla="*/ 187786 h 598271"/>
                <a:gd name="connsiteX6" fmla="*/ 267105 w 366143"/>
                <a:gd name="connsiteY6" fmla="*/ 238075 h 598271"/>
                <a:gd name="connsiteX7" fmla="*/ 264490 w 366143"/>
                <a:gd name="connsiteY7" fmla="*/ 452155 h 598271"/>
                <a:gd name="connsiteX8" fmla="*/ 269146 w 366143"/>
                <a:gd name="connsiteY8" fmla="*/ 568850 h 598271"/>
                <a:gd name="connsiteX9" fmla="*/ 284473 w 366143"/>
                <a:gd name="connsiteY9" fmla="*/ 598271 h 598271"/>
                <a:gd name="connsiteX10" fmla="*/ 14936 w 366143"/>
                <a:gd name="connsiteY10" fmla="*/ 563831 h 598271"/>
                <a:gd name="connsiteX11" fmla="*/ 29397 w 366143"/>
                <a:gd name="connsiteY11" fmla="*/ 449874 h 598271"/>
                <a:gd name="connsiteX12" fmla="*/ 32987 w 366143"/>
                <a:gd name="connsiteY12" fmla="*/ 274648 h 598271"/>
                <a:gd name="connsiteX13" fmla="*/ 4518 w 366143"/>
                <a:gd name="connsiteY13" fmla="*/ 215652 h 598271"/>
                <a:gd name="connsiteX14" fmla="*/ 50627 w 366143"/>
                <a:gd name="connsiteY14" fmla="*/ 62376 h 598271"/>
                <a:gd name="connsiteX15" fmla="*/ 38332 w 366143"/>
                <a:gd name="connsiteY15" fmla="*/ 63643 h 598271"/>
                <a:gd name="connsiteX16" fmla="*/ 36264 w 366143"/>
                <a:gd name="connsiteY16" fmla="*/ 63747 h 598271"/>
                <a:gd name="connsiteX17" fmla="*/ 16560 w 366143"/>
                <a:gd name="connsiteY17" fmla="*/ 45961 h 598271"/>
                <a:gd name="connsiteX18" fmla="*/ 34242 w 366143"/>
                <a:gd name="connsiteY18" fmla="*/ 24188 h 598271"/>
                <a:gd name="connsiteX19" fmla="*/ 324167 w 366143"/>
                <a:gd name="connsiteY19" fmla="*/ 156 h 59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6143" h="598271">
                  <a:moveTo>
                    <a:pt x="324167" y="156"/>
                  </a:moveTo>
                  <a:cubicBezTo>
                    <a:pt x="334877" y="-122"/>
                    <a:pt x="343226" y="-40"/>
                    <a:pt x="348392" y="502"/>
                  </a:cubicBezTo>
                  <a:cubicBezTo>
                    <a:pt x="359284" y="1656"/>
                    <a:pt x="367182" y="11417"/>
                    <a:pt x="366032" y="22309"/>
                  </a:cubicBezTo>
                  <a:cubicBezTo>
                    <a:pt x="364881" y="33201"/>
                    <a:pt x="355140" y="41065"/>
                    <a:pt x="344225" y="39949"/>
                  </a:cubicBezTo>
                  <a:cubicBezTo>
                    <a:pt x="338091" y="39289"/>
                    <a:pt x="325242" y="39509"/>
                    <a:pt x="307803" y="40369"/>
                  </a:cubicBezTo>
                  <a:cubicBezTo>
                    <a:pt x="282508" y="65698"/>
                    <a:pt x="226653" y="135958"/>
                    <a:pt x="242493" y="187786"/>
                  </a:cubicBezTo>
                  <a:cubicBezTo>
                    <a:pt x="248113" y="206185"/>
                    <a:pt x="257336" y="221675"/>
                    <a:pt x="267105" y="238075"/>
                  </a:cubicBezTo>
                  <a:cubicBezTo>
                    <a:pt x="294579" y="284207"/>
                    <a:pt x="325717" y="336498"/>
                    <a:pt x="264490" y="452155"/>
                  </a:cubicBezTo>
                  <a:cubicBezTo>
                    <a:pt x="234947" y="507959"/>
                    <a:pt x="249291" y="533501"/>
                    <a:pt x="269146" y="568850"/>
                  </a:cubicBezTo>
                  <a:cubicBezTo>
                    <a:pt x="274390" y="578185"/>
                    <a:pt x="279755" y="587775"/>
                    <a:pt x="284473" y="598271"/>
                  </a:cubicBezTo>
                  <a:cubicBezTo>
                    <a:pt x="204254" y="590941"/>
                    <a:pt x="110201" y="580018"/>
                    <a:pt x="14936" y="563831"/>
                  </a:cubicBezTo>
                  <a:cubicBezTo>
                    <a:pt x="4399" y="533644"/>
                    <a:pt x="3499" y="498791"/>
                    <a:pt x="29397" y="449874"/>
                  </a:cubicBezTo>
                  <a:cubicBezTo>
                    <a:pt x="80197" y="353921"/>
                    <a:pt x="59361" y="318936"/>
                    <a:pt x="32987" y="274648"/>
                  </a:cubicBezTo>
                  <a:cubicBezTo>
                    <a:pt x="22444" y="256942"/>
                    <a:pt x="11544" y="238636"/>
                    <a:pt x="4518" y="215652"/>
                  </a:cubicBezTo>
                  <a:cubicBezTo>
                    <a:pt x="-12547" y="159799"/>
                    <a:pt x="22227" y="99609"/>
                    <a:pt x="50627" y="62376"/>
                  </a:cubicBezTo>
                  <a:cubicBezTo>
                    <a:pt x="46457" y="62803"/>
                    <a:pt x="42339" y="63227"/>
                    <a:pt x="38332" y="63643"/>
                  </a:cubicBezTo>
                  <a:cubicBezTo>
                    <a:pt x="37639" y="63712"/>
                    <a:pt x="36946" y="63747"/>
                    <a:pt x="36264" y="63747"/>
                  </a:cubicBezTo>
                  <a:cubicBezTo>
                    <a:pt x="26228" y="63747"/>
                    <a:pt x="17621" y="56159"/>
                    <a:pt x="16560" y="45961"/>
                  </a:cubicBezTo>
                  <a:cubicBezTo>
                    <a:pt x="15429" y="35068"/>
                    <a:pt x="23346" y="25319"/>
                    <a:pt x="34242" y="24188"/>
                  </a:cubicBezTo>
                  <a:cubicBezTo>
                    <a:pt x="58563" y="21663"/>
                    <a:pt x="249201" y="2101"/>
                    <a:pt x="324167" y="156"/>
                  </a:cubicBezTo>
                  <a:close/>
                </a:path>
              </a:pathLst>
            </a:custGeom>
            <a:solidFill>
              <a:srgbClr val="F9D479"/>
            </a:solidFill>
            <a:ln w="25400" cap="flat">
              <a:solidFill>
                <a:srgbClr val="F9D4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10688682" y="4086662"/>
              <a:ext cx="371532" cy="643226"/>
            </a:xfrm>
            <a:custGeom>
              <a:avLst/>
              <a:gdLst>
                <a:gd name="connsiteX0" fmla="*/ 20982 w 371532"/>
                <a:gd name="connsiteY0" fmla="*/ 39 h 643226"/>
                <a:gd name="connsiteX1" fmla="*/ 345113 w 371532"/>
                <a:gd name="connsiteY1" fmla="*/ 19247 h 643226"/>
                <a:gd name="connsiteX2" fmla="*/ 363481 w 371532"/>
                <a:gd name="connsiteY2" fmla="*/ 40443 h 643226"/>
                <a:gd name="connsiteX3" fmla="*/ 343719 w 371532"/>
                <a:gd name="connsiteY3" fmla="*/ 58861 h 643226"/>
                <a:gd name="connsiteX4" fmla="*/ 342286 w 371532"/>
                <a:gd name="connsiteY4" fmla="*/ 58810 h 643226"/>
                <a:gd name="connsiteX5" fmla="*/ 315863 w 371532"/>
                <a:gd name="connsiteY5" fmla="*/ 57133 h 643226"/>
                <a:gd name="connsiteX6" fmla="*/ 337200 w 371532"/>
                <a:gd name="connsiteY6" fmla="*/ 86757 h 643226"/>
                <a:gd name="connsiteX7" fmla="*/ 366913 w 371532"/>
                <a:gd name="connsiteY7" fmla="*/ 216734 h 643226"/>
                <a:gd name="connsiteX8" fmla="*/ 338443 w 371532"/>
                <a:gd name="connsiteY8" fmla="*/ 275726 h 643226"/>
                <a:gd name="connsiteX9" fmla="*/ 342034 w 371532"/>
                <a:gd name="connsiteY9" fmla="*/ 450952 h 643226"/>
                <a:gd name="connsiteX10" fmla="*/ 336905 w 371532"/>
                <a:gd name="connsiteY10" fmla="*/ 605633 h 643226"/>
                <a:gd name="connsiteX11" fmla="*/ 318686 w 371532"/>
                <a:gd name="connsiteY11" fmla="*/ 643226 h 643226"/>
                <a:gd name="connsiteX12" fmla="*/ 107835 w 371532"/>
                <a:gd name="connsiteY12" fmla="*/ 618834 h 643226"/>
                <a:gd name="connsiteX13" fmla="*/ 80638 w 371532"/>
                <a:gd name="connsiteY13" fmla="*/ 615376 h 643226"/>
                <a:gd name="connsiteX14" fmla="*/ 102284 w 371532"/>
                <a:gd name="connsiteY14" fmla="*/ 569928 h 643226"/>
                <a:gd name="connsiteX15" fmla="*/ 106940 w 371532"/>
                <a:gd name="connsiteY15" fmla="*/ 453233 h 643226"/>
                <a:gd name="connsiteX16" fmla="*/ 104326 w 371532"/>
                <a:gd name="connsiteY16" fmla="*/ 239153 h 643226"/>
                <a:gd name="connsiteX17" fmla="*/ 128938 w 371532"/>
                <a:gd name="connsiteY17" fmla="*/ 188864 h 643226"/>
                <a:gd name="connsiteX18" fmla="*/ 64470 w 371532"/>
                <a:gd name="connsiteY18" fmla="*/ 42297 h 643226"/>
                <a:gd name="connsiteX19" fmla="*/ 18680 w 371532"/>
                <a:gd name="connsiteY19" fmla="*/ 39633 h 643226"/>
                <a:gd name="connsiteX20" fmla="*/ 34 w 371532"/>
                <a:gd name="connsiteY20" fmla="*/ 18685 h 643226"/>
                <a:gd name="connsiteX21" fmla="*/ 20982 w 371532"/>
                <a:gd name="connsiteY21" fmla="*/ 39 h 64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532" h="643226">
                  <a:moveTo>
                    <a:pt x="20982" y="39"/>
                  </a:moveTo>
                  <a:cubicBezTo>
                    <a:pt x="32993" y="736"/>
                    <a:pt x="315493" y="17132"/>
                    <a:pt x="345113" y="19247"/>
                  </a:cubicBezTo>
                  <a:cubicBezTo>
                    <a:pt x="356036" y="20026"/>
                    <a:pt x="364259" y="29516"/>
                    <a:pt x="363481" y="40443"/>
                  </a:cubicBezTo>
                  <a:cubicBezTo>
                    <a:pt x="362734" y="50885"/>
                    <a:pt x="354030" y="58861"/>
                    <a:pt x="343719" y="58861"/>
                  </a:cubicBezTo>
                  <a:cubicBezTo>
                    <a:pt x="343246" y="58861"/>
                    <a:pt x="342766" y="58845"/>
                    <a:pt x="342286" y="58810"/>
                  </a:cubicBezTo>
                  <a:cubicBezTo>
                    <a:pt x="338155" y="58516"/>
                    <a:pt x="328835" y="57927"/>
                    <a:pt x="315863" y="57133"/>
                  </a:cubicBezTo>
                  <a:cubicBezTo>
                    <a:pt x="322672" y="65662"/>
                    <a:pt x="330076" y="75667"/>
                    <a:pt x="337200" y="86757"/>
                  </a:cubicBezTo>
                  <a:cubicBezTo>
                    <a:pt x="368416" y="135365"/>
                    <a:pt x="378413" y="179096"/>
                    <a:pt x="366913" y="216734"/>
                  </a:cubicBezTo>
                  <a:cubicBezTo>
                    <a:pt x="359887" y="239719"/>
                    <a:pt x="348987" y="258025"/>
                    <a:pt x="338443" y="275726"/>
                  </a:cubicBezTo>
                  <a:cubicBezTo>
                    <a:pt x="312069" y="320015"/>
                    <a:pt x="291234" y="355000"/>
                    <a:pt x="342034" y="450952"/>
                  </a:cubicBezTo>
                  <a:cubicBezTo>
                    <a:pt x="381698" y="525879"/>
                    <a:pt x="357900" y="568251"/>
                    <a:pt x="336905" y="605633"/>
                  </a:cubicBezTo>
                  <a:cubicBezTo>
                    <a:pt x="329913" y="618076"/>
                    <a:pt x="323243" y="630078"/>
                    <a:pt x="318686" y="643226"/>
                  </a:cubicBezTo>
                  <a:cubicBezTo>
                    <a:pt x="244166" y="636206"/>
                    <a:pt x="171669" y="626968"/>
                    <a:pt x="107835" y="618834"/>
                  </a:cubicBezTo>
                  <a:cubicBezTo>
                    <a:pt x="98608" y="617658"/>
                    <a:pt x="89537" y="616503"/>
                    <a:pt x="80638" y="615376"/>
                  </a:cubicBezTo>
                  <a:cubicBezTo>
                    <a:pt x="86438" y="598149"/>
                    <a:pt x="94738" y="583366"/>
                    <a:pt x="102284" y="569928"/>
                  </a:cubicBezTo>
                  <a:cubicBezTo>
                    <a:pt x="122140" y="534579"/>
                    <a:pt x="136487" y="509041"/>
                    <a:pt x="106940" y="453233"/>
                  </a:cubicBezTo>
                  <a:cubicBezTo>
                    <a:pt x="45713" y="337577"/>
                    <a:pt x="76852" y="285286"/>
                    <a:pt x="104326" y="239153"/>
                  </a:cubicBezTo>
                  <a:cubicBezTo>
                    <a:pt x="114094" y="222753"/>
                    <a:pt x="123317" y="207263"/>
                    <a:pt x="128938" y="188864"/>
                  </a:cubicBezTo>
                  <a:cubicBezTo>
                    <a:pt x="144604" y="137605"/>
                    <a:pt x="90138" y="68316"/>
                    <a:pt x="64470" y="42297"/>
                  </a:cubicBezTo>
                  <a:cubicBezTo>
                    <a:pt x="37354" y="40717"/>
                    <a:pt x="19399" y="39675"/>
                    <a:pt x="18680" y="39633"/>
                  </a:cubicBezTo>
                  <a:cubicBezTo>
                    <a:pt x="7746" y="39002"/>
                    <a:pt x="-601" y="29620"/>
                    <a:pt x="34" y="18685"/>
                  </a:cubicBezTo>
                  <a:cubicBezTo>
                    <a:pt x="669" y="7751"/>
                    <a:pt x="9958" y="-643"/>
                    <a:pt x="20982" y="39"/>
                  </a:cubicBezTo>
                  <a:close/>
                </a:path>
              </a:pathLst>
            </a:custGeom>
            <a:solidFill>
              <a:srgbClr val="F9D479"/>
            </a:solidFill>
            <a:ln w="25400" cap="flat">
              <a:solidFill>
                <a:srgbClr val="F9D4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10536319" y="4479679"/>
              <a:ext cx="136644" cy="46038"/>
            </a:xfrm>
            <a:custGeom>
              <a:avLst/>
              <a:gdLst>
                <a:gd name="connsiteX0" fmla="*/ 59863 w 136644"/>
                <a:gd name="connsiteY0" fmla="*/ 638 h 46038"/>
                <a:gd name="connsiteX1" fmla="*/ 125248 w 136644"/>
                <a:gd name="connsiteY1" fmla="*/ 8250 h 46038"/>
                <a:gd name="connsiteX2" fmla="*/ 134753 w 136644"/>
                <a:gd name="connsiteY2" fmla="*/ 34636 h 46038"/>
                <a:gd name="connsiteX3" fmla="*/ 116796 w 136644"/>
                <a:gd name="connsiteY3" fmla="*/ 46032 h 46038"/>
                <a:gd name="connsiteX4" fmla="*/ 108368 w 136644"/>
                <a:gd name="connsiteY4" fmla="*/ 44142 h 46038"/>
                <a:gd name="connsiteX5" fmla="*/ 24028 w 136644"/>
                <a:gd name="connsiteY5" fmla="*/ 45579 h 46038"/>
                <a:gd name="connsiteX6" fmla="*/ 454 w 136644"/>
                <a:gd name="connsiteY6" fmla="*/ 30387 h 46038"/>
                <a:gd name="connsiteX7" fmla="*/ 15627 w 136644"/>
                <a:gd name="connsiteY7" fmla="*/ 6813 h 46038"/>
                <a:gd name="connsiteX8" fmla="*/ 59863 w 136644"/>
                <a:gd name="connsiteY8" fmla="*/ 638 h 4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44" h="46038">
                  <a:moveTo>
                    <a:pt x="59863" y="638"/>
                  </a:moveTo>
                  <a:cubicBezTo>
                    <a:pt x="81877" y="-896"/>
                    <a:pt x="107415" y="-133"/>
                    <a:pt x="125248" y="8250"/>
                  </a:cubicBezTo>
                  <a:cubicBezTo>
                    <a:pt x="135160" y="12910"/>
                    <a:pt x="139417" y="24724"/>
                    <a:pt x="134753" y="34636"/>
                  </a:cubicBezTo>
                  <a:cubicBezTo>
                    <a:pt x="131376" y="41817"/>
                    <a:pt x="124241" y="46032"/>
                    <a:pt x="116796" y="46032"/>
                  </a:cubicBezTo>
                  <a:cubicBezTo>
                    <a:pt x="113969" y="46032"/>
                    <a:pt x="111098" y="45424"/>
                    <a:pt x="108368" y="44142"/>
                  </a:cubicBezTo>
                  <a:cubicBezTo>
                    <a:pt x="90566" y="35779"/>
                    <a:pt x="47187" y="40582"/>
                    <a:pt x="24028" y="45579"/>
                  </a:cubicBezTo>
                  <a:cubicBezTo>
                    <a:pt x="13333" y="47918"/>
                    <a:pt x="2771" y="41089"/>
                    <a:pt x="454" y="30387"/>
                  </a:cubicBezTo>
                  <a:cubicBezTo>
                    <a:pt x="-1862" y="19689"/>
                    <a:pt x="4928" y="9137"/>
                    <a:pt x="15627" y="6813"/>
                  </a:cubicBezTo>
                  <a:cubicBezTo>
                    <a:pt x="19361" y="6006"/>
                    <a:pt x="37849" y="2173"/>
                    <a:pt x="59863" y="638"/>
                  </a:cubicBezTo>
                  <a:close/>
                </a:path>
              </a:pathLst>
            </a:cu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1712823" y="302415"/>
            <a:ext cx="983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9F6D6A"/>
                </a:solidFill>
                <a:latin typeface="Jumble" panose="02000503000000020004" pitchFamily="2" charset="0"/>
              </a:rPr>
              <a:t>The influence of photo retouching in Chhina </a:t>
            </a:r>
            <a:endParaRPr lang="zh-CN" altLang="en-US" sz="3600" dirty="0">
              <a:solidFill>
                <a:srgbClr val="9F6D6A"/>
              </a:solidFill>
              <a:latin typeface="Jumble" panose="02000503000000020004" pitchFamily="2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166793" y="814009"/>
            <a:ext cx="1111526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On the negative side: over-retouching/excessive photo editing can backfire.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Congenial SemiBold" panose="02000503040000020004" pitchFamily="2" charset="0"/>
              </a:rPr>
              <a:t>1.Low credibility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“</a:t>
            </a:r>
            <a:r>
              <a:rPr lang="zh-CN" altLang="en-US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见光死</a:t>
            </a:r>
            <a:r>
              <a:rPr lang="en-US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”: the phenomenon that netizens retouch their selfies so ridiculously that once they show up in reality, they cannot fake it anymore.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“</a:t>
            </a:r>
            <a:r>
              <a:rPr lang="zh-CN" altLang="en-US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照骗</a:t>
            </a:r>
            <a:r>
              <a:rPr lang="en-US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”and “</a:t>
            </a:r>
            <a:r>
              <a:rPr lang="zh-CN" altLang="en-US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照片</a:t>
            </a:r>
            <a:r>
              <a:rPr lang="en-US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”: both pronounce “</a:t>
            </a:r>
            <a:r>
              <a:rPr lang="en-US" altLang="zh-CN" sz="2400" dirty="0" err="1">
                <a:solidFill>
                  <a:srgbClr val="9F6D6A"/>
                </a:solidFill>
                <a:latin typeface="Congenial SemiBold" panose="02000503040000020004" pitchFamily="2" charset="0"/>
              </a:rPr>
              <a:t>zhaopian</a:t>
            </a:r>
            <a:r>
              <a:rPr lang="en-US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”. The former means fraud using fake photos and the later means photos.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1081484" y="5964259"/>
            <a:ext cx="773776" cy="609667"/>
            <a:chOff x="9622093" y="3539648"/>
            <a:chExt cx="1999060" cy="1241406"/>
          </a:xfrm>
        </p:grpSpPr>
        <p:sp>
          <p:nvSpPr>
            <p:cNvPr id="22" name="任意多边形: 形状 21"/>
            <p:cNvSpPr/>
            <p:nvPr/>
          </p:nvSpPr>
          <p:spPr>
            <a:xfrm>
              <a:off x="9622093" y="3539648"/>
              <a:ext cx="1999060" cy="1241406"/>
            </a:xfrm>
            <a:custGeom>
              <a:avLst/>
              <a:gdLst>
                <a:gd name="connsiteX0" fmla="*/ 4577801 w 4800605"/>
                <a:gd name="connsiteY0" fmla="*/ 1874457 h 2981151"/>
                <a:gd name="connsiteX1" fmla="*/ 3904921 w 4800605"/>
                <a:gd name="connsiteY1" fmla="*/ 1697649 h 2981151"/>
                <a:gd name="connsiteX2" fmla="*/ 3946091 w 4800605"/>
                <a:gd name="connsiteY2" fmla="*/ 1269452 h 2981151"/>
                <a:gd name="connsiteX3" fmla="*/ 3748931 w 4800605"/>
                <a:gd name="connsiteY3" fmla="*/ 384594 h 2981151"/>
                <a:gd name="connsiteX4" fmla="*/ 3220860 w 4800605"/>
                <a:gd name="connsiteY4" fmla="*/ 26793 h 2981151"/>
                <a:gd name="connsiteX5" fmla="*/ 2520001 w 4800605"/>
                <a:gd name="connsiteY5" fmla="*/ 150106 h 2981151"/>
                <a:gd name="connsiteX6" fmla="*/ 2198941 w 4800605"/>
                <a:gd name="connsiteY6" fmla="*/ 790337 h 2981151"/>
                <a:gd name="connsiteX7" fmla="*/ 2070633 w 4800605"/>
                <a:gd name="connsiteY7" fmla="*/ 678492 h 2981151"/>
                <a:gd name="connsiteX8" fmla="*/ 1431221 w 4800605"/>
                <a:gd name="connsiteY8" fmla="*/ 601009 h 2981151"/>
                <a:gd name="connsiteX9" fmla="*/ 1063346 w 4800605"/>
                <a:gd name="connsiteY9" fmla="*/ 925594 h 2981151"/>
                <a:gd name="connsiteX10" fmla="*/ 984569 w 4800605"/>
                <a:gd name="connsiteY10" fmla="*/ 1346368 h 2981151"/>
                <a:gd name="connsiteX11" fmla="*/ 1005191 w 4800605"/>
                <a:gd name="connsiteY11" fmla="*/ 1518860 h 2981151"/>
                <a:gd name="connsiteX12" fmla="*/ 223471 w 4800605"/>
                <a:gd name="connsiteY12" fmla="*/ 1570112 h 2981151"/>
                <a:gd name="connsiteX13" fmla="*/ 3206 w 4800605"/>
                <a:gd name="connsiteY13" fmla="*/ 1941429 h 2981151"/>
                <a:gd name="connsiteX14" fmla="*/ 100800 w 4800605"/>
                <a:gd name="connsiteY14" fmla="*/ 2252768 h 2981151"/>
                <a:gd name="connsiteX15" fmla="*/ 1197449 w 4800605"/>
                <a:gd name="connsiteY15" fmla="*/ 2711289 h 2981151"/>
                <a:gd name="connsiteX16" fmla="*/ 2372252 w 4800605"/>
                <a:gd name="connsiteY16" fmla="*/ 2846779 h 2981151"/>
                <a:gd name="connsiteX17" fmla="*/ 2808253 w 4800605"/>
                <a:gd name="connsiteY17" fmla="*/ 2894190 h 2981151"/>
                <a:gd name="connsiteX18" fmla="*/ 3826479 w 4800605"/>
                <a:gd name="connsiteY18" fmla="*/ 2981152 h 2981151"/>
                <a:gd name="connsiteX19" fmla="*/ 4648866 w 4800605"/>
                <a:gd name="connsiteY19" fmla="*/ 2778206 h 2981151"/>
                <a:gd name="connsiteX20" fmla="*/ 4800606 w 4800605"/>
                <a:gd name="connsiteY20" fmla="*/ 2427511 h 2981151"/>
                <a:gd name="connsiteX21" fmla="*/ 4577801 w 4800605"/>
                <a:gd name="connsiteY21" fmla="*/ 1874457 h 2981151"/>
                <a:gd name="connsiteX22" fmla="*/ 2496226 w 4800605"/>
                <a:gd name="connsiteY22" fmla="*/ 2277232 h 2981151"/>
                <a:gd name="connsiteX23" fmla="*/ 2519052 w 4800605"/>
                <a:gd name="connsiteY23" fmla="*/ 2340596 h 2981151"/>
                <a:gd name="connsiteX24" fmla="*/ 2475929 w 4800605"/>
                <a:gd name="connsiteY24" fmla="*/ 2367961 h 2981151"/>
                <a:gd name="connsiteX25" fmla="*/ 2455689 w 4800605"/>
                <a:gd name="connsiteY25" fmla="*/ 2363422 h 2981151"/>
                <a:gd name="connsiteX26" fmla="*/ 2253152 w 4800605"/>
                <a:gd name="connsiteY26" fmla="*/ 2366873 h 2981151"/>
                <a:gd name="connsiteX27" fmla="*/ 2196542 w 4800605"/>
                <a:gd name="connsiteY27" fmla="*/ 2330392 h 2981151"/>
                <a:gd name="connsiteX28" fmla="*/ 2232977 w 4800605"/>
                <a:gd name="connsiteY28" fmla="*/ 2273781 h 2981151"/>
                <a:gd name="connsiteX29" fmla="*/ 2496226 w 4800605"/>
                <a:gd name="connsiteY29" fmla="*/ 2277232 h 2981151"/>
                <a:gd name="connsiteX30" fmla="*/ 2067461 w 4800605"/>
                <a:gd name="connsiteY30" fmla="*/ 1025522 h 2981151"/>
                <a:gd name="connsiteX31" fmla="*/ 2022906 w 4800605"/>
                <a:gd name="connsiteY31" fmla="*/ 1076022 h 2981151"/>
                <a:gd name="connsiteX32" fmla="*/ 1518713 w 4800605"/>
                <a:gd name="connsiteY32" fmla="*/ 1164779 h 2981151"/>
                <a:gd name="connsiteX33" fmla="*/ 1505579 w 4800605"/>
                <a:gd name="connsiteY33" fmla="*/ 1166630 h 2981151"/>
                <a:gd name="connsiteX34" fmla="*/ 1459824 w 4800605"/>
                <a:gd name="connsiteY34" fmla="*/ 1132102 h 2981151"/>
                <a:gd name="connsiteX35" fmla="*/ 1492501 w 4800605"/>
                <a:gd name="connsiteY35" fmla="*/ 1073213 h 2981151"/>
                <a:gd name="connsiteX36" fmla="*/ 2016980 w 4800605"/>
                <a:gd name="connsiteY36" fmla="*/ 980958 h 2981151"/>
                <a:gd name="connsiteX37" fmla="*/ 2067461 w 4800605"/>
                <a:gd name="connsiteY37" fmla="*/ 1025522 h 2981151"/>
                <a:gd name="connsiteX38" fmla="*/ 1379782 w 4800605"/>
                <a:gd name="connsiteY38" fmla="*/ 2367478 h 2981151"/>
                <a:gd name="connsiteX39" fmla="*/ 1388405 w 4800605"/>
                <a:gd name="connsiteY39" fmla="*/ 1946685 h 2981151"/>
                <a:gd name="connsiteX40" fmla="*/ 1320037 w 4800605"/>
                <a:gd name="connsiteY40" fmla="*/ 1805010 h 2981151"/>
                <a:gd name="connsiteX41" fmla="*/ 1430765 w 4800605"/>
                <a:gd name="connsiteY41" fmla="*/ 1436930 h 2981151"/>
                <a:gd name="connsiteX42" fmla="*/ 1401241 w 4800605"/>
                <a:gd name="connsiteY42" fmla="*/ 1439972 h 2981151"/>
                <a:gd name="connsiteX43" fmla="*/ 1396274 w 4800605"/>
                <a:gd name="connsiteY43" fmla="*/ 1440223 h 2981151"/>
                <a:gd name="connsiteX44" fmla="*/ 1348956 w 4800605"/>
                <a:gd name="connsiteY44" fmla="*/ 1397509 h 2981151"/>
                <a:gd name="connsiteX45" fmla="*/ 1391419 w 4800605"/>
                <a:gd name="connsiteY45" fmla="*/ 1345224 h 2981151"/>
                <a:gd name="connsiteX46" fmla="*/ 2145828 w 4800605"/>
                <a:gd name="connsiteY46" fmla="*/ 1288344 h 2981151"/>
                <a:gd name="connsiteX47" fmla="*/ 2188189 w 4800605"/>
                <a:gd name="connsiteY47" fmla="*/ 1340712 h 2981151"/>
                <a:gd name="connsiteX48" fmla="*/ 2135820 w 4800605"/>
                <a:gd name="connsiteY48" fmla="*/ 1383073 h 2981151"/>
                <a:gd name="connsiteX49" fmla="*/ 2048355 w 4800605"/>
                <a:gd name="connsiteY49" fmla="*/ 1384082 h 2981151"/>
                <a:gd name="connsiteX50" fmla="*/ 1891518 w 4800605"/>
                <a:gd name="connsiteY50" fmla="*/ 1738093 h 2981151"/>
                <a:gd name="connsiteX51" fmla="*/ 1950622 w 4800605"/>
                <a:gd name="connsiteY51" fmla="*/ 1858858 h 2981151"/>
                <a:gd name="connsiteX52" fmla="*/ 1944343 w 4800605"/>
                <a:gd name="connsiteY52" fmla="*/ 2372956 h 2981151"/>
                <a:gd name="connsiteX53" fmla="*/ 1955524 w 4800605"/>
                <a:gd name="connsiteY53" fmla="*/ 2653191 h 2981151"/>
                <a:gd name="connsiteX54" fmla="*/ 1992331 w 4800605"/>
                <a:gd name="connsiteY54" fmla="*/ 2723844 h 2981151"/>
                <a:gd name="connsiteX55" fmla="*/ 1345056 w 4800605"/>
                <a:gd name="connsiteY55" fmla="*/ 2641138 h 2981151"/>
                <a:gd name="connsiteX56" fmla="*/ 1379782 w 4800605"/>
                <a:gd name="connsiteY56" fmla="*/ 2367478 h 2981151"/>
                <a:gd name="connsiteX57" fmla="*/ 2711580 w 4800605"/>
                <a:gd name="connsiteY57" fmla="*/ 1008668 h 2981151"/>
                <a:gd name="connsiteX58" fmla="*/ 2768042 w 4800605"/>
                <a:gd name="connsiteY58" fmla="*/ 971963 h 2981151"/>
                <a:gd name="connsiteX59" fmla="*/ 3273406 w 4800605"/>
                <a:gd name="connsiteY59" fmla="*/ 1139841 h 2981151"/>
                <a:gd name="connsiteX60" fmla="*/ 3297144 w 4800605"/>
                <a:gd name="connsiteY60" fmla="*/ 1202870 h 2981151"/>
                <a:gd name="connsiteX61" fmla="*/ 3253733 w 4800605"/>
                <a:gd name="connsiteY61" fmla="*/ 1230859 h 2981151"/>
                <a:gd name="connsiteX62" fmla="*/ 3234115 w 4800605"/>
                <a:gd name="connsiteY62" fmla="*/ 1226608 h 2981151"/>
                <a:gd name="connsiteX63" fmla="*/ 2748275 w 4800605"/>
                <a:gd name="connsiteY63" fmla="*/ 1065148 h 2981151"/>
                <a:gd name="connsiteX64" fmla="*/ 2711580 w 4800605"/>
                <a:gd name="connsiteY64" fmla="*/ 1008668 h 2981151"/>
                <a:gd name="connsiteX65" fmla="*/ 2754987 w 4800605"/>
                <a:gd name="connsiteY65" fmla="*/ 2791398 h 2981151"/>
                <a:gd name="connsiteX66" fmla="*/ 2806969 w 4800605"/>
                <a:gd name="connsiteY66" fmla="*/ 2682259 h 2981151"/>
                <a:gd name="connsiteX67" fmla="*/ 2818150 w 4800605"/>
                <a:gd name="connsiteY67" fmla="*/ 2402024 h 2981151"/>
                <a:gd name="connsiteX68" fmla="*/ 2811871 w 4800605"/>
                <a:gd name="connsiteY68" fmla="*/ 1887926 h 2981151"/>
                <a:gd name="connsiteX69" fmla="*/ 2870975 w 4800605"/>
                <a:gd name="connsiteY69" fmla="*/ 1767161 h 2981151"/>
                <a:gd name="connsiteX70" fmla="*/ 2716159 w 4800605"/>
                <a:gd name="connsiteY70" fmla="*/ 1415189 h 2981151"/>
                <a:gd name="connsiteX71" fmla="*/ 2606200 w 4800605"/>
                <a:gd name="connsiteY71" fmla="*/ 1408792 h 2981151"/>
                <a:gd name="connsiteX72" fmla="*/ 2561422 w 4800605"/>
                <a:gd name="connsiteY72" fmla="*/ 1358488 h 2981151"/>
                <a:gd name="connsiteX73" fmla="*/ 2611726 w 4800605"/>
                <a:gd name="connsiteY73" fmla="*/ 1313709 h 2981151"/>
                <a:gd name="connsiteX74" fmla="*/ 3390106 w 4800605"/>
                <a:gd name="connsiteY74" fmla="*/ 1359837 h 2981151"/>
                <a:gd name="connsiteX75" fmla="*/ 3434215 w 4800605"/>
                <a:gd name="connsiteY75" fmla="*/ 1410736 h 2981151"/>
                <a:gd name="connsiteX76" fmla="*/ 3386757 w 4800605"/>
                <a:gd name="connsiteY76" fmla="*/ 1454966 h 2981151"/>
                <a:gd name="connsiteX77" fmla="*/ 3383316 w 4800605"/>
                <a:gd name="connsiteY77" fmla="*/ 1454845 h 2981151"/>
                <a:gd name="connsiteX78" fmla="*/ 3319864 w 4800605"/>
                <a:gd name="connsiteY78" fmla="*/ 1450817 h 2981151"/>
                <a:gd name="connsiteX79" fmla="*/ 3371102 w 4800605"/>
                <a:gd name="connsiteY79" fmla="*/ 1521957 h 2981151"/>
                <a:gd name="connsiteX80" fmla="*/ 3442456 w 4800605"/>
                <a:gd name="connsiteY80" fmla="*/ 1834087 h 2981151"/>
                <a:gd name="connsiteX81" fmla="*/ 3374088 w 4800605"/>
                <a:gd name="connsiteY81" fmla="*/ 1975753 h 2981151"/>
                <a:gd name="connsiteX82" fmla="*/ 3382711 w 4800605"/>
                <a:gd name="connsiteY82" fmla="*/ 2396546 h 2981151"/>
                <a:gd name="connsiteX83" fmla="*/ 3370395 w 4800605"/>
                <a:gd name="connsiteY83" fmla="*/ 2768002 h 2981151"/>
                <a:gd name="connsiteX84" fmla="*/ 3326642 w 4800605"/>
                <a:gd name="connsiteY84" fmla="*/ 2858278 h 2981151"/>
                <a:gd name="connsiteX85" fmla="*/ 2820299 w 4800605"/>
                <a:gd name="connsiteY85" fmla="*/ 2799703 h 2981151"/>
                <a:gd name="connsiteX86" fmla="*/ 2754987 w 4800605"/>
                <a:gd name="connsiteY86" fmla="*/ 2791398 h 298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4800605" h="2981151">
                  <a:moveTo>
                    <a:pt x="4577801" y="1874457"/>
                  </a:moveTo>
                  <a:cubicBezTo>
                    <a:pt x="4358084" y="1687129"/>
                    <a:pt x="4041527" y="1687277"/>
                    <a:pt x="3904921" y="1697649"/>
                  </a:cubicBezTo>
                  <a:cubicBezTo>
                    <a:pt x="3919404" y="1614063"/>
                    <a:pt x="3941942" y="1456910"/>
                    <a:pt x="3946091" y="1269452"/>
                  </a:cubicBezTo>
                  <a:cubicBezTo>
                    <a:pt x="3954323" y="897493"/>
                    <a:pt x="3887982" y="599781"/>
                    <a:pt x="3748931" y="384594"/>
                  </a:cubicBezTo>
                  <a:cubicBezTo>
                    <a:pt x="3626380" y="194950"/>
                    <a:pt x="3448716" y="74566"/>
                    <a:pt x="3220860" y="26793"/>
                  </a:cubicBezTo>
                  <a:cubicBezTo>
                    <a:pt x="2933445" y="-33455"/>
                    <a:pt x="2697655" y="8012"/>
                    <a:pt x="2520001" y="150106"/>
                  </a:cubicBezTo>
                  <a:cubicBezTo>
                    <a:pt x="2295159" y="329937"/>
                    <a:pt x="2222438" y="623454"/>
                    <a:pt x="2198941" y="790337"/>
                  </a:cubicBezTo>
                  <a:cubicBezTo>
                    <a:pt x="2166608" y="754953"/>
                    <a:pt x="2123988" y="715058"/>
                    <a:pt x="2070633" y="678492"/>
                  </a:cubicBezTo>
                  <a:cubicBezTo>
                    <a:pt x="1943571" y="591400"/>
                    <a:pt x="1729500" y="507238"/>
                    <a:pt x="1431221" y="601009"/>
                  </a:cubicBezTo>
                  <a:cubicBezTo>
                    <a:pt x="1262915" y="653899"/>
                    <a:pt x="1139146" y="763110"/>
                    <a:pt x="1063346" y="925594"/>
                  </a:cubicBezTo>
                  <a:cubicBezTo>
                    <a:pt x="992410" y="1077659"/>
                    <a:pt x="981360" y="1238347"/>
                    <a:pt x="984569" y="1346368"/>
                  </a:cubicBezTo>
                  <a:cubicBezTo>
                    <a:pt x="986420" y="1408429"/>
                    <a:pt x="993703" y="1469179"/>
                    <a:pt x="1005191" y="1518860"/>
                  </a:cubicBezTo>
                  <a:cubicBezTo>
                    <a:pt x="830523" y="1477058"/>
                    <a:pt x="464573" y="1417015"/>
                    <a:pt x="223471" y="1570112"/>
                  </a:cubicBezTo>
                  <a:cubicBezTo>
                    <a:pt x="98409" y="1649512"/>
                    <a:pt x="24302" y="1774444"/>
                    <a:pt x="3206" y="1941429"/>
                  </a:cubicBezTo>
                  <a:cubicBezTo>
                    <a:pt x="-10961" y="2053599"/>
                    <a:pt x="21874" y="2158346"/>
                    <a:pt x="100800" y="2252768"/>
                  </a:cubicBezTo>
                  <a:cubicBezTo>
                    <a:pt x="264976" y="2449166"/>
                    <a:pt x="633939" y="2603435"/>
                    <a:pt x="1197449" y="2711289"/>
                  </a:cubicBezTo>
                  <a:cubicBezTo>
                    <a:pt x="1659253" y="2799684"/>
                    <a:pt x="2131718" y="2834119"/>
                    <a:pt x="2372252" y="2846779"/>
                  </a:cubicBezTo>
                  <a:cubicBezTo>
                    <a:pt x="2481147" y="2852509"/>
                    <a:pt x="2632738" y="2871828"/>
                    <a:pt x="2808253" y="2894190"/>
                  </a:cubicBezTo>
                  <a:cubicBezTo>
                    <a:pt x="3120811" y="2934020"/>
                    <a:pt x="3490639" y="2981152"/>
                    <a:pt x="3826479" y="2981152"/>
                  </a:cubicBezTo>
                  <a:cubicBezTo>
                    <a:pt x="4167603" y="2981152"/>
                    <a:pt x="4473649" y="2932513"/>
                    <a:pt x="4648866" y="2778206"/>
                  </a:cubicBezTo>
                  <a:cubicBezTo>
                    <a:pt x="4749558" y="2689542"/>
                    <a:pt x="4800606" y="2571549"/>
                    <a:pt x="4800606" y="2427511"/>
                  </a:cubicBezTo>
                  <a:cubicBezTo>
                    <a:pt x="4800606" y="2186577"/>
                    <a:pt x="4725643" y="2000505"/>
                    <a:pt x="4577801" y="1874457"/>
                  </a:cubicBezTo>
                  <a:close/>
                  <a:moveTo>
                    <a:pt x="2496226" y="2277232"/>
                  </a:moveTo>
                  <a:cubicBezTo>
                    <a:pt x="2520029" y="2288422"/>
                    <a:pt x="2530251" y="2316792"/>
                    <a:pt x="2519052" y="2340596"/>
                  </a:cubicBezTo>
                  <a:cubicBezTo>
                    <a:pt x="2510941" y="2357841"/>
                    <a:pt x="2493807" y="2367961"/>
                    <a:pt x="2475929" y="2367961"/>
                  </a:cubicBezTo>
                  <a:cubicBezTo>
                    <a:pt x="2469139" y="2367961"/>
                    <a:pt x="2462246" y="2366501"/>
                    <a:pt x="2455689" y="2363422"/>
                  </a:cubicBezTo>
                  <a:cubicBezTo>
                    <a:pt x="2412938" y="2343340"/>
                    <a:pt x="2308767" y="2354874"/>
                    <a:pt x="2253152" y="2366873"/>
                  </a:cubicBezTo>
                  <a:cubicBezTo>
                    <a:pt x="2227470" y="2372491"/>
                    <a:pt x="2202104" y="2356092"/>
                    <a:pt x="2196542" y="2330392"/>
                  </a:cubicBezTo>
                  <a:cubicBezTo>
                    <a:pt x="2190979" y="2304700"/>
                    <a:pt x="2207285" y="2279362"/>
                    <a:pt x="2232977" y="2273781"/>
                  </a:cubicBezTo>
                  <a:cubicBezTo>
                    <a:pt x="2250910" y="2269902"/>
                    <a:pt x="2410575" y="2236965"/>
                    <a:pt x="2496226" y="2277232"/>
                  </a:cubicBezTo>
                  <a:close/>
                  <a:moveTo>
                    <a:pt x="2067461" y="1025522"/>
                  </a:moveTo>
                  <a:cubicBezTo>
                    <a:pt x="2069107" y="1051763"/>
                    <a:pt x="2049155" y="1074375"/>
                    <a:pt x="2022906" y="1076022"/>
                  </a:cubicBezTo>
                  <a:cubicBezTo>
                    <a:pt x="2020422" y="1076180"/>
                    <a:pt x="1771507" y="1092449"/>
                    <a:pt x="1518713" y="1164779"/>
                  </a:cubicBezTo>
                  <a:cubicBezTo>
                    <a:pt x="1514332" y="1166035"/>
                    <a:pt x="1509923" y="1166630"/>
                    <a:pt x="1505579" y="1166630"/>
                  </a:cubicBezTo>
                  <a:cubicBezTo>
                    <a:pt x="1484864" y="1166630"/>
                    <a:pt x="1465805" y="1153012"/>
                    <a:pt x="1459824" y="1132102"/>
                  </a:cubicBezTo>
                  <a:cubicBezTo>
                    <a:pt x="1452587" y="1106810"/>
                    <a:pt x="1467219" y="1080440"/>
                    <a:pt x="1492501" y="1073213"/>
                  </a:cubicBezTo>
                  <a:cubicBezTo>
                    <a:pt x="1755620" y="997924"/>
                    <a:pt x="2006432" y="981618"/>
                    <a:pt x="2016980" y="980958"/>
                  </a:cubicBezTo>
                  <a:cubicBezTo>
                    <a:pt x="2043230" y="979255"/>
                    <a:pt x="2065824" y="999273"/>
                    <a:pt x="2067461" y="1025522"/>
                  </a:cubicBezTo>
                  <a:close/>
                  <a:moveTo>
                    <a:pt x="1379782" y="2367478"/>
                  </a:moveTo>
                  <a:cubicBezTo>
                    <a:pt x="1501775" y="2137055"/>
                    <a:pt x="1451740" y="2053041"/>
                    <a:pt x="1388405" y="1946685"/>
                  </a:cubicBezTo>
                  <a:cubicBezTo>
                    <a:pt x="1363085" y="1904166"/>
                    <a:pt x="1336910" y="1860206"/>
                    <a:pt x="1320037" y="1805010"/>
                  </a:cubicBezTo>
                  <a:cubicBezTo>
                    <a:pt x="1279058" y="1670883"/>
                    <a:pt x="1362564" y="1526343"/>
                    <a:pt x="1430765" y="1436930"/>
                  </a:cubicBezTo>
                  <a:cubicBezTo>
                    <a:pt x="1420752" y="1437955"/>
                    <a:pt x="1410862" y="1438972"/>
                    <a:pt x="1401241" y="1439972"/>
                  </a:cubicBezTo>
                  <a:cubicBezTo>
                    <a:pt x="1399576" y="1440139"/>
                    <a:pt x="1397911" y="1440223"/>
                    <a:pt x="1396274" y="1440223"/>
                  </a:cubicBezTo>
                  <a:cubicBezTo>
                    <a:pt x="1372173" y="1440223"/>
                    <a:pt x="1351505" y="1422001"/>
                    <a:pt x="1348956" y="1397509"/>
                  </a:cubicBezTo>
                  <a:cubicBezTo>
                    <a:pt x="1346240" y="1371352"/>
                    <a:pt x="1365253" y="1347940"/>
                    <a:pt x="1391419" y="1345224"/>
                  </a:cubicBezTo>
                  <a:cubicBezTo>
                    <a:pt x="1458168" y="1338294"/>
                    <a:pt x="2046579" y="1277926"/>
                    <a:pt x="2145828" y="1288344"/>
                  </a:cubicBezTo>
                  <a:cubicBezTo>
                    <a:pt x="2171985" y="1291115"/>
                    <a:pt x="2190951" y="1314556"/>
                    <a:pt x="2188189" y="1340712"/>
                  </a:cubicBezTo>
                  <a:cubicBezTo>
                    <a:pt x="2185426" y="1366869"/>
                    <a:pt x="2162032" y="1385752"/>
                    <a:pt x="2135820" y="1383073"/>
                  </a:cubicBezTo>
                  <a:cubicBezTo>
                    <a:pt x="2121090" y="1381487"/>
                    <a:pt x="2090234" y="1382015"/>
                    <a:pt x="2048355" y="1384082"/>
                  </a:cubicBezTo>
                  <a:cubicBezTo>
                    <a:pt x="1987612" y="1444908"/>
                    <a:pt x="1853481" y="1613631"/>
                    <a:pt x="1891518" y="1738093"/>
                  </a:cubicBezTo>
                  <a:cubicBezTo>
                    <a:pt x="1905015" y="1782276"/>
                    <a:pt x="1927163" y="1819474"/>
                    <a:pt x="1950622" y="1858858"/>
                  </a:cubicBezTo>
                  <a:cubicBezTo>
                    <a:pt x="2016599" y="1969642"/>
                    <a:pt x="2091376" y="2095215"/>
                    <a:pt x="1944343" y="2372956"/>
                  </a:cubicBezTo>
                  <a:cubicBezTo>
                    <a:pt x="1873398" y="2506967"/>
                    <a:pt x="1907843" y="2568303"/>
                    <a:pt x="1955524" y="2653191"/>
                  </a:cubicBezTo>
                  <a:cubicBezTo>
                    <a:pt x="1968118" y="2675610"/>
                    <a:pt x="1981001" y="2698639"/>
                    <a:pt x="1992331" y="2723844"/>
                  </a:cubicBezTo>
                  <a:cubicBezTo>
                    <a:pt x="1799691" y="2706243"/>
                    <a:pt x="1573828" y="2680012"/>
                    <a:pt x="1345056" y="2641138"/>
                  </a:cubicBezTo>
                  <a:cubicBezTo>
                    <a:pt x="1319753" y="2568647"/>
                    <a:pt x="1317590" y="2484950"/>
                    <a:pt x="1379782" y="2367478"/>
                  </a:cubicBezTo>
                  <a:close/>
                  <a:moveTo>
                    <a:pt x="2711580" y="1008668"/>
                  </a:moveTo>
                  <a:cubicBezTo>
                    <a:pt x="2717040" y="982948"/>
                    <a:pt x="2742341" y="966493"/>
                    <a:pt x="2768042" y="971963"/>
                  </a:cubicBezTo>
                  <a:cubicBezTo>
                    <a:pt x="2778376" y="974158"/>
                    <a:pt x="3024110" y="1026927"/>
                    <a:pt x="3273406" y="1139841"/>
                  </a:cubicBezTo>
                  <a:cubicBezTo>
                    <a:pt x="3297367" y="1150696"/>
                    <a:pt x="3307999" y="1178918"/>
                    <a:pt x="3297144" y="1202870"/>
                  </a:cubicBezTo>
                  <a:cubicBezTo>
                    <a:pt x="3289182" y="1220459"/>
                    <a:pt x="3271862" y="1230859"/>
                    <a:pt x="3253733" y="1230859"/>
                  </a:cubicBezTo>
                  <a:cubicBezTo>
                    <a:pt x="3247166" y="1230859"/>
                    <a:pt x="3240487" y="1229491"/>
                    <a:pt x="3234115" y="1226608"/>
                  </a:cubicBezTo>
                  <a:cubicBezTo>
                    <a:pt x="2994577" y="1118121"/>
                    <a:pt x="2750712" y="1065659"/>
                    <a:pt x="2748275" y="1065148"/>
                  </a:cubicBezTo>
                  <a:cubicBezTo>
                    <a:pt x="2722556" y="1059678"/>
                    <a:pt x="2706120" y="1034396"/>
                    <a:pt x="2711580" y="1008668"/>
                  </a:cubicBezTo>
                  <a:close/>
                  <a:moveTo>
                    <a:pt x="2754987" y="2791398"/>
                  </a:moveTo>
                  <a:cubicBezTo>
                    <a:pt x="2768914" y="2750029"/>
                    <a:pt x="2788847" y="2714529"/>
                    <a:pt x="2806969" y="2682259"/>
                  </a:cubicBezTo>
                  <a:cubicBezTo>
                    <a:pt x="2854650" y="2597371"/>
                    <a:pt x="2889104" y="2536044"/>
                    <a:pt x="2818150" y="2402024"/>
                  </a:cubicBezTo>
                  <a:cubicBezTo>
                    <a:pt x="2671117" y="2124283"/>
                    <a:pt x="2745894" y="1998710"/>
                    <a:pt x="2811871" y="1887926"/>
                  </a:cubicBezTo>
                  <a:cubicBezTo>
                    <a:pt x="2835330" y="1848542"/>
                    <a:pt x="2857478" y="1811344"/>
                    <a:pt x="2870975" y="1767161"/>
                  </a:cubicBezTo>
                  <a:cubicBezTo>
                    <a:pt x="2908596" y="1644064"/>
                    <a:pt x="2777799" y="1477672"/>
                    <a:pt x="2716159" y="1415189"/>
                  </a:cubicBezTo>
                  <a:cubicBezTo>
                    <a:pt x="2651044" y="1411394"/>
                    <a:pt x="2607926" y="1408892"/>
                    <a:pt x="2606200" y="1408792"/>
                  </a:cubicBezTo>
                  <a:cubicBezTo>
                    <a:pt x="2579941" y="1407276"/>
                    <a:pt x="2559896" y="1384747"/>
                    <a:pt x="2561422" y="1358488"/>
                  </a:cubicBezTo>
                  <a:cubicBezTo>
                    <a:pt x="2562947" y="1332229"/>
                    <a:pt x="2585253" y="1312072"/>
                    <a:pt x="2611726" y="1313709"/>
                  </a:cubicBezTo>
                  <a:cubicBezTo>
                    <a:pt x="2640570" y="1315384"/>
                    <a:pt x="3318975" y="1354758"/>
                    <a:pt x="3390106" y="1359837"/>
                  </a:cubicBezTo>
                  <a:cubicBezTo>
                    <a:pt x="3416337" y="1361707"/>
                    <a:pt x="3436084" y="1384496"/>
                    <a:pt x="3434215" y="1410736"/>
                  </a:cubicBezTo>
                  <a:cubicBezTo>
                    <a:pt x="3432420" y="1435814"/>
                    <a:pt x="3411519" y="1454966"/>
                    <a:pt x="3386757" y="1454966"/>
                  </a:cubicBezTo>
                  <a:cubicBezTo>
                    <a:pt x="3385622" y="1454966"/>
                    <a:pt x="3384469" y="1454929"/>
                    <a:pt x="3383316" y="1454845"/>
                  </a:cubicBezTo>
                  <a:cubicBezTo>
                    <a:pt x="3373395" y="1454138"/>
                    <a:pt x="3351015" y="1452724"/>
                    <a:pt x="3319864" y="1450817"/>
                  </a:cubicBezTo>
                  <a:cubicBezTo>
                    <a:pt x="3336216" y="1471300"/>
                    <a:pt x="3353996" y="1495326"/>
                    <a:pt x="3371102" y="1521957"/>
                  </a:cubicBezTo>
                  <a:cubicBezTo>
                    <a:pt x="3446065" y="1638685"/>
                    <a:pt x="3470073" y="1743702"/>
                    <a:pt x="3442456" y="1834087"/>
                  </a:cubicBezTo>
                  <a:cubicBezTo>
                    <a:pt x="3425583" y="1889284"/>
                    <a:pt x="3399408" y="1933244"/>
                    <a:pt x="3374088" y="1975753"/>
                  </a:cubicBezTo>
                  <a:cubicBezTo>
                    <a:pt x="3310753" y="2082109"/>
                    <a:pt x="3260718" y="2166123"/>
                    <a:pt x="3382711" y="2396546"/>
                  </a:cubicBezTo>
                  <a:cubicBezTo>
                    <a:pt x="3477961" y="2576479"/>
                    <a:pt x="3420811" y="2678231"/>
                    <a:pt x="3370395" y="2768002"/>
                  </a:cubicBezTo>
                  <a:cubicBezTo>
                    <a:pt x="3353603" y="2797884"/>
                    <a:pt x="3337586" y="2826706"/>
                    <a:pt x="3326642" y="2858278"/>
                  </a:cubicBezTo>
                  <a:cubicBezTo>
                    <a:pt x="3147688" y="2841421"/>
                    <a:pt x="2973592" y="2819236"/>
                    <a:pt x="2820299" y="2799703"/>
                  </a:cubicBezTo>
                  <a:cubicBezTo>
                    <a:pt x="2798140" y="2796879"/>
                    <a:pt x="2776357" y="2794105"/>
                    <a:pt x="2754987" y="2791398"/>
                  </a:cubicBezTo>
                  <a:close/>
                </a:path>
              </a:pathLst>
            </a:custGeom>
            <a:solidFill>
              <a:srgbClr val="FFFFFF"/>
            </a:solidFill>
            <a:ln w="215900">
              <a:solidFill>
                <a:schemeClr val="bg1"/>
              </a:solidFill>
            </a:ln>
            <a:effectLst>
              <a:outerShdw blurRad="1905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9622093" y="3539648"/>
              <a:ext cx="1999060" cy="1241406"/>
            </a:xfrm>
            <a:custGeom>
              <a:avLst/>
              <a:gdLst>
                <a:gd name="connsiteX0" fmla="*/ 4577801 w 4800605"/>
                <a:gd name="connsiteY0" fmla="*/ 1874457 h 2981151"/>
                <a:gd name="connsiteX1" fmla="*/ 3904921 w 4800605"/>
                <a:gd name="connsiteY1" fmla="*/ 1697649 h 2981151"/>
                <a:gd name="connsiteX2" fmla="*/ 3946091 w 4800605"/>
                <a:gd name="connsiteY2" fmla="*/ 1269452 h 2981151"/>
                <a:gd name="connsiteX3" fmla="*/ 3748931 w 4800605"/>
                <a:gd name="connsiteY3" fmla="*/ 384594 h 2981151"/>
                <a:gd name="connsiteX4" fmla="*/ 3220860 w 4800605"/>
                <a:gd name="connsiteY4" fmla="*/ 26793 h 2981151"/>
                <a:gd name="connsiteX5" fmla="*/ 2520001 w 4800605"/>
                <a:gd name="connsiteY5" fmla="*/ 150106 h 2981151"/>
                <a:gd name="connsiteX6" fmla="*/ 2198941 w 4800605"/>
                <a:gd name="connsiteY6" fmla="*/ 790337 h 2981151"/>
                <a:gd name="connsiteX7" fmla="*/ 2070633 w 4800605"/>
                <a:gd name="connsiteY7" fmla="*/ 678492 h 2981151"/>
                <a:gd name="connsiteX8" fmla="*/ 1431221 w 4800605"/>
                <a:gd name="connsiteY8" fmla="*/ 601009 h 2981151"/>
                <a:gd name="connsiteX9" fmla="*/ 1063346 w 4800605"/>
                <a:gd name="connsiteY9" fmla="*/ 925594 h 2981151"/>
                <a:gd name="connsiteX10" fmla="*/ 984569 w 4800605"/>
                <a:gd name="connsiteY10" fmla="*/ 1346368 h 2981151"/>
                <a:gd name="connsiteX11" fmla="*/ 1005191 w 4800605"/>
                <a:gd name="connsiteY11" fmla="*/ 1518860 h 2981151"/>
                <a:gd name="connsiteX12" fmla="*/ 223471 w 4800605"/>
                <a:gd name="connsiteY12" fmla="*/ 1570112 h 2981151"/>
                <a:gd name="connsiteX13" fmla="*/ 3206 w 4800605"/>
                <a:gd name="connsiteY13" fmla="*/ 1941429 h 2981151"/>
                <a:gd name="connsiteX14" fmla="*/ 100800 w 4800605"/>
                <a:gd name="connsiteY14" fmla="*/ 2252768 h 2981151"/>
                <a:gd name="connsiteX15" fmla="*/ 1197449 w 4800605"/>
                <a:gd name="connsiteY15" fmla="*/ 2711289 h 2981151"/>
                <a:gd name="connsiteX16" fmla="*/ 2372252 w 4800605"/>
                <a:gd name="connsiteY16" fmla="*/ 2846779 h 2981151"/>
                <a:gd name="connsiteX17" fmla="*/ 2808253 w 4800605"/>
                <a:gd name="connsiteY17" fmla="*/ 2894190 h 2981151"/>
                <a:gd name="connsiteX18" fmla="*/ 3826479 w 4800605"/>
                <a:gd name="connsiteY18" fmla="*/ 2981152 h 2981151"/>
                <a:gd name="connsiteX19" fmla="*/ 4648866 w 4800605"/>
                <a:gd name="connsiteY19" fmla="*/ 2778206 h 2981151"/>
                <a:gd name="connsiteX20" fmla="*/ 4800606 w 4800605"/>
                <a:gd name="connsiteY20" fmla="*/ 2427511 h 2981151"/>
                <a:gd name="connsiteX21" fmla="*/ 4577801 w 4800605"/>
                <a:gd name="connsiteY21" fmla="*/ 1874457 h 2981151"/>
                <a:gd name="connsiteX22" fmla="*/ 2496226 w 4800605"/>
                <a:gd name="connsiteY22" fmla="*/ 2277232 h 2981151"/>
                <a:gd name="connsiteX23" fmla="*/ 2519052 w 4800605"/>
                <a:gd name="connsiteY23" fmla="*/ 2340596 h 2981151"/>
                <a:gd name="connsiteX24" fmla="*/ 2475929 w 4800605"/>
                <a:gd name="connsiteY24" fmla="*/ 2367961 h 2981151"/>
                <a:gd name="connsiteX25" fmla="*/ 2455689 w 4800605"/>
                <a:gd name="connsiteY25" fmla="*/ 2363422 h 2981151"/>
                <a:gd name="connsiteX26" fmla="*/ 2253152 w 4800605"/>
                <a:gd name="connsiteY26" fmla="*/ 2366873 h 2981151"/>
                <a:gd name="connsiteX27" fmla="*/ 2196542 w 4800605"/>
                <a:gd name="connsiteY27" fmla="*/ 2330392 h 2981151"/>
                <a:gd name="connsiteX28" fmla="*/ 2232977 w 4800605"/>
                <a:gd name="connsiteY28" fmla="*/ 2273781 h 2981151"/>
                <a:gd name="connsiteX29" fmla="*/ 2496226 w 4800605"/>
                <a:gd name="connsiteY29" fmla="*/ 2277232 h 2981151"/>
                <a:gd name="connsiteX30" fmla="*/ 2067461 w 4800605"/>
                <a:gd name="connsiteY30" fmla="*/ 1025522 h 2981151"/>
                <a:gd name="connsiteX31" fmla="*/ 2022906 w 4800605"/>
                <a:gd name="connsiteY31" fmla="*/ 1076022 h 2981151"/>
                <a:gd name="connsiteX32" fmla="*/ 1518713 w 4800605"/>
                <a:gd name="connsiteY32" fmla="*/ 1164779 h 2981151"/>
                <a:gd name="connsiteX33" fmla="*/ 1505579 w 4800605"/>
                <a:gd name="connsiteY33" fmla="*/ 1166630 h 2981151"/>
                <a:gd name="connsiteX34" fmla="*/ 1459824 w 4800605"/>
                <a:gd name="connsiteY34" fmla="*/ 1132102 h 2981151"/>
                <a:gd name="connsiteX35" fmla="*/ 1492501 w 4800605"/>
                <a:gd name="connsiteY35" fmla="*/ 1073213 h 2981151"/>
                <a:gd name="connsiteX36" fmla="*/ 2016980 w 4800605"/>
                <a:gd name="connsiteY36" fmla="*/ 980958 h 2981151"/>
                <a:gd name="connsiteX37" fmla="*/ 2067461 w 4800605"/>
                <a:gd name="connsiteY37" fmla="*/ 1025522 h 2981151"/>
                <a:gd name="connsiteX38" fmla="*/ 1379782 w 4800605"/>
                <a:gd name="connsiteY38" fmla="*/ 2367478 h 2981151"/>
                <a:gd name="connsiteX39" fmla="*/ 1388405 w 4800605"/>
                <a:gd name="connsiteY39" fmla="*/ 1946685 h 2981151"/>
                <a:gd name="connsiteX40" fmla="*/ 1320037 w 4800605"/>
                <a:gd name="connsiteY40" fmla="*/ 1805010 h 2981151"/>
                <a:gd name="connsiteX41" fmla="*/ 1430765 w 4800605"/>
                <a:gd name="connsiteY41" fmla="*/ 1436930 h 2981151"/>
                <a:gd name="connsiteX42" fmla="*/ 1401241 w 4800605"/>
                <a:gd name="connsiteY42" fmla="*/ 1439972 h 2981151"/>
                <a:gd name="connsiteX43" fmla="*/ 1396274 w 4800605"/>
                <a:gd name="connsiteY43" fmla="*/ 1440223 h 2981151"/>
                <a:gd name="connsiteX44" fmla="*/ 1348956 w 4800605"/>
                <a:gd name="connsiteY44" fmla="*/ 1397509 h 2981151"/>
                <a:gd name="connsiteX45" fmla="*/ 1391419 w 4800605"/>
                <a:gd name="connsiteY45" fmla="*/ 1345224 h 2981151"/>
                <a:gd name="connsiteX46" fmla="*/ 2145828 w 4800605"/>
                <a:gd name="connsiteY46" fmla="*/ 1288344 h 2981151"/>
                <a:gd name="connsiteX47" fmla="*/ 2188189 w 4800605"/>
                <a:gd name="connsiteY47" fmla="*/ 1340712 h 2981151"/>
                <a:gd name="connsiteX48" fmla="*/ 2135820 w 4800605"/>
                <a:gd name="connsiteY48" fmla="*/ 1383073 h 2981151"/>
                <a:gd name="connsiteX49" fmla="*/ 2048355 w 4800605"/>
                <a:gd name="connsiteY49" fmla="*/ 1384082 h 2981151"/>
                <a:gd name="connsiteX50" fmla="*/ 1891518 w 4800605"/>
                <a:gd name="connsiteY50" fmla="*/ 1738093 h 2981151"/>
                <a:gd name="connsiteX51" fmla="*/ 1950622 w 4800605"/>
                <a:gd name="connsiteY51" fmla="*/ 1858858 h 2981151"/>
                <a:gd name="connsiteX52" fmla="*/ 1944343 w 4800605"/>
                <a:gd name="connsiteY52" fmla="*/ 2372956 h 2981151"/>
                <a:gd name="connsiteX53" fmla="*/ 1955524 w 4800605"/>
                <a:gd name="connsiteY53" fmla="*/ 2653191 h 2981151"/>
                <a:gd name="connsiteX54" fmla="*/ 1992331 w 4800605"/>
                <a:gd name="connsiteY54" fmla="*/ 2723844 h 2981151"/>
                <a:gd name="connsiteX55" fmla="*/ 1345056 w 4800605"/>
                <a:gd name="connsiteY55" fmla="*/ 2641138 h 2981151"/>
                <a:gd name="connsiteX56" fmla="*/ 1379782 w 4800605"/>
                <a:gd name="connsiteY56" fmla="*/ 2367478 h 2981151"/>
                <a:gd name="connsiteX57" fmla="*/ 2711580 w 4800605"/>
                <a:gd name="connsiteY57" fmla="*/ 1008668 h 2981151"/>
                <a:gd name="connsiteX58" fmla="*/ 2768042 w 4800605"/>
                <a:gd name="connsiteY58" fmla="*/ 971963 h 2981151"/>
                <a:gd name="connsiteX59" fmla="*/ 3273406 w 4800605"/>
                <a:gd name="connsiteY59" fmla="*/ 1139841 h 2981151"/>
                <a:gd name="connsiteX60" fmla="*/ 3297144 w 4800605"/>
                <a:gd name="connsiteY60" fmla="*/ 1202870 h 2981151"/>
                <a:gd name="connsiteX61" fmla="*/ 3253733 w 4800605"/>
                <a:gd name="connsiteY61" fmla="*/ 1230859 h 2981151"/>
                <a:gd name="connsiteX62" fmla="*/ 3234115 w 4800605"/>
                <a:gd name="connsiteY62" fmla="*/ 1226608 h 2981151"/>
                <a:gd name="connsiteX63" fmla="*/ 2748275 w 4800605"/>
                <a:gd name="connsiteY63" fmla="*/ 1065148 h 2981151"/>
                <a:gd name="connsiteX64" fmla="*/ 2711580 w 4800605"/>
                <a:gd name="connsiteY64" fmla="*/ 1008668 h 2981151"/>
                <a:gd name="connsiteX65" fmla="*/ 2754987 w 4800605"/>
                <a:gd name="connsiteY65" fmla="*/ 2791398 h 2981151"/>
                <a:gd name="connsiteX66" fmla="*/ 2806969 w 4800605"/>
                <a:gd name="connsiteY66" fmla="*/ 2682259 h 2981151"/>
                <a:gd name="connsiteX67" fmla="*/ 2818150 w 4800605"/>
                <a:gd name="connsiteY67" fmla="*/ 2402024 h 2981151"/>
                <a:gd name="connsiteX68" fmla="*/ 2811871 w 4800605"/>
                <a:gd name="connsiteY68" fmla="*/ 1887926 h 2981151"/>
                <a:gd name="connsiteX69" fmla="*/ 2870975 w 4800605"/>
                <a:gd name="connsiteY69" fmla="*/ 1767161 h 2981151"/>
                <a:gd name="connsiteX70" fmla="*/ 2716159 w 4800605"/>
                <a:gd name="connsiteY70" fmla="*/ 1415189 h 2981151"/>
                <a:gd name="connsiteX71" fmla="*/ 2606200 w 4800605"/>
                <a:gd name="connsiteY71" fmla="*/ 1408792 h 2981151"/>
                <a:gd name="connsiteX72" fmla="*/ 2561422 w 4800605"/>
                <a:gd name="connsiteY72" fmla="*/ 1358488 h 2981151"/>
                <a:gd name="connsiteX73" fmla="*/ 2611726 w 4800605"/>
                <a:gd name="connsiteY73" fmla="*/ 1313709 h 2981151"/>
                <a:gd name="connsiteX74" fmla="*/ 3390106 w 4800605"/>
                <a:gd name="connsiteY74" fmla="*/ 1359837 h 2981151"/>
                <a:gd name="connsiteX75" fmla="*/ 3434215 w 4800605"/>
                <a:gd name="connsiteY75" fmla="*/ 1410736 h 2981151"/>
                <a:gd name="connsiteX76" fmla="*/ 3386757 w 4800605"/>
                <a:gd name="connsiteY76" fmla="*/ 1454966 h 2981151"/>
                <a:gd name="connsiteX77" fmla="*/ 3383316 w 4800605"/>
                <a:gd name="connsiteY77" fmla="*/ 1454845 h 2981151"/>
                <a:gd name="connsiteX78" fmla="*/ 3319864 w 4800605"/>
                <a:gd name="connsiteY78" fmla="*/ 1450817 h 2981151"/>
                <a:gd name="connsiteX79" fmla="*/ 3371102 w 4800605"/>
                <a:gd name="connsiteY79" fmla="*/ 1521957 h 2981151"/>
                <a:gd name="connsiteX80" fmla="*/ 3442456 w 4800605"/>
                <a:gd name="connsiteY80" fmla="*/ 1834087 h 2981151"/>
                <a:gd name="connsiteX81" fmla="*/ 3374088 w 4800605"/>
                <a:gd name="connsiteY81" fmla="*/ 1975753 h 2981151"/>
                <a:gd name="connsiteX82" fmla="*/ 3382711 w 4800605"/>
                <a:gd name="connsiteY82" fmla="*/ 2396546 h 2981151"/>
                <a:gd name="connsiteX83" fmla="*/ 3370395 w 4800605"/>
                <a:gd name="connsiteY83" fmla="*/ 2768002 h 2981151"/>
                <a:gd name="connsiteX84" fmla="*/ 3326642 w 4800605"/>
                <a:gd name="connsiteY84" fmla="*/ 2858278 h 2981151"/>
                <a:gd name="connsiteX85" fmla="*/ 2820299 w 4800605"/>
                <a:gd name="connsiteY85" fmla="*/ 2799703 h 2981151"/>
                <a:gd name="connsiteX86" fmla="*/ 2754987 w 4800605"/>
                <a:gd name="connsiteY86" fmla="*/ 2791398 h 298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4800605" h="2981151">
                  <a:moveTo>
                    <a:pt x="4577801" y="1874457"/>
                  </a:moveTo>
                  <a:cubicBezTo>
                    <a:pt x="4358084" y="1687129"/>
                    <a:pt x="4041527" y="1687277"/>
                    <a:pt x="3904921" y="1697649"/>
                  </a:cubicBezTo>
                  <a:cubicBezTo>
                    <a:pt x="3919404" y="1614063"/>
                    <a:pt x="3941942" y="1456910"/>
                    <a:pt x="3946091" y="1269452"/>
                  </a:cubicBezTo>
                  <a:cubicBezTo>
                    <a:pt x="3954323" y="897493"/>
                    <a:pt x="3887982" y="599781"/>
                    <a:pt x="3748931" y="384594"/>
                  </a:cubicBezTo>
                  <a:cubicBezTo>
                    <a:pt x="3626380" y="194950"/>
                    <a:pt x="3448716" y="74566"/>
                    <a:pt x="3220860" y="26793"/>
                  </a:cubicBezTo>
                  <a:cubicBezTo>
                    <a:pt x="2933445" y="-33455"/>
                    <a:pt x="2697655" y="8012"/>
                    <a:pt x="2520001" y="150106"/>
                  </a:cubicBezTo>
                  <a:cubicBezTo>
                    <a:pt x="2295159" y="329937"/>
                    <a:pt x="2222438" y="623454"/>
                    <a:pt x="2198941" y="790337"/>
                  </a:cubicBezTo>
                  <a:cubicBezTo>
                    <a:pt x="2166608" y="754953"/>
                    <a:pt x="2123988" y="715058"/>
                    <a:pt x="2070633" y="678492"/>
                  </a:cubicBezTo>
                  <a:cubicBezTo>
                    <a:pt x="1943571" y="591400"/>
                    <a:pt x="1729500" y="507238"/>
                    <a:pt x="1431221" y="601009"/>
                  </a:cubicBezTo>
                  <a:cubicBezTo>
                    <a:pt x="1262915" y="653899"/>
                    <a:pt x="1139146" y="763110"/>
                    <a:pt x="1063346" y="925594"/>
                  </a:cubicBezTo>
                  <a:cubicBezTo>
                    <a:pt x="992410" y="1077659"/>
                    <a:pt x="981360" y="1238347"/>
                    <a:pt x="984569" y="1346368"/>
                  </a:cubicBezTo>
                  <a:cubicBezTo>
                    <a:pt x="986420" y="1408429"/>
                    <a:pt x="993703" y="1469179"/>
                    <a:pt x="1005191" y="1518860"/>
                  </a:cubicBezTo>
                  <a:cubicBezTo>
                    <a:pt x="830523" y="1477058"/>
                    <a:pt x="464573" y="1417015"/>
                    <a:pt x="223471" y="1570112"/>
                  </a:cubicBezTo>
                  <a:cubicBezTo>
                    <a:pt x="98409" y="1649512"/>
                    <a:pt x="24302" y="1774444"/>
                    <a:pt x="3206" y="1941429"/>
                  </a:cubicBezTo>
                  <a:cubicBezTo>
                    <a:pt x="-10961" y="2053599"/>
                    <a:pt x="21874" y="2158346"/>
                    <a:pt x="100800" y="2252768"/>
                  </a:cubicBezTo>
                  <a:cubicBezTo>
                    <a:pt x="264976" y="2449166"/>
                    <a:pt x="633939" y="2603435"/>
                    <a:pt x="1197449" y="2711289"/>
                  </a:cubicBezTo>
                  <a:cubicBezTo>
                    <a:pt x="1659253" y="2799684"/>
                    <a:pt x="2131718" y="2834119"/>
                    <a:pt x="2372252" y="2846779"/>
                  </a:cubicBezTo>
                  <a:cubicBezTo>
                    <a:pt x="2481147" y="2852509"/>
                    <a:pt x="2632738" y="2871828"/>
                    <a:pt x="2808253" y="2894190"/>
                  </a:cubicBezTo>
                  <a:cubicBezTo>
                    <a:pt x="3120811" y="2934020"/>
                    <a:pt x="3490639" y="2981152"/>
                    <a:pt x="3826479" y="2981152"/>
                  </a:cubicBezTo>
                  <a:cubicBezTo>
                    <a:pt x="4167603" y="2981152"/>
                    <a:pt x="4473649" y="2932513"/>
                    <a:pt x="4648866" y="2778206"/>
                  </a:cubicBezTo>
                  <a:cubicBezTo>
                    <a:pt x="4749558" y="2689542"/>
                    <a:pt x="4800606" y="2571549"/>
                    <a:pt x="4800606" y="2427511"/>
                  </a:cubicBezTo>
                  <a:cubicBezTo>
                    <a:pt x="4800606" y="2186577"/>
                    <a:pt x="4725643" y="2000505"/>
                    <a:pt x="4577801" y="1874457"/>
                  </a:cubicBezTo>
                  <a:close/>
                  <a:moveTo>
                    <a:pt x="2496226" y="2277232"/>
                  </a:moveTo>
                  <a:cubicBezTo>
                    <a:pt x="2520029" y="2288422"/>
                    <a:pt x="2530251" y="2316792"/>
                    <a:pt x="2519052" y="2340596"/>
                  </a:cubicBezTo>
                  <a:cubicBezTo>
                    <a:pt x="2510941" y="2357841"/>
                    <a:pt x="2493807" y="2367961"/>
                    <a:pt x="2475929" y="2367961"/>
                  </a:cubicBezTo>
                  <a:cubicBezTo>
                    <a:pt x="2469139" y="2367961"/>
                    <a:pt x="2462246" y="2366501"/>
                    <a:pt x="2455689" y="2363422"/>
                  </a:cubicBezTo>
                  <a:cubicBezTo>
                    <a:pt x="2412938" y="2343340"/>
                    <a:pt x="2308767" y="2354874"/>
                    <a:pt x="2253152" y="2366873"/>
                  </a:cubicBezTo>
                  <a:cubicBezTo>
                    <a:pt x="2227470" y="2372491"/>
                    <a:pt x="2202104" y="2356092"/>
                    <a:pt x="2196542" y="2330392"/>
                  </a:cubicBezTo>
                  <a:cubicBezTo>
                    <a:pt x="2190979" y="2304700"/>
                    <a:pt x="2207285" y="2279362"/>
                    <a:pt x="2232977" y="2273781"/>
                  </a:cubicBezTo>
                  <a:cubicBezTo>
                    <a:pt x="2250910" y="2269902"/>
                    <a:pt x="2410575" y="2236965"/>
                    <a:pt x="2496226" y="2277232"/>
                  </a:cubicBezTo>
                  <a:close/>
                  <a:moveTo>
                    <a:pt x="2067461" y="1025522"/>
                  </a:moveTo>
                  <a:cubicBezTo>
                    <a:pt x="2069107" y="1051763"/>
                    <a:pt x="2049155" y="1074375"/>
                    <a:pt x="2022906" y="1076022"/>
                  </a:cubicBezTo>
                  <a:cubicBezTo>
                    <a:pt x="2020422" y="1076180"/>
                    <a:pt x="1771507" y="1092449"/>
                    <a:pt x="1518713" y="1164779"/>
                  </a:cubicBezTo>
                  <a:cubicBezTo>
                    <a:pt x="1514332" y="1166035"/>
                    <a:pt x="1509923" y="1166630"/>
                    <a:pt x="1505579" y="1166630"/>
                  </a:cubicBezTo>
                  <a:cubicBezTo>
                    <a:pt x="1484864" y="1166630"/>
                    <a:pt x="1465805" y="1153012"/>
                    <a:pt x="1459824" y="1132102"/>
                  </a:cubicBezTo>
                  <a:cubicBezTo>
                    <a:pt x="1452587" y="1106810"/>
                    <a:pt x="1467219" y="1080440"/>
                    <a:pt x="1492501" y="1073213"/>
                  </a:cubicBezTo>
                  <a:cubicBezTo>
                    <a:pt x="1755620" y="997924"/>
                    <a:pt x="2006432" y="981618"/>
                    <a:pt x="2016980" y="980958"/>
                  </a:cubicBezTo>
                  <a:cubicBezTo>
                    <a:pt x="2043230" y="979255"/>
                    <a:pt x="2065824" y="999273"/>
                    <a:pt x="2067461" y="1025522"/>
                  </a:cubicBezTo>
                  <a:close/>
                  <a:moveTo>
                    <a:pt x="1379782" y="2367478"/>
                  </a:moveTo>
                  <a:cubicBezTo>
                    <a:pt x="1501775" y="2137055"/>
                    <a:pt x="1451740" y="2053041"/>
                    <a:pt x="1388405" y="1946685"/>
                  </a:cubicBezTo>
                  <a:cubicBezTo>
                    <a:pt x="1363085" y="1904166"/>
                    <a:pt x="1336910" y="1860206"/>
                    <a:pt x="1320037" y="1805010"/>
                  </a:cubicBezTo>
                  <a:cubicBezTo>
                    <a:pt x="1279058" y="1670883"/>
                    <a:pt x="1362564" y="1526343"/>
                    <a:pt x="1430765" y="1436930"/>
                  </a:cubicBezTo>
                  <a:cubicBezTo>
                    <a:pt x="1420752" y="1437955"/>
                    <a:pt x="1410862" y="1438972"/>
                    <a:pt x="1401241" y="1439972"/>
                  </a:cubicBezTo>
                  <a:cubicBezTo>
                    <a:pt x="1399576" y="1440139"/>
                    <a:pt x="1397911" y="1440223"/>
                    <a:pt x="1396274" y="1440223"/>
                  </a:cubicBezTo>
                  <a:cubicBezTo>
                    <a:pt x="1372173" y="1440223"/>
                    <a:pt x="1351505" y="1422001"/>
                    <a:pt x="1348956" y="1397509"/>
                  </a:cubicBezTo>
                  <a:cubicBezTo>
                    <a:pt x="1346240" y="1371352"/>
                    <a:pt x="1365253" y="1347940"/>
                    <a:pt x="1391419" y="1345224"/>
                  </a:cubicBezTo>
                  <a:cubicBezTo>
                    <a:pt x="1458168" y="1338294"/>
                    <a:pt x="2046579" y="1277926"/>
                    <a:pt x="2145828" y="1288344"/>
                  </a:cubicBezTo>
                  <a:cubicBezTo>
                    <a:pt x="2171985" y="1291115"/>
                    <a:pt x="2190951" y="1314556"/>
                    <a:pt x="2188189" y="1340712"/>
                  </a:cubicBezTo>
                  <a:cubicBezTo>
                    <a:pt x="2185426" y="1366869"/>
                    <a:pt x="2162032" y="1385752"/>
                    <a:pt x="2135820" y="1383073"/>
                  </a:cubicBezTo>
                  <a:cubicBezTo>
                    <a:pt x="2121090" y="1381487"/>
                    <a:pt x="2090234" y="1382015"/>
                    <a:pt x="2048355" y="1384082"/>
                  </a:cubicBezTo>
                  <a:cubicBezTo>
                    <a:pt x="1987612" y="1444908"/>
                    <a:pt x="1853481" y="1613631"/>
                    <a:pt x="1891518" y="1738093"/>
                  </a:cubicBezTo>
                  <a:cubicBezTo>
                    <a:pt x="1905015" y="1782276"/>
                    <a:pt x="1927163" y="1819474"/>
                    <a:pt x="1950622" y="1858858"/>
                  </a:cubicBezTo>
                  <a:cubicBezTo>
                    <a:pt x="2016599" y="1969642"/>
                    <a:pt x="2091376" y="2095215"/>
                    <a:pt x="1944343" y="2372956"/>
                  </a:cubicBezTo>
                  <a:cubicBezTo>
                    <a:pt x="1873398" y="2506967"/>
                    <a:pt x="1907843" y="2568303"/>
                    <a:pt x="1955524" y="2653191"/>
                  </a:cubicBezTo>
                  <a:cubicBezTo>
                    <a:pt x="1968118" y="2675610"/>
                    <a:pt x="1981001" y="2698639"/>
                    <a:pt x="1992331" y="2723844"/>
                  </a:cubicBezTo>
                  <a:cubicBezTo>
                    <a:pt x="1799691" y="2706243"/>
                    <a:pt x="1573828" y="2680012"/>
                    <a:pt x="1345056" y="2641138"/>
                  </a:cubicBezTo>
                  <a:cubicBezTo>
                    <a:pt x="1319753" y="2568647"/>
                    <a:pt x="1317590" y="2484950"/>
                    <a:pt x="1379782" y="2367478"/>
                  </a:cubicBezTo>
                  <a:close/>
                  <a:moveTo>
                    <a:pt x="2711580" y="1008668"/>
                  </a:moveTo>
                  <a:cubicBezTo>
                    <a:pt x="2717040" y="982948"/>
                    <a:pt x="2742341" y="966493"/>
                    <a:pt x="2768042" y="971963"/>
                  </a:cubicBezTo>
                  <a:cubicBezTo>
                    <a:pt x="2778376" y="974158"/>
                    <a:pt x="3024110" y="1026927"/>
                    <a:pt x="3273406" y="1139841"/>
                  </a:cubicBezTo>
                  <a:cubicBezTo>
                    <a:pt x="3297367" y="1150696"/>
                    <a:pt x="3307999" y="1178918"/>
                    <a:pt x="3297144" y="1202870"/>
                  </a:cubicBezTo>
                  <a:cubicBezTo>
                    <a:pt x="3289182" y="1220459"/>
                    <a:pt x="3271862" y="1230859"/>
                    <a:pt x="3253733" y="1230859"/>
                  </a:cubicBezTo>
                  <a:cubicBezTo>
                    <a:pt x="3247166" y="1230859"/>
                    <a:pt x="3240487" y="1229491"/>
                    <a:pt x="3234115" y="1226608"/>
                  </a:cubicBezTo>
                  <a:cubicBezTo>
                    <a:pt x="2994577" y="1118121"/>
                    <a:pt x="2750712" y="1065659"/>
                    <a:pt x="2748275" y="1065148"/>
                  </a:cubicBezTo>
                  <a:cubicBezTo>
                    <a:pt x="2722556" y="1059678"/>
                    <a:pt x="2706120" y="1034396"/>
                    <a:pt x="2711580" y="1008668"/>
                  </a:cubicBezTo>
                  <a:close/>
                  <a:moveTo>
                    <a:pt x="2754987" y="2791398"/>
                  </a:moveTo>
                  <a:cubicBezTo>
                    <a:pt x="2768914" y="2750029"/>
                    <a:pt x="2788847" y="2714529"/>
                    <a:pt x="2806969" y="2682259"/>
                  </a:cubicBezTo>
                  <a:cubicBezTo>
                    <a:pt x="2854650" y="2597371"/>
                    <a:pt x="2889104" y="2536044"/>
                    <a:pt x="2818150" y="2402024"/>
                  </a:cubicBezTo>
                  <a:cubicBezTo>
                    <a:pt x="2671117" y="2124283"/>
                    <a:pt x="2745894" y="1998710"/>
                    <a:pt x="2811871" y="1887926"/>
                  </a:cubicBezTo>
                  <a:cubicBezTo>
                    <a:pt x="2835330" y="1848542"/>
                    <a:pt x="2857478" y="1811344"/>
                    <a:pt x="2870975" y="1767161"/>
                  </a:cubicBezTo>
                  <a:cubicBezTo>
                    <a:pt x="2908596" y="1644064"/>
                    <a:pt x="2777799" y="1477672"/>
                    <a:pt x="2716159" y="1415189"/>
                  </a:cubicBezTo>
                  <a:cubicBezTo>
                    <a:pt x="2651044" y="1411394"/>
                    <a:pt x="2607926" y="1408892"/>
                    <a:pt x="2606200" y="1408792"/>
                  </a:cubicBezTo>
                  <a:cubicBezTo>
                    <a:pt x="2579941" y="1407276"/>
                    <a:pt x="2559896" y="1384747"/>
                    <a:pt x="2561422" y="1358488"/>
                  </a:cubicBezTo>
                  <a:cubicBezTo>
                    <a:pt x="2562947" y="1332229"/>
                    <a:pt x="2585253" y="1312072"/>
                    <a:pt x="2611726" y="1313709"/>
                  </a:cubicBezTo>
                  <a:cubicBezTo>
                    <a:pt x="2640570" y="1315384"/>
                    <a:pt x="3318975" y="1354758"/>
                    <a:pt x="3390106" y="1359837"/>
                  </a:cubicBezTo>
                  <a:cubicBezTo>
                    <a:pt x="3416337" y="1361707"/>
                    <a:pt x="3436084" y="1384496"/>
                    <a:pt x="3434215" y="1410736"/>
                  </a:cubicBezTo>
                  <a:cubicBezTo>
                    <a:pt x="3432420" y="1435814"/>
                    <a:pt x="3411519" y="1454966"/>
                    <a:pt x="3386757" y="1454966"/>
                  </a:cubicBezTo>
                  <a:cubicBezTo>
                    <a:pt x="3385622" y="1454966"/>
                    <a:pt x="3384469" y="1454929"/>
                    <a:pt x="3383316" y="1454845"/>
                  </a:cubicBezTo>
                  <a:cubicBezTo>
                    <a:pt x="3373395" y="1454138"/>
                    <a:pt x="3351015" y="1452724"/>
                    <a:pt x="3319864" y="1450817"/>
                  </a:cubicBezTo>
                  <a:cubicBezTo>
                    <a:pt x="3336216" y="1471300"/>
                    <a:pt x="3353996" y="1495326"/>
                    <a:pt x="3371102" y="1521957"/>
                  </a:cubicBezTo>
                  <a:cubicBezTo>
                    <a:pt x="3446065" y="1638685"/>
                    <a:pt x="3470073" y="1743702"/>
                    <a:pt x="3442456" y="1834087"/>
                  </a:cubicBezTo>
                  <a:cubicBezTo>
                    <a:pt x="3425583" y="1889284"/>
                    <a:pt x="3399408" y="1933244"/>
                    <a:pt x="3374088" y="1975753"/>
                  </a:cubicBezTo>
                  <a:cubicBezTo>
                    <a:pt x="3310753" y="2082109"/>
                    <a:pt x="3260718" y="2166123"/>
                    <a:pt x="3382711" y="2396546"/>
                  </a:cubicBezTo>
                  <a:cubicBezTo>
                    <a:pt x="3477961" y="2576479"/>
                    <a:pt x="3420811" y="2678231"/>
                    <a:pt x="3370395" y="2768002"/>
                  </a:cubicBezTo>
                  <a:cubicBezTo>
                    <a:pt x="3353603" y="2797884"/>
                    <a:pt x="3337586" y="2826706"/>
                    <a:pt x="3326642" y="2858278"/>
                  </a:cubicBezTo>
                  <a:cubicBezTo>
                    <a:pt x="3147688" y="2841421"/>
                    <a:pt x="2973592" y="2819236"/>
                    <a:pt x="2820299" y="2799703"/>
                  </a:cubicBezTo>
                  <a:cubicBezTo>
                    <a:pt x="2798140" y="2796879"/>
                    <a:pt x="2776357" y="2794105"/>
                    <a:pt x="2754987" y="2791398"/>
                  </a:cubicBezTo>
                  <a:close/>
                </a:path>
              </a:pathLst>
            </a:custGeom>
            <a:solidFill>
              <a:srgbClr val="9F6D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10750809" y="3943954"/>
              <a:ext cx="246047" cy="108246"/>
            </a:xfrm>
            <a:custGeom>
              <a:avLst/>
              <a:gdLst>
                <a:gd name="connsiteX0" fmla="*/ 23948 w 246047"/>
                <a:gd name="connsiteY0" fmla="*/ 437 h 108246"/>
                <a:gd name="connsiteX1" fmla="*/ 234391 w 246047"/>
                <a:gd name="connsiteY1" fmla="*/ 70345 h 108246"/>
                <a:gd name="connsiteX2" fmla="*/ 244276 w 246047"/>
                <a:gd name="connsiteY2" fmla="*/ 96591 h 108246"/>
                <a:gd name="connsiteX3" fmla="*/ 226199 w 246047"/>
                <a:gd name="connsiteY3" fmla="*/ 108246 h 108246"/>
                <a:gd name="connsiteX4" fmla="*/ 218030 w 246047"/>
                <a:gd name="connsiteY4" fmla="*/ 106476 h 108246"/>
                <a:gd name="connsiteX5" fmla="*/ 15717 w 246047"/>
                <a:gd name="connsiteY5" fmla="*/ 39241 h 108246"/>
                <a:gd name="connsiteX6" fmla="*/ 437 w 246047"/>
                <a:gd name="connsiteY6" fmla="*/ 15722 h 108246"/>
                <a:gd name="connsiteX7" fmla="*/ 23948 w 246047"/>
                <a:gd name="connsiteY7" fmla="*/ 437 h 10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47" h="108246">
                  <a:moveTo>
                    <a:pt x="23948" y="437"/>
                  </a:moveTo>
                  <a:cubicBezTo>
                    <a:pt x="28252" y="1351"/>
                    <a:pt x="130580" y="23325"/>
                    <a:pt x="234391" y="70345"/>
                  </a:cubicBezTo>
                  <a:cubicBezTo>
                    <a:pt x="244369" y="74865"/>
                    <a:pt x="248796" y="86617"/>
                    <a:pt x="244276" y="96591"/>
                  </a:cubicBezTo>
                  <a:cubicBezTo>
                    <a:pt x="240961" y="103916"/>
                    <a:pt x="233748" y="108246"/>
                    <a:pt x="226199" y="108246"/>
                  </a:cubicBezTo>
                  <a:cubicBezTo>
                    <a:pt x="223464" y="108246"/>
                    <a:pt x="220683" y="107677"/>
                    <a:pt x="218030" y="106476"/>
                  </a:cubicBezTo>
                  <a:cubicBezTo>
                    <a:pt x="118282" y="61300"/>
                    <a:pt x="16732" y="39454"/>
                    <a:pt x="15717" y="39241"/>
                  </a:cubicBezTo>
                  <a:cubicBezTo>
                    <a:pt x="5007" y="36964"/>
                    <a:pt x="-1837" y="26436"/>
                    <a:pt x="437" y="15722"/>
                  </a:cubicBezTo>
                  <a:cubicBezTo>
                    <a:pt x="2710" y="5012"/>
                    <a:pt x="13246" y="-1840"/>
                    <a:pt x="23948" y="437"/>
                  </a:cubicBezTo>
                  <a:close/>
                </a:path>
              </a:pathLst>
            </a:cu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10229219" y="3948094"/>
              <a:ext cx="253842" cy="77360"/>
            </a:xfrm>
            <a:custGeom>
              <a:avLst/>
              <a:gdLst>
                <a:gd name="connsiteX0" fmla="*/ 232781 w 253842"/>
                <a:gd name="connsiteY0" fmla="*/ 43 h 77360"/>
                <a:gd name="connsiteX1" fmla="*/ 253803 w 253842"/>
                <a:gd name="connsiteY1" fmla="*/ 18600 h 77360"/>
                <a:gd name="connsiteX2" fmla="*/ 235249 w 253842"/>
                <a:gd name="connsiteY2" fmla="*/ 39629 h 77360"/>
                <a:gd name="connsiteX3" fmla="*/ 25294 w 253842"/>
                <a:gd name="connsiteY3" fmla="*/ 76589 h 77360"/>
                <a:gd name="connsiteX4" fmla="*/ 19825 w 253842"/>
                <a:gd name="connsiteY4" fmla="*/ 77360 h 77360"/>
                <a:gd name="connsiteX5" fmla="*/ 771 w 253842"/>
                <a:gd name="connsiteY5" fmla="*/ 62982 h 77360"/>
                <a:gd name="connsiteX6" fmla="*/ 14379 w 253842"/>
                <a:gd name="connsiteY6" fmla="*/ 38460 h 77360"/>
                <a:gd name="connsiteX7" fmla="*/ 232781 w 253842"/>
                <a:gd name="connsiteY7" fmla="*/ 43 h 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842" h="77360">
                  <a:moveTo>
                    <a:pt x="232781" y="43"/>
                  </a:moveTo>
                  <a:cubicBezTo>
                    <a:pt x="243712" y="-666"/>
                    <a:pt x="253121" y="7670"/>
                    <a:pt x="253803" y="18600"/>
                  </a:cubicBezTo>
                  <a:cubicBezTo>
                    <a:pt x="254488" y="29528"/>
                    <a:pt x="246180" y="38944"/>
                    <a:pt x="235249" y="39629"/>
                  </a:cubicBezTo>
                  <a:cubicBezTo>
                    <a:pt x="234215" y="39695"/>
                    <a:pt x="130562" y="46470"/>
                    <a:pt x="25294" y="76589"/>
                  </a:cubicBezTo>
                  <a:cubicBezTo>
                    <a:pt x="23470" y="77113"/>
                    <a:pt x="21634" y="77360"/>
                    <a:pt x="19825" y="77360"/>
                  </a:cubicBezTo>
                  <a:cubicBezTo>
                    <a:pt x="11199" y="77360"/>
                    <a:pt x="3262" y="71690"/>
                    <a:pt x="771" y="62982"/>
                  </a:cubicBezTo>
                  <a:cubicBezTo>
                    <a:pt x="-2242" y="52450"/>
                    <a:pt x="3851" y="41469"/>
                    <a:pt x="14379" y="38460"/>
                  </a:cubicBezTo>
                  <a:cubicBezTo>
                    <a:pt x="123946" y="7108"/>
                    <a:pt x="228389" y="318"/>
                    <a:pt x="232781" y="43"/>
                  </a:cubicBezTo>
                  <a:close/>
                </a:path>
              </a:pathLst>
            </a:cu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10167264" y="4075637"/>
              <a:ext cx="366143" cy="598271"/>
            </a:xfrm>
            <a:custGeom>
              <a:avLst/>
              <a:gdLst>
                <a:gd name="connsiteX0" fmla="*/ 324167 w 366143"/>
                <a:gd name="connsiteY0" fmla="*/ 156 h 598271"/>
                <a:gd name="connsiteX1" fmla="*/ 348392 w 366143"/>
                <a:gd name="connsiteY1" fmla="*/ 502 h 598271"/>
                <a:gd name="connsiteX2" fmla="*/ 366032 w 366143"/>
                <a:gd name="connsiteY2" fmla="*/ 22309 h 598271"/>
                <a:gd name="connsiteX3" fmla="*/ 344225 w 366143"/>
                <a:gd name="connsiteY3" fmla="*/ 39949 h 598271"/>
                <a:gd name="connsiteX4" fmla="*/ 307803 w 366143"/>
                <a:gd name="connsiteY4" fmla="*/ 40369 h 598271"/>
                <a:gd name="connsiteX5" fmla="*/ 242493 w 366143"/>
                <a:gd name="connsiteY5" fmla="*/ 187786 h 598271"/>
                <a:gd name="connsiteX6" fmla="*/ 267105 w 366143"/>
                <a:gd name="connsiteY6" fmla="*/ 238075 h 598271"/>
                <a:gd name="connsiteX7" fmla="*/ 264490 w 366143"/>
                <a:gd name="connsiteY7" fmla="*/ 452155 h 598271"/>
                <a:gd name="connsiteX8" fmla="*/ 269146 w 366143"/>
                <a:gd name="connsiteY8" fmla="*/ 568850 h 598271"/>
                <a:gd name="connsiteX9" fmla="*/ 284473 w 366143"/>
                <a:gd name="connsiteY9" fmla="*/ 598271 h 598271"/>
                <a:gd name="connsiteX10" fmla="*/ 14936 w 366143"/>
                <a:gd name="connsiteY10" fmla="*/ 563831 h 598271"/>
                <a:gd name="connsiteX11" fmla="*/ 29397 w 366143"/>
                <a:gd name="connsiteY11" fmla="*/ 449874 h 598271"/>
                <a:gd name="connsiteX12" fmla="*/ 32987 w 366143"/>
                <a:gd name="connsiteY12" fmla="*/ 274648 h 598271"/>
                <a:gd name="connsiteX13" fmla="*/ 4518 w 366143"/>
                <a:gd name="connsiteY13" fmla="*/ 215652 h 598271"/>
                <a:gd name="connsiteX14" fmla="*/ 50627 w 366143"/>
                <a:gd name="connsiteY14" fmla="*/ 62376 h 598271"/>
                <a:gd name="connsiteX15" fmla="*/ 38332 w 366143"/>
                <a:gd name="connsiteY15" fmla="*/ 63643 h 598271"/>
                <a:gd name="connsiteX16" fmla="*/ 36264 w 366143"/>
                <a:gd name="connsiteY16" fmla="*/ 63747 h 598271"/>
                <a:gd name="connsiteX17" fmla="*/ 16560 w 366143"/>
                <a:gd name="connsiteY17" fmla="*/ 45961 h 598271"/>
                <a:gd name="connsiteX18" fmla="*/ 34242 w 366143"/>
                <a:gd name="connsiteY18" fmla="*/ 24188 h 598271"/>
                <a:gd name="connsiteX19" fmla="*/ 324167 w 366143"/>
                <a:gd name="connsiteY19" fmla="*/ 156 h 59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6143" h="598271">
                  <a:moveTo>
                    <a:pt x="324167" y="156"/>
                  </a:moveTo>
                  <a:cubicBezTo>
                    <a:pt x="334877" y="-122"/>
                    <a:pt x="343226" y="-40"/>
                    <a:pt x="348392" y="502"/>
                  </a:cubicBezTo>
                  <a:cubicBezTo>
                    <a:pt x="359284" y="1656"/>
                    <a:pt x="367182" y="11417"/>
                    <a:pt x="366032" y="22309"/>
                  </a:cubicBezTo>
                  <a:cubicBezTo>
                    <a:pt x="364881" y="33201"/>
                    <a:pt x="355140" y="41065"/>
                    <a:pt x="344225" y="39949"/>
                  </a:cubicBezTo>
                  <a:cubicBezTo>
                    <a:pt x="338091" y="39289"/>
                    <a:pt x="325242" y="39509"/>
                    <a:pt x="307803" y="40369"/>
                  </a:cubicBezTo>
                  <a:cubicBezTo>
                    <a:pt x="282508" y="65698"/>
                    <a:pt x="226653" y="135958"/>
                    <a:pt x="242493" y="187786"/>
                  </a:cubicBezTo>
                  <a:cubicBezTo>
                    <a:pt x="248113" y="206185"/>
                    <a:pt x="257336" y="221675"/>
                    <a:pt x="267105" y="238075"/>
                  </a:cubicBezTo>
                  <a:cubicBezTo>
                    <a:pt x="294579" y="284207"/>
                    <a:pt x="325717" y="336498"/>
                    <a:pt x="264490" y="452155"/>
                  </a:cubicBezTo>
                  <a:cubicBezTo>
                    <a:pt x="234947" y="507959"/>
                    <a:pt x="249291" y="533501"/>
                    <a:pt x="269146" y="568850"/>
                  </a:cubicBezTo>
                  <a:cubicBezTo>
                    <a:pt x="274390" y="578185"/>
                    <a:pt x="279755" y="587775"/>
                    <a:pt x="284473" y="598271"/>
                  </a:cubicBezTo>
                  <a:cubicBezTo>
                    <a:pt x="204254" y="590941"/>
                    <a:pt x="110201" y="580018"/>
                    <a:pt x="14936" y="563831"/>
                  </a:cubicBezTo>
                  <a:cubicBezTo>
                    <a:pt x="4399" y="533644"/>
                    <a:pt x="3499" y="498791"/>
                    <a:pt x="29397" y="449874"/>
                  </a:cubicBezTo>
                  <a:cubicBezTo>
                    <a:pt x="80197" y="353921"/>
                    <a:pt x="59361" y="318936"/>
                    <a:pt x="32987" y="274648"/>
                  </a:cubicBezTo>
                  <a:cubicBezTo>
                    <a:pt x="22444" y="256942"/>
                    <a:pt x="11544" y="238636"/>
                    <a:pt x="4518" y="215652"/>
                  </a:cubicBezTo>
                  <a:cubicBezTo>
                    <a:pt x="-12547" y="159799"/>
                    <a:pt x="22227" y="99609"/>
                    <a:pt x="50627" y="62376"/>
                  </a:cubicBezTo>
                  <a:cubicBezTo>
                    <a:pt x="46457" y="62803"/>
                    <a:pt x="42339" y="63227"/>
                    <a:pt x="38332" y="63643"/>
                  </a:cubicBezTo>
                  <a:cubicBezTo>
                    <a:pt x="37639" y="63712"/>
                    <a:pt x="36946" y="63747"/>
                    <a:pt x="36264" y="63747"/>
                  </a:cubicBezTo>
                  <a:cubicBezTo>
                    <a:pt x="26228" y="63747"/>
                    <a:pt x="17621" y="56159"/>
                    <a:pt x="16560" y="45961"/>
                  </a:cubicBezTo>
                  <a:cubicBezTo>
                    <a:pt x="15429" y="35068"/>
                    <a:pt x="23346" y="25319"/>
                    <a:pt x="34242" y="24188"/>
                  </a:cubicBezTo>
                  <a:cubicBezTo>
                    <a:pt x="58563" y="21663"/>
                    <a:pt x="249201" y="2101"/>
                    <a:pt x="324167" y="156"/>
                  </a:cubicBezTo>
                  <a:close/>
                </a:path>
              </a:pathLst>
            </a:custGeom>
            <a:solidFill>
              <a:srgbClr val="F9D479"/>
            </a:solidFill>
            <a:ln w="25400" cap="flat">
              <a:solidFill>
                <a:srgbClr val="F9D4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10688682" y="4086662"/>
              <a:ext cx="371532" cy="643226"/>
            </a:xfrm>
            <a:custGeom>
              <a:avLst/>
              <a:gdLst>
                <a:gd name="connsiteX0" fmla="*/ 20982 w 371532"/>
                <a:gd name="connsiteY0" fmla="*/ 39 h 643226"/>
                <a:gd name="connsiteX1" fmla="*/ 345113 w 371532"/>
                <a:gd name="connsiteY1" fmla="*/ 19247 h 643226"/>
                <a:gd name="connsiteX2" fmla="*/ 363481 w 371532"/>
                <a:gd name="connsiteY2" fmla="*/ 40443 h 643226"/>
                <a:gd name="connsiteX3" fmla="*/ 343719 w 371532"/>
                <a:gd name="connsiteY3" fmla="*/ 58861 h 643226"/>
                <a:gd name="connsiteX4" fmla="*/ 342286 w 371532"/>
                <a:gd name="connsiteY4" fmla="*/ 58810 h 643226"/>
                <a:gd name="connsiteX5" fmla="*/ 315863 w 371532"/>
                <a:gd name="connsiteY5" fmla="*/ 57133 h 643226"/>
                <a:gd name="connsiteX6" fmla="*/ 337200 w 371532"/>
                <a:gd name="connsiteY6" fmla="*/ 86757 h 643226"/>
                <a:gd name="connsiteX7" fmla="*/ 366913 w 371532"/>
                <a:gd name="connsiteY7" fmla="*/ 216734 h 643226"/>
                <a:gd name="connsiteX8" fmla="*/ 338443 w 371532"/>
                <a:gd name="connsiteY8" fmla="*/ 275726 h 643226"/>
                <a:gd name="connsiteX9" fmla="*/ 342034 w 371532"/>
                <a:gd name="connsiteY9" fmla="*/ 450952 h 643226"/>
                <a:gd name="connsiteX10" fmla="*/ 336905 w 371532"/>
                <a:gd name="connsiteY10" fmla="*/ 605633 h 643226"/>
                <a:gd name="connsiteX11" fmla="*/ 318686 w 371532"/>
                <a:gd name="connsiteY11" fmla="*/ 643226 h 643226"/>
                <a:gd name="connsiteX12" fmla="*/ 107835 w 371532"/>
                <a:gd name="connsiteY12" fmla="*/ 618834 h 643226"/>
                <a:gd name="connsiteX13" fmla="*/ 80638 w 371532"/>
                <a:gd name="connsiteY13" fmla="*/ 615376 h 643226"/>
                <a:gd name="connsiteX14" fmla="*/ 102284 w 371532"/>
                <a:gd name="connsiteY14" fmla="*/ 569928 h 643226"/>
                <a:gd name="connsiteX15" fmla="*/ 106940 w 371532"/>
                <a:gd name="connsiteY15" fmla="*/ 453233 h 643226"/>
                <a:gd name="connsiteX16" fmla="*/ 104326 w 371532"/>
                <a:gd name="connsiteY16" fmla="*/ 239153 h 643226"/>
                <a:gd name="connsiteX17" fmla="*/ 128938 w 371532"/>
                <a:gd name="connsiteY17" fmla="*/ 188864 h 643226"/>
                <a:gd name="connsiteX18" fmla="*/ 64470 w 371532"/>
                <a:gd name="connsiteY18" fmla="*/ 42297 h 643226"/>
                <a:gd name="connsiteX19" fmla="*/ 18680 w 371532"/>
                <a:gd name="connsiteY19" fmla="*/ 39633 h 643226"/>
                <a:gd name="connsiteX20" fmla="*/ 34 w 371532"/>
                <a:gd name="connsiteY20" fmla="*/ 18685 h 643226"/>
                <a:gd name="connsiteX21" fmla="*/ 20982 w 371532"/>
                <a:gd name="connsiteY21" fmla="*/ 39 h 64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532" h="643226">
                  <a:moveTo>
                    <a:pt x="20982" y="39"/>
                  </a:moveTo>
                  <a:cubicBezTo>
                    <a:pt x="32993" y="736"/>
                    <a:pt x="315493" y="17132"/>
                    <a:pt x="345113" y="19247"/>
                  </a:cubicBezTo>
                  <a:cubicBezTo>
                    <a:pt x="356036" y="20026"/>
                    <a:pt x="364259" y="29516"/>
                    <a:pt x="363481" y="40443"/>
                  </a:cubicBezTo>
                  <a:cubicBezTo>
                    <a:pt x="362734" y="50885"/>
                    <a:pt x="354030" y="58861"/>
                    <a:pt x="343719" y="58861"/>
                  </a:cubicBezTo>
                  <a:cubicBezTo>
                    <a:pt x="343246" y="58861"/>
                    <a:pt x="342766" y="58845"/>
                    <a:pt x="342286" y="58810"/>
                  </a:cubicBezTo>
                  <a:cubicBezTo>
                    <a:pt x="338155" y="58516"/>
                    <a:pt x="328835" y="57927"/>
                    <a:pt x="315863" y="57133"/>
                  </a:cubicBezTo>
                  <a:cubicBezTo>
                    <a:pt x="322672" y="65662"/>
                    <a:pt x="330076" y="75667"/>
                    <a:pt x="337200" y="86757"/>
                  </a:cubicBezTo>
                  <a:cubicBezTo>
                    <a:pt x="368416" y="135365"/>
                    <a:pt x="378413" y="179096"/>
                    <a:pt x="366913" y="216734"/>
                  </a:cubicBezTo>
                  <a:cubicBezTo>
                    <a:pt x="359887" y="239719"/>
                    <a:pt x="348987" y="258025"/>
                    <a:pt x="338443" y="275726"/>
                  </a:cubicBezTo>
                  <a:cubicBezTo>
                    <a:pt x="312069" y="320015"/>
                    <a:pt x="291234" y="355000"/>
                    <a:pt x="342034" y="450952"/>
                  </a:cubicBezTo>
                  <a:cubicBezTo>
                    <a:pt x="381698" y="525879"/>
                    <a:pt x="357900" y="568251"/>
                    <a:pt x="336905" y="605633"/>
                  </a:cubicBezTo>
                  <a:cubicBezTo>
                    <a:pt x="329913" y="618076"/>
                    <a:pt x="323243" y="630078"/>
                    <a:pt x="318686" y="643226"/>
                  </a:cubicBezTo>
                  <a:cubicBezTo>
                    <a:pt x="244166" y="636206"/>
                    <a:pt x="171669" y="626968"/>
                    <a:pt x="107835" y="618834"/>
                  </a:cubicBezTo>
                  <a:cubicBezTo>
                    <a:pt x="98608" y="617658"/>
                    <a:pt x="89537" y="616503"/>
                    <a:pt x="80638" y="615376"/>
                  </a:cubicBezTo>
                  <a:cubicBezTo>
                    <a:pt x="86438" y="598149"/>
                    <a:pt x="94738" y="583366"/>
                    <a:pt x="102284" y="569928"/>
                  </a:cubicBezTo>
                  <a:cubicBezTo>
                    <a:pt x="122140" y="534579"/>
                    <a:pt x="136487" y="509041"/>
                    <a:pt x="106940" y="453233"/>
                  </a:cubicBezTo>
                  <a:cubicBezTo>
                    <a:pt x="45713" y="337577"/>
                    <a:pt x="76852" y="285286"/>
                    <a:pt x="104326" y="239153"/>
                  </a:cubicBezTo>
                  <a:cubicBezTo>
                    <a:pt x="114094" y="222753"/>
                    <a:pt x="123317" y="207263"/>
                    <a:pt x="128938" y="188864"/>
                  </a:cubicBezTo>
                  <a:cubicBezTo>
                    <a:pt x="144604" y="137605"/>
                    <a:pt x="90138" y="68316"/>
                    <a:pt x="64470" y="42297"/>
                  </a:cubicBezTo>
                  <a:cubicBezTo>
                    <a:pt x="37354" y="40717"/>
                    <a:pt x="19399" y="39675"/>
                    <a:pt x="18680" y="39633"/>
                  </a:cubicBezTo>
                  <a:cubicBezTo>
                    <a:pt x="7746" y="39002"/>
                    <a:pt x="-601" y="29620"/>
                    <a:pt x="34" y="18685"/>
                  </a:cubicBezTo>
                  <a:cubicBezTo>
                    <a:pt x="669" y="7751"/>
                    <a:pt x="9958" y="-643"/>
                    <a:pt x="20982" y="39"/>
                  </a:cubicBezTo>
                  <a:close/>
                </a:path>
              </a:pathLst>
            </a:custGeom>
            <a:solidFill>
              <a:srgbClr val="F9D479"/>
            </a:solidFill>
            <a:ln w="25400" cap="flat">
              <a:solidFill>
                <a:srgbClr val="F9D4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/>
            <p:cNvSpPr/>
            <p:nvPr/>
          </p:nvSpPr>
          <p:spPr>
            <a:xfrm>
              <a:off x="10536319" y="4479679"/>
              <a:ext cx="136644" cy="46038"/>
            </a:xfrm>
            <a:custGeom>
              <a:avLst/>
              <a:gdLst>
                <a:gd name="connsiteX0" fmla="*/ 59863 w 136644"/>
                <a:gd name="connsiteY0" fmla="*/ 638 h 46038"/>
                <a:gd name="connsiteX1" fmla="*/ 125248 w 136644"/>
                <a:gd name="connsiteY1" fmla="*/ 8250 h 46038"/>
                <a:gd name="connsiteX2" fmla="*/ 134753 w 136644"/>
                <a:gd name="connsiteY2" fmla="*/ 34636 h 46038"/>
                <a:gd name="connsiteX3" fmla="*/ 116796 w 136644"/>
                <a:gd name="connsiteY3" fmla="*/ 46032 h 46038"/>
                <a:gd name="connsiteX4" fmla="*/ 108368 w 136644"/>
                <a:gd name="connsiteY4" fmla="*/ 44142 h 46038"/>
                <a:gd name="connsiteX5" fmla="*/ 24028 w 136644"/>
                <a:gd name="connsiteY5" fmla="*/ 45579 h 46038"/>
                <a:gd name="connsiteX6" fmla="*/ 454 w 136644"/>
                <a:gd name="connsiteY6" fmla="*/ 30387 h 46038"/>
                <a:gd name="connsiteX7" fmla="*/ 15627 w 136644"/>
                <a:gd name="connsiteY7" fmla="*/ 6813 h 46038"/>
                <a:gd name="connsiteX8" fmla="*/ 59863 w 136644"/>
                <a:gd name="connsiteY8" fmla="*/ 638 h 4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44" h="46038">
                  <a:moveTo>
                    <a:pt x="59863" y="638"/>
                  </a:moveTo>
                  <a:cubicBezTo>
                    <a:pt x="81877" y="-896"/>
                    <a:pt x="107415" y="-133"/>
                    <a:pt x="125248" y="8250"/>
                  </a:cubicBezTo>
                  <a:cubicBezTo>
                    <a:pt x="135160" y="12910"/>
                    <a:pt x="139417" y="24724"/>
                    <a:pt x="134753" y="34636"/>
                  </a:cubicBezTo>
                  <a:cubicBezTo>
                    <a:pt x="131376" y="41817"/>
                    <a:pt x="124241" y="46032"/>
                    <a:pt x="116796" y="46032"/>
                  </a:cubicBezTo>
                  <a:cubicBezTo>
                    <a:pt x="113969" y="46032"/>
                    <a:pt x="111098" y="45424"/>
                    <a:pt x="108368" y="44142"/>
                  </a:cubicBezTo>
                  <a:cubicBezTo>
                    <a:pt x="90566" y="35779"/>
                    <a:pt x="47187" y="40582"/>
                    <a:pt x="24028" y="45579"/>
                  </a:cubicBezTo>
                  <a:cubicBezTo>
                    <a:pt x="13333" y="47918"/>
                    <a:pt x="2771" y="41089"/>
                    <a:pt x="454" y="30387"/>
                  </a:cubicBezTo>
                  <a:cubicBezTo>
                    <a:pt x="-1862" y="19689"/>
                    <a:pt x="4928" y="9137"/>
                    <a:pt x="15627" y="6813"/>
                  </a:cubicBezTo>
                  <a:cubicBezTo>
                    <a:pt x="19361" y="6006"/>
                    <a:pt x="37849" y="2173"/>
                    <a:pt x="59863" y="638"/>
                  </a:cubicBezTo>
                  <a:close/>
                </a:path>
              </a:pathLst>
            </a:cu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166793" y="5536669"/>
            <a:ext cx="699006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ongenial SemiBold" panose="02000503040000020004" pitchFamily="2" charset="0"/>
              </a:rPr>
              <a:t>2.The confusion of self-cognition and self-lost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Immersed in illusory beauty and praise</a:t>
            </a:r>
            <a:endParaRPr lang="fr-FR" altLang="zh-CN" sz="2400" dirty="0">
              <a:solidFill>
                <a:srgbClr val="9F6D6A"/>
              </a:solidFill>
              <a:latin typeface="Congenial SemiBold" panose="02000503040000020004" pitchFamily="2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50218" y="4834255"/>
            <a:ext cx="855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Jumble" panose="02000503000000020004" pitchFamily="2" charset="0"/>
              </a:rPr>
              <a:t>“One minute of </a:t>
            </a:r>
            <a:r>
              <a:rPr lang="en-US" altLang="zh-CN" sz="2400" dirty="0" err="1">
                <a:latin typeface="Jumble" panose="02000503000000020004" pitchFamily="2" charset="0"/>
              </a:rPr>
              <a:t>phototaking</a:t>
            </a:r>
            <a:r>
              <a:rPr lang="en-US" altLang="zh-CN" sz="2400" dirty="0">
                <a:latin typeface="Jumble" panose="02000503000000020004" pitchFamily="2" charset="0"/>
              </a:rPr>
              <a:t>, two hours of photoshopping”</a:t>
            </a:r>
          </a:p>
          <a:p>
            <a:pPr algn="ctr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“拍照一分钟，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修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图两小时”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ED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55969" y="530315"/>
            <a:ext cx="773776" cy="609667"/>
            <a:chOff x="9622093" y="3539648"/>
            <a:chExt cx="1999060" cy="1241406"/>
          </a:xfrm>
        </p:grpSpPr>
        <p:sp>
          <p:nvSpPr>
            <p:cNvPr id="4" name="任意多边形: 形状 3"/>
            <p:cNvSpPr/>
            <p:nvPr/>
          </p:nvSpPr>
          <p:spPr>
            <a:xfrm>
              <a:off x="9622093" y="3539648"/>
              <a:ext cx="1999060" cy="1241406"/>
            </a:xfrm>
            <a:custGeom>
              <a:avLst/>
              <a:gdLst>
                <a:gd name="connsiteX0" fmla="*/ 4577801 w 4800605"/>
                <a:gd name="connsiteY0" fmla="*/ 1874457 h 2981151"/>
                <a:gd name="connsiteX1" fmla="*/ 3904921 w 4800605"/>
                <a:gd name="connsiteY1" fmla="*/ 1697649 h 2981151"/>
                <a:gd name="connsiteX2" fmla="*/ 3946091 w 4800605"/>
                <a:gd name="connsiteY2" fmla="*/ 1269452 h 2981151"/>
                <a:gd name="connsiteX3" fmla="*/ 3748931 w 4800605"/>
                <a:gd name="connsiteY3" fmla="*/ 384594 h 2981151"/>
                <a:gd name="connsiteX4" fmla="*/ 3220860 w 4800605"/>
                <a:gd name="connsiteY4" fmla="*/ 26793 h 2981151"/>
                <a:gd name="connsiteX5" fmla="*/ 2520001 w 4800605"/>
                <a:gd name="connsiteY5" fmla="*/ 150106 h 2981151"/>
                <a:gd name="connsiteX6" fmla="*/ 2198941 w 4800605"/>
                <a:gd name="connsiteY6" fmla="*/ 790337 h 2981151"/>
                <a:gd name="connsiteX7" fmla="*/ 2070633 w 4800605"/>
                <a:gd name="connsiteY7" fmla="*/ 678492 h 2981151"/>
                <a:gd name="connsiteX8" fmla="*/ 1431221 w 4800605"/>
                <a:gd name="connsiteY8" fmla="*/ 601009 h 2981151"/>
                <a:gd name="connsiteX9" fmla="*/ 1063346 w 4800605"/>
                <a:gd name="connsiteY9" fmla="*/ 925594 h 2981151"/>
                <a:gd name="connsiteX10" fmla="*/ 984569 w 4800605"/>
                <a:gd name="connsiteY10" fmla="*/ 1346368 h 2981151"/>
                <a:gd name="connsiteX11" fmla="*/ 1005191 w 4800605"/>
                <a:gd name="connsiteY11" fmla="*/ 1518860 h 2981151"/>
                <a:gd name="connsiteX12" fmla="*/ 223471 w 4800605"/>
                <a:gd name="connsiteY12" fmla="*/ 1570112 h 2981151"/>
                <a:gd name="connsiteX13" fmla="*/ 3206 w 4800605"/>
                <a:gd name="connsiteY13" fmla="*/ 1941429 h 2981151"/>
                <a:gd name="connsiteX14" fmla="*/ 100800 w 4800605"/>
                <a:gd name="connsiteY14" fmla="*/ 2252768 h 2981151"/>
                <a:gd name="connsiteX15" fmla="*/ 1197449 w 4800605"/>
                <a:gd name="connsiteY15" fmla="*/ 2711289 h 2981151"/>
                <a:gd name="connsiteX16" fmla="*/ 2372252 w 4800605"/>
                <a:gd name="connsiteY16" fmla="*/ 2846779 h 2981151"/>
                <a:gd name="connsiteX17" fmla="*/ 2808253 w 4800605"/>
                <a:gd name="connsiteY17" fmla="*/ 2894190 h 2981151"/>
                <a:gd name="connsiteX18" fmla="*/ 3826479 w 4800605"/>
                <a:gd name="connsiteY18" fmla="*/ 2981152 h 2981151"/>
                <a:gd name="connsiteX19" fmla="*/ 4648866 w 4800605"/>
                <a:gd name="connsiteY19" fmla="*/ 2778206 h 2981151"/>
                <a:gd name="connsiteX20" fmla="*/ 4800606 w 4800605"/>
                <a:gd name="connsiteY20" fmla="*/ 2427511 h 2981151"/>
                <a:gd name="connsiteX21" fmla="*/ 4577801 w 4800605"/>
                <a:gd name="connsiteY21" fmla="*/ 1874457 h 2981151"/>
                <a:gd name="connsiteX22" fmla="*/ 2496226 w 4800605"/>
                <a:gd name="connsiteY22" fmla="*/ 2277232 h 2981151"/>
                <a:gd name="connsiteX23" fmla="*/ 2519052 w 4800605"/>
                <a:gd name="connsiteY23" fmla="*/ 2340596 h 2981151"/>
                <a:gd name="connsiteX24" fmla="*/ 2475929 w 4800605"/>
                <a:gd name="connsiteY24" fmla="*/ 2367961 h 2981151"/>
                <a:gd name="connsiteX25" fmla="*/ 2455689 w 4800605"/>
                <a:gd name="connsiteY25" fmla="*/ 2363422 h 2981151"/>
                <a:gd name="connsiteX26" fmla="*/ 2253152 w 4800605"/>
                <a:gd name="connsiteY26" fmla="*/ 2366873 h 2981151"/>
                <a:gd name="connsiteX27" fmla="*/ 2196542 w 4800605"/>
                <a:gd name="connsiteY27" fmla="*/ 2330392 h 2981151"/>
                <a:gd name="connsiteX28" fmla="*/ 2232977 w 4800605"/>
                <a:gd name="connsiteY28" fmla="*/ 2273781 h 2981151"/>
                <a:gd name="connsiteX29" fmla="*/ 2496226 w 4800605"/>
                <a:gd name="connsiteY29" fmla="*/ 2277232 h 2981151"/>
                <a:gd name="connsiteX30" fmla="*/ 2067461 w 4800605"/>
                <a:gd name="connsiteY30" fmla="*/ 1025522 h 2981151"/>
                <a:gd name="connsiteX31" fmla="*/ 2022906 w 4800605"/>
                <a:gd name="connsiteY31" fmla="*/ 1076022 h 2981151"/>
                <a:gd name="connsiteX32" fmla="*/ 1518713 w 4800605"/>
                <a:gd name="connsiteY32" fmla="*/ 1164779 h 2981151"/>
                <a:gd name="connsiteX33" fmla="*/ 1505579 w 4800605"/>
                <a:gd name="connsiteY33" fmla="*/ 1166630 h 2981151"/>
                <a:gd name="connsiteX34" fmla="*/ 1459824 w 4800605"/>
                <a:gd name="connsiteY34" fmla="*/ 1132102 h 2981151"/>
                <a:gd name="connsiteX35" fmla="*/ 1492501 w 4800605"/>
                <a:gd name="connsiteY35" fmla="*/ 1073213 h 2981151"/>
                <a:gd name="connsiteX36" fmla="*/ 2016980 w 4800605"/>
                <a:gd name="connsiteY36" fmla="*/ 980958 h 2981151"/>
                <a:gd name="connsiteX37" fmla="*/ 2067461 w 4800605"/>
                <a:gd name="connsiteY37" fmla="*/ 1025522 h 2981151"/>
                <a:gd name="connsiteX38" fmla="*/ 1379782 w 4800605"/>
                <a:gd name="connsiteY38" fmla="*/ 2367478 h 2981151"/>
                <a:gd name="connsiteX39" fmla="*/ 1388405 w 4800605"/>
                <a:gd name="connsiteY39" fmla="*/ 1946685 h 2981151"/>
                <a:gd name="connsiteX40" fmla="*/ 1320037 w 4800605"/>
                <a:gd name="connsiteY40" fmla="*/ 1805010 h 2981151"/>
                <a:gd name="connsiteX41" fmla="*/ 1430765 w 4800605"/>
                <a:gd name="connsiteY41" fmla="*/ 1436930 h 2981151"/>
                <a:gd name="connsiteX42" fmla="*/ 1401241 w 4800605"/>
                <a:gd name="connsiteY42" fmla="*/ 1439972 h 2981151"/>
                <a:gd name="connsiteX43" fmla="*/ 1396274 w 4800605"/>
                <a:gd name="connsiteY43" fmla="*/ 1440223 h 2981151"/>
                <a:gd name="connsiteX44" fmla="*/ 1348956 w 4800605"/>
                <a:gd name="connsiteY44" fmla="*/ 1397509 h 2981151"/>
                <a:gd name="connsiteX45" fmla="*/ 1391419 w 4800605"/>
                <a:gd name="connsiteY45" fmla="*/ 1345224 h 2981151"/>
                <a:gd name="connsiteX46" fmla="*/ 2145828 w 4800605"/>
                <a:gd name="connsiteY46" fmla="*/ 1288344 h 2981151"/>
                <a:gd name="connsiteX47" fmla="*/ 2188189 w 4800605"/>
                <a:gd name="connsiteY47" fmla="*/ 1340712 h 2981151"/>
                <a:gd name="connsiteX48" fmla="*/ 2135820 w 4800605"/>
                <a:gd name="connsiteY48" fmla="*/ 1383073 h 2981151"/>
                <a:gd name="connsiteX49" fmla="*/ 2048355 w 4800605"/>
                <a:gd name="connsiteY49" fmla="*/ 1384082 h 2981151"/>
                <a:gd name="connsiteX50" fmla="*/ 1891518 w 4800605"/>
                <a:gd name="connsiteY50" fmla="*/ 1738093 h 2981151"/>
                <a:gd name="connsiteX51" fmla="*/ 1950622 w 4800605"/>
                <a:gd name="connsiteY51" fmla="*/ 1858858 h 2981151"/>
                <a:gd name="connsiteX52" fmla="*/ 1944343 w 4800605"/>
                <a:gd name="connsiteY52" fmla="*/ 2372956 h 2981151"/>
                <a:gd name="connsiteX53" fmla="*/ 1955524 w 4800605"/>
                <a:gd name="connsiteY53" fmla="*/ 2653191 h 2981151"/>
                <a:gd name="connsiteX54" fmla="*/ 1992331 w 4800605"/>
                <a:gd name="connsiteY54" fmla="*/ 2723844 h 2981151"/>
                <a:gd name="connsiteX55" fmla="*/ 1345056 w 4800605"/>
                <a:gd name="connsiteY55" fmla="*/ 2641138 h 2981151"/>
                <a:gd name="connsiteX56" fmla="*/ 1379782 w 4800605"/>
                <a:gd name="connsiteY56" fmla="*/ 2367478 h 2981151"/>
                <a:gd name="connsiteX57" fmla="*/ 2711580 w 4800605"/>
                <a:gd name="connsiteY57" fmla="*/ 1008668 h 2981151"/>
                <a:gd name="connsiteX58" fmla="*/ 2768042 w 4800605"/>
                <a:gd name="connsiteY58" fmla="*/ 971963 h 2981151"/>
                <a:gd name="connsiteX59" fmla="*/ 3273406 w 4800605"/>
                <a:gd name="connsiteY59" fmla="*/ 1139841 h 2981151"/>
                <a:gd name="connsiteX60" fmla="*/ 3297144 w 4800605"/>
                <a:gd name="connsiteY60" fmla="*/ 1202870 h 2981151"/>
                <a:gd name="connsiteX61" fmla="*/ 3253733 w 4800605"/>
                <a:gd name="connsiteY61" fmla="*/ 1230859 h 2981151"/>
                <a:gd name="connsiteX62" fmla="*/ 3234115 w 4800605"/>
                <a:gd name="connsiteY62" fmla="*/ 1226608 h 2981151"/>
                <a:gd name="connsiteX63" fmla="*/ 2748275 w 4800605"/>
                <a:gd name="connsiteY63" fmla="*/ 1065148 h 2981151"/>
                <a:gd name="connsiteX64" fmla="*/ 2711580 w 4800605"/>
                <a:gd name="connsiteY64" fmla="*/ 1008668 h 2981151"/>
                <a:gd name="connsiteX65" fmla="*/ 2754987 w 4800605"/>
                <a:gd name="connsiteY65" fmla="*/ 2791398 h 2981151"/>
                <a:gd name="connsiteX66" fmla="*/ 2806969 w 4800605"/>
                <a:gd name="connsiteY66" fmla="*/ 2682259 h 2981151"/>
                <a:gd name="connsiteX67" fmla="*/ 2818150 w 4800605"/>
                <a:gd name="connsiteY67" fmla="*/ 2402024 h 2981151"/>
                <a:gd name="connsiteX68" fmla="*/ 2811871 w 4800605"/>
                <a:gd name="connsiteY68" fmla="*/ 1887926 h 2981151"/>
                <a:gd name="connsiteX69" fmla="*/ 2870975 w 4800605"/>
                <a:gd name="connsiteY69" fmla="*/ 1767161 h 2981151"/>
                <a:gd name="connsiteX70" fmla="*/ 2716159 w 4800605"/>
                <a:gd name="connsiteY70" fmla="*/ 1415189 h 2981151"/>
                <a:gd name="connsiteX71" fmla="*/ 2606200 w 4800605"/>
                <a:gd name="connsiteY71" fmla="*/ 1408792 h 2981151"/>
                <a:gd name="connsiteX72" fmla="*/ 2561422 w 4800605"/>
                <a:gd name="connsiteY72" fmla="*/ 1358488 h 2981151"/>
                <a:gd name="connsiteX73" fmla="*/ 2611726 w 4800605"/>
                <a:gd name="connsiteY73" fmla="*/ 1313709 h 2981151"/>
                <a:gd name="connsiteX74" fmla="*/ 3390106 w 4800605"/>
                <a:gd name="connsiteY74" fmla="*/ 1359837 h 2981151"/>
                <a:gd name="connsiteX75" fmla="*/ 3434215 w 4800605"/>
                <a:gd name="connsiteY75" fmla="*/ 1410736 h 2981151"/>
                <a:gd name="connsiteX76" fmla="*/ 3386757 w 4800605"/>
                <a:gd name="connsiteY76" fmla="*/ 1454966 h 2981151"/>
                <a:gd name="connsiteX77" fmla="*/ 3383316 w 4800605"/>
                <a:gd name="connsiteY77" fmla="*/ 1454845 h 2981151"/>
                <a:gd name="connsiteX78" fmla="*/ 3319864 w 4800605"/>
                <a:gd name="connsiteY78" fmla="*/ 1450817 h 2981151"/>
                <a:gd name="connsiteX79" fmla="*/ 3371102 w 4800605"/>
                <a:gd name="connsiteY79" fmla="*/ 1521957 h 2981151"/>
                <a:gd name="connsiteX80" fmla="*/ 3442456 w 4800605"/>
                <a:gd name="connsiteY80" fmla="*/ 1834087 h 2981151"/>
                <a:gd name="connsiteX81" fmla="*/ 3374088 w 4800605"/>
                <a:gd name="connsiteY81" fmla="*/ 1975753 h 2981151"/>
                <a:gd name="connsiteX82" fmla="*/ 3382711 w 4800605"/>
                <a:gd name="connsiteY82" fmla="*/ 2396546 h 2981151"/>
                <a:gd name="connsiteX83" fmla="*/ 3370395 w 4800605"/>
                <a:gd name="connsiteY83" fmla="*/ 2768002 h 2981151"/>
                <a:gd name="connsiteX84" fmla="*/ 3326642 w 4800605"/>
                <a:gd name="connsiteY84" fmla="*/ 2858278 h 2981151"/>
                <a:gd name="connsiteX85" fmla="*/ 2820299 w 4800605"/>
                <a:gd name="connsiteY85" fmla="*/ 2799703 h 2981151"/>
                <a:gd name="connsiteX86" fmla="*/ 2754987 w 4800605"/>
                <a:gd name="connsiteY86" fmla="*/ 2791398 h 298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4800605" h="2981151">
                  <a:moveTo>
                    <a:pt x="4577801" y="1874457"/>
                  </a:moveTo>
                  <a:cubicBezTo>
                    <a:pt x="4358084" y="1687129"/>
                    <a:pt x="4041527" y="1687277"/>
                    <a:pt x="3904921" y="1697649"/>
                  </a:cubicBezTo>
                  <a:cubicBezTo>
                    <a:pt x="3919404" y="1614063"/>
                    <a:pt x="3941942" y="1456910"/>
                    <a:pt x="3946091" y="1269452"/>
                  </a:cubicBezTo>
                  <a:cubicBezTo>
                    <a:pt x="3954323" y="897493"/>
                    <a:pt x="3887982" y="599781"/>
                    <a:pt x="3748931" y="384594"/>
                  </a:cubicBezTo>
                  <a:cubicBezTo>
                    <a:pt x="3626380" y="194950"/>
                    <a:pt x="3448716" y="74566"/>
                    <a:pt x="3220860" y="26793"/>
                  </a:cubicBezTo>
                  <a:cubicBezTo>
                    <a:pt x="2933445" y="-33455"/>
                    <a:pt x="2697655" y="8012"/>
                    <a:pt x="2520001" y="150106"/>
                  </a:cubicBezTo>
                  <a:cubicBezTo>
                    <a:pt x="2295159" y="329937"/>
                    <a:pt x="2222438" y="623454"/>
                    <a:pt x="2198941" y="790337"/>
                  </a:cubicBezTo>
                  <a:cubicBezTo>
                    <a:pt x="2166608" y="754953"/>
                    <a:pt x="2123988" y="715058"/>
                    <a:pt x="2070633" y="678492"/>
                  </a:cubicBezTo>
                  <a:cubicBezTo>
                    <a:pt x="1943571" y="591400"/>
                    <a:pt x="1729500" y="507238"/>
                    <a:pt x="1431221" y="601009"/>
                  </a:cubicBezTo>
                  <a:cubicBezTo>
                    <a:pt x="1262915" y="653899"/>
                    <a:pt x="1139146" y="763110"/>
                    <a:pt x="1063346" y="925594"/>
                  </a:cubicBezTo>
                  <a:cubicBezTo>
                    <a:pt x="992410" y="1077659"/>
                    <a:pt x="981360" y="1238347"/>
                    <a:pt x="984569" y="1346368"/>
                  </a:cubicBezTo>
                  <a:cubicBezTo>
                    <a:pt x="986420" y="1408429"/>
                    <a:pt x="993703" y="1469179"/>
                    <a:pt x="1005191" y="1518860"/>
                  </a:cubicBezTo>
                  <a:cubicBezTo>
                    <a:pt x="830523" y="1477058"/>
                    <a:pt x="464573" y="1417015"/>
                    <a:pt x="223471" y="1570112"/>
                  </a:cubicBezTo>
                  <a:cubicBezTo>
                    <a:pt x="98409" y="1649512"/>
                    <a:pt x="24302" y="1774444"/>
                    <a:pt x="3206" y="1941429"/>
                  </a:cubicBezTo>
                  <a:cubicBezTo>
                    <a:pt x="-10961" y="2053599"/>
                    <a:pt x="21874" y="2158346"/>
                    <a:pt x="100800" y="2252768"/>
                  </a:cubicBezTo>
                  <a:cubicBezTo>
                    <a:pt x="264976" y="2449166"/>
                    <a:pt x="633939" y="2603435"/>
                    <a:pt x="1197449" y="2711289"/>
                  </a:cubicBezTo>
                  <a:cubicBezTo>
                    <a:pt x="1659253" y="2799684"/>
                    <a:pt x="2131718" y="2834119"/>
                    <a:pt x="2372252" y="2846779"/>
                  </a:cubicBezTo>
                  <a:cubicBezTo>
                    <a:pt x="2481147" y="2852509"/>
                    <a:pt x="2632738" y="2871828"/>
                    <a:pt x="2808253" y="2894190"/>
                  </a:cubicBezTo>
                  <a:cubicBezTo>
                    <a:pt x="3120811" y="2934020"/>
                    <a:pt x="3490639" y="2981152"/>
                    <a:pt x="3826479" y="2981152"/>
                  </a:cubicBezTo>
                  <a:cubicBezTo>
                    <a:pt x="4167603" y="2981152"/>
                    <a:pt x="4473649" y="2932513"/>
                    <a:pt x="4648866" y="2778206"/>
                  </a:cubicBezTo>
                  <a:cubicBezTo>
                    <a:pt x="4749558" y="2689542"/>
                    <a:pt x="4800606" y="2571549"/>
                    <a:pt x="4800606" y="2427511"/>
                  </a:cubicBezTo>
                  <a:cubicBezTo>
                    <a:pt x="4800606" y="2186577"/>
                    <a:pt x="4725643" y="2000505"/>
                    <a:pt x="4577801" y="1874457"/>
                  </a:cubicBezTo>
                  <a:close/>
                  <a:moveTo>
                    <a:pt x="2496226" y="2277232"/>
                  </a:moveTo>
                  <a:cubicBezTo>
                    <a:pt x="2520029" y="2288422"/>
                    <a:pt x="2530251" y="2316792"/>
                    <a:pt x="2519052" y="2340596"/>
                  </a:cubicBezTo>
                  <a:cubicBezTo>
                    <a:pt x="2510941" y="2357841"/>
                    <a:pt x="2493807" y="2367961"/>
                    <a:pt x="2475929" y="2367961"/>
                  </a:cubicBezTo>
                  <a:cubicBezTo>
                    <a:pt x="2469139" y="2367961"/>
                    <a:pt x="2462246" y="2366501"/>
                    <a:pt x="2455689" y="2363422"/>
                  </a:cubicBezTo>
                  <a:cubicBezTo>
                    <a:pt x="2412938" y="2343340"/>
                    <a:pt x="2308767" y="2354874"/>
                    <a:pt x="2253152" y="2366873"/>
                  </a:cubicBezTo>
                  <a:cubicBezTo>
                    <a:pt x="2227470" y="2372491"/>
                    <a:pt x="2202104" y="2356092"/>
                    <a:pt x="2196542" y="2330392"/>
                  </a:cubicBezTo>
                  <a:cubicBezTo>
                    <a:pt x="2190979" y="2304700"/>
                    <a:pt x="2207285" y="2279362"/>
                    <a:pt x="2232977" y="2273781"/>
                  </a:cubicBezTo>
                  <a:cubicBezTo>
                    <a:pt x="2250910" y="2269902"/>
                    <a:pt x="2410575" y="2236965"/>
                    <a:pt x="2496226" y="2277232"/>
                  </a:cubicBezTo>
                  <a:close/>
                  <a:moveTo>
                    <a:pt x="2067461" y="1025522"/>
                  </a:moveTo>
                  <a:cubicBezTo>
                    <a:pt x="2069107" y="1051763"/>
                    <a:pt x="2049155" y="1074375"/>
                    <a:pt x="2022906" y="1076022"/>
                  </a:cubicBezTo>
                  <a:cubicBezTo>
                    <a:pt x="2020422" y="1076180"/>
                    <a:pt x="1771507" y="1092449"/>
                    <a:pt x="1518713" y="1164779"/>
                  </a:cubicBezTo>
                  <a:cubicBezTo>
                    <a:pt x="1514332" y="1166035"/>
                    <a:pt x="1509923" y="1166630"/>
                    <a:pt x="1505579" y="1166630"/>
                  </a:cubicBezTo>
                  <a:cubicBezTo>
                    <a:pt x="1484864" y="1166630"/>
                    <a:pt x="1465805" y="1153012"/>
                    <a:pt x="1459824" y="1132102"/>
                  </a:cubicBezTo>
                  <a:cubicBezTo>
                    <a:pt x="1452587" y="1106810"/>
                    <a:pt x="1467219" y="1080440"/>
                    <a:pt x="1492501" y="1073213"/>
                  </a:cubicBezTo>
                  <a:cubicBezTo>
                    <a:pt x="1755620" y="997924"/>
                    <a:pt x="2006432" y="981618"/>
                    <a:pt x="2016980" y="980958"/>
                  </a:cubicBezTo>
                  <a:cubicBezTo>
                    <a:pt x="2043230" y="979255"/>
                    <a:pt x="2065824" y="999273"/>
                    <a:pt x="2067461" y="1025522"/>
                  </a:cubicBezTo>
                  <a:close/>
                  <a:moveTo>
                    <a:pt x="1379782" y="2367478"/>
                  </a:moveTo>
                  <a:cubicBezTo>
                    <a:pt x="1501775" y="2137055"/>
                    <a:pt x="1451740" y="2053041"/>
                    <a:pt x="1388405" y="1946685"/>
                  </a:cubicBezTo>
                  <a:cubicBezTo>
                    <a:pt x="1363085" y="1904166"/>
                    <a:pt x="1336910" y="1860206"/>
                    <a:pt x="1320037" y="1805010"/>
                  </a:cubicBezTo>
                  <a:cubicBezTo>
                    <a:pt x="1279058" y="1670883"/>
                    <a:pt x="1362564" y="1526343"/>
                    <a:pt x="1430765" y="1436930"/>
                  </a:cubicBezTo>
                  <a:cubicBezTo>
                    <a:pt x="1420752" y="1437955"/>
                    <a:pt x="1410862" y="1438972"/>
                    <a:pt x="1401241" y="1439972"/>
                  </a:cubicBezTo>
                  <a:cubicBezTo>
                    <a:pt x="1399576" y="1440139"/>
                    <a:pt x="1397911" y="1440223"/>
                    <a:pt x="1396274" y="1440223"/>
                  </a:cubicBezTo>
                  <a:cubicBezTo>
                    <a:pt x="1372173" y="1440223"/>
                    <a:pt x="1351505" y="1422001"/>
                    <a:pt x="1348956" y="1397509"/>
                  </a:cubicBezTo>
                  <a:cubicBezTo>
                    <a:pt x="1346240" y="1371352"/>
                    <a:pt x="1365253" y="1347940"/>
                    <a:pt x="1391419" y="1345224"/>
                  </a:cubicBezTo>
                  <a:cubicBezTo>
                    <a:pt x="1458168" y="1338294"/>
                    <a:pt x="2046579" y="1277926"/>
                    <a:pt x="2145828" y="1288344"/>
                  </a:cubicBezTo>
                  <a:cubicBezTo>
                    <a:pt x="2171985" y="1291115"/>
                    <a:pt x="2190951" y="1314556"/>
                    <a:pt x="2188189" y="1340712"/>
                  </a:cubicBezTo>
                  <a:cubicBezTo>
                    <a:pt x="2185426" y="1366869"/>
                    <a:pt x="2162032" y="1385752"/>
                    <a:pt x="2135820" y="1383073"/>
                  </a:cubicBezTo>
                  <a:cubicBezTo>
                    <a:pt x="2121090" y="1381487"/>
                    <a:pt x="2090234" y="1382015"/>
                    <a:pt x="2048355" y="1384082"/>
                  </a:cubicBezTo>
                  <a:cubicBezTo>
                    <a:pt x="1987612" y="1444908"/>
                    <a:pt x="1853481" y="1613631"/>
                    <a:pt x="1891518" y="1738093"/>
                  </a:cubicBezTo>
                  <a:cubicBezTo>
                    <a:pt x="1905015" y="1782276"/>
                    <a:pt x="1927163" y="1819474"/>
                    <a:pt x="1950622" y="1858858"/>
                  </a:cubicBezTo>
                  <a:cubicBezTo>
                    <a:pt x="2016599" y="1969642"/>
                    <a:pt x="2091376" y="2095215"/>
                    <a:pt x="1944343" y="2372956"/>
                  </a:cubicBezTo>
                  <a:cubicBezTo>
                    <a:pt x="1873398" y="2506967"/>
                    <a:pt x="1907843" y="2568303"/>
                    <a:pt x="1955524" y="2653191"/>
                  </a:cubicBezTo>
                  <a:cubicBezTo>
                    <a:pt x="1968118" y="2675610"/>
                    <a:pt x="1981001" y="2698639"/>
                    <a:pt x="1992331" y="2723844"/>
                  </a:cubicBezTo>
                  <a:cubicBezTo>
                    <a:pt x="1799691" y="2706243"/>
                    <a:pt x="1573828" y="2680012"/>
                    <a:pt x="1345056" y="2641138"/>
                  </a:cubicBezTo>
                  <a:cubicBezTo>
                    <a:pt x="1319753" y="2568647"/>
                    <a:pt x="1317590" y="2484950"/>
                    <a:pt x="1379782" y="2367478"/>
                  </a:cubicBezTo>
                  <a:close/>
                  <a:moveTo>
                    <a:pt x="2711580" y="1008668"/>
                  </a:moveTo>
                  <a:cubicBezTo>
                    <a:pt x="2717040" y="982948"/>
                    <a:pt x="2742341" y="966493"/>
                    <a:pt x="2768042" y="971963"/>
                  </a:cubicBezTo>
                  <a:cubicBezTo>
                    <a:pt x="2778376" y="974158"/>
                    <a:pt x="3024110" y="1026927"/>
                    <a:pt x="3273406" y="1139841"/>
                  </a:cubicBezTo>
                  <a:cubicBezTo>
                    <a:pt x="3297367" y="1150696"/>
                    <a:pt x="3307999" y="1178918"/>
                    <a:pt x="3297144" y="1202870"/>
                  </a:cubicBezTo>
                  <a:cubicBezTo>
                    <a:pt x="3289182" y="1220459"/>
                    <a:pt x="3271862" y="1230859"/>
                    <a:pt x="3253733" y="1230859"/>
                  </a:cubicBezTo>
                  <a:cubicBezTo>
                    <a:pt x="3247166" y="1230859"/>
                    <a:pt x="3240487" y="1229491"/>
                    <a:pt x="3234115" y="1226608"/>
                  </a:cubicBezTo>
                  <a:cubicBezTo>
                    <a:pt x="2994577" y="1118121"/>
                    <a:pt x="2750712" y="1065659"/>
                    <a:pt x="2748275" y="1065148"/>
                  </a:cubicBezTo>
                  <a:cubicBezTo>
                    <a:pt x="2722556" y="1059678"/>
                    <a:pt x="2706120" y="1034396"/>
                    <a:pt x="2711580" y="1008668"/>
                  </a:cubicBezTo>
                  <a:close/>
                  <a:moveTo>
                    <a:pt x="2754987" y="2791398"/>
                  </a:moveTo>
                  <a:cubicBezTo>
                    <a:pt x="2768914" y="2750029"/>
                    <a:pt x="2788847" y="2714529"/>
                    <a:pt x="2806969" y="2682259"/>
                  </a:cubicBezTo>
                  <a:cubicBezTo>
                    <a:pt x="2854650" y="2597371"/>
                    <a:pt x="2889104" y="2536044"/>
                    <a:pt x="2818150" y="2402024"/>
                  </a:cubicBezTo>
                  <a:cubicBezTo>
                    <a:pt x="2671117" y="2124283"/>
                    <a:pt x="2745894" y="1998710"/>
                    <a:pt x="2811871" y="1887926"/>
                  </a:cubicBezTo>
                  <a:cubicBezTo>
                    <a:pt x="2835330" y="1848542"/>
                    <a:pt x="2857478" y="1811344"/>
                    <a:pt x="2870975" y="1767161"/>
                  </a:cubicBezTo>
                  <a:cubicBezTo>
                    <a:pt x="2908596" y="1644064"/>
                    <a:pt x="2777799" y="1477672"/>
                    <a:pt x="2716159" y="1415189"/>
                  </a:cubicBezTo>
                  <a:cubicBezTo>
                    <a:pt x="2651044" y="1411394"/>
                    <a:pt x="2607926" y="1408892"/>
                    <a:pt x="2606200" y="1408792"/>
                  </a:cubicBezTo>
                  <a:cubicBezTo>
                    <a:pt x="2579941" y="1407276"/>
                    <a:pt x="2559896" y="1384747"/>
                    <a:pt x="2561422" y="1358488"/>
                  </a:cubicBezTo>
                  <a:cubicBezTo>
                    <a:pt x="2562947" y="1332229"/>
                    <a:pt x="2585253" y="1312072"/>
                    <a:pt x="2611726" y="1313709"/>
                  </a:cubicBezTo>
                  <a:cubicBezTo>
                    <a:pt x="2640570" y="1315384"/>
                    <a:pt x="3318975" y="1354758"/>
                    <a:pt x="3390106" y="1359837"/>
                  </a:cubicBezTo>
                  <a:cubicBezTo>
                    <a:pt x="3416337" y="1361707"/>
                    <a:pt x="3436084" y="1384496"/>
                    <a:pt x="3434215" y="1410736"/>
                  </a:cubicBezTo>
                  <a:cubicBezTo>
                    <a:pt x="3432420" y="1435814"/>
                    <a:pt x="3411519" y="1454966"/>
                    <a:pt x="3386757" y="1454966"/>
                  </a:cubicBezTo>
                  <a:cubicBezTo>
                    <a:pt x="3385622" y="1454966"/>
                    <a:pt x="3384469" y="1454929"/>
                    <a:pt x="3383316" y="1454845"/>
                  </a:cubicBezTo>
                  <a:cubicBezTo>
                    <a:pt x="3373395" y="1454138"/>
                    <a:pt x="3351015" y="1452724"/>
                    <a:pt x="3319864" y="1450817"/>
                  </a:cubicBezTo>
                  <a:cubicBezTo>
                    <a:pt x="3336216" y="1471300"/>
                    <a:pt x="3353996" y="1495326"/>
                    <a:pt x="3371102" y="1521957"/>
                  </a:cubicBezTo>
                  <a:cubicBezTo>
                    <a:pt x="3446065" y="1638685"/>
                    <a:pt x="3470073" y="1743702"/>
                    <a:pt x="3442456" y="1834087"/>
                  </a:cubicBezTo>
                  <a:cubicBezTo>
                    <a:pt x="3425583" y="1889284"/>
                    <a:pt x="3399408" y="1933244"/>
                    <a:pt x="3374088" y="1975753"/>
                  </a:cubicBezTo>
                  <a:cubicBezTo>
                    <a:pt x="3310753" y="2082109"/>
                    <a:pt x="3260718" y="2166123"/>
                    <a:pt x="3382711" y="2396546"/>
                  </a:cubicBezTo>
                  <a:cubicBezTo>
                    <a:pt x="3477961" y="2576479"/>
                    <a:pt x="3420811" y="2678231"/>
                    <a:pt x="3370395" y="2768002"/>
                  </a:cubicBezTo>
                  <a:cubicBezTo>
                    <a:pt x="3353603" y="2797884"/>
                    <a:pt x="3337586" y="2826706"/>
                    <a:pt x="3326642" y="2858278"/>
                  </a:cubicBezTo>
                  <a:cubicBezTo>
                    <a:pt x="3147688" y="2841421"/>
                    <a:pt x="2973592" y="2819236"/>
                    <a:pt x="2820299" y="2799703"/>
                  </a:cubicBezTo>
                  <a:cubicBezTo>
                    <a:pt x="2798140" y="2796879"/>
                    <a:pt x="2776357" y="2794105"/>
                    <a:pt x="2754987" y="2791398"/>
                  </a:cubicBezTo>
                  <a:close/>
                </a:path>
              </a:pathLst>
            </a:custGeom>
            <a:solidFill>
              <a:srgbClr val="FFFFFF"/>
            </a:solidFill>
            <a:ln w="215900">
              <a:solidFill>
                <a:schemeClr val="bg1"/>
              </a:solidFill>
            </a:ln>
            <a:effectLst>
              <a:outerShdw blurRad="1905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9622093" y="3539648"/>
              <a:ext cx="1999060" cy="1241406"/>
            </a:xfrm>
            <a:custGeom>
              <a:avLst/>
              <a:gdLst>
                <a:gd name="connsiteX0" fmla="*/ 4577801 w 4800605"/>
                <a:gd name="connsiteY0" fmla="*/ 1874457 h 2981151"/>
                <a:gd name="connsiteX1" fmla="*/ 3904921 w 4800605"/>
                <a:gd name="connsiteY1" fmla="*/ 1697649 h 2981151"/>
                <a:gd name="connsiteX2" fmla="*/ 3946091 w 4800605"/>
                <a:gd name="connsiteY2" fmla="*/ 1269452 h 2981151"/>
                <a:gd name="connsiteX3" fmla="*/ 3748931 w 4800605"/>
                <a:gd name="connsiteY3" fmla="*/ 384594 h 2981151"/>
                <a:gd name="connsiteX4" fmla="*/ 3220860 w 4800605"/>
                <a:gd name="connsiteY4" fmla="*/ 26793 h 2981151"/>
                <a:gd name="connsiteX5" fmla="*/ 2520001 w 4800605"/>
                <a:gd name="connsiteY5" fmla="*/ 150106 h 2981151"/>
                <a:gd name="connsiteX6" fmla="*/ 2198941 w 4800605"/>
                <a:gd name="connsiteY6" fmla="*/ 790337 h 2981151"/>
                <a:gd name="connsiteX7" fmla="*/ 2070633 w 4800605"/>
                <a:gd name="connsiteY7" fmla="*/ 678492 h 2981151"/>
                <a:gd name="connsiteX8" fmla="*/ 1431221 w 4800605"/>
                <a:gd name="connsiteY8" fmla="*/ 601009 h 2981151"/>
                <a:gd name="connsiteX9" fmla="*/ 1063346 w 4800605"/>
                <a:gd name="connsiteY9" fmla="*/ 925594 h 2981151"/>
                <a:gd name="connsiteX10" fmla="*/ 984569 w 4800605"/>
                <a:gd name="connsiteY10" fmla="*/ 1346368 h 2981151"/>
                <a:gd name="connsiteX11" fmla="*/ 1005191 w 4800605"/>
                <a:gd name="connsiteY11" fmla="*/ 1518860 h 2981151"/>
                <a:gd name="connsiteX12" fmla="*/ 223471 w 4800605"/>
                <a:gd name="connsiteY12" fmla="*/ 1570112 h 2981151"/>
                <a:gd name="connsiteX13" fmla="*/ 3206 w 4800605"/>
                <a:gd name="connsiteY13" fmla="*/ 1941429 h 2981151"/>
                <a:gd name="connsiteX14" fmla="*/ 100800 w 4800605"/>
                <a:gd name="connsiteY14" fmla="*/ 2252768 h 2981151"/>
                <a:gd name="connsiteX15" fmla="*/ 1197449 w 4800605"/>
                <a:gd name="connsiteY15" fmla="*/ 2711289 h 2981151"/>
                <a:gd name="connsiteX16" fmla="*/ 2372252 w 4800605"/>
                <a:gd name="connsiteY16" fmla="*/ 2846779 h 2981151"/>
                <a:gd name="connsiteX17" fmla="*/ 2808253 w 4800605"/>
                <a:gd name="connsiteY17" fmla="*/ 2894190 h 2981151"/>
                <a:gd name="connsiteX18" fmla="*/ 3826479 w 4800605"/>
                <a:gd name="connsiteY18" fmla="*/ 2981152 h 2981151"/>
                <a:gd name="connsiteX19" fmla="*/ 4648866 w 4800605"/>
                <a:gd name="connsiteY19" fmla="*/ 2778206 h 2981151"/>
                <a:gd name="connsiteX20" fmla="*/ 4800606 w 4800605"/>
                <a:gd name="connsiteY20" fmla="*/ 2427511 h 2981151"/>
                <a:gd name="connsiteX21" fmla="*/ 4577801 w 4800605"/>
                <a:gd name="connsiteY21" fmla="*/ 1874457 h 2981151"/>
                <a:gd name="connsiteX22" fmla="*/ 2496226 w 4800605"/>
                <a:gd name="connsiteY22" fmla="*/ 2277232 h 2981151"/>
                <a:gd name="connsiteX23" fmla="*/ 2519052 w 4800605"/>
                <a:gd name="connsiteY23" fmla="*/ 2340596 h 2981151"/>
                <a:gd name="connsiteX24" fmla="*/ 2475929 w 4800605"/>
                <a:gd name="connsiteY24" fmla="*/ 2367961 h 2981151"/>
                <a:gd name="connsiteX25" fmla="*/ 2455689 w 4800605"/>
                <a:gd name="connsiteY25" fmla="*/ 2363422 h 2981151"/>
                <a:gd name="connsiteX26" fmla="*/ 2253152 w 4800605"/>
                <a:gd name="connsiteY26" fmla="*/ 2366873 h 2981151"/>
                <a:gd name="connsiteX27" fmla="*/ 2196542 w 4800605"/>
                <a:gd name="connsiteY27" fmla="*/ 2330392 h 2981151"/>
                <a:gd name="connsiteX28" fmla="*/ 2232977 w 4800605"/>
                <a:gd name="connsiteY28" fmla="*/ 2273781 h 2981151"/>
                <a:gd name="connsiteX29" fmla="*/ 2496226 w 4800605"/>
                <a:gd name="connsiteY29" fmla="*/ 2277232 h 2981151"/>
                <a:gd name="connsiteX30" fmla="*/ 2067461 w 4800605"/>
                <a:gd name="connsiteY30" fmla="*/ 1025522 h 2981151"/>
                <a:gd name="connsiteX31" fmla="*/ 2022906 w 4800605"/>
                <a:gd name="connsiteY31" fmla="*/ 1076022 h 2981151"/>
                <a:gd name="connsiteX32" fmla="*/ 1518713 w 4800605"/>
                <a:gd name="connsiteY32" fmla="*/ 1164779 h 2981151"/>
                <a:gd name="connsiteX33" fmla="*/ 1505579 w 4800605"/>
                <a:gd name="connsiteY33" fmla="*/ 1166630 h 2981151"/>
                <a:gd name="connsiteX34" fmla="*/ 1459824 w 4800605"/>
                <a:gd name="connsiteY34" fmla="*/ 1132102 h 2981151"/>
                <a:gd name="connsiteX35" fmla="*/ 1492501 w 4800605"/>
                <a:gd name="connsiteY35" fmla="*/ 1073213 h 2981151"/>
                <a:gd name="connsiteX36" fmla="*/ 2016980 w 4800605"/>
                <a:gd name="connsiteY36" fmla="*/ 980958 h 2981151"/>
                <a:gd name="connsiteX37" fmla="*/ 2067461 w 4800605"/>
                <a:gd name="connsiteY37" fmla="*/ 1025522 h 2981151"/>
                <a:gd name="connsiteX38" fmla="*/ 1379782 w 4800605"/>
                <a:gd name="connsiteY38" fmla="*/ 2367478 h 2981151"/>
                <a:gd name="connsiteX39" fmla="*/ 1388405 w 4800605"/>
                <a:gd name="connsiteY39" fmla="*/ 1946685 h 2981151"/>
                <a:gd name="connsiteX40" fmla="*/ 1320037 w 4800605"/>
                <a:gd name="connsiteY40" fmla="*/ 1805010 h 2981151"/>
                <a:gd name="connsiteX41" fmla="*/ 1430765 w 4800605"/>
                <a:gd name="connsiteY41" fmla="*/ 1436930 h 2981151"/>
                <a:gd name="connsiteX42" fmla="*/ 1401241 w 4800605"/>
                <a:gd name="connsiteY42" fmla="*/ 1439972 h 2981151"/>
                <a:gd name="connsiteX43" fmla="*/ 1396274 w 4800605"/>
                <a:gd name="connsiteY43" fmla="*/ 1440223 h 2981151"/>
                <a:gd name="connsiteX44" fmla="*/ 1348956 w 4800605"/>
                <a:gd name="connsiteY44" fmla="*/ 1397509 h 2981151"/>
                <a:gd name="connsiteX45" fmla="*/ 1391419 w 4800605"/>
                <a:gd name="connsiteY45" fmla="*/ 1345224 h 2981151"/>
                <a:gd name="connsiteX46" fmla="*/ 2145828 w 4800605"/>
                <a:gd name="connsiteY46" fmla="*/ 1288344 h 2981151"/>
                <a:gd name="connsiteX47" fmla="*/ 2188189 w 4800605"/>
                <a:gd name="connsiteY47" fmla="*/ 1340712 h 2981151"/>
                <a:gd name="connsiteX48" fmla="*/ 2135820 w 4800605"/>
                <a:gd name="connsiteY48" fmla="*/ 1383073 h 2981151"/>
                <a:gd name="connsiteX49" fmla="*/ 2048355 w 4800605"/>
                <a:gd name="connsiteY49" fmla="*/ 1384082 h 2981151"/>
                <a:gd name="connsiteX50" fmla="*/ 1891518 w 4800605"/>
                <a:gd name="connsiteY50" fmla="*/ 1738093 h 2981151"/>
                <a:gd name="connsiteX51" fmla="*/ 1950622 w 4800605"/>
                <a:gd name="connsiteY51" fmla="*/ 1858858 h 2981151"/>
                <a:gd name="connsiteX52" fmla="*/ 1944343 w 4800605"/>
                <a:gd name="connsiteY52" fmla="*/ 2372956 h 2981151"/>
                <a:gd name="connsiteX53" fmla="*/ 1955524 w 4800605"/>
                <a:gd name="connsiteY53" fmla="*/ 2653191 h 2981151"/>
                <a:gd name="connsiteX54" fmla="*/ 1992331 w 4800605"/>
                <a:gd name="connsiteY54" fmla="*/ 2723844 h 2981151"/>
                <a:gd name="connsiteX55" fmla="*/ 1345056 w 4800605"/>
                <a:gd name="connsiteY55" fmla="*/ 2641138 h 2981151"/>
                <a:gd name="connsiteX56" fmla="*/ 1379782 w 4800605"/>
                <a:gd name="connsiteY56" fmla="*/ 2367478 h 2981151"/>
                <a:gd name="connsiteX57" fmla="*/ 2711580 w 4800605"/>
                <a:gd name="connsiteY57" fmla="*/ 1008668 h 2981151"/>
                <a:gd name="connsiteX58" fmla="*/ 2768042 w 4800605"/>
                <a:gd name="connsiteY58" fmla="*/ 971963 h 2981151"/>
                <a:gd name="connsiteX59" fmla="*/ 3273406 w 4800605"/>
                <a:gd name="connsiteY59" fmla="*/ 1139841 h 2981151"/>
                <a:gd name="connsiteX60" fmla="*/ 3297144 w 4800605"/>
                <a:gd name="connsiteY60" fmla="*/ 1202870 h 2981151"/>
                <a:gd name="connsiteX61" fmla="*/ 3253733 w 4800605"/>
                <a:gd name="connsiteY61" fmla="*/ 1230859 h 2981151"/>
                <a:gd name="connsiteX62" fmla="*/ 3234115 w 4800605"/>
                <a:gd name="connsiteY62" fmla="*/ 1226608 h 2981151"/>
                <a:gd name="connsiteX63" fmla="*/ 2748275 w 4800605"/>
                <a:gd name="connsiteY63" fmla="*/ 1065148 h 2981151"/>
                <a:gd name="connsiteX64" fmla="*/ 2711580 w 4800605"/>
                <a:gd name="connsiteY64" fmla="*/ 1008668 h 2981151"/>
                <a:gd name="connsiteX65" fmla="*/ 2754987 w 4800605"/>
                <a:gd name="connsiteY65" fmla="*/ 2791398 h 2981151"/>
                <a:gd name="connsiteX66" fmla="*/ 2806969 w 4800605"/>
                <a:gd name="connsiteY66" fmla="*/ 2682259 h 2981151"/>
                <a:gd name="connsiteX67" fmla="*/ 2818150 w 4800605"/>
                <a:gd name="connsiteY67" fmla="*/ 2402024 h 2981151"/>
                <a:gd name="connsiteX68" fmla="*/ 2811871 w 4800605"/>
                <a:gd name="connsiteY68" fmla="*/ 1887926 h 2981151"/>
                <a:gd name="connsiteX69" fmla="*/ 2870975 w 4800605"/>
                <a:gd name="connsiteY69" fmla="*/ 1767161 h 2981151"/>
                <a:gd name="connsiteX70" fmla="*/ 2716159 w 4800605"/>
                <a:gd name="connsiteY70" fmla="*/ 1415189 h 2981151"/>
                <a:gd name="connsiteX71" fmla="*/ 2606200 w 4800605"/>
                <a:gd name="connsiteY71" fmla="*/ 1408792 h 2981151"/>
                <a:gd name="connsiteX72" fmla="*/ 2561422 w 4800605"/>
                <a:gd name="connsiteY72" fmla="*/ 1358488 h 2981151"/>
                <a:gd name="connsiteX73" fmla="*/ 2611726 w 4800605"/>
                <a:gd name="connsiteY73" fmla="*/ 1313709 h 2981151"/>
                <a:gd name="connsiteX74" fmla="*/ 3390106 w 4800605"/>
                <a:gd name="connsiteY74" fmla="*/ 1359837 h 2981151"/>
                <a:gd name="connsiteX75" fmla="*/ 3434215 w 4800605"/>
                <a:gd name="connsiteY75" fmla="*/ 1410736 h 2981151"/>
                <a:gd name="connsiteX76" fmla="*/ 3386757 w 4800605"/>
                <a:gd name="connsiteY76" fmla="*/ 1454966 h 2981151"/>
                <a:gd name="connsiteX77" fmla="*/ 3383316 w 4800605"/>
                <a:gd name="connsiteY77" fmla="*/ 1454845 h 2981151"/>
                <a:gd name="connsiteX78" fmla="*/ 3319864 w 4800605"/>
                <a:gd name="connsiteY78" fmla="*/ 1450817 h 2981151"/>
                <a:gd name="connsiteX79" fmla="*/ 3371102 w 4800605"/>
                <a:gd name="connsiteY79" fmla="*/ 1521957 h 2981151"/>
                <a:gd name="connsiteX80" fmla="*/ 3442456 w 4800605"/>
                <a:gd name="connsiteY80" fmla="*/ 1834087 h 2981151"/>
                <a:gd name="connsiteX81" fmla="*/ 3374088 w 4800605"/>
                <a:gd name="connsiteY81" fmla="*/ 1975753 h 2981151"/>
                <a:gd name="connsiteX82" fmla="*/ 3382711 w 4800605"/>
                <a:gd name="connsiteY82" fmla="*/ 2396546 h 2981151"/>
                <a:gd name="connsiteX83" fmla="*/ 3370395 w 4800605"/>
                <a:gd name="connsiteY83" fmla="*/ 2768002 h 2981151"/>
                <a:gd name="connsiteX84" fmla="*/ 3326642 w 4800605"/>
                <a:gd name="connsiteY84" fmla="*/ 2858278 h 2981151"/>
                <a:gd name="connsiteX85" fmla="*/ 2820299 w 4800605"/>
                <a:gd name="connsiteY85" fmla="*/ 2799703 h 2981151"/>
                <a:gd name="connsiteX86" fmla="*/ 2754987 w 4800605"/>
                <a:gd name="connsiteY86" fmla="*/ 2791398 h 298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4800605" h="2981151">
                  <a:moveTo>
                    <a:pt x="4577801" y="1874457"/>
                  </a:moveTo>
                  <a:cubicBezTo>
                    <a:pt x="4358084" y="1687129"/>
                    <a:pt x="4041527" y="1687277"/>
                    <a:pt x="3904921" y="1697649"/>
                  </a:cubicBezTo>
                  <a:cubicBezTo>
                    <a:pt x="3919404" y="1614063"/>
                    <a:pt x="3941942" y="1456910"/>
                    <a:pt x="3946091" y="1269452"/>
                  </a:cubicBezTo>
                  <a:cubicBezTo>
                    <a:pt x="3954323" y="897493"/>
                    <a:pt x="3887982" y="599781"/>
                    <a:pt x="3748931" y="384594"/>
                  </a:cubicBezTo>
                  <a:cubicBezTo>
                    <a:pt x="3626380" y="194950"/>
                    <a:pt x="3448716" y="74566"/>
                    <a:pt x="3220860" y="26793"/>
                  </a:cubicBezTo>
                  <a:cubicBezTo>
                    <a:pt x="2933445" y="-33455"/>
                    <a:pt x="2697655" y="8012"/>
                    <a:pt x="2520001" y="150106"/>
                  </a:cubicBezTo>
                  <a:cubicBezTo>
                    <a:pt x="2295159" y="329937"/>
                    <a:pt x="2222438" y="623454"/>
                    <a:pt x="2198941" y="790337"/>
                  </a:cubicBezTo>
                  <a:cubicBezTo>
                    <a:pt x="2166608" y="754953"/>
                    <a:pt x="2123988" y="715058"/>
                    <a:pt x="2070633" y="678492"/>
                  </a:cubicBezTo>
                  <a:cubicBezTo>
                    <a:pt x="1943571" y="591400"/>
                    <a:pt x="1729500" y="507238"/>
                    <a:pt x="1431221" y="601009"/>
                  </a:cubicBezTo>
                  <a:cubicBezTo>
                    <a:pt x="1262915" y="653899"/>
                    <a:pt x="1139146" y="763110"/>
                    <a:pt x="1063346" y="925594"/>
                  </a:cubicBezTo>
                  <a:cubicBezTo>
                    <a:pt x="992410" y="1077659"/>
                    <a:pt x="981360" y="1238347"/>
                    <a:pt x="984569" y="1346368"/>
                  </a:cubicBezTo>
                  <a:cubicBezTo>
                    <a:pt x="986420" y="1408429"/>
                    <a:pt x="993703" y="1469179"/>
                    <a:pt x="1005191" y="1518860"/>
                  </a:cubicBezTo>
                  <a:cubicBezTo>
                    <a:pt x="830523" y="1477058"/>
                    <a:pt x="464573" y="1417015"/>
                    <a:pt x="223471" y="1570112"/>
                  </a:cubicBezTo>
                  <a:cubicBezTo>
                    <a:pt x="98409" y="1649512"/>
                    <a:pt x="24302" y="1774444"/>
                    <a:pt x="3206" y="1941429"/>
                  </a:cubicBezTo>
                  <a:cubicBezTo>
                    <a:pt x="-10961" y="2053599"/>
                    <a:pt x="21874" y="2158346"/>
                    <a:pt x="100800" y="2252768"/>
                  </a:cubicBezTo>
                  <a:cubicBezTo>
                    <a:pt x="264976" y="2449166"/>
                    <a:pt x="633939" y="2603435"/>
                    <a:pt x="1197449" y="2711289"/>
                  </a:cubicBezTo>
                  <a:cubicBezTo>
                    <a:pt x="1659253" y="2799684"/>
                    <a:pt x="2131718" y="2834119"/>
                    <a:pt x="2372252" y="2846779"/>
                  </a:cubicBezTo>
                  <a:cubicBezTo>
                    <a:pt x="2481147" y="2852509"/>
                    <a:pt x="2632738" y="2871828"/>
                    <a:pt x="2808253" y="2894190"/>
                  </a:cubicBezTo>
                  <a:cubicBezTo>
                    <a:pt x="3120811" y="2934020"/>
                    <a:pt x="3490639" y="2981152"/>
                    <a:pt x="3826479" y="2981152"/>
                  </a:cubicBezTo>
                  <a:cubicBezTo>
                    <a:pt x="4167603" y="2981152"/>
                    <a:pt x="4473649" y="2932513"/>
                    <a:pt x="4648866" y="2778206"/>
                  </a:cubicBezTo>
                  <a:cubicBezTo>
                    <a:pt x="4749558" y="2689542"/>
                    <a:pt x="4800606" y="2571549"/>
                    <a:pt x="4800606" y="2427511"/>
                  </a:cubicBezTo>
                  <a:cubicBezTo>
                    <a:pt x="4800606" y="2186577"/>
                    <a:pt x="4725643" y="2000505"/>
                    <a:pt x="4577801" y="1874457"/>
                  </a:cubicBezTo>
                  <a:close/>
                  <a:moveTo>
                    <a:pt x="2496226" y="2277232"/>
                  </a:moveTo>
                  <a:cubicBezTo>
                    <a:pt x="2520029" y="2288422"/>
                    <a:pt x="2530251" y="2316792"/>
                    <a:pt x="2519052" y="2340596"/>
                  </a:cubicBezTo>
                  <a:cubicBezTo>
                    <a:pt x="2510941" y="2357841"/>
                    <a:pt x="2493807" y="2367961"/>
                    <a:pt x="2475929" y="2367961"/>
                  </a:cubicBezTo>
                  <a:cubicBezTo>
                    <a:pt x="2469139" y="2367961"/>
                    <a:pt x="2462246" y="2366501"/>
                    <a:pt x="2455689" y="2363422"/>
                  </a:cubicBezTo>
                  <a:cubicBezTo>
                    <a:pt x="2412938" y="2343340"/>
                    <a:pt x="2308767" y="2354874"/>
                    <a:pt x="2253152" y="2366873"/>
                  </a:cubicBezTo>
                  <a:cubicBezTo>
                    <a:pt x="2227470" y="2372491"/>
                    <a:pt x="2202104" y="2356092"/>
                    <a:pt x="2196542" y="2330392"/>
                  </a:cubicBezTo>
                  <a:cubicBezTo>
                    <a:pt x="2190979" y="2304700"/>
                    <a:pt x="2207285" y="2279362"/>
                    <a:pt x="2232977" y="2273781"/>
                  </a:cubicBezTo>
                  <a:cubicBezTo>
                    <a:pt x="2250910" y="2269902"/>
                    <a:pt x="2410575" y="2236965"/>
                    <a:pt x="2496226" y="2277232"/>
                  </a:cubicBezTo>
                  <a:close/>
                  <a:moveTo>
                    <a:pt x="2067461" y="1025522"/>
                  </a:moveTo>
                  <a:cubicBezTo>
                    <a:pt x="2069107" y="1051763"/>
                    <a:pt x="2049155" y="1074375"/>
                    <a:pt x="2022906" y="1076022"/>
                  </a:cubicBezTo>
                  <a:cubicBezTo>
                    <a:pt x="2020422" y="1076180"/>
                    <a:pt x="1771507" y="1092449"/>
                    <a:pt x="1518713" y="1164779"/>
                  </a:cubicBezTo>
                  <a:cubicBezTo>
                    <a:pt x="1514332" y="1166035"/>
                    <a:pt x="1509923" y="1166630"/>
                    <a:pt x="1505579" y="1166630"/>
                  </a:cubicBezTo>
                  <a:cubicBezTo>
                    <a:pt x="1484864" y="1166630"/>
                    <a:pt x="1465805" y="1153012"/>
                    <a:pt x="1459824" y="1132102"/>
                  </a:cubicBezTo>
                  <a:cubicBezTo>
                    <a:pt x="1452587" y="1106810"/>
                    <a:pt x="1467219" y="1080440"/>
                    <a:pt x="1492501" y="1073213"/>
                  </a:cubicBezTo>
                  <a:cubicBezTo>
                    <a:pt x="1755620" y="997924"/>
                    <a:pt x="2006432" y="981618"/>
                    <a:pt x="2016980" y="980958"/>
                  </a:cubicBezTo>
                  <a:cubicBezTo>
                    <a:pt x="2043230" y="979255"/>
                    <a:pt x="2065824" y="999273"/>
                    <a:pt x="2067461" y="1025522"/>
                  </a:cubicBezTo>
                  <a:close/>
                  <a:moveTo>
                    <a:pt x="1379782" y="2367478"/>
                  </a:moveTo>
                  <a:cubicBezTo>
                    <a:pt x="1501775" y="2137055"/>
                    <a:pt x="1451740" y="2053041"/>
                    <a:pt x="1388405" y="1946685"/>
                  </a:cubicBezTo>
                  <a:cubicBezTo>
                    <a:pt x="1363085" y="1904166"/>
                    <a:pt x="1336910" y="1860206"/>
                    <a:pt x="1320037" y="1805010"/>
                  </a:cubicBezTo>
                  <a:cubicBezTo>
                    <a:pt x="1279058" y="1670883"/>
                    <a:pt x="1362564" y="1526343"/>
                    <a:pt x="1430765" y="1436930"/>
                  </a:cubicBezTo>
                  <a:cubicBezTo>
                    <a:pt x="1420752" y="1437955"/>
                    <a:pt x="1410862" y="1438972"/>
                    <a:pt x="1401241" y="1439972"/>
                  </a:cubicBezTo>
                  <a:cubicBezTo>
                    <a:pt x="1399576" y="1440139"/>
                    <a:pt x="1397911" y="1440223"/>
                    <a:pt x="1396274" y="1440223"/>
                  </a:cubicBezTo>
                  <a:cubicBezTo>
                    <a:pt x="1372173" y="1440223"/>
                    <a:pt x="1351505" y="1422001"/>
                    <a:pt x="1348956" y="1397509"/>
                  </a:cubicBezTo>
                  <a:cubicBezTo>
                    <a:pt x="1346240" y="1371352"/>
                    <a:pt x="1365253" y="1347940"/>
                    <a:pt x="1391419" y="1345224"/>
                  </a:cubicBezTo>
                  <a:cubicBezTo>
                    <a:pt x="1458168" y="1338294"/>
                    <a:pt x="2046579" y="1277926"/>
                    <a:pt x="2145828" y="1288344"/>
                  </a:cubicBezTo>
                  <a:cubicBezTo>
                    <a:pt x="2171985" y="1291115"/>
                    <a:pt x="2190951" y="1314556"/>
                    <a:pt x="2188189" y="1340712"/>
                  </a:cubicBezTo>
                  <a:cubicBezTo>
                    <a:pt x="2185426" y="1366869"/>
                    <a:pt x="2162032" y="1385752"/>
                    <a:pt x="2135820" y="1383073"/>
                  </a:cubicBezTo>
                  <a:cubicBezTo>
                    <a:pt x="2121090" y="1381487"/>
                    <a:pt x="2090234" y="1382015"/>
                    <a:pt x="2048355" y="1384082"/>
                  </a:cubicBezTo>
                  <a:cubicBezTo>
                    <a:pt x="1987612" y="1444908"/>
                    <a:pt x="1853481" y="1613631"/>
                    <a:pt x="1891518" y="1738093"/>
                  </a:cubicBezTo>
                  <a:cubicBezTo>
                    <a:pt x="1905015" y="1782276"/>
                    <a:pt x="1927163" y="1819474"/>
                    <a:pt x="1950622" y="1858858"/>
                  </a:cubicBezTo>
                  <a:cubicBezTo>
                    <a:pt x="2016599" y="1969642"/>
                    <a:pt x="2091376" y="2095215"/>
                    <a:pt x="1944343" y="2372956"/>
                  </a:cubicBezTo>
                  <a:cubicBezTo>
                    <a:pt x="1873398" y="2506967"/>
                    <a:pt x="1907843" y="2568303"/>
                    <a:pt x="1955524" y="2653191"/>
                  </a:cubicBezTo>
                  <a:cubicBezTo>
                    <a:pt x="1968118" y="2675610"/>
                    <a:pt x="1981001" y="2698639"/>
                    <a:pt x="1992331" y="2723844"/>
                  </a:cubicBezTo>
                  <a:cubicBezTo>
                    <a:pt x="1799691" y="2706243"/>
                    <a:pt x="1573828" y="2680012"/>
                    <a:pt x="1345056" y="2641138"/>
                  </a:cubicBezTo>
                  <a:cubicBezTo>
                    <a:pt x="1319753" y="2568647"/>
                    <a:pt x="1317590" y="2484950"/>
                    <a:pt x="1379782" y="2367478"/>
                  </a:cubicBezTo>
                  <a:close/>
                  <a:moveTo>
                    <a:pt x="2711580" y="1008668"/>
                  </a:moveTo>
                  <a:cubicBezTo>
                    <a:pt x="2717040" y="982948"/>
                    <a:pt x="2742341" y="966493"/>
                    <a:pt x="2768042" y="971963"/>
                  </a:cubicBezTo>
                  <a:cubicBezTo>
                    <a:pt x="2778376" y="974158"/>
                    <a:pt x="3024110" y="1026927"/>
                    <a:pt x="3273406" y="1139841"/>
                  </a:cubicBezTo>
                  <a:cubicBezTo>
                    <a:pt x="3297367" y="1150696"/>
                    <a:pt x="3307999" y="1178918"/>
                    <a:pt x="3297144" y="1202870"/>
                  </a:cubicBezTo>
                  <a:cubicBezTo>
                    <a:pt x="3289182" y="1220459"/>
                    <a:pt x="3271862" y="1230859"/>
                    <a:pt x="3253733" y="1230859"/>
                  </a:cubicBezTo>
                  <a:cubicBezTo>
                    <a:pt x="3247166" y="1230859"/>
                    <a:pt x="3240487" y="1229491"/>
                    <a:pt x="3234115" y="1226608"/>
                  </a:cubicBezTo>
                  <a:cubicBezTo>
                    <a:pt x="2994577" y="1118121"/>
                    <a:pt x="2750712" y="1065659"/>
                    <a:pt x="2748275" y="1065148"/>
                  </a:cubicBezTo>
                  <a:cubicBezTo>
                    <a:pt x="2722556" y="1059678"/>
                    <a:pt x="2706120" y="1034396"/>
                    <a:pt x="2711580" y="1008668"/>
                  </a:cubicBezTo>
                  <a:close/>
                  <a:moveTo>
                    <a:pt x="2754987" y="2791398"/>
                  </a:moveTo>
                  <a:cubicBezTo>
                    <a:pt x="2768914" y="2750029"/>
                    <a:pt x="2788847" y="2714529"/>
                    <a:pt x="2806969" y="2682259"/>
                  </a:cubicBezTo>
                  <a:cubicBezTo>
                    <a:pt x="2854650" y="2597371"/>
                    <a:pt x="2889104" y="2536044"/>
                    <a:pt x="2818150" y="2402024"/>
                  </a:cubicBezTo>
                  <a:cubicBezTo>
                    <a:pt x="2671117" y="2124283"/>
                    <a:pt x="2745894" y="1998710"/>
                    <a:pt x="2811871" y="1887926"/>
                  </a:cubicBezTo>
                  <a:cubicBezTo>
                    <a:pt x="2835330" y="1848542"/>
                    <a:pt x="2857478" y="1811344"/>
                    <a:pt x="2870975" y="1767161"/>
                  </a:cubicBezTo>
                  <a:cubicBezTo>
                    <a:pt x="2908596" y="1644064"/>
                    <a:pt x="2777799" y="1477672"/>
                    <a:pt x="2716159" y="1415189"/>
                  </a:cubicBezTo>
                  <a:cubicBezTo>
                    <a:pt x="2651044" y="1411394"/>
                    <a:pt x="2607926" y="1408892"/>
                    <a:pt x="2606200" y="1408792"/>
                  </a:cubicBezTo>
                  <a:cubicBezTo>
                    <a:pt x="2579941" y="1407276"/>
                    <a:pt x="2559896" y="1384747"/>
                    <a:pt x="2561422" y="1358488"/>
                  </a:cubicBezTo>
                  <a:cubicBezTo>
                    <a:pt x="2562947" y="1332229"/>
                    <a:pt x="2585253" y="1312072"/>
                    <a:pt x="2611726" y="1313709"/>
                  </a:cubicBezTo>
                  <a:cubicBezTo>
                    <a:pt x="2640570" y="1315384"/>
                    <a:pt x="3318975" y="1354758"/>
                    <a:pt x="3390106" y="1359837"/>
                  </a:cubicBezTo>
                  <a:cubicBezTo>
                    <a:pt x="3416337" y="1361707"/>
                    <a:pt x="3436084" y="1384496"/>
                    <a:pt x="3434215" y="1410736"/>
                  </a:cubicBezTo>
                  <a:cubicBezTo>
                    <a:pt x="3432420" y="1435814"/>
                    <a:pt x="3411519" y="1454966"/>
                    <a:pt x="3386757" y="1454966"/>
                  </a:cubicBezTo>
                  <a:cubicBezTo>
                    <a:pt x="3385622" y="1454966"/>
                    <a:pt x="3384469" y="1454929"/>
                    <a:pt x="3383316" y="1454845"/>
                  </a:cubicBezTo>
                  <a:cubicBezTo>
                    <a:pt x="3373395" y="1454138"/>
                    <a:pt x="3351015" y="1452724"/>
                    <a:pt x="3319864" y="1450817"/>
                  </a:cubicBezTo>
                  <a:cubicBezTo>
                    <a:pt x="3336216" y="1471300"/>
                    <a:pt x="3353996" y="1495326"/>
                    <a:pt x="3371102" y="1521957"/>
                  </a:cubicBezTo>
                  <a:cubicBezTo>
                    <a:pt x="3446065" y="1638685"/>
                    <a:pt x="3470073" y="1743702"/>
                    <a:pt x="3442456" y="1834087"/>
                  </a:cubicBezTo>
                  <a:cubicBezTo>
                    <a:pt x="3425583" y="1889284"/>
                    <a:pt x="3399408" y="1933244"/>
                    <a:pt x="3374088" y="1975753"/>
                  </a:cubicBezTo>
                  <a:cubicBezTo>
                    <a:pt x="3310753" y="2082109"/>
                    <a:pt x="3260718" y="2166123"/>
                    <a:pt x="3382711" y="2396546"/>
                  </a:cubicBezTo>
                  <a:cubicBezTo>
                    <a:pt x="3477961" y="2576479"/>
                    <a:pt x="3420811" y="2678231"/>
                    <a:pt x="3370395" y="2768002"/>
                  </a:cubicBezTo>
                  <a:cubicBezTo>
                    <a:pt x="3353603" y="2797884"/>
                    <a:pt x="3337586" y="2826706"/>
                    <a:pt x="3326642" y="2858278"/>
                  </a:cubicBezTo>
                  <a:cubicBezTo>
                    <a:pt x="3147688" y="2841421"/>
                    <a:pt x="2973592" y="2819236"/>
                    <a:pt x="2820299" y="2799703"/>
                  </a:cubicBezTo>
                  <a:cubicBezTo>
                    <a:pt x="2798140" y="2796879"/>
                    <a:pt x="2776357" y="2794105"/>
                    <a:pt x="2754987" y="2791398"/>
                  </a:cubicBezTo>
                  <a:close/>
                </a:path>
              </a:pathLst>
            </a:custGeom>
            <a:solidFill>
              <a:srgbClr val="9F6D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0750809" y="3943954"/>
              <a:ext cx="246047" cy="108246"/>
            </a:xfrm>
            <a:custGeom>
              <a:avLst/>
              <a:gdLst>
                <a:gd name="connsiteX0" fmla="*/ 23948 w 246047"/>
                <a:gd name="connsiteY0" fmla="*/ 437 h 108246"/>
                <a:gd name="connsiteX1" fmla="*/ 234391 w 246047"/>
                <a:gd name="connsiteY1" fmla="*/ 70345 h 108246"/>
                <a:gd name="connsiteX2" fmla="*/ 244276 w 246047"/>
                <a:gd name="connsiteY2" fmla="*/ 96591 h 108246"/>
                <a:gd name="connsiteX3" fmla="*/ 226199 w 246047"/>
                <a:gd name="connsiteY3" fmla="*/ 108246 h 108246"/>
                <a:gd name="connsiteX4" fmla="*/ 218030 w 246047"/>
                <a:gd name="connsiteY4" fmla="*/ 106476 h 108246"/>
                <a:gd name="connsiteX5" fmla="*/ 15717 w 246047"/>
                <a:gd name="connsiteY5" fmla="*/ 39241 h 108246"/>
                <a:gd name="connsiteX6" fmla="*/ 437 w 246047"/>
                <a:gd name="connsiteY6" fmla="*/ 15722 h 108246"/>
                <a:gd name="connsiteX7" fmla="*/ 23948 w 246047"/>
                <a:gd name="connsiteY7" fmla="*/ 437 h 10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47" h="108246">
                  <a:moveTo>
                    <a:pt x="23948" y="437"/>
                  </a:moveTo>
                  <a:cubicBezTo>
                    <a:pt x="28252" y="1351"/>
                    <a:pt x="130580" y="23325"/>
                    <a:pt x="234391" y="70345"/>
                  </a:cubicBezTo>
                  <a:cubicBezTo>
                    <a:pt x="244369" y="74865"/>
                    <a:pt x="248796" y="86617"/>
                    <a:pt x="244276" y="96591"/>
                  </a:cubicBezTo>
                  <a:cubicBezTo>
                    <a:pt x="240961" y="103916"/>
                    <a:pt x="233748" y="108246"/>
                    <a:pt x="226199" y="108246"/>
                  </a:cubicBezTo>
                  <a:cubicBezTo>
                    <a:pt x="223464" y="108246"/>
                    <a:pt x="220683" y="107677"/>
                    <a:pt x="218030" y="106476"/>
                  </a:cubicBezTo>
                  <a:cubicBezTo>
                    <a:pt x="118282" y="61300"/>
                    <a:pt x="16732" y="39454"/>
                    <a:pt x="15717" y="39241"/>
                  </a:cubicBezTo>
                  <a:cubicBezTo>
                    <a:pt x="5007" y="36964"/>
                    <a:pt x="-1837" y="26436"/>
                    <a:pt x="437" y="15722"/>
                  </a:cubicBezTo>
                  <a:cubicBezTo>
                    <a:pt x="2710" y="5012"/>
                    <a:pt x="13246" y="-1840"/>
                    <a:pt x="23948" y="437"/>
                  </a:cubicBezTo>
                  <a:close/>
                </a:path>
              </a:pathLst>
            </a:cu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10229219" y="3948094"/>
              <a:ext cx="253842" cy="77360"/>
            </a:xfrm>
            <a:custGeom>
              <a:avLst/>
              <a:gdLst>
                <a:gd name="connsiteX0" fmla="*/ 232781 w 253842"/>
                <a:gd name="connsiteY0" fmla="*/ 43 h 77360"/>
                <a:gd name="connsiteX1" fmla="*/ 253803 w 253842"/>
                <a:gd name="connsiteY1" fmla="*/ 18600 h 77360"/>
                <a:gd name="connsiteX2" fmla="*/ 235249 w 253842"/>
                <a:gd name="connsiteY2" fmla="*/ 39629 h 77360"/>
                <a:gd name="connsiteX3" fmla="*/ 25294 w 253842"/>
                <a:gd name="connsiteY3" fmla="*/ 76589 h 77360"/>
                <a:gd name="connsiteX4" fmla="*/ 19825 w 253842"/>
                <a:gd name="connsiteY4" fmla="*/ 77360 h 77360"/>
                <a:gd name="connsiteX5" fmla="*/ 771 w 253842"/>
                <a:gd name="connsiteY5" fmla="*/ 62982 h 77360"/>
                <a:gd name="connsiteX6" fmla="*/ 14379 w 253842"/>
                <a:gd name="connsiteY6" fmla="*/ 38460 h 77360"/>
                <a:gd name="connsiteX7" fmla="*/ 232781 w 253842"/>
                <a:gd name="connsiteY7" fmla="*/ 43 h 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842" h="77360">
                  <a:moveTo>
                    <a:pt x="232781" y="43"/>
                  </a:moveTo>
                  <a:cubicBezTo>
                    <a:pt x="243712" y="-666"/>
                    <a:pt x="253121" y="7670"/>
                    <a:pt x="253803" y="18600"/>
                  </a:cubicBezTo>
                  <a:cubicBezTo>
                    <a:pt x="254488" y="29528"/>
                    <a:pt x="246180" y="38944"/>
                    <a:pt x="235249" y="39629"/>
                  </a:cubicBezTo>
                  <a:cubicBezTo>
                    <a:pt x="234215" y="39695"/>
                    <a:pt x="130562" y="46470"/>
                    <a:pt x="25294" y="76589"/>
                  </a:cubicBezTo>
                  <a:cubicBezTo>
                    <a:pt x="23470" y="77113"/>
                    <a:pt x="21634" y="77360"/>
                    <a:pt x="19825" y="77360"/>
                  </a:cubicBezTo>
                  <a:cubicBezTo>
                    <a:pt x="11199" y="77360"/>
                    <a:pt x="3262" y="71690"/>
                    <a:pt x="771" y="62982"/>
                  </a:cubicBezTo>
                  <a:cubicBezTo>
                    <a:pt x="-2242" y="52450"/>
                    <a:pt x="3851" y="41469"/>
                    <a:pt x="14379" y="38460"/>
                  </a:cubicBezTo>
                  <a:cubicBezTo>
                    <a:pt x="123946" y="7108"/>
                    <a:pt x="228389" y="318"/>
                    <a:pt x="232781" y="43"/>
                  </a:cubicBezTo>
                  <a:close/>
                </a:path>
              </a:pathLst>
            </a:cu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10167264" y="4075637"/>
              <a:ext cx="366143" cy="598271"/>
            </a:xfrm>
            <a:custGeom>
              <a:avLst/>
              <a:gdLst>
                <a:gd name="connsiteX0" fmla="*/ 324167 w 366143"/>
                <a:gd name="connsiteY0" fmla="*/ 156 h 598271"/>
                <a:gd name="connsiteX1" fmla="*/ 348392 w 366143"/>
                <a:gd name="connsiteY1" fmla="*/ 502 h 598271"/>
                <a:gd name="connsiteX2" fmla="*/ 366032 w 366143"/>
                <a:gd name="connsiteY2" fmla="*/ 22309 h 598271"/>
                <a:gd name="connsiteX3" fmla="*/ 344225 w 366143"/>
                <a:gd name="connsiteY3" fmla="*/ 39949 h 598271"/>
                <a:gd name="connsiteX4" fmla="*/ 307803 w 366143"/>
                <a:gd name="connsiteY4" fmla="*/ 40369 h 598271"/>
                <a:gd name="connsiteX5" fmla="*/ 242493 w 366143"/>
                <a:gd name="connsiteY5" fmla="*/ 187786 h 598271"/>
                <a:gd name="connsiteX6" fmla="*/ 267105 w 366143"/>
                <a:gd name="connsiteY6" fmla="*/ 238075 h 598271"/>
                <a:gd name="connsiteX7" fmla="*/ 264490 w 366143"/>
                <a:gd name="connsiteY7" fmla="*/ 452155 h 598271"/>
                <a:gd name="connsiteX8" fmla="*/ 269146 w 366143"/>
                <a:gd name="connsiteY8" fmla="*/ 568850 h 598271"/>
                <a:gd name="connsiteX9" fmla="*/ 284473 w 366143"/>
                <a:gd name="connsiteY9" fmla="*/ 598271 h 598271"/>
                <a:gd name="connsiteX10" fmla="*/ 14936 w 366143"/>
                <a:gd name="connsiteY10" fmla="*/ 563831 h 598271"/>
                <a:gd name="connsiteX11" fmla="*/ 29397 w 366143"/>
                <a:gd name="connsiteY11" fmla="*/ 449874 h 598271"/>
                <a:gd name="connsiteX12" fmla="*/ 32987 w 366143"/>
                <a:gd name="connsiteY12" fmla="*/ 274648 h 598271"/>
                <a:gd name="connsiteX13" fmla="*/ 4518 w 366143"/>
                <a:gd name="connsiteY13" fmla="*/ 215652 h 598271"/>
                <a:gd name="connsiteX14" fmla="*/ 50627 w 366143"/>
                <a:gd name="connsiteY14" fmla="*/ 62376 h 598271"/>
                <a:gd name="connsiteX15" fmla="*/ 38332 w 366143"/>
                <a:gd name="connsiteY15" fmla="*/ 63643 h 598271"/>
                <a:gd name="connsiteX16" fmla="*/ 36264 w 366143"/>
                <a:gd name="connsiteY16" fmla="*/ 63747 h 598271"/>
                <a:gd name="connsiteX17" fmla="*/ 16560 w 366143"/>
                <a:gd name="connsiteY17" fmla="*/ 45961 h 598271"/>
                <a:gd name="connsiteX18" fmla="*/ 34242 w 366143"/>
                <a:gd name="connsiteY18" fmla="*/ 24188 h 598271"/>
                <a:gd name="connsiteX19" fmla="*/ 324167 w 366143"/>
                <a:gd name="connsiteY19" fmla="*/ 156 h 59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6143" h="598271">
                  <a:moveTo>
                    <a:pt x="324167" y="156"/>
                  </a:moveTo>
                  <a:cubicBezTo>
                    <a:pt x="334877" y="-122"/>
                    <a:pt x="343226" y="-40"/>
                    <a:pt x="348392" y="502"/>
                  </a:cubicBezTo>
                  <a:cubicBezTo>
                    <a:pt x="359284" y="1656"/>
                    <a:pt x="367182" y="11417"/>
                    <a:pt x="366032" y="22309"/>
                  </a:cubicBezTo>
                  <a:cubicBezTo>
                    <a:pt x="364881" y="33201"/>
                    <a:pt x="355140" y="41065"/>
                    <a:pt x="344225" y="39949"/>
                  </a:cubicBezTo>
                  <a:cubicBezTo>
                    <a:pt x="338091" y="39289"/>
                    <a:pt x="325242" y="39509"/>
                    <a:pt x="307803" y="40369"/>
                  </a:cubicBezTo>
                  <a:cubicBezTo>
                    <a:pt x="282508" y="65698"/>
                    <a:pt x="226653" y="135958"/>
                    <a:pt x="242493" y="187786"/>
                  </a:cubicBezTo>
                  <a:cubicBezTo>
                    <a:pt x="248113" y="206185"/>
                    <a:pt x="257336" y="221675"/>
                    <a:pt x="267105" y="238075"/>
                  </a:cubicBezTo>
                  <a:cubicBezTo>
                    <a:pt x="294579" y="284207"/>
                    <a:pt x="325717" y="336498"/>
                    <a:pt x="264490" y="452155"/>
                  </a:cubicBezTo>
                  <a:cubicBezTo>
                    <a:pt x="234947" y="507959"/>
                    <a:pt x="249291" y="533501"/>
                    <a:pt x="269146" y="568850"/>
                  </a:cubicBezTo>
                  <a:cubicBezTo>
                    <a:pt x="274390" y="578185"/>
                    <a:pt x="279755" y="587775"/>
                    <a:pt x="284473" y="598271"/>
                  </a:cubicBezTo>
                  <a:cubicBezTo>
                    <a:pt x="204254" y="590941"/>
                    <a:pt x="110201" y="580018"/>
                    <a:pt x="14936" y="563831"/>
                  </a:cubicBezTo>
                  <a:cubicBezTo>
                    <a:pt x="4399" y="533644"/>
                    <a:pt x="3499" y="498791"/>
                    <a:pt x="29397" y="449874"/>
                  </a:cubicBezTo>
                  <a:cubicBezTo>
                    <a:pt x="80197" y="353921"/>
                    <a:pt x="59361" y="318936"/>
                    <a:pt x="32987" y="274648"/>
                  </a:cubicBezTo>
                  <a:cubicBezTo>
                    <a:pt x="22444" y="256942"/>
                    <a:pt x="11544" y="238636"/>
                    <a:pt x="4518" y="215652"/>
                  </a:cubicBezTo>
                  <a:cubicBezTo>
                    <a:pt x="-12547" y="159799"/>
                    <a:pt x="22227" y="99609"/>
                    <a:pt x="50627" y="62376"/>
                  </a:cubicBezTo>
                  <a:cubicBezTo>
                    <a:pt x="46457" y="62803"/>
                    <a:pt x="42339" y="63227"/>
                    <a:pt x="38332" y="63643"/>
                  </a:cubicBezTo>
                  <a:cubicBezTo>
                    <a:pt x="37639" y="63712"/>
                    <a:pt x="36946" y="63747"/>
                    <a:pt x="36264" y="63747"/>
                  </a:cubicBezTo>
                  <a:cubicBezTo>
                    <a:pt x="26228" y="63747"/>
                    <a:pt x="17621" y="56159"/>
                    <a:pt x="16560" y="45961"/>
                  </a:cubicBezTo>
                  <a:cubicBezTo>
                    <a:pt x="15429" y="35068"/>
                    <a:pt x="23346" y="25319"/>
                    <a:pt x="34242" y="24188"/>
                  </a:cubicBezTo>
                  <a:cubicBezTo>
                    <a:pt x="58563" y="21663"/>
                    <a:pt x="249201" y="2101"/>
                    <a:pt x="324167" y="156"/>
                  </a:cubicBezTo>
                  <a:close/>
                </a:path>
              </a:pathLst>
            </a:custGeom>
            <a:solidFill>
              <a:srgbClr val="F9D479"/>
            </a:solidFill>
            <a:ln w="25400" cap="flat">
              <a:solidFill>
                <a:srgbClr val="F9D4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10688682" y="4086662"/>
              <a:ext cx="371532" cy="643226"/>
            </a:xfrm>
            <a:custGeom>
              <a:avLst/>
              <a:gdLst>
                <a:gd name="connsiteX0" fmla="*/ 20982 w 371532"/>
                <a:gd name="connsiteY0" fmla="*/ 39 h 643226"/>
                <a:gd name="connsiteX1" fmla="*/ 345113 w 371532"/>
                <a:gd name="connsiteY1" fmla="*/ 19247 h 643226"/>
                <a:gd name="connsiteX2" fmla="*/ 363481 w 371532"/>
                <a:gd name="connsiteY2" fmla="*/ 40443 h 643226"/>
                <a:gd name="connsiteX3" fmla="*/ 343719 w 371532"/>
                <a:gd name="connsiteY3" fmla="*/ 58861 h 643226"/>
                <a:gd name="connsiteX4" fmla="*/ 342286 w 371532"/>
                <a:gd name="connsiteY4" fmla="*/ 58810 h 643226"/>
                <a:gd name="connsiteX5" fmla="*/ 315863 w 371532"/>
                <a:gd name="connsiteY5" fmla="*/ 57133 h 643226"/>
                <a:gd name="connsiteX6" fmla="*/ 337200 w 371532"/>
                <a:gd name="connsiteY6" fmla="*/ 86757 h 643226"/>
                <a:gd name="connsiteX7" fmla="*/ 366913 w 371532"/>
                <a:gd name="connsiteY7" fmla="*/ 216734 h 643226"/>
                <a:gd name="connsiteX8" fmla="*/ 338443 w 371532"/>
                <a:gd name="connsiteY8" fmla="*/ 275726 h 643226"/>
                <a:gd name="connsiteX9" fmla="*/ 342034 w 371532"/>
                <a:gd name="connsiteY9" fmla="*/ 450952 h 643226"/>
                <a:gd name="connsiteX10" fmla="*/ 336905 w 371532"/>
                <a:gd name="connsiteY10" fmla="*/ 605633 h 643226"/>
                <a:gd name="connsiteX11" fmla="*/ 318686 w 371532"/>
                <a:gd name="connsiteY11" fmla="*/ 643226 h 643226"/>
                <a:gd name="connsiteX12" fmla="*/ 107835 w 371532"/>
                <a:gd name="connsiteY12" fmla="*/ 618834 h 643226"/>
                <a:gd name="connsiteX13" fmla="*/ 80638 w 371532"/>
                <a:gd name="connsiteY13" fmla="*/ 615376 h 643226"/>
                <a:gd name="connsiteX14" fmla="*/ 102284 w 371532"/>
                <a:gd name="connsiteY14" fmla="*/ 569928 h 643226"/>
                <a:gd name="connsiteX15" fmla="*/ 106940 w 371532"/>
                <a:gd name="connsiteY15" fmla="*/ 453233 h 643226"/>
                <a:gd name="connsiteX16" fmla="*/ 104326 w 371532"/>
                <a:gd name="connsiteY16" fmla="*/ 239153 h 643226"/>
                <a:gd name="connsiteX17" fmla="*/ 128938 w 371532"/>
                <a:gd name="connsiteY17" fmla="*/ 188864 h 643226"/>
                <a:gd name="connsiteX18" fmla="*/ 64470 w 371532"/>
                <a:gd name="connsiteY18" fmla="*/ 42297 h 643226"/>
                <a:gd name="connsiteX19" fmla="*/ 18680 w 371532"/>
                <a:gd name="connsiteY19" fmla="*/ 39633 h 643226"/>
                <a:gd name="connsiteX20" fmla="*/ 34 w 371532"/>
                <a:gd name="connsiteY20" fmla="*/ 18685 h 643226"/>
                <a:gd name="connsiteX21" fmla="*/ 20982 w 371532"/>
                <a:gd name="connsiteY21" fmla="*/ 39 h 64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532" h="643226">
                  <a:moveTo>
                    <a:pt x="20982" y="39"/>
                  </a:moveTo>
                  <a:cubicBezTo>
                    <a:pt x="32993" y="736"/>
                    <a:pt x="315493" y="17132"/>
                    <a:pt x="345113" y="19247"/>
                  </a:cubicBezTo>
                  <a:cubicBezTo>
                    <a:pt x="356036" y="20026"/>
                    <a:pt x="364259" y="29516"/>
                    <a:pt x="363481" y="40443"/>
                  </a:cubicBezTo>
                  <a:cubicBezTo>
                    <a:pt x="362734" y="50885"/>
                    <a:pt x="354030" y="58861"/>
                    <a:pt x="343719" y="58861"/>
                  </a:cubicBezTo>
                  <a:cubicBezTo>
                    <a:pt x="343246" y="58861"/>
                    <a:pt x="342766" y="58845"/>
                    <a:pt x="342286" y="58810"/>
                  </a:cubicBezTo>
                  <a:cubicBezTo>
                    <a:pt x="338155" y="58516"/>
                    <a:pt x="328835" y="57927"/>
                    <a:pt x="315863" y="57133"/>
                  </a:cubicBezTo>
                  <a:cubicBezTo>
                    <a:pt x="322672" y="65662"/>
                    <a:pt x="330076" y="75667"/>
                    <a:pt x="337200" y="86757"/>
                  </a:cubicBezTo>
                  <a:cubicBezTo>
                    <a:pt x="368416" y="135365"/>
                    <a:pt x="378413" y="179096"/>
                    <a:pt x="366913" y="216734"/>
                  </a:cubicBezTo>
                  <a:cubicBezTo>
                    <a:pt x="359887" y="239719"/>
                    <a:pt x="348987" y="258025"/>
                    <a:pt x="338443" y="275726"/>
                  </a:cubicBezTo>
                  <a:cubicBezTo>
                    <a:pt x="312069" y="320015"/>
                    <a:pt x="291234" y="355000"/>
                    <a:pt x="342034" y="450952"/>
                  </a:cubicBezTo>
                  <a:cubicBezTo>
                    <a:pt x="381698" y="525879"/>
                    <a:pt x="357900" y="568251"/>
                    <a:pt x="336905" y="605633"/>
                  </a:cubicBezTo>
                  <a:cubicBezTo>
                    <a:pt x="329913" y="618076"/>
                    <a:pt x="323243" y="630078"/>
                    <a:pt x="318686" y="643226"/>
                  </a:cubicBezTo>
                  <a:cubicBezTo>
                    <a:pt x="244166" y="636206"/>
                    <a:pt x="171669" y="626968"/>
                    <a:pt x="107835" y="618834"/>
                  </a:cubicBezTo>
                  <a:cubicBezTo>
                    <a:pt x="98608" y="617658"/>
                    <a:pt x="89537" y="616503"/>
                    <a:pt x="80638" y="615376"/>
                  </a:cubicBezTo>
                  <a:cubicBezTo>
                    <a:pt x="86438" y="598149"/>
                    <a:pt x="94738" y="583366"/>
                    <a:pt x="102284" y="569928"/>
                  </a:cubicBezTo>
                  <a:cubicBezTo>
                    <a:pt x="122140" y="534579"/>
                    <a:pt x="136487" y="509041"/>
                    <a:pt x="106940" y="453233"/>
                  </a:cubicBezTo>
                  <a:cubicBezTo>
                    <a:pt x="45713" y="337577"/>
                    <a:pt x="76852" y="285286"/>
                    <a:pt x="104326" y="239153"/>
                  </a:cubicBezTo>
                  <a:cubicBezTo>
                    <a:pt x="114094" y="222753"/>
                    <a:pt x="123317" y="207263"/>
                    <a:pt x="128938" y="188864"/>
                  </a:cubicBezTo>
                  <a:cubicBezTo>
                    <a:pt x="144604" y="137605"/>
                    <a:pt x="90138" y="68316"/>
                    <a:pt x="64470" y="42297"/>
                  </a:cubicBezTo>
                  <a:cubicBezTo>
                    <a:pt x="37354" y="40717"/>
                    <a:pt x="19399" y="39675"/>
                    <a:pt x="18680" y="39633"/>
                  </a:cubicBezTo>
                  <a:cubicBezTo>
                    <a:pt x="7746" y="39002"/>
                    <a:pt x="-601" y="29620"/>
                    <a:pt x="34" y="18685"/>
                  </a:cubicBezTo>
                  <a:cubicBezTo>
                    <a:pt x="669" y="7751"/>
                    <a:pt x="9958" y="-643"/>
                    <a:pt x="20982" y="39"/>
                  </a:cubicBezTo>
                  <a:close/>
                </a:path>
              </a:pathLst>
            </a:custGeom>
            <a:solidFill>
              <a:srgbClr val="F9D479"/>
            </a:solidFill>
            <a:ln w="25400" cap="flat">
              <a:solidFill>
                <a:srgbClr val="F9D4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10536319" y="4479679"/>
              <a:ext cx="136644" cy="46038"/>
            </a:xfrm>
            <a:custGeom>
              <a:avLst/>
              <a:gdLst>
                <a:gd name="connsiteX0" fmla="*/ 59863 w 136644"/>
                <a:gd name="connsiteY0" fmla="*/ 638 h 46038"/>
                <a:gd name="connsiteX1" fmla="*/ 125248 w 136644"/>
                <a:gd name="connsiteY1" fmla="*/ 8250 h 46038"/>
                <a:gd name="connsiteX2" fmla="*/ 134753 w 136644"/>
                <a:gd name="connsiteY2" fmla="*/ 34636 h 46038"/>
                <a:gd name="connsiteX3" fmla="*/ 116796 w 136644"/>
                <a:gd name="connsiteY3" fmla="*/ 46032 h 46038"/>
                <a:gd name="connsiteX4" fmla="*/ 108368 w 136644"/>
                <a:gd name="connsiteY4" fmla="*/ 44142 h 46038"/>
                <a:gd name="connsiteX5" fmla="*/ 24028 w 136644"/>
                <a:gd name="connsiteY5" fmla="*/ 45579 h 46038"/>
                <a:gd name="connsiteX6" fmla="*/ 454 w 136644"/>
                <a:gd name="connsiteY6" fmla="*/ 30387 h 46038"/>
                <a:gd name="connsiteX7" fmla="*/ 15627 w 136644"/>
                <a:gd name="connsiteY7" fmla="*/ 6813 h 46038"/>
                <a:gd name="connsiteX8" fmla="*/ 59863 w 136644"/>
                <a:gd name="connsiteY8" fmla="*/ 638 h 4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44" h="46038">
                  <a:moveTo>
                    <a:pt x="59863" y="638"/>
                  </a:moveTo>
                  <a:cubicBezTo>
                    <a:pt x="81877" y="-896"/>
                    <a:pt x="107415" y="-133"/>
                    <a:pt x="125248" y="8250"/>
                  </a:cubicBezTo>
                  <a:cubicBezTo>
                    <a:pt x="135160" y="12910"/>
                    <a:pt x="139417" y="24724"/>
                    <a:pt x="134753" y="34636"/>
                  </a:cubicBezTo>
                  <a:cubicBezTo>
                    <a:pt x="131376" y="41817"/>
                    <a:pt x="124241" y="46032"/>
                    <a:pt x="116796" y="46032"/>
                  </a:cubicBezTo>
                  <a:cubicBezTo>
                    <a:pt x="113969" y="46032"/>
                    <a:pt x="111098" y="45424"/>
                    <a:pt x="108368" y="44142"/>
                  </a:cubicBezTo>
                  <a:cubicBezTo>
                    <a:pt x="90566" y="35779"/>
                    <a:pt x="47187" y="40582"/>
                    <a:pt x="24028" y="45579"/>
                  </a:cubicBezTo>
                  <a:cubicBezTo>
                    <a:pt x="13333" y="47918"/>
                    <a:pt x="2771" y="41089"/>
                    <a:pt x="454" y="30387"/>
                  </a:cubicBezTo>
                  <a:cubicBezTo>
                    <a:pt x="-1862" y="19689"/>
                    <a:pt x="4928" y="9137"/>
                    <a:pt x="15627" y="6813"/>
                  </a:cubicBezTo>
                  <a:cubicBezTo>
                    <a:pt x="19361" y="6006"/>
                    <a:pt x="37849" y="2173"/>
                    <a:pt x="59863" y="638"/>
                  </a:cubicBezTo>
                  <a:close/>
                </a:path>
              </a:pathLst>
            </a:cu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1712825" y="327630"/>
            <a:ext cx="983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9F6D6A"/>
                </a:solidFill>
                <a:latin typeface="Jumble" panose="02000503000000020004" pitchFamily="2" charset="0"/>
              </a:rPr>
              <a:t>The influence of photo retouching in Chhina </a:t>
            </a:r>
            <a:endParaRPr lang="zh-CN" altLang="en-US" sz="3600" dirty="0">
              <a:solidFill>
                <a:srgbClr val="9F6D6A"/>
              </a:solidFill>
              <a:latin typeface="Jumble" panose="02000503000000020004" pitchFamily="2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081484" y="5964259"/>
            <a:ext cx="773776" cy="609667"/>
            <a:chOff x="9622093" y="3539648"/>
            <a:chExt cx="1999060" cy="1241406"/>
          </a:xfrm>
        </p:grpSpPr>
        <p:sp>
          <p:nvSpPr>
            <p:cNvPr id="22" name="任意多边形: 形状 21"/>
            <p:cNvSpPr/>
            <p:nvPr/>
          </p:nvSpPr>
          <p:spPr>
            <a:xfrm>
              <a:off x="9622093" y="3539648"/>
              <a:ext cx="1999060" cy="1241406"/>
            </a:xfrm>
            <a:custGeom>
              <a:avLst/>
              <a:gdLst>
                <a:gd name="connsiteX0" fmla="*/ 4577801 w 4800605"/>
                <a:gd name="connsiteY0" fmla="*/ 1874457 h 2981151"/>
                <a:gd name="connsiteX1" fmla="*/ 3904921 w 4800605"/>
                <a:gd name="connsiteY1" fmla="*/ 1697649 h 2981151"/>
                <a:gd name="connsiteX2" fmla="*/ 3946091 w 4800605"/>
                <a:gd name="connsiteY2" fmla="*/ 1269452 h 2981151"/>
                <a:gd name="connsiteX3" fmla="*/ 3748931 w 4800605"/>
                <a:gd name="connsiteY3" fmla="*/ 384594 h 2981151"/>
                <a:gd name="connsiteX4" fmla="*/ 3220860 w 4800605"/>
                <a:gd name="connsiteY4" fmla="*/ 26793 h 2981151"/>
                <a:gd name="connsiteX5" fmla="*/ 2520001 w 4800605"/>
                <a:gd name="connsiteY5" fmla="*/ 150106 h 2981151"/>
                <a:gd name="connsiteX6" fmla="*/ 2198941 w 4800605"/>
                <a:gd name="connsiteY6" fmla="*/ 790337 h 2981151"/>
                <a:gd name="connsiteX7" fmla="*/ 2070633 w 4800605"/>
                <a:gd name="connsiteY7" fmla="*/ 678492 h 2981151"/>
                <a:gd name="connsiteX8" fmla="*/ 1431221 w 4800605"/>
                <a:gd name="connsiteY8" fmla="*/ 601009 h 2981151"/>
                <a:gd name="connsiteX9" fmla="*/ 1063346 w 4800605"/>
                <a:gd name="connsiteY9" fmla="*/ 925594 h 2981151"/>
                <a:gd name="connsiteX10" fmla="*/ 984569 w 4800605"/>
                <a:gd name="connsiteY10" fmla="*/ 1346368 h 2981151"/>
                <a:gd name="connsiteX11" fmla="*/ 1005191 w 4800605"/>
                <a:gd name="connsiteY11" fmla="*/ 1518860 h 2981151"/>
                <a:gd name="connsiteX12" fmla="*/ 223471 w 4800605"/>
                <a:gd name="connsiteY12" fmla="*/ 1570112 h 2981151"/>
                <a:gd name="connsiteX13" fmla="*/ 3206 w 4800605"/>
                <a:gd name="connsiteY13" fmla="*/ 1941429 h 2981151"/>
                <a:gd name="connsiteX14" fmla="*/ 100800 w 4800605"/>
                <a:gd name="connsiteY14" fmla="*/ 2252768 h 2981151"/>
                <a:gd name="connsiteX15" fmla="*/ 1197449 w 4800605"/>
                <a:gd name="connsiteY15" fmla="*/ 2711289 h 2981151"/>
                <a:gd name="connsiteX16" fmla="*/ 2372252 w 4800605"/>
                <a:gd name="connsiteY16" fmla="*/ 2846779 h 2981151"/>
                <a:gd name="connsiteX17" fmla="*/ 2808253 w 4800605"/>
                <a:gd name="connsiteY17" fmla="*/ 2894190 h 2981151"/>
                <a:gd name="connsiteX18" fmla="*/ 3826479 w 4800605"/>
                <a:gd name="connsiteY18" fmla="*/ 2981152 h 2981151"/>
                <a:gd name="connsiteX19" fmla="*/ 4648866 w 4800605"/>
                <a:gd name="connsiteY19" fmla="*/ 2778206 h 2981151"/>
                <a:gd name="connsiteX20" fmla="*/ 4800606 w 4800605"/>
                <a:gd name="connsiteY20" fmla="*/ 2427511 h 2981151"/>
                <a:gd name="connsiteX21" fmla="*/ 4577801 w 4800605"/>
                <a:gd name="connsiteY21" fmla="*/ 1874457 h 2981151"/>
                <a:gd name="connsiteX22" fmla="*/ 2496226 w 4800605"/>
                <a:gd name="connsiteY22" fmla="*/ 2277232 h 2981151"/>
                <a:gd name="connsiteX23" fmla="*/ 2519052 w 4800605"/>
                <a:gd name="connsiteY23" fmla="*/ 2340596 h 2981151"/>
                <a:gd name="connsiteX24" fmla="*/ 2475929 w 4800605"/>
                <a:gd name="connsiteY24" fmla="*/ 2367961 h 2981151"/>
                <a:gd name="connsiteX25" fmla="*/ 2455689 w 4800605"/>
                <a:gd name="connsiteY25" fmla="*/ 2363422 h 2981151"/>
                <a:gd name="connsiteX26" fmla="*/ 2253152 w 4800605"/>
                <a:gd name="connsiteY26" fmla="*/ 2366873 h 2981151"/>
                <a:gd name="connsiteX27" fmla="*/ 2196542 w 4800605"/>
                <a:gd name="connsiteY27" fmla="*/ 2330392 h 2981151"/>
                <a:gd name="connsiteX28" fmla="*/ 2232977 w 4800605"/>
                <a:gd name="connsiteY28" fmla="*/ 2273781 h 2981151"/>
                <a:gd name="connsiteX29" fmla="*/ 2496226 w 4800605"/>
                <a:gd name="connsiteY29" fmla="*/ 2277232 h 2981151"/>
                <a:gd name="connsiteX30" fmla="*/ 2067461 w 4800605"/>
                <a:gd name="connsiteY30" fmla="*/ 1025522 h 2981151"/>
                <a:gd name="connsiteX31" fmla="*/ 2022906 w 4800605"/>
                <a:gd name="connsiteY31" fmla="*/ 1076022 h 2981151"/>
                <a:gd name="connsiteX32" fmla="*/ 1518713 w 4800605"/>
                <a:gd name="connsiteY32" fmla="*/ 1164779 h 2981151"/>
                <a:gd name="connsiteX33" fmla="*/ 1505579 w 4800605"/>
                <a:gd name="connsiteY33" fmla="*/ 1166630 h 2981151"/>
                <a:gd name="connsiteX34" fmla="*/ 1459824 w 4800605"/>
                <a:gd name="connsiteY34" fmla="*/ 1132102 h 2981151"/>
                <a:gd name="connsiteX35" fmla="*/ 1492501 w 4800605"/>
                <a:gd name="connsiteY35" fmla="*/ 1073213 h 2981151"/>
                <a:gd name="connsiteX36" fmla="*/ 2016980 w 4800605"/>
                <a:gd name="connsiteY36" fmla="*/ 980958 h 2981151"/>
                <a:gd name="connsiteX37" fmla="*/ 2067461 w 4800605"/>
                <a:gd name="connsiteY37" fmla="*/ 1025522 h 2981151"/>
                <a:gd name="connsiteX38" fmla="*/ 1379782 w 4800605"/>
                <a:gd name="connsiteY38" fmla="*/ 2367478 h 2981151"/>
                <a:gd name="connsiteX39" fmla="*/ 1388405 w 4800605"/>
                <a:gd name="connsiteY39" fmla="*/ 1946685 h 2981151"/>
                <a:gd name="connsiteX40" fmla="*/ 1320037 w 4800605"/>
                <a:gd name="connsiteY40" fmla="*/ 1805010 h 2981151"/>
                <a:gd name="connsiteX41" fmla="*/ 1430765 w 4800605"/>
                <a:gd name="connsiteY41" fmla="*/ 1436930 h 2981151"/>
                <a:gd name="connsiteX42" fmla="*/ 1401241 w 4800605"/>
                <a:gd name="connsiteY42" fmla="*/ 1439972 h 2981151"/>
                <a:gd name="connsiteX43" fmla="*/ 1396274 w 4800605"/>
                <a:gd name="connsiteY43" fmla="*/ 1440223 h 2981151"/>
                <a:gd name="connsiteX44" fmla="*/ 1348956 w 4800605"/>
                <a:gd name="connsiteY44" fmla="*/ 1397509 h 2981151"/>
                <a:gd name="connsiteX45" fmla="*/ 1391419 w 4800605"/>
                <a:gd name="connsiteY45" fmla="*/ 1345224 h 2981151"/>
                <a:gd name="connsiteX46" fmla="*/ 2145828 w 4800605"/>
                <a:gd name="connsiteY46" fmla="*/ 1288344 h 2981151"/>
                <a:gd name="connsiteX47" fmla="*/ 2188189 w 4800605"/>
                <a:gd name="connsiteY47" fmla="*/ 1340712 h 2981151"/>
                <a:gd name="connsiteX48" fmla="*/ 2135820 w 4800605"/>
                <a:gd name="connsiteY48" fmla="*/ 1383073 h 2981151"/>
                <a:gd name="connsiteX49" fmla="*/ 2048355 w 4800605"/>
                <a:gd name="connsiteY49" fmla="*/ 1384082 h 2981151"/>
                <a:gd name="connsiteX50" fmla="*/ 1891518 w 4800605"/>
                <a:gd name="connsiteY50" fmla="*/ 1738093 h 2981151"/>
                <a:gd name="connsiteX51" fmla="*/ 1950622 w 4800605"/>
                <a:gd name="connsiteY51" fmla="*/ 1858858 h 2981151"/>
                <a:gd name="connsiteX52" fmla="*/ 1944343 w 4800605"/>
                <a:gd name="connsiteY52" fmla="*/ 2372956 h 2981151"/>
                <a:gd name="connsiteX53" fmla="*/ 1955524 w 4800605"/>
                <a:gd name="connsiteY53" fmla="*/ 2653191 h 2981151"/>
                <a:gd name="connsiteX54" fmla="*/ 1992331 w 4800605"/>
                <a:gd name="connsiteY54" fmla="*/ 2723844 h 2981151"/>
                <a:gd name="connsiteX55" fmla="*/ 1345056 w 4800605"/>
                <a:gd name="connsiteY55" fmla="*/ 2641138 h 2981151"/>
                <a:gd name="connsiteX56" fmla="*/ 1379782 w 4800605"/>
                <a:gd name="connsiteY56" fmla="*/ 2367478 h 2981151"/>
                <a:gd name="connsiteX57" fmla="*/ 2711580 w 4800605"/>
                <a:gd name="connsiteY57" fmla="*/ 1008668 h 2981151"/>
                <a:gd name="connsiteX58" fmla="*/ 2768042 w 4800605"/>
                <a:gd name="connsiteY58" fmla="*/ 971963 h 2981151"/>
                <a:gd name="connsiteX59" fmla="*/ 3273406 w 4800605"/>
                <a:gd name="connsiteY59" fmla="*/ 1139841 h 2981151"/>
                <a:gd name="connsiteX60" fmla="*/ 3297144 w 4800605"/>
                <a:gd name="connsiteY60" fmla="*/ 1202870 h 2981151"/>
                <a:gd name="connsiteX61" fmla="*/ 3253733 w 4800605"/>
                <a:gd name="connsiteY61" fmla="*/ 1230859 h 2981151"/>
                <a:gd name="connsiteX62" fmla="*/ 3234115 w 4800605"/>
                <a:gd name="connsiteY62" fmla="*/ 1226608 h 2981151"/>
                <a:gd name="connsiteX63" fmla="*/ 2748275 w 4800605"/>
                <a:gd name="connsiteY63" fmla="*/ 1065148 h 2981151"/>
                <a:gd name="connsiteX64" fmla="*/ 2711580 w 4800605"/>
                <a:gd name="connsiteY64" fmla="*/ 1008668 h 2981151"/>
                <a:gd name="connsiteX65" fmla="*/ 2754987 w 4800605"/>
                <a:gd name="connsiteY65" fmla="*/ 2791398 h 2981151"/>
                <a:gd name="connsiteX66" fmla="*/ 2806969 w 4800605"/>
                <a:gd name="connsiteY66" fmla="*/ 2682259 h 2981151"/>
                <a:gd name="connsiteX67" fmla="*/ 2818150 w 4800605"/>
                <a:gd name="connsiteY67" fmla="*/ 2402024 h 2981151"/>
                <a:gd name="connsiteX68" fmla="*/ 2811871 w 4800605"/>
                <a:gd name="connsiteY68" fmla="*/ 1887926 h 2981151"/>
                <a:gd name="connsiteX69" fmla="*/ 2870975 w 4800605"/>
                <a:gd name="connsiteY69" fmla="*/ 1767161 h 2981151"/>
                <a:gd name="connsiteX70" fmla="*/ 2716159 w 4800605"/>
                <a:gd name="connsiteY70" fmla="*/ 1415189 h 2981151"/>
                <a:gd name="connsiteX71" fmla="*/ 2606200 w 4800605"/>
                <a:gd name="connsiteY71" fmla="*/ 1408792 h 2981151"/>
                <a:gd name="connsiteX72" fmla="*/ 2561422 w 4800605"/>
                <a:gd name="connsiteY72" fmla="*/ 1358488 h 2981151"/>
                <a:gd name="connsiteX73" fmla="*/ 2611726 w 4800605"/>
                <a:gd name="connsiteY73" fmla="*/ 1313709 h 2981151"/>
                <a:gd name="connsiteX74" fmla="*/ 3390106 w 4800605"/>
                <a:gd name="connsiteY74" fmla="*/ 1359837 h 2981151"/>
                <a:gd name="connsiteX75" fmla="*/ 3434215 w 4800605"/>
                <a:gd name="connsiteY75" fmla="*/ 1410736 h 2981151"/>
                <a:gd name="connsiteX76" fmla="*/ 3386757 w 4800605"/>
                <a:gd name="connsiteY76" fmla="*/ 1454966 h 2981151"/>
                <a:gd name="connsiteX77" fmla="*/ 3383316 w 4800605"/>
                <a:gd name="connsiteY77" fmla="*/ 1454845 h 2981151"/>
                <a:gd name="connsiteX78" fmla="*/ 3319864 w 4800605"/>
                <a:gd name="connsiteY78" fmla="*/ 1450817 h 2981151"/>
                <a:gd name="connsiteX79" fmla="*/ 3371102 w 4800605"/>
                <a:gd name="connsiteY79" fmla="*/ 1521957 h 2981151"/>
                <a:gd name="connsiteX80" fmla="*/ 3442456 w 4800605"/>
                <a:gd name="connsiteY80" fmla="*/ 1834087 h 2981151"/>
                <a:gd name="connsiteX81" fmla="*/ 3374088 w 4800605"/>
                <a:gd name="connsiteY81" fmla="*/ 1975753 h 2981151"/>
                <a:gd name="connsiteX82" fmla="*/ 3382711 w 4800605"/>
                <a:gd name="connsiteY82" fmla="*/ 2396546 h 2981151"/>
                <a:gd name="connsiteX83" fmla="*/ 3370395 w 4800605"/>
                <a:gd name="connsiteY83" fmla="*/ 2768002 h 2981151"/>
                <a:gd name="connsiteX84" fmla="*/ 3326642 w 4800605"/>
                <a:gd name="connsiteY84" fmla="*/ 2858278 h 2981151"/>
                <a:gd name="connsiteX85" fmla="*/ 2820299 w 4800605"/>
                <a:gd name="connsiteY85" fmla="*/ 2799703 h 2981151"/>
                <a:gd name="connsiteX86" fmla="*/ 2754987 w 4800605"/>
                <a:gd name="connsiteY86" fmla="*/ 2791398 h 298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4800605" h="2981151">
                  <a:moveTo>
                    <a:pt x="4577801" y="1874457"/>
                  </a:moveTo>
                  <a:cubicBezTo>
                    <a:pt x="4358084" y="1687129"/>
                    <a:pt x="4041527" y="1687277"/>
                    <a:pt x="3904921" y="1697649"/>
                  </a:cubicBezTo>
                  <a:cubicBezTo>
                    <a:pt x="3919404" y="1614063"/>
                    <a:pt x="3941942" y="1456910"/>
                    <a:pt x="3946091" y="1269452"/>
                  </a:cubicBezTo>
                  <a:cubicBezTo>
                    <a:pt x="3954323" y="897493"/>
                    <a:pt x="3887982" y="599781"/>
                    <a:pt x="3748931" y="384594"/>
                  </a:cubicBezTo>
                  <a:cubicBezTo>
                    <a:pt x="3626380" y="194950"/>
                    <a:pt x="3448716" y="74566"/>
                    <a:pt x="3220860" y="26793"/>
                  </a:cubicBezTo>
                  <a:cubicBezTo>
                    <a:pt x="2933445" y="-33455"/>
                    <a:pt x="2697655" y="8012"/>
                    <a:pt x="2520001" y="150106"/>
                  </a:cubicBezTo>
                  <a:cubicBezTo>
                    <a:pt x="2295159" y="329937"/>
                    <a:pt x="2222438" y="623454"/>
                    <a:pt x="2198941" y="790337"/>
                  </a:cubicBezTo>
                  <a:cubicBezTo>
                    <a:pt x="2166608" y="754953"/>
                    <a:pt x="2123988" y="715058"/>
                    <a:pt x="2070633" y="678492"/>
                  </a:cubicBezTo>
                  <a:cubicBezTo>
                    <a:pt x="1943571" y="591400"/>
                    <a:pt x="1729500" y="507238"/>
                    <a:pt x="1431221" y="601009"/>
                  </a:cubicBezTo>
                  <a:cubicBezTo>
                    <a:pt x="1262915" y="653899"/>
                    <a:pt x="1139146" y="763110"/>
                    <a:pt x="1063346" y="925594"/>
                  </a:cubicBezTo>
                  <a:cubicBezTo>
                    <a:pt x="992410" y="1077659"/>
                    <a:pt x="981360" y="1238347"/>
                    <a:pt x="984569" y="1346368"/>
                  </a:cubicBezTo>
                  <a:cubicBezTo>
                    <a:pt x="986420" y="1408429"/>
                    <a:pt x="993703" y="1469179"/>
                    <a:pt x="1005191" y="1518860"/>
                  </a:cubicBezTo>
                  <a:cubicBezTo>
                    <a:pt x="830523" y="1477058"/>
                    <a:pt x="464573" y="1417015"/>
                    <a:pt x="223471" y="1570112"/>
                  </a:cubicBezTo>
                  <a:cubicBezTo>
                    <a:pt x="98409" y="1649512"/>
                    <a:pt x="24302" y="1774444"/>
                    <a:pt x="3206" y="1941429"/>
                  </a:cubicBezTo>
                  <a:cubicBezTo>
                    <a:pt x="-10961" y="2053599"/>
                    <a:pt x="21874" y="2158346"/>
                    <a:pt x="100800" y="2252768"/>
                  </a:cubicBezTo>
                  <a:cubicBezTo>
                    <a:pt x="264976" y="2449166"/>
                    <a:pt x="633939" y="2603435"/>
                    <a:pt x="1197449" y="2711289"/>
                  </a:cubicBezTo>
                  <a:cubicBezTo>
                    <a:pt x="1659253" y="2799684"/>
                    <a:pt x="2131718" y="2834119"/>
                    <a:pt x="2372252" y="2846779"/>
                  </a:cubicBezTo>
                  <a:cubicBezTo>
                    <a:pt x="2481147" y="2852509"/>
                    <a:pt x="2632738" y="2871828"/>
                    <a:pt x="2808253" y="2894190"/>
                  </a:cubicBezTo>
                  <a:cubicBezTo>
                    <a:pt x="3120811" y="2934020"/>
                    <a:pt x="3490639" y="2981152"/>
                    <a:pt x="3826479" y="2981152"/>
                  </a:cubicBezTo>
                  <a:cubicBezTo>
                    <a:pt x="4167603" y="2981152"/>
                    <a:pt x="4473649" y="2932513"/>
                    <a:pt x="4648866" y="2778206"/>
                  </a:cubicBezTo>
                  <a:cubicBezTo>
                    <a:pt x="4749558" y="2689542"/>
                    <a:pt x="4800606" y="2571549"/>
                    <a:pt x="4800606" y="2427511"/>
                  </a:cubicBezTo>
                  <a:cubicBezTo>
                    <a:pt x="4800606" y="2186577"/>
                    <a:pt x="4725643" y="2000505"/>
                    <a:pt x="4577801" y="1874457"/>
                  </a:cubicBezTo>
                  <a:close/>
                  <a:moveTo>
                    <a:pt x="2496226" y="2277232"/>
                  </a:moveTo>
                  <a:cubicBezTo>
                    <a:pt x="2520029" y="2288422"/>
                    <a:pt x="2530251" y="2316792"/>
                    <a:pt x="2519052" y="2340596"/>
                  </a:cubicBezTo>
                  <a:cubicBezTo>
                    <a:pt x="2510941" y="2357841"/>
                    <a:pt x="2493807" y="2367961"/>
                    <a:pt x="2475929" y="2367961"/>
                  </a:cubicBezTo>
                  <a:cubicBezTo>
                    <a:pt x="2469139" y="2367961"/>
                    <a:pt x="2462246" y="2366501"/>
                    <a:pt x="2455689" y="2363422"/>
                  </a:cubicBezTo>
                  <a:cubicBezTo>
                    <a:pt x="2412938" y="2343340"/>
                    <a:pt x="2308767" y="2354874"/>
                    <a:pt x="2253152" y="2366873"/>
                  </a:cubicBezTo>
                  <a:cubicBezTo>
                    <a:pt x="2227470" y="2372491"/>
                    <a:pt x="2202104" y="2356092"/>
                    <a:pt x="2196542" y="2330392"/>
                  </a:cubicBezTo>
                  <a:cubicBezTo>
                    <a:pt x="2190979" y="2304700"/>
                    <a:pt x="2207285" y="2279362"/>
                    <a:pt x="2232977" y="2273781"/>
                  </a:cubicBezTo>
                  <a:cubicBezTo>
                    <a:pt x="2250910" y="2269902"/>
                    <a:pt x="2410575" y="2236965"/>
                    <a:pt x="2496226" y="2277232"/>
                  </a:cubicBezTo>
                  <a:close/>
                  <a:moveTo>
                    <a:pt x="2067461" y="1025522"/>
                  </a:moveTo>
                  <a:cubicBezTo>
                    <a:pt x="2069107" y="1051763"/>
                    <a:pt x="2049155" y="1074375"/>
                    <a:pt x="2022906" y="1076022"/>
                  </a:cubicBezTo>
                  <a:cubicBezTo>
                    <a:pt x="2020422" y="1076180"/>
                    <a:pt x="1771507" y="1092449"/>
                    <a:pt x="1518713" y="1164779"/>
                  </a:cubicBezTo>
                  <a:cubicBezTo>
                    <a:pt x="1514332" y="1166035"/>
                    <a:pt x="1509923" y="1166630"/>
                    <a:pt x="1505579" y="1166630"/>
                  </a:cubicBezTo>
                  <a:cubicBezTo>
                    <a:pt x="1484864" y="1166630"/>
                    <a:pt x="1465805" y="1153012"/>
                    <a:pt x="1459824" y="1132102"/>
                  </a:cubicBezTo>
                  <a:cubicBezTo>
                    <a:pt x="1452587" y="1106810"/>
                    <a:pt x="1467219" y="1080440"/>
                    <a:pt x="1492501" y="1073213"/>
                  </a:cubicBezTo>
                  <a:cubicBezTo>
                    <a:pt x="1755620" y="997924"/>
                    <a:pt x="2006432" y="981618"/>
                    <a:pt x="2016980" y="980958"/>
                  </a:cubicBezTo>
                  <a:cubicBezTo>
                    <a:pt x="2043230" y="979255"/>
                    <a:pt x="2065824" y="999273"/>
                    <a:pt x="2067461" y="1025522"/>
                  </a:cubicBezTo>
                  <a:close/>
                  <a:moveTo>
                    <a:pt x="1379782" y="2367478"/>
                  </a:moveTo>
                  <a:cubicBezTo>
                    <a:pt x="1501775" y="2137055"/>
                    <a:pt x="1451740" y="2053041"/>
                    <a:pt x="1388405" y="1946685"/>
                  </a:cubicBezTo>
                  <a:cubicBezTo>
                    <a:pt x="1363085" y="1904166"/>
                    <a:pt x="1336910" y="1860206"/>
                    <a:pt x="1320037" y="1805010"/>
                  </a:cubicBezTo>
                  <a:cubicBezTo>
                    <a:pt x="1279058" y="1670883"/>
                    <a:pt x="1362564" y="1526343"/>
                    <a:pt x="1430765" y="1436930"/>
                  </a:cubicBezTo>
                  <a:cubicBezTo>
                    <a:pt x="1420752" y="1437955"/>
                    <a:pt x="1410862" y="1438972"/>
                    <a:pt x="1401241" y="1439972"/>
                  </a:cubicBezTo>
                  <a:cubicBezTo>
                    <a:pt x="1399576" y="1440139"/>
                    <a:pt x="1397911" y="1440223"/>
                    <a:pt x="1396274" y="1440223"/>
                  </a:cubicBezTo>
                  <a:cubicBezTo>
                    <a:pt x="1372173" y="1440223"/>
                    <a:pt x="1351505" y="1422001"/>
                    <a:pt x="1348956" y="1397509"/>
                  </a:cubicBezTo>
                  <a:cubicBezTo>
                    <a:pt x="1346240" y="1371352"/>
                    <a:pt x="1365253" y="1347940"/>
                    <a:pt x="1391419" y="1345224"/>
                  </a:cubicBezTo>
                  <a:cubicBezTo>
                    <a:pt x="1458168" y="1338294"/>
                    <a:pt x="2046579" y="1277926"/>
                    <a:pt x="2145828" y="1288344"/>
                  </a:cubicBezTo>
                  <a:cubicBezTo>
                    <a:pt x="2171985" y="1291115"/>
                    <a:pt x="2190951" y="1314556"/>
                    <a:pt x="2188189" y="1340712"/>
                  </a:cubicBezTo>
                  <a:cubicBezTo>
                    <a:pt x="2185426" y="1366869"/>
                    <a:pt x="2162032" y="1385752"/>
                    <a:pt x="2135820" y="1383073"/>
                  </a:cubicBezTo>
                  <a:cubicBezTo>
                    <a:pt x="2121090" y="1381487"/>
                    <a:pt x="2090234" y="1382015"/>
                    <a:pt x="2048355" y="1384082"/>
                  </a:cubicBezTo>
                  <a:cubicBezTo>
                    <a:pt x="1987612" y="1444908"/>
                    <a:pt x="1853481" y="1613631"/>
                    <a:pt x="1891518" y="1738093"/>
                  </a:cubicBezTo>
                  <a:cubicBezTo>
                    <a:pt x="1905015" y="1782276"/>
                    <a:pt x="1927163" y="1819474"/>
                    <a:pt x="1950622" y="1858858"/>
                  </a:cubicBezTo>
                  <a:cubicBezTo>
                    <a:pt x="2016599" y="1969642"/>
                    <a:pt x="2091376" y="2095215"/>
                    <a:pt x="1944343" y="2372956"/>
                  </a:cubicBezTo>
                  <a:cubicBezTo>
                    <a:pt x="1873398" y="2506967"/>
                    <a:pt x="1907843" y="2568303"/>
                    <a:pt x="1955524" y="2653191"/>
                  </a:cubicBezTo>
                  <a:cubicBezTo>
                    <a:pt x="1968118" y="2675610"/>
                    <a:pt x="1981001" y="2698639"/>
                    <a:pt x="1992331" y="2723844"/>
                  </a:cubicBezTo>
                  <a:cubicBezTo>
                    <a:pt x="1799691" y="2706243"/>
                    <a:pt x="1573828" y="2680012"/>
                    <a:pt x="1345056" y="2641138"/>
                  </a:cubicBezTo>
                  <a:cubicBezTo>
                    <a:pt x="1319753" y="2568647"/>
                    <a:pt x="1317590" y="2484950"/>
                    <a:pt x="1379782" y="2367478"/>
                  </a:cubicBezTo>
                  <a:close/>
                  <a:moveTo>
                    <a:pt x="2711580" y="1008668"/>
                  </a:moveTo>
                  <a:cubicBezTo>
                    <a:pt x="2717040" y="982948"/>
                    <a:pt x="2742341" y="966493"/>
                    <a:pt x="2768042" y="971963"/>
                  </a:cubicBezTo>
                  <a:cubicBezTo>
                    <a:pt x="2778376" y="974158"/>
                    <a:pt x="3024110" y="1026927"/>
                    <a:pt x="3273406" y="1139841"/>
                  </a:cubicBezTo>
                  <a:cubicBezTo>
                    <a:pt x="3297367" y="1150696"/>
                    <a:pt x="3307999" y="1178918"/>
                    <a:pt x="3297144" y="1202870"/>
                  </a:cubicBezTo>
                  <a:cubicBezTo>
                    <a:pt x="3289182" y="1220459"/>
                    <a:pt x="3271862" y="1230859"/>
                    <a:pt x="3253733" y="1230859"/>
                  </a:cubicBezTo>
                  <a:cubicBezTo>
                    <a:pt x="3247166" y="1230859"/>
                    <a:pt x="3240487" y="1229491"/>
                    <a:pt x="3234115" y="1226608"/>
                  </a:cubicBezTo>
                  <a:cubicBezTo>
                    <a:pt x="2994577" y="1118121"/>
                    <a:pt x="2750712" y="1065659"/>
                    <a:pt x="2748275" y="1065148"/>
                  </a:cubicBezTo>
                  <a:cubicBezTo>
                    <a:pt x="2722556" y="1059678"/>
                    <a:pt x="2706120" y="1034396"/>
                    <a:pt x="2711580" y="1008668"/>
                  </a:cubicBezTo>
                  <a:close/>
                  <a:moveTo>
                    <a:pt x="2754987" y="2791398"/>
                  </a:moveTo>
                  <a:cubicBezTo>
                    <a:pt x="2768914" y="2750029"/>
                    <a:pt x="2788847" y="2714529"/>
                    <a:pt x="2806969" y="2682259"/>
                  </a:cubicBezTo>
                  <a:cubicBezTo>
                    <a:pt x="2854650" y="2597371"/>
                    <a:pt x="2889104" y="2536044"/>
                    <a:pt x="2818150" y="2402024"/>
                  </a:cubicBezTo>
                  <a:cubicBezTo>
                    <a:pt x="2671117" y="2124283"/>
                    <a:pt x="2745894" y="1998710"/>
                    <a:pt x="2811871" y="1887926"/>
                  </a:cubicBezTo>
                  <a:cubicBezTo>
                    <a:pt x="2835330" y="1848542"/>
                    <a:pt x="2857478" y="1811344"/>
                    <a:pt x="2870975" y="1767161"/>
                  </a:cubicBezTo>
                  <a:cubicBezTo>
                    <a:pt x="2908596" y="1644064"/>
                    <a:pt x="2777799" y="1477672"/>
                    <a:pt x="2716159" y="1415189"/>
                  </a:cubicBezTo>
                  <a:cubicBezTo>
                    <a:pt x="2651044" y="1411394"/>
                    <a:pt x="2607926" y="1408892"/>
                    <a:pt x="2606200" y="1408792"/>
                  </a:cubicBezTo>
                  <a:cubicBezTo>
                    <a:pt x="2579941" y="1407276"/>
                    <a:pt x="2559896" y="1384747"/>
                    <a:pt x="2561422" y="1358488"/>
                  </a:cubicBezTo>
                  <a:cubicBezTo>
                    <a:pt x="2562947" y="1332229"/>
                    <a:pt x="2585253" y="1312072"/>
                    <a:pt x="2611726" y="1313709"/>
                  </a:cubicBezTo>
                  <a:cubicBezTo>
                    <a:pt x="2640570" y="1315384"/>
                    <a:pt x="3318975" y="1354758"/>
                    <a:pt x="3390106" y="1359837"/>
                  </a:cubicBezTo>
                  <a:cubicBezTo>
                    <a:pt x="3416337" y="1361707"/>
                    <a:pt x="3436084" y="1384496"/>
                    <a:pt x="3434215" y="1410736"/>
                  </a:cubicBezTo>
                  <a:cubicBezTo>
                    <a:pt x="3432420" y="1435814"/>
                    <a:pt x="3411519" y="1454966"/>
                    <a:pt x="3386757" y="1454966"/>
                  </a:cubicBezTo>
                  <a:cubicBezTo>
                    <a:pt x="3385622" y="1454966"/>
                    <a:pt x="3384469" y="1454929"/>
                    <a:pt x="3383316" y="1454845"/>
                  </a:cubicBezTo>
                  <a:cubicBezTo>
                    <a:pt x="3373395" y="1454138"/>
                    <a:pt x="3351015" y="1452724"/>
                    <a:pt x="3319864" y="1450817"/>
                  </a:cubicBezTo>
                  <a:cubicBezTo>
                    <a:pt x="3336216" y="1471300"/>
                    <a:pt x="3353996" y="1495326"/>
                    <a:pt x="3371102" y="1521957"/>
                  </a:cubicBezTo>
                  <a:cubicBezTo>
                    <a:pt x="3446065" y="1638685"/>
                    <a:pt x="3470073" y="1743702"/>
                    <a:pt x="3442456" y="1834087"/>
                  </a:cubicBezTo>
                  <a:cubicBezTo>
                    <a:pt x="3425583" y="1889284"/>
                    <a:pt x="3399408" y="1933244"/>
                    <a:pt x="3374088" y="1975753"/>
                  </a:cubicBezTo>
                  <a:cubicBezTo>
                    <a:pt x="3310753" y="2082109"/>
                    <a:pt x="3260718" y="2166123"/>
                    <a:pt x="3382711" y="2396546"/>
                  </a:cubicBezTo>
                  <a:cubicBezTo>
                    <a:pt x="3477961" y="2576479"/>
                    <a:pt x="3420811" y="2678231"/>
                    <a:pt x="3370395" y="2768002"/>
                  </a:cubicBezTo>
                  <a:cubicBezTo>
                    <a:pt x="3353603" y="2797884"/>
                    <a:pt x="3337586" y="2826706"/>
                    <a:pt x="3326642" y="2858278"/>
                  </a:cubicBezTo>
                  <a:cubicBezTo>
                    <a:pt x="3147688" y="2841421"/>
                    <a:pt x="2973592" y="2819236"/>
                    <a:pt x="2820299" y="2799703"/>
                  </a:cubicBezTo>
                  <a:cubicBezTo>
                    <a:pt x="2798140" y="2796879"/>
                    <a:pt x="2776357" y="2794105"/>
                    <a:pt x="2754987" y="2791398"/>
                  </a:cubicBezTo>
                  <a:close/>
                </a:path>
              </a:pathLst>
            </a:custGeom>
            <a:solidFill>
              <a:srgbClr val="FFFFFF"/>
            </a:solidFill>
            <a:ln w="215900">
              <a:solidFill>
                <a:schemeClr val="bg1"/>
              </a:solidFill>
            </a:ln>
            <a:effectLst>
              <a:outerShdw blurRad="1905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9622093" y="3539648"/>
              <a:ext cx="1999060" cy="1241406"/>
            </a:xfrm>
            <a:custGeom>
              <a:avLst/>
              <a:gdLst>
                <a:gd name="connsiteX0" fmla="*/ 4577801 w 4800605"/>
                <a:gd name="connsiteY0" fmla="*/ 1874457 h 2981151"/>
                <a:gd name="connsiteX1" fmla="*/ 3904921 w 4800605"/>
                <a:gd name="connsiteY1" fmla="*/ 1697649 h 2981151"/>
                <a:gd name="connsiteX2" fmla="*/ 3946091 w 4800605"/>
                <a:gd name="connsiteY2" fmla="*/ 1269452 h 2981151"/>
                <a:gd name="connsiteX3" fmla="*/ 3748931 w 4800605"/>
                <a:gd name="connsiteY3" fmla="*/ 384594 h 2981151"/>
                <a:gd name="connsiteX4" fmla="*/ 3220860 w 4800605"/>
                <a:gd name="connsiteY4" fmla="*/ 26793 h 2981151"/>
                <a:gd name="connsiteX5" fmla="*/ 2520001 w 4800605"/>
                <a:gd name="connsiteY5" fmla="*/ 150106 h 2981151"/>
                <a:gd name="connsiteX6" fmla="*/ 2198941 w 4800605"/>
                <a:gd name="connsiteY6" fmla="*/ 790337 h 2981151"/>
                <a:gd name="connsiteX7" fmla="*/ 2070633 w 4800605"/>
                <a:gd name="connsiteY7" fmla="*/ 678492 h 2981151"/>
                <a:gd name="connsiteX8" fmla="*/ 1431221 w 4800605"/>
                <a:gd name="connsiteY8" fmla="*/ 601009 h 2981151"/>
                <a:gd name="connsiteX9" fmla="*/ 1063346 w 4800605"/>
                <a:gd name="connsiteY9" fmla="*/ 925594 h 2981151"/>
                <a:gd name="connsiteX10" fmla="*/ 984569 w 4800605"/>
                <a:gd name="connsiteY10" fmla="*/ 1346368 h 2981151"/>
                <a:gd name="connsiteX11" fmla="*/ 1005191 w 4800605"/>
                <a:gd name="connsiteY11" fmla="*/ 1518860 h 2981151"/>
                <a:gd name="connsiteX12" fmla="*/ 223471 w 4800605"/>
                <a:gd name="connsiteY12" fmla="*/ 1570112 h 2981151"/>
                <a:gd name="connsiteX13" fmla="*/ 3206 w 4800605"/>
                <a:gd name="connsiteY13" fmla="*/ 1941429 h 2981151"/>
                <a:gd name="connsiteX14" fmla="*/ 100800 w 4800605"/>
                <a:gd name="connsiteY14" fmla="*/ 2252768 h 2981151"/>
                <a:gd name="connsiteX15" fmla="*/ 1197449 w 4800605"/>
                <a:gd name="connsiteY15" fmla="*/ 2711289 h 2981151"/>
                <a:gd name="connsiteX16" fmla="*/ 2372252 w 4800605"/>
                <a:gd name="connsiteY16" fmla="*/ 2846779 h 2981151"/>
                <a:gd name="connsiteX17" fmla="*/ 2808253 w 4800605"/>
                <a:gd name="connsiteY17" fmla="*/ 2894190 h 2981151"/>
                <a:gd name="connsiteX18" fmla="*/ 3826479 w 4800605"/>
                <a:gd name="connsiteY18" fmla="*/ 2981152 h 2981151"/>
                <a:gd name="connsiteX19" fmla="*/ 4648866 w 4800605"/>
                <a:gd name="connsiteY19" fmla="*/ 2778206 h 2981151"/>
                <a:gd name="connsiteX20" fmla="*/ 4800606 w 4800605"/>
                <a:gd name="connsiteY20" fmla="*/ 2427511 h 2981151"/>
                <a:gd name="connsiteX21" fmla="*/ 4577801 w 4800605"/>
                <a:gd name="connsiteY21" fmla="*/ 1874457 h 2981151"/>
                <a:gd name="connsiteX22" fmla="*/ 2496226 w 4800605"/>
                <a:gd name="connsiteY22" fmla="*/ 2277232 h 2981151"/>
                <a:gd name="connsiteX23" fmla="*/ 2519052 w 4800605"/>
                <a:gd name="connsiteY23" fmla="*/ 2340596 h 2981151"/>
                <a:gd name="connsiteX24" fmla="*/ 2475929 w 4800605"/>
                <a:gd name="connsiteY24" fmla="*/ 2367961 h 2981151"/>
                <a:gd name="connsiteX25" fmla="*/ 2455689 w 4800605"/>
                <a:gd name="connsiteY25" fmla="*/ 2363422 h 2981151"/>
                <a:gd name="connsiteX26" fmla="*/ 2253152 w 4800605"/>
                <a:gd name="connsiteY26" fmla="*/ 2366873 h 2981151"/>
                <a:gd name="connsiteX27" fmla="*/ 2196542 w 4800605"/>
                <a:gd name="connsiteY27" fmla="*/ 2330392 h 2981151"/>
                <a:gd name="connsiteX28" fmla="*/ 2232977 w 4800605"/>
                <a:gd name="connsiteY28" fmla="*/ 2273781 h 2981151"/>
                <a:gd name="connsiteX29" fmla="*/ 2496226 w 4800605"/>
                <a:gd name="connsiteY29" fmla="*/ 2277232 h 2981151"/>
                <a:gd name="connsiteX30" fmla="*/ 2067461 w 4800605"/>
                <a:gd name="connsiteY30" fmla="*/ 1025522 h 2981151"/>
                <a:gd name="connsiteX31" fmla="*/ 2022906 w 4800605"/>
                <a:gd name="connsiteY31" fmla="*/ 1076022 h 2981151"/>
                <a:gd name="connsiteX32" fmla="*/ 1518713 w 4800605"/>
                <a:gd name="connsiteY32" fmla="*/ 1164779 h 2981151"/>
                <a:gd name="connsiteX33" fmla="*/ 1505579 w 4800605"/>
                <a:gd name="connsiteY33" fmla="*/ 1166630 h 2981151"/>
                <a:gd name="connsiteX34" fmla="*/ 1459824 w 4800605"/>
                <a:gd name="connsiteY34" fmla="*/ 1132102 h 2981151"/>
                <a:gd name="connsiteX35" fmla="*/ 1492501 w 4800605"/>
                <a:gd name="connsiteY35" fmla="*/ 1073213 h 2981151"/>
                <a:gd name="connsiteX36" fmla="*/ 2016980 w 4800605"/>
                <a:gd name="connsiteY36" fmla="*/ 980958 h 2981151"/>
                <a:gd name="connsiteX37" fmla="*/ 2067461 w 4800605"/>
                <a:gd name="connsiteY37" fmla="*/ 1025522 h 2981151"/>
                <a:gd name="connsiteX38" fmla="*/ 1379782 w 4800605"/>
                <a:gd name="connsiteY38" fmla="*/ 2367478 h 2981151"/>
                <a:gd name="connsiteX39" fmla="*/ 1388405 w 4800605"/>
                <a:gd name="connsiteY39" fmla="*/ 1946685 h 2981151"/>
                <a:gd name="connsiteX40" fmla="*/ 1320037 w 4800605"/>
                <a:gd name="connsiteY40" fmla="*/ 1805010 h 2981151"/>
                <a:gd name="connsiteX41" fmla="*/ 1430765 w 4800605"/>
                <a:gd name="connsiteY41" fmla="*/ 1436930 h 2981151"/>
                <a:gd name="connsiteX42" fmla="*/ 1401241 w 4800605"/>
                <a:gd name="connsiteY42" fmla="*/ 1439972 h 2981151"/>
                <a:gd name="connsiteX43" fmla="*/ 1396274 w 4800605"/>
                <a:gd name="connsiteY43" fmla="*/ 1440223 h 2981151"/>
                <a:gd name="connsiteX44" fmla="*/ 1348956 w 4800605"/>
                <a:gd name="connsiteY44" fmla="*/ 1397509 h 2981151"/>
                <a:gd name="connsiteX45" fmla="*/ 1391419 w 4800605"/>
                <a:gd name="connsiteY45" fmla="*/ 1345224 h 2981151"/>
                <a:gd name="connsiteX46" fmla="*/ 2145828 w 4800605"/>
                <a:gd name="connsiteY46" fmla="*/ 1288344 h 2981151"/>
                <a:gd name="connsiteX47" fmla="*/ 2188189 w 4800605"/>
                <a:gd name="connsiteY47" fmla="*/ 1340712 h 2981151"/>
                <a:gd name="connsiteX48" fmla="*/ 2135820 w 4800605"/>
                <a:gd name="connsiteY48" fmla="*/ 1383073 h 2981151"/>
                <a:gd name="connsiteX49" fmla="*/ 2048355 w 4800605"/>
                <a:gd name="connsiteY49" fmla="*/ 1384082 h 2981151"/>
                <a:gd name="connsiteX50" fmla="*/ 1891518 w 4800605"/>
                <a:gd name="connsiteY50" fmla="*/ 1738093 h 2981151"/>
                <a:gd name="connsiteX51" fmla="*/ 1950622 w 4800605"/>
                <a:gd name="connsiteY51" fmla="*/ 1858858 h 2981151"/>
                <a:gd name="connsiteX52" fmla="*/ 1944343 w 4800605"/>
                <a:gd name="connsiteY52" fmla="*/ 2372956 h 2981151"/>
                <a:gd name="connsiteX53" fmla="*/ 1955524 w 4800605"/>
                <a:gd name="connsiteY53" fmla="*/ 2653191 h 2981151"/>
                <a:gd name="connsiteX54" fmla="*/ 1992331 w 4800605"/>
                <a:gd name="connsiteY54" fmla="*/ 2723844 h 2981151"/>
                <a:gd name="connsiteX55" fmla="*/ 1345056 w 4800605"/>
                <a:gd name="connsiteY55" fmla="*/ 2641138 h 2981151"/>
                <a:gd name="connsiteX56" fmla="*/ 1379782 w 4800605"/>
                <a:gd name="connsiteY56" fmla="*/ 2367478 h 2981151"/>
                <a:gd name="connsiteX57" fmla="*/ 2711580 w 4800605"/>
                <a:gd name="connsiteY57" fmla="*/ 1008668 h 2981151"/>
                <a:gd name="connsiteX58" fmla="*/ 2768042 w 4800605"/>
                <a:gd name="connsiteY58" fmla="*/ 971963 h 2981151"/>
                <a:gd name="connsiteX59" fmla="*/ 3273406 w 4800605"/>
                <a:gd name="connsiteY59" fmla="*/ 1139841 h 2981151"/>
                <a:gd name="connsiteX60" fmla="*/ 3297144 w 4800605"/>
                <a:gd name="connsiteY60" fmla="*/ 1202870 h 2981151"/>
                <a:gd name="connsiteX61" fmla="*/ 3253733 w 4800605"/>
                <a:gd name="connsiteY61" fmla="*/ 1230859 h 2981151"/>
                <a:gd name="connsiteX62" fmla="*/ 3234115 w 4800605"/>
                <a:gd name="connsiteY62" fmla="*/ 1226608 h 2981151"/>
                <a:gd name="connsiteX63" fmla="*/ 2748275 w 4800605"/>
                <a:gd name="connsiteY63" fmla="*/ 1065148 h 2981151"/>
                <a:gd name="connsiteX64" fmla="*/ 2711580 w 4800605"/>
                <a:gd name="connsiteY64" fmla="*/ 1008668 h 2981151"/>
                <a:gd name="connsiteX65" fmla="*/ 2754987 w 4800605"/>
                <a:gd name="connsiteY65" fmla="*/ 2791398 h 2981151"/>
                <a:gd name="connsiteX66" fmla="*/ 2806969 w 4800605"/>
                <a:gd name="connsiteY66" fmla="*/ 2682259 h 2981151"/>
                <a:gd name="connsiteX67" fmla="*/ 2818150 w 4800605"/>
                <a:gd name="connsiteY67" fmla="*/ 2402024 h 2981151"/>
                <a:gd name="connsiteX68" fmla="*/ 2811871 w 4800605"/>
                <a:gd name="connsiteY68" fmla="*/ 1887926 h 2981151"/>
                <a:gd name="connsiteX69" fmla="*/ 2870975 w 4800605"/>
                <a:gd name="connsiteY69" fmla="*/ 1767161 h 2981151"/>
                <a:gd name="connsiteX70" fmla="*/ 2716159 w 4800605"/>
                <a:gd name="connsiteY70" fmla="*/ 1415189 h 2981151"/>
                <a:gd name="connsiteX71" fmla="*/ 2606200 w 4800605"/>
                <a:gd name="connsiteY71" fmla="*/ 1408792 h 2981151"/>
                <a:gd name="connsiteX72" fmla="*/ 2561422 w 4800605"/>
                <a:gd name="connsiteY72" fmla="*/ 1358488 h 2981151"/>
                <a:gd name="connsiteX73" fmla="*/ 2611726 w 4800605"/>
                <a:gd name="connsiteY73" fmla="*/ 1313709 h 2981151"/>
                <a:gd name="connsiteX74" fmla="*/ 3390106 w 4800605"/>
                <a:gd name="connsiteY74" fmla="*/ 1359837 h 2981151"/>
                <a:gd name="connsiteX75" fmla="*/ 3434215 w 4800605"/>
                <a:gd name="connsiteY75" fmla="*/ 1410736 h 2981151"/>
                <a:gd name="connsiteX76" fmla="*/ 3386757 w 4800605"/>
                <a:gd name="connsiteY76" fmla="*/ 1454966 h 2981151"/>
                <a:gd name="connsiteX77" fmla="*/ 3383316 w 4800605"/>
                <a:gd name="connsiteY77" fmla="*/ 1454845 h 2981151"/>
                <a:gd name="connsiteX78" fmla="*/ 3319864 w 4800605"/>
                <a:gd name="connsiteY78" fmla="*/ 1450817 h 2981151"/>
                <a:gd name="connsiteX79" fmla="*/ 3371102 w 4800605"/>
                <a:gd name="connsiteY79" fmla="*/ 1521957 h 2981151"/>
                <a:gd name="connsiteX80" fmla="*/ 3442456 w 4800605"/>
                <a:gd name="connsiteY80" fmla="*/ 1834087 h 2981151"/>
                <a:gd name="connsiteX81" fmla="*/ 3374088 w 4800605"/>
                <a:gd name="connsiteY81" fmla="*/ 1975753 h 2981151"/>
                <a:gd name="connsiteX82" fmla="*/ 3382711 w 4800605"/>
                <a:gd name="connsiteY82" fmla="*/ 2396546 h 2981151"/>
                <a:gd name="connsiteX83" fmla="*/ 3370395 w 4800605"/>
                <a:gd name="connsiteY83" fmla="*/ 2768002 h 2981151"/>
                <a:gd name="connsiteX84" fmla="*/ 3326642 w 4800605"/>
                <a:gd name="connsiteY84" fmla="*/ 2858278 h 2981151"/>
                <a:gd name="connsiteX85" fmla="*/ 2820299 w 4800605"/>
                <a:gd name="connsiteY85" fmla="*/ 2799703 h 2981151"/>
                <a:gd name="connsiteX86" fmla="*/ 2754987 w 4800605"/>
                <a:gd name="connsiteY86" fmla="*/ 2791398 h 298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4800605" h="2981151">
                  <a:moveTo>
                    <a:pt x="4577801" y="1874457"/>
                  </a:moveTo>
                  <a:cubicBezTo>
                    <a:pt x="4358084" y="1687129"/>
                    <a:pt x="4041527" y="1687277"/>
                    <a:pt x="3904921" y="1697649"/>
                  </a:cubicBezTo>
                  <a:cubicBezTo>
                    <a:pt x="3919404" y="1614063"/>
                    <a:pt x="3941942" y="1456910"/>
                    <a:pt x="3946091" y="1269452"/>
                  </a:cubicBezTo>
                  <a:cubicBezTo>
                    <a:pt x="3954323" y="897493"/>
                    <a:pt x="3887982" y="599781"/>
                    <a:pt x="3748931" y="384594"/>
                  </a:cubicBezTo>
                  <a:cubicBezTo>
                    <a:pt x="3626380" y="194950"/>
                    <a:pt x="3448716" y="74566"/>
                    <a:pt x="3220860" y="26793"/>
                  </a:cubicBezTo>
                  <a:cubicBezTo>
                    <a:pt x="2933445" y="-33455"/>
                    <a:pt x="2697655" y="8012"/>
                    <a:pt x="2520001" y="150106"/>
                  </a:cubicBezTo>
                  <a:cubicBezTo>
                    <a:pt x="2295159" y="329937"/>
                    <a:pt x="2222438" y="623454"/>
                    <a:pt x="2198941" y="790337"/>
                  </a:cubicBezTo>
                  <a:cubicBezTo>
                    <a:pt x="2166608" y="754953"/>
                    <a:pt x="2123988" y="715058"/>
                    <a:pt x="2070633" y="678492"/>
                  </a:cubicBezTo>
                  <a:cubicBezTo>
                    <a:pt x="1943571" y="591400"/>
                    <a:pt x="1729500" y="507238"/>
                    <a:pt x="1431221" y="601009"/>
                  </a:cubicBezTo>
                  <a:cubicBezTo>
                    <a:pt x="1262915" y="653899"/>
                    <a:pt x="1139146" y="763110"/>
                    <a:pt x="1063346" y="925594"/>
                  </a:cubicBezTo>
                  <a:cubicBezTo>
                    <a:pt x="992410" y="1077659"/>
                    <a:pt x="981360" y="1238347"/>
                    <a:pt x="984569" y="1346368"/>
                  </a:cubicBezTo>
                  <a:cubicBezTo>
                    <a:pt x="986420" y="1408429"/>
                    <a:pt x="993703" y="1469179"/>
                    <a:pt x="1005191" y="1518860"/>
                  </a:cubicBezTo>
                  <a:cubicBezTo>
                    <a:pt x="830523" y="1477058"/>
                    <a:pt x="464573" y="1417015"/>
                    <a:pt x="223471" y="1570112"/>
                  </a:cubicBezTo>
                  <a:cubicBezTo>
                    <a:pt x="98409" y="1649512"/>
                    <a:pt x="24302" y="1774444"/>
                    <a:pt x="3206" y="1941429"/>
                  </a:cubicBezTo>
                  <a:cubicBezTo>
                    <a:pt x="-10961" y="2053599"/>
                    <a:pt x="21874" y="2158346"/>
                    <a:pt x="100800" y="2252768"/>
                  </a:cubicBezTo>
                  <a:cubicBezTo>
                    <a:pt x="264976" y="2449166"/>
                    <a:pt x="633939" y="2603435"/>
                    <a:pt x="1197449" y="2711289"/>
                  </a:cubicBezTo>
                  <a:cubicBezTo>
                    <a:pt x="1659253" y="2799684"/>
                    <a:pt x="2131718" y="2834119"/>
                    <a:pt x="2372252" y="2846779"/>
                  </a:cubicBezTo>
                  <a:cubicBezTo>
                    <a:pt x="2481147" y="2852509"/>
                    <a:pt x="2632738" y="2871828"/>
                    <a:pt x="2808253" y="2894190"/>
                  </a:cubicBezTo>
                  <a:cubicBezTo>
                    <a:pt x="3120811" y="2934020"/>
                    <a:pt x="3490639" y="2981152"/>
                    <a:pt x="3826479" y="2981152"/>
                  </a:cubicBezTo>
                  <a:cubicBezTo>
                    <a:pt x="4167603" y="2981152"/>
                    <a:pt x="4473649" y="2932513"/>
                    <a:pt x="4648866" y="2778206"/>
                  </a:cubicBezTo>
                  <a:cubicBezTo>
                    <a:pt x="4749558" y="2689542"/>
                    <a:pt x="4800606" y="2571549"/>
                    <a:pt x="4800606" y="2427511"/>
                  </a:cubicBezTo>
                  <a:cubicBezTo>
                    <a:pt x="4800606" y="2186577"/>
                    <a:pt x="4725643" y="2000505"/>
                    <a:pt x="4577801" y="1874457"/>
                  </a:cubicBezTo>
                  <a:close/>
                  <a:moveTo>
                    <a:pt x="2496226" y="2277232"/>
                  </a:moveTo>
                  <a:cubicBezTo>
                    <a:pt x="2520029" y="2288422"/>
                    <a:pt x="2530251" y="2316792"/>
                    <a:pt x="2519052" y="2340596"/>
                  </a:cubicBezTo>
                  <a:cubicBezTo>
                    <a:pt x="2510941" y="2357841"/>
                    <a:pt x="2493807" y="2367961"/>
                    <a:pt x="2475929" y="2367961"/>
                  </a:cubicBezTo>
                  <a:cubicBezTo>
                    <a:pt x="2469139" y="2367961"/>
                    <a:pt x="2462246" y="2366501"/>
                    <a:pt x="2455689" y="2363422"/>
                  </a:cubicBezTo>
                  <a:cubicBezTo>
                    <a:pt x="2412938" y="2343340"/>
                    <a:pt x="2308767" y="2354874"/>
                    <a:pt x="2253152" y="2366873"/>
                  </a:cubicBezTo>
                  <a:cubicBezTo>
                    <a:pt x="2227470" y="2372491"/>
                    <a:pt x="2202104" y="2356092"/>
                    <a:pt x="2196542" y="2330392"/>
                  </a:cubicBezTo>
                  <a:cubicBezTo>
                    <a:pt x="2190979" y="2304700"/>
                    <a:pt x="2207285" y="2279362"/>
                    <a:pt x="2232977" y="2273781"/>
                  </a:cubicBezTo>
                  <a:cubicBezTo>
                    <a:pt x="2250910" y="2269902"/>
                    <a:pt x="2410575" y="2236965"/>
                    <a:pt x="2496226" y="2277232"/>
                  </a:cubicBezTo>
                  <a:close/>
                  <a:moveTo>
                    <a:pt x="2067461" y="1025522"/>
                  </a:moveTo>
                  <a:cubicBezTo>
                    <a:pt x="2069107" y="1051763"/>
                    <a:pt x="2049155" y="1074375"/>
                    <a:pt x="2022906" y="1076022"/>
                  </a:cubicBezTo>
                  <a:cubicBezTo>
                    <a:pt x="2020422" y="1076180"/>
                    <a:pt x="1771507" y="1092449"/>
                    <a:pt x="1518713" y="1164779"/>
                  </a:cubicBezTo>
                  <a:cubicBezTo>
                    <a:pt x="1514332" y="1166035"/>
                    <a:pt x="1509923" y="1166630"/>
                    <a:pt x="1505579" y="1166630"/>
                  </a:cubicBezTo>
                  <a:cubicBezTo>
                    <a:pt x="1484864" y="1166630"/>
                    <a:pt x="1465805" y="1153012"/>
                    <a:pt x="1459824" y="1132102"/>
                  </a:cubicBezTo>
                  <a:cubicBezTo>
                    <a:pt x="1452587" y="1106810"/>
                    <a:pt x="1467219" y="1080440"/>
                    <a:pt x="1492501" y="1073213"/>
                  </a:cubicBezTo>
                  <a:cubicBezTo>
                    <a:pt x="1755620" y="997924"/>
                    <a:pt x="2006432" y="981618"/>
                    <a:pt x="2016980" y="980958"/>
                  </a:cubicBezTo>
                  <a:cubicBezTo>
                    <a:pt x="2043230" y="979255"/>
                    <a:pt x="2065824" y="999273"/>
                    <a:pt x="2067461" y="1025522"/>
                  </a:cubicBezTo>
                  <a:close/>
                  <a:moveTo>
                    <a:pt x="1379782" y="2367478"/>
                  </a:moveTo>
                  <a:cubicBezTo>
                    <a:pt x="1501775" y="2137055"/>
                    <a:pt x="1451740" y="2053041"/>
                    <a:pt x="1388405" y="1946685"/>
                  </a:cubicBezTo>
                  <a:cubicBezTo>
                    <a:pt x="1363085" y="1904166"/>
                    <a:pt x="1336910" y="1860206"/>
                    <a:pt x="1320037" y="1805010"/>
                  </a:cubicBezTo>
                  <a:cubicBezTo>
                    <a:pt x="1279058" y="1670883"/>
                    <a:pt x="1362564" y="1526343"/>
                    <a:pt x="1430765" y="1436930"/>
                  </a:cubicBezTo>
                  <a:cubicBezTo>
                    <a:pt x="1420752" y="1437955"/>
                    <a:pt x="1410862" y="1438972"/>
                    <a:pt x="1401241" y="1439972"/>
                  </a:cubicBezTo>
                  <a:cubicBezTo>
                    <a:pt x="1399576" y="1440139"/>
                    <a:pt x="1397911" y="1440223"/>
                    <a:pt x="1396274" y="1440223"/>
                  </a:cubicBezTo>
                  <a:cubicBezTo>
                    <a:pt x="1372173" y="1440223"/>
                    <a:pt x="1351505" y="1422001"/>
                    <a:pt x="1348956" y="1397509"/>
                  </a:cubicBezTo>
                  <a:cubicBezTo>
                    <a:pt x="1346240" y="1371352"/>
                    <a:pt x="1365253" y="1347940"/>
                    <a:pt x="1391419" y="1345224"/>
                  </a:cubicBezTo>
                  <a:cubicBezTo>
                    <a:pt x="1458168" y="1338294"/>
                    <a:pt x="2046579" y="1277926"/>
                    <a:pt x="2145828" y="1288344"/>
                  </a:cubicBezTo>
                  <a:cubicBezTo>
                    <a:pt x="2171985" y="1291115"/>
                    <a:pt x="2190951" y="1314556"/>
                    <a:pt x="2188189" y="1340712"/>
                  </a:cubicBezTo>
                  <a:cubicBezTo>
                    <a:pt x="2185426" y="1366869"/>
                    <a:pt x="2162032" y="1385752"/>
                    <a:pt x="2135820" y="1383073"/>
                  </a:cubicBezTo>
                  <a:cubicBezTo>
                    <a:pt x="2121090" y="1381487"/>
                    <a:pt x="2090234" y="1382015"/>
                    <a:pt x="2048355" y="1384082"/>
                  </a:cubicBezTo>
                  <a:cubicBezTo>
                    <a:pt x="1987612" y="1444908"/>
                    <a:pt x="1853481" y="1613631"/>
                    <a:pt x="1891518" y="1738093"/>
                  </a:cubicBezTo>
                  <a:cubicBezTo>
                    <a:pt x="1905015" y="1782276"/>
                    <a:pt x="1927163" y="1819474"/>
                    <a:pt x="1950622" y="1858858"/>
                  </a:cubicBezTo>
                  <a:cubicBezTo>
                    <a:pt x="2016599" y="1969642"/>
                    <a:pt x="2091376" y="2095215"/>
                    <a:pt x="1944343" y="2372956"/>
                  </a:cubicBezTo>
                  <a:cubicBezTo>
                    <a:pt x="1873398" y="2506967"/>
                    <a:pt x="1907843" y="2568303"/>
                    <a:pt x="1955524" y="2653191"/>
                  </a:cubicBezTo>
                  <a:cubicBezTo>
                    <a:pt x="1968118" y="2675610"/>
                    <a:pt x="1981001" y="2698639"/>
                    <a:pt x="1992331" y="2723844"/>
                  </a:cubicBezTo>
                  <a:cubicBezTo>
                    <a:pt x="1799691" y="2706243"/>
                    <a:pt x="1573828" y="2680012"/>
                    <a:pt x="1345056" y="2641138"/>
                  </a:cubicBezTo>
                  <a:cubicBezTo>
                    <a:pt x="1319753" y="2568647"/>
                    <a:pt x="1317590" y="2484950"/>
                    <a:pt x="1379782" y="2367478"/>
                  </a:cubicBezTo>
                  <a:close/>
                  <a:moveTo>
                    <a:pt x="2711580" y="1008668"/>
                  </a:moveTo>
                  <a:cubicBezTo>
                    <a:pt x="2717040" y="982948"/>
                    <a:pt x="2742341" y="966493"/>
                    <a:pt x="2768042" y="971963"/>
                  </a:cubicBezTo>
                  <a:cubicBezTo>
                    <a:pt x="2778376" y="974158"/>
                    <a:pt x="3024110" y="1026927"/>
                    <a:pt x="3273406" y="1139841"/>
                  </a:cubicBezTo>
                  <a:cubicBezTo>
                    <a:pt x="3297367" y="1150696"/>
                    <a:pt x="3307999" y="1178918"/>
                    <a:pt x="3297144" y="1202870"/>
                  </a:cubicBezTo>
                  <a:cubicBezTo>
                    <a:pt x="3289182" y="1220459"/>
                    <a:pt x="3271862" y="1230859"/>
                    <a:pt x="3253733" y="1230859"/>
                  </a:cubicBezTo>
                  <a:cubicBezTo>
                    <a:pt x="3247166" y="1230859"/>
                    <a:pt x="3240487" y="1229491"/>
                    <a:pt x="3234115" y="1226608"/>
                  </a:cubicBezTo>
                  <a:cubicBezTo>
                    <a:pt x="2994577" y="1118121"/>
                    <a:pt x="2750712" y="1065659"/>
                    <a:pt x="2748275" y="1065148"/>
                  </a:cubicBezTo>
                  <a:cubicBezTo>
                    <a:pt x="2722556" y="1059678"/>
                    <a:pt x="2706120" y="1034396"/>
                    <a:pt x="2711580" y="1008668"/>
                  </a:cubicBezTo>
                  <a:close/>
                  <a:moveTo>
                    <a:pt x="2754987" y="2791398"/>
                  </a:moveTo>
                  <a:cubicBezTo>
                    <a:pt x="2768914" y="2750029"/>
                    <a:pt x="2788847" y="2714529"/>
                    <a:pt x="2806969" y="2682259"/>
                  </a:cubicBezTo>
                  <a:cubicBezTo>
                    <a:pt x="2854650" y="2597371"/>
                    <a:pt x="2889104" y="2536044"/>
                    <a:pt x="2818150" y="2402024"/>
                  </a:cubicBezTo>
                  <a:cubicBezTo>
                    <a:pt x="2671117" y="2124283"/>
                    <a:pt x="2745894" y="1998710"/>
                    <a:pt x="2811871" y="1887926"/>
                  </a:cubicBezTo>
                  <a:cubicBezTo>
                    <a:pt x="2835330" y="1848542"/>
                    <a:pt x="2857478" y="1811344"/>
                    <a:pt x="2870975" y="1767161"/>
                  </a:cubicBezTo>
                  <a:cubicBezTo>
                    <a:pt x="2908596" y="1644064"/>
                    <a:pt x="2777799" y="1477672"/>
                    <a:pt x="2716159" y="1415189"/>
                  </a:cubicBezTo>
                  <a:cubicBezTo>
                    <a:pt x="2651044" y="1411394"/>
                    <a:pt x="2607926" y="1408892"/>
                    <a:pt x="2606200" y="1408792"/>
                  </a:cubicBezTo>
                  <a:cubicBezTo>
                    <a:pt x="2579941" y="1407276"/>
                    <a:pt x="2559896" y="1384747"/>
                    <a:pt x="2561422" y="1358488"/>
                  </a:cubicBezTo>
                  <a:cubicBezTo>
                    <a:pt x="2562947" y="1332229"/>
                    <a:pt x="2585253" y="1312072"/>
                    <a:pt x="2611726" y="1313709"/>
                  </a:cubicBezTo>
                  <a:cubicBezTo>
                    <a:pt x="2640570" y="1315384"/>
                    <a:pt x="3318975" y="1354758"/>
                    <a:pt x="3390106" y="1359837"/>
                  </a:cubicBezTo>
                  <a:cubicBezTo>
                    <a:pt x="3416337" y="1361707"/>
                    <a:pt x="3436084" y="1384496"/>
                    <a:pt x="3434215" y="1410736"/>
                  </a:cubicBezTo>
                  <a:cubicBezTo>
                    <a:pt x="3432420" y="1435814"/>
                    <a:pt x="3411519" y="1454966"/>
                    <a:pt x="3386757" y="1454966"/>
                  </a:cubicBezTo>
                  <a:cubicBezTo>
                    <a:pt x="3385622" y="1454966"/>
                    <a:pt x="3384469" y="1454929"/>
                    <a:pt x="3383316" y="1454845"/>
                  </a:cubicBezTo>
                  <a:cubicBezTo>
                    <a:pt x="3373395" y="1454138"/>
                    <a:pt x="3351015" y="1452724"/>
                    <a:pt x="3319864" y="1450817"/>
                  </a:cubicBezTo>
                  <a:cubicBezTo>
                    <a:pt x="3336216" y="1471300"/>
                    <a:pt x="3353996" y="1495326"/>
                    <a:pt x="3371102" y="1521957"/>
                  </a:cubicBezTo>
                  <a:cubicBezTo>
                    <a:pt x="3446065" y="1638685"/>
                    <a:pt x="3470073" y="1743702"/>
                    <a:pt x="3442456" y="1834087"/>
                  </a:cubicBezTo>
                  <a:cubicBezTo>
                    <a:pt x="3425583" y="1889284"/>
                    <a:pt x="3399408" y="1933244"/>
                    <a:pt x="3374088" y="1975753"/>
                  </a:cubicBezTo>
                  <a:cubicBezTo>
                    <a:pt x="3310753" y="2082109"/>
                    <a:pt x="3260718" y="2166123"/>
                    <a:pt x="3382711" y="2396546"/>
                  </a:cubicBezTo>
                  <a:cubicBezTo>
                    <a:pt x="3477961" y="2576479"/>
                    <a:pt x="3420811" y="2678231"/>
                    <a:pt x="3370395" y="2768002"/>
                  </a:cubicBezTo>
                  <a:cubicBezTo>
                    <a:pt x="3353603" y="2797884"/>
                    <a:pt x="3337586" y="2826706"/>
                    <a:pt x="3326642" y="2858278"/>
                  </a:cubicBezTo>
                  <a:cubicBezTo>
                    <a:pt x="3147688" y="2841421"/>
                    <a:pt x="2973592" y="2819236"/>
                    <a:pt x="2820299" y="2799703"/>
                  </a:cubicBezTo>
                  <a:cubicBezTo>
                    <a:pt x="2798140" y="2796879"/>
                    <a:pt x="2776357" y="2794105"/>
                    <a:pt x="2754987" y="2791398"/>
                  </a:cubicBezTo>
                  <a:close/>
                </a:path>
              </a:pathLst>
            </a:custGeom>
            <a:solidFill>
              <a:srgbClr val="9F6D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10750809" y="3943954"/>
              <a:ext cx="246047" cy="108246"/>
            </a:xfrm>
            <a:custGeom>
              <a:avLst/>
              <a:gdLst>
                <a:gd name="connsiteX0" fmla="*/ 23948 w 246047"/>
                <a:gd name="connsiteY0" fmla="*/ 437 h 108246"/>
                <a:gd name="connsiteX1" fmla="*/ 234391 w 246047"/>
                <a:gd name="connsiteY1" fmla="*/ 70345 h 108246"/>
                <a:gd name="connsiteX2" fmla="*/ 244276 w 246047"/>
                <a:gd name="connsiteY2" fmla="*/ 96591 h 108246"/>
                <a:gd name="connsiteX3" fmla="*/ 226199 w 246047"/>
                <a:gd name="connsiteY3" fmla="*/ 108246 h 108246"/>
                <a:gd name="connsiteX4" fmla="*/ 218030 w 246047"/>
                <a:gd name="connsiteY4" fmla="*/ 106476 h 108246"/>
                <a:gd name="connsiteX5" fmla="*/ 15717 w 246047"/>
                <a:gd name="connsiteY5" fmla="*/ 39241 h 108246"/>
                <a:gd name="connsiteX6" fmla="*/ 437 w 246047"/>
                <a:gd name="connsiteY6" fmla="*/ 15722 h 108246"/>
                <a:gd name="connsiteX7" fmla="*/ 23948 w 246047"/>
                <a:gd name="connsiteY7" fmla="*/ 437 h 10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47" h="108246">
                  <a:moveTo>
                    <a:pt x="23948" y="437"/>
                  </a:moveTo>
                  <a:cubicBezTo>
                    <a:pt x="28252" y="1351"/>
                    <a:pt x="130580" y="23325"/>
                    <a:pt x="234391" y="70345"/>
                  </a:cubicBezTo>
                  <a:cubicBezTo>
                    <a:pt x="244369" y="74865"/>
                    <a:pt x="248796" y="86617"/>
                    <a:pt x="244276" y="96591"/>
                  </a:cubicBezTo>
                  <a:cubicBezTo>
                    <a:pt x="240961" y="103916"/>
                    <a:pt x="233748" y="108246"/>
                    <a:pt x="226199" y="108246"/>
                  </a:cubicBezTo>
                  <a:cubicBezTo>
                    <a:pt x="223464" y="108246"/>
                    <a:pt x="220683" y="107677"/>
                    <a:pt x="218030" y="106476"/>
                  </a:cubicBezTo>
                  <a:cubicBezTo>
                    <a:pt x="118282" y="61300"/>
                    <a:pt x="16732" y="39454"/>
                    <a:pt x="15717" y="39241"/>
                  </a:cubicBezTo>
                  <a:cubicBezTo>
                    <a:pt x="5007" y="36964"/>
                    <a:pt x="-1837" y="26436"/>
                    <a:pt x="437" y="15722"/>
                  </a:cubicBezTo>
                  <a:cubicBezTo>
                    <a:pt x="2710" y="5012"/>
                    <a:pt x="13246" y="-1840"/>
                    <a:pt x="23948" y="437"/>
                  </a:cubicBezTo>
                  <a:close/>
                </a:path>
              </a:pathLst>
            </a:cu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10229219" y="3948094"/>
              <a:ext cx="253842" cy="77360"/>
            </a:xfrm>
            <a:custGeom>
              <a:avLst/>
              <a:gdLst>
                <a:gd name="connsiteX0" fmla="*/ 232781 w 253842"/>
                <a:gd name="connsiteY0" fmla="*/ 43 h 77360"/>
                <a:gd name="connsiteX1" fmla="*/ 253803 w 253842"/>
                <a:gd name="connsiteY1" fmla="*/ 18600 h 77360"/>
                <a:gd name="connsiteX2" fmla="*/ 235249 w 253842"/>
                <a:gd name="connsiteY2" fmla="*/ 39629 h 77360"/>
                <a:gd name="connsiteX3" fmla="*/ 25294 w 253842"/>
                <a:gd name="connsiteY3" fmla="*/ 76589 h 77360"/>
                <a:gd name="connsiteX4" fmla="*/ 19825 w 253842"/>
                <a:gd name="connsiteY4" fmla="*/ 77360 h 77360"/>
                <a:gd name="connsiteX5" fmla="*/ 771 w 253842"/>
                <a:gd name="connsiteY5" fmla="*/ 62982 h 77360"/>
                <a:gd name="connsiteX6" fmla="*/ 14379 w 253842"/>
                <a:gd name="connsiteY6" fmla="*/ 38460 h 77360"/>
                <a:gd name="connsiteX7" fmla="*/ 232781 w 253842"/>
                <a:gd name="connsiteY7" fmla="*/ 43 h 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842" h="77360">
                  <a:moveTo>
                    <a:pt x="232781" y="43"/>
                  </a:moveTo>
                  <a:cubicBezTo>
                    <a:pt x="243712" y="-666"/>
                    <a:pt x="253121" y="7670"/>
                    <a:pt x="253803" y="18600"/>
                  </a:cubicBezTo>
                  <a:cubicBezTo>
                    <a:pt x="254488" y="29528"/>
                    <a:pt x="246180" y="38944"/>
                    <a:pt x="235249" y="39629"/>
                  </a:cubicBezTo>
                  <a:cubicBezTo>
                    <a:pt x="234215" y="39695"/>
                    <a:pt x="130562" y="46470"/>
                    <a:pt x="25294" y="76589"/>
                  </a:cubicBezTo>
                  <a:cubicBezTo>
                    <a:pt x="23470" y="77113"/>
                    <a:pt x="21634" y="77360"/>
                    <a:pt x="19825" y="77360"/>
                  </a:cubicBezTo>
                  <a:cubicBezTo>
                    <a:pt x="11199" y="77360"/>
                    <a:pt x="3262" y="71690"/>
                    <a:pt x="771" y="62982"/>
                  </a:cubicBezTo>
                  <a:cubicBezTo>
                    <a:pt x="-2242" y="52450"/>
                    <a:pt x="3851" y="41469"/>
                    <a:pt x="14379" y="38460"/>
                  </a:cubicBezTo>
                  <a:cubicBezTo>
                    <a:pt x="123946" y="7108"/>
                    <a:pt x="228389" y="318"/>
                    <a:pt x="232781" y="43"/>
                  </a:cubicBezTo>
                  <a:close/>
                </a:path>
              </a:pathLst>
            </a:cu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10167264" y="4075637"/>
              <a:ext cx="366143" cy="598271"/>
            </a:xfrm>
            <a:custGeom>
              <a:avLst/>
              <a:gdLst>
                <a:gd name="connsiteX0" fmla="*/ 324167 w 366143"/>
                <a:gd name="connsiteY0" fmla="*/ 156 h 598271"/>
                <a:gd name="connsiteX1" fmla="*/ 348392 w 366143"/>
                <a:gd name="connsiteY1" fmla="*/ 502 h 598271"/>
                <a:gd name="connsiteX2" fmla="*/ 366032 w 366143"/>
                <a:gd name="connsiteY2" fmla="*/ 22309 h 598271"/>
                <a:gd name="connsiteX3" fmla="*/ 344225 w 366143"/>
                <a:gd name="connsiteY3" fmla="*/ 39949 h 598271"/>
                <a:gd name="connsiteX4" fmla="*/ 307803 w 366143"/>
                <a:gd name="connsiteY4" fmla="*/ 40369 h 598271"/>
                <a:gd name="connsiteX5" fmla="*/ 242493 w 366143"/>
                <a:gd name="connsiteY5" fmla="*/ 187786 h 598271"/>
                <a:gd name="connsiteX6" fmla="*/ 267105 w 366143"/>
                <a:gd name="connsiteY6" fmla="*/ 238075 h 598271"/>
                <a:gd name="connsiteX7" fmla="*/ 264490 w 366143"/>
                <a:gd name="connsiteY7" fmla="*/ 452155 h 598271"/>
                <a:gd name="connsiteX8" fmla="*/ 269146 w 366143"/>
                <a:gd name="connsiteY8" fmla="*/ 568850 h 598271"/>
                <a:gd name="connsiteX9" fmla="*/ 284473 w 366143"/>
                <a:gd name="connsiteY9" fmla="*/ 598271 h 598271"/>
                <a:gd name="connsiteX10" fmla="*/ 14936 w 366143"/>
                <a:gd name="connsiteY10" fmla="*/ 563831 h 598271"/>
                <a:gd name="connsiteX11" fmla="*/ 29397 w 366143"/>
                <a:gd name="connsiteY11" fmla="*/ 449874 h 598271"/>
                <a:gd name="connsiteX12" fmla="*/ 32987 w 366143"/>
                <a:gd name="connsiteY12" fmla="*/ 274648 h 598271"/>
                <a:gd name="connsiteX13" fmla="*/ 4518 w 366143"/>
                <a:gd name="connsiteY13" fmla="*/ 215652 h 598271"/>
                <a:gd name="connsiteX14" fmla="*/ 50627 w 366143"/>
                <a:gd name="connsiteY14" fmla="*/ 62376 h 598271"/>
                <a:gd name="connsiteX15" fmla="*/ 38332 w 366143"/>
                <a:gd name="connsiteY15" fmla="*/ 63643 h 598271"/>
                <a:gd name="connsiteX16" fmla="*/ 36264 w 366143"/>
                <a:gd name="connsiteY16" fmla="*/ 63747 h 598271"/>
                <a:gd name="connsiteX17" fmla="*/ 16560 w 366143"/>
                <a:gd name="connsiteY17" fmla="*/ 45961 h 598271"/>
                <a:gd name="connsiteX18" fmla="*/ 34242 w 366143"/>
                <a:gd name="connsiteY18" fmla="*/ 24188 h 598271"/>
                <a:gd name="connsiteX19" fmla="*/ 324167 w 366143"/>
                <a:gd name="connsiteY19" fmla="*/ 156 h 59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6143" h="598271">
                  <a:moveTo>
                    <a:pt x="324167" y="156"/>
                  </a:moveTo>
                  <a:cubicBezTo>
                    <a:pt x="334877" y="-122"/>
                    <a:pt x="343226" y="-40"/>
                    <a:pt x="348392" y="502"/>
                  </a:cubicBezTo>
                  <a:cubicBezTo>
                    <a:pt x="359284" y="1656"/>
                    <a:pt x="367182" y="11417"/>
                    <a:pt x="366032" y="22309"/>
                  </a:cubicBezTo>
                  <a:cubicBezTo>
                    <a:pt x="364881" y="33201"/>
                    <a:pt x="355140" y="41065"/>
                    <a:pt x="344225" y="39949"/>
                  </a:cubicBezTo>
                  <a:cubicBezTo>
                    <a:pt x="338091" y="39289"/>
                    <a:pt x="325242" y="39509"/>
                    <a:pt x="307803" y="40369"/>
                  </a:cubicBezTo>
                  <a:cubicBezTo>
                    <a:pt x="282508" y="65698"/>
                    <a:pt x="226653" y="135958"/>
                    <a:pt x="242493" y="187786"/>
                  </a:cubicBezTo>
                  <a:cubicBezTo>
                    <a:pt x="248113" y="206185"/>
                    <a:pt x="257336" y="221675"/>
                    <a:pt x="267105" y="238075"/>
                  </a:cubicBezTo>
                  <a:cubicBezTo>
                    <a:pt x="294579" y="284207"/>
                    <a:pt x="325717" y="336498"/>
                    <a:pt x="264490" y="452155"/>
                  </a:cubicBezTo>
                  <a:cubicBezTo>
                    <a:pt x="234947" y="507959"/>
                    <a:pt x="249291" y="533501"/>
                    <a:pt x="269146" y="568850"/>
                  </a:cubicBezTo>
                  <a:cubicBezTo>
                    <a:pt x="274390" y="578185"/>
                    <a:pt x="279755" y="587775"/>
                    <a:pt x="284473" y="598271"/>
                  </a:cubicBezTo>
                  <a:cubicBezTo>
                    <a:pt x="204254" y="590941"/>
                    <a:pt x="110201" y="580018"/>
                    <a:pt x="14936" y="563831"/>
                  </a:cubicBezTo>
                  <a:cubicBezTo>
                    <a:pt x="4399" y="533644"/>
                    <a:pt x="3499" y="498791"/>
                    <a:pt x="29397" y="449874"/>
                  </a:cubicBezTo>
                  <a:cubicBezTo>
                    <a:pt x="80197" y="353921"/>
                    <a:pt x="59361" y="318936"/>
                    <a:pt x="32987" y="274648"/>
                  </a:cubicBezTo>
                  <a:cubicBezTo>
                    <a:pt x="22444" y="256942"/>
                    <a:pt x="11544" y="238636"/>
                    <a:pt x="4518" y="215652"/>
                  </a:cubicBezTo>
                  <a:cubicBezTo>
                    <a:pt x="-12547" y="159799"/>
                    <a:pt x="22227" y="99609"/>
                    <a:pt x="50627" y="62376"/>
                  </a:cubicBezTo>
                  <a:cubicBezTo>
                    <a:pt x="46457" y="62803"/>
                    <a:pt x="42339" y="63227"/>
                    <a:pt x="38332" y="63643"/>
                  </a:cubicBezTo>
                  <a:cubicBezTo>
                    <a:pt x="37639" y="63712"/>
                    <a:pt x="36946" y="63747"/>
                    <a:pt x="36264" y="63747"/>
                  </a:cubicBezTo>
                  <a:cubicBezTo>
                    <a:pt x="26228" y="63747"/>
                    <a:pt x="17621" y="56159"/>
                    <a:pt x="16560" y="45961"/>
                  </a:cubicBezTo>
                  <a:cubicBezTo>
                    <a:pt x="15429" y="35068"/>
                    <a:pt x="23346" y="25319"/>
                    <a:pt x="34242" y="24188"/>
                  </a:cubicBezTo>
                  <a:cubicBezTo>
                    <a:pt x="58563" y="21663"/>
                    <a:pt x="249201" y="2101"/>
                    <a:pt x="324167" y="156"/>
                  </a:cubicBezTo>
                  <a:close/>
                </a:path>
              </a:pathLst>
            </a:custGeom>
            <a:solidFill>
              <a:srgbClr val="F9D479"/>
            </a:solidFill>
            <a:ln w="25400" cap="flat">
              <a:solidFill>
                <a:srgbClr val="F9D4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10688682" y="4086662"/>
              <a:ext cx="371532" cy="643226"/>
            </a:xfrm>
            <a:custGeom>
              <a:avLst/>
              <a:gdLst>
                <a:gd name="connsiteX0" fmla="*/ 20982 w 371532"/>
                <a:gd name="connsiteY0" fmla="*/ 39 h 643226"/>
                <a:gd name="connsiteX1" fmla="*/ 345113 w 371532"/>
                <a:gd name="connsiteY1" fmla="*/ 19247 h 643226"/>
                <a:gd name="connsiteX2" fmla="*/ 363481 w 371532"/>
                <a:gd name="connsiteY2" fmla="*/ 40443 h 643226"/>
                <a:gd name="connsiteX3" fmla="*/ 343719 w 371532"/>
                <a:gd name="connsiteY3" fmla="*/ 58861 h 643226"/>
                <a:gd name="connsiteX4" fmla="*/ 342286 w 371532"/>
                <a:gd name="connsiteY4" fmla="*/ 58810 h 643226"/>
                <a:gd name="connsiteX5" fmla="*/ 315863 w 371532"/>
                <a:gd name="connsiteY5" fmla="*/ 57133 h 643226"/>
                <a:gd name="connsiteX6" fmla="*/ 337200 w 371532"/>
                <a:gd name="connsiteY6" fmla="*/ 86757 h 643226"/>
                <a:gd name="connsiteX7" fmla="*/ 366913 w 371532"/>
                <a:gd name="connsiteY7" fmla="*/ 216734 h 643226"/>
                <a:gd name="connsiteX8" fmla="*/ 338443 w 371532"/>
                <a:gd name="connsiteY8" fmla="*/ 275726 h 643226"/>
                <a:gd name="connsiteX9" fmla="*/ 342034 w 371532"/>
                <a:gd name="connsiteY9" fmla="*/ 450952 h 643226"/>
                <a:gd name="connsiteX10" fmla="*/ 336905 w 371532"/>
                <a:gd name="connsiteY10" fmla="*/ 605633 h 643226"/>
                <a:gd name="connsiteX11" fmla="*/ 318686 w 371532"/>
                <a:gd name="connsiteY11" fmla="*/ 643226 h 643226"/>
                <a:gd name="connsiteX12" fmla="*/ 107835 w 371532"/>
                <a:gd name="connsiteY12" fmla="*/ 618834 h 643226"/>
                <a:gd name="connsiteX13" fmla="*/ 80638 w 371532"/>
                <a:gd name="connsiteY13" fmla="*/ 615376 h 643226"/>
                <a:gd name="connsiteX14" fmla="*/ 102284 w 371532"/>
                <a:gd name="connsiteY14" fmla="*/ 569928 h 643226"/>
                <a:gd name="connsiteX15" fmla="*/ 106940 w 371532"/>
                <a:gd name="connsiteY15" fmla="*/ 453233 h 643226"/>
                <a:gd name="connsiteX16" fmla="*/ 104326 w 371532"/>
                <a:gd name="connsiteY16" fmla="*/ 239153 h 643226"/>
                <a:gd name="connsiteX17" fmla="*/ 128938 w 371532"/>
                <a:gd name="connsiteY17" fmla="*/ 188864 h 643226"/>
                <a:gd name="connsiteX18" fmla="*/ 64470 w 371532"/>
                <a:gd name="connsiteY18" fmla="*/ 42297 h 643226"/>
                <a:gd name="connsiteX19" fmla="*/ 18680 w 371532"/>
                <a:gd name="connsiteY19" fmla="*/ 39633 h 643226"/>
                <a:gd name="connsiteX20" fmla="*/ 34 w 371532"/>
                <a:gd name="connsiteY20" fmla="*/ 18685 h 643226"/>
                <a:gd name="connsiteX21" fmla="*/ 20982 w 371532"/>
                <a:gd name="connsiteY21" fmla="*/ 39 h 64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532" h="643226">
                  <a:moveTo>
                    <a:pt x="20982" y="39"/>
                  </a:moveTo>
                  <a:cubicBezTo>
                    <a:pt x="32993" y="736"/>
                    <a:pt x="315493" y="17132"/>
                    <a:pt x="345113" y="19247"/>
                  </a:cubicBezTo>
                  <a:cubicBezTo>
                    <a:pt x="356036" y="20026"/>
                    <a:pt x="364259" y="29516"/>
                    <a:pt x="363481" y="40443"/>
                  </a:cubicBezTo>
                  <a:cubicBezTo>
                    <a:pt x="362734" y="50885"/>
                    <a:pt x="354030" y="58861"/>
                    <a:pt x="343719" y="58861"/>
                  </a:cubicBezTo>
                  <a:cubicBezTo>
                    <a:pt x="343246" y="58861"/>
                    <a:pt x="342766" y="58845"/>
                    <a:pt x="342286" y="58810"/>
                  </a:cubicBezTo>
                  <a:cubicBezTo>
                    <a:pt x="338155" y="58516"/>
                    <a:pt x="328835" y="57927"/>
                    <a:pt x="315863" y="57133"/>
                  </a:cubicBezTo>
                  <a:cubicBezTo>
                    <a:pt x="322672" y="65662"/>
                    <a:pt x="330076" y="75667"/>
                    <a:pt x="337200" y="86757"/>
                  </a:cubicBezTo>
                  <a:cubicBezTo>
                    <a:pt x="368416" y="135365"/>
                    <a:pt x="378413" y="179096"/>
                    <a:pt x="366913" y="216734"/>
                  </a:cubicBezTo>
                  <a:cubicBezTo>
                    <a:pt x="359887" y="239719"/>
                    <a:pt x="348987" y="258025"/>
                    <a:pt x="338443" y="275726"/>
                  </a:cubicBezTo>
                  <a:cubicBezTo>
                    <a:pt x="312069" y="320015"/>
                    <a:pt x="291234" y="355000"/>
                    <a:pt x="342034" y="450952"/>
                  </a:cubicBezTo>
                  <a:cubicBezTo>
                    <a:pt x="381698" y="525879"/>
                    <a:pt x="357900" y="568251"/>
                    <a:pt x="336905" y="605633"/>
                  </a:cubicBezTo>
                  <a:cubicBezTo>
                    <a:pt x="329913" y="618076"/>
                    <a:pt x="323243" y="630078"/>
                    <a:pt x="318686" y="643226"/>
                  </a:cubicBezTo>
                  <a:cubicBezTo>
                    <a:pt x="244166" y="636206"/>
                    <a:pt x="171669" y="626968"/>
                    <a:pt x="107835" y="618834"/>
                  </a:cubicBezTo>
                  <a:cubicBezTo>
                    <a:pt x="98608" y="617658"/>
                    <a:pt x="89537" y="616503"/>
                    <a:pt x="80638" y="615376"/>
                  </a:cubicBezTo>
                  <a:cubicBezTo>
                    <a:pt x="86438" y="598149"/>
                    <a:pt x="94738" y="583366"/>
                    <a:pt x="102284" y="569928"/>
                  </a:cubicBezTo>
                  <a:cubicBezTo>
                    <a:pt x="122140" y="534579"/>
                    <a:pt x="136487" y="509041"/>
                    <a:pt x="106940" y="453233"/>
                  </a:cubicBezTo>
                  <a:cubicBezTo>
                    <a:pt x="45713" y="337577"/>
                    <a:pt x="76852" y="285286"/>
                    <a:pt x="104326" y="239153"/>
                  </a:cubicBezTo>
                  <a:cubicBezTo>
                    <a:pt x="114094" y="222753"/>
                    <a:pt x="123317" y="207263"/>
                    <a:pt x="128938" y="188864"/>
                  </a:cubicBezTo>
                  <a:cubicBezTo>
                    <a:pt x="144604" y="137605"/>
                    <a:pt x="90138" y="68316"/>
                    <a:pt x="64470" y="42297"/>
                  </a:cubicBezTo>
                  <a:cubicBezTo>
                    <a:pt x="37354" y="40717"/>
                    <a:pt x="19399" y="39675"/>
                    <a:pt x="18680" y="39633"/>
                  </a:cubicBezTo>
                  <a:cubicBezTo>
                    <a:pt x="7746" y="39002"/>
                    <a:pt x="-601" y="29620"/>
                    <a:pt x="34" y="18685"/>
                  </a:cubicBezTo>
                  <a:cubicBezTo>
                    <a:pt x="669" y="7751"/>
                    <a:pt x="9958" y="-643"/>
                    <a:pt x="20982" y="39"/>
                  </a:cubicBezTo>
                  <a:close/>
                </a:path>
              </a:pathLst>
            </a:custGeom>
            <a:solidFill>
              <a:srgbClr val="F9D479"/>
            </a:solidFill>
            <a:ln w="25400" cap="flat">
              <a:solidFill>
                <a:srgbClr val="F9D4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/>
            <p:cNvSpPr/>
            <p:nvPr/>
          </p:nvSpPr>
          <p:spPr>
            <a:xfrm>
              <a:off x="10536319" y="4479679"/>
              <a:ext cx="136644" cy="46038"/>
            </a:xfrm>
            <a:custGeom>
              <a:avLst/>
              <a:gdLst>
                <a:gd name="connsiteX0" fmla="*/ 59863 w 136644"/>
                <a:gd name="connsiteY0" fmla="*/ 638 h 46038"/>
                <a:gd name="connsiteX1" fmla="*/ 125248 w 136644"/>
                <a:gd name="connsiteY1" fmla="*/ 8250 h 46038"/>
                <a:gd name="connsiteX2" fmla="*/ 134753 w 136644"/>
                <a:gd name="connsiteY2" fmla="*/ 34636 h 46038"/>
                <a:gd name="connsiteX3" fmla="*/ 116796 w 136644"/>
                <a:gd name="connsiteY3" fmla="*/ 46032 h 46038"/>
                <a:gd name="connsiteX4" fmla="*/ 108368 w 136644"/>
                <a:gd name="connsiteY4" fmla="*/ 44142 h 46038"/>
                <a:gd name="connsiteX5" fmla="*/ 24028 w 136644"/>
                <a:gd name="connsiteY5" fmla="*/ 45579 h 46038"/>
                <a:gd name="connsiteX6" fmla="*/ 454 w 136644"/>
                <a:gd name="connsiteY6" fmla="*/ 30387 h 46038"/>
                <a:gd name="connsiteX7" fmla="*/ 15627 w 136644"/>
                <a:gd name="connsiteY7" fmla="*/ 6813 h 46038"/>
                <a:gd name="connsiteX8" fmla="*/ 59863 w 136644"/>
                <a:gd name="connsiteY8" fmla="*/ 638 h 4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44" h="46038">
                  <a:moveTo>
                    <a:pt x="59863" y="638"/>
                  </a:moveTo>
                  <a:cubicBezTo>
                    <a:pt x="81877" y="-896"/>
                    <a:pt x="107415" y="-133"/>
                    <a:pt x="125248" y="8250"/>
                  </a:cubicBezTo>
                  <a:cubicBezTo>
                    <a:pt x="135160" y="12910"/>
                    <a:pt x="139417" y="24724"/>
                    <a:pt x="134753" y="34636"/>
                  </a:cubicBezTo>
                  <a:cubicBezTo>
                    <a:pt x="131376" y="41817"/>
                    <a:pt x="124241" y="46032"/>
                    <a:pt x="116796" y="46032"/>
                  </a:cubicBezTo>
                  <a:cubicBezTo>
                    <a:pt x="113969" y="46032"/>
                    <a:pt x="111098" y="45424"/>
                    <a:pt x="108368" y="44142"/>
                  </a:cubicBezTo>
                  <a:cubicBezTo>
                    <a:pt x="90566" y="35779"/>
                    <a:pt x="47187" y="40582"/>
                    <a:pt x="24028" y="45579"/>
                  </a:cubicBezTo>
                  <a:cubicBezTo>
                    <a:pt x="13333" y="47918"/>
                    <a:pt x="2771" y="41089"/>
                    <a:pt x="454" y="30387"/>
                  </a:cubicBezTo>
                  <a:cubicBezTo>
                    <a:pt x="-1862" y="19689"/>
                    <a:pt x="4928" y="9137"/>
                    <a:pt x="15627" y="6813"/>
                  </a:cubicBezTo>
                  <a:cubicBezTo>
                    <a:pt x="19361" y="6006"/>
                    <a:pt x="37849" y="2173"/>
                    <a:pt x="59863" y="638"/>
                  </a:cubicBezTo>
                  <a:close/>
                </a:path>
              </a:pathLst>
            </a:cu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680" y="1982584"/>
            <a:ext cx="3343300" cy="445463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598" y="1982584"/>
            <a:ext cx="3369055" cy="4454639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350220" y="1003279"/>
            <a:ext cx="855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Jumble" panose="02000503000000020004" pitchFamily="2" charset="0"/>
              </a:rPr>
              <a:t>“One minute of </a:t>
            </a:r>
            <a:r>
              <a:rPr lang="en-US" altLang="zh-CN" sz="2400" dirty="0" err="1">
                <a:latin typeface="Jumble" panose="02000503000000020004" pitchFamily="2" charset="0"/>
              </a:rPr>
              <a:t>phototaking</a:t>
            </a:r>
            <a:r>
              <a:rPr lang="en-US" altLang="zh-CN" sz="2400" dirty="0">
                <a:latin typeface="Jumble" panose="02000503000000020004" pitchFamily="2" charset="0"/>
              </a:rPr>
              <a:t>, two hours of photoshopping”</a:t>
            </a:r>
          </a:p>
          <a:p>
            <a:pPr algn="ctr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“拍照一分钟，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修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图两小时”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213" y="1863594"/>
            <a:ext cx="4407824" cy="5143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ED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55969" y="530315"/>
            <a:ext cx="773776" cy="609667"/>
            <a:chOff x="9622093" y="3539648"/>
            <a:chExt cx="1999060" cy="1241406"/>
          </a:xfrm>
        </p:grpSpPr>
        <p:sp>
          <p:nvSpPr>
            <p:cNvPr id="4" name="任意多边形: 形状 3"/>
            <p:cNvSpPr/>
            <p:nvPr/>
          </p:nvSpPr>
          <p:spPr>
            <a:xfrm>
              <a:off x="9622093" y="3539648"/>
              <a:ext cx="1999060" cy="1241406"/>
            </a:xfrm>
            <a:custGeom>
              <a:avLst/>
              <a:gdLst>
                <a:gd name="connsiteX0" fmla="*/ 4577801 w 4800605"/>
                <a:gd name="connsiteY0" fmla="*/ 1874457 h 2981151"/>
                <a:gd name="connsiteX1" fmla="*/ 3904921 w 4800605"/>
                <a:gd name="connsiteY1" fmla="*/ 1697649 h 2981151"/>
                <a:gd name="connsiteX2" fmla="*/ 3946091 w 4800605"/>
                <a:gd name="connsiteY2" fmla="*/ 1269452 h 2981151"/>
                <a:gd name="connsiteX3" fmla="*/ 3748931 w 4800605"/>
                <a:gd name="connsiteY3" fmla="*/ 384594 h 2981151"/>
                <a:gd name="connsiteX4" fmla="*/ 3220860 w 4800605"/>
                <a:gd name="connsiteY4" fmla="*/ 26793 h 2981151"/>
                <a:gd name="connsiteX5" fmla="*/ 2520001 w 4800605"/>
                <a:gd name="connsiteY5" fmla="*/ 150106 h 2981151"/>
                <a:gd name="connsiteX6" fmla="*/ 2198941 w 4800605"/>
                <a:gd name="connsiteY6" fmla="*/ 790337 h 2981151"/>
                <a:gd name="connsiteX7" fmla="*/ 2070633 w 4800605"/>
                <a:gd name="connsiteY7" fmla="*/ 678492 h 2981151"/>
                <a:gd name="connsiteX8" fmla="*/ 1431221 w 4800605"/>
                <a:gd name="connsiteY8" fmla="*/ 601009 h 2981151"/>
                <a:gd name="connsiteX9" fmla="*/ 1063346 w 4800605"/>
                <a:gd name="connsiteY9" fmla="*/ 925594 h 2981151"/>
                <a:gd name="connsiteX10" fmla="*/ 984569 w 4800605"/>
                <a:gd name="connsiteY10" fmla="*/ 1346368 h 2981151"/>
                <a:gd name="connsiteX11" fmla="*/ 1005191 w 4800605"/>
                <a:gd name="connsiteY11" fmla="*/ 1518860 h 2981151"/>
                <a:gd name="connsiteX12" fmla="*/ 223471 w 4800605"/>
                <a:gd name="connsiteY12" fmla="*/ 1570112 h 2981151"/>
                <a:gd name="connsiteX13" fmla="*/ 3206 w 4800605"/>
                <a:gd name="connsiteY13" fmla="*/ 1941429 h 2981151"/>
                <a:gd name="connsiteX14" fmla="*/ 100800 w 4800605"/>
                <a:gd name="connsiteY14" fmla="*/ 2252768 h 2981151"/>
                <a:gd name="connsiteX15" fmla="*/ 1197449 w 4800605"/>
                <a:gd name="connsiteY15" fmla="*/ 2711289 h 2981151"/>
                <a:gd name="connsiteX16" fmla="*/ 2372252 w 4800605"/>
                <a:gd name="connsiteY16" fmla="*/ 2846779 h 2981151"/>
                <a:gd name="connsiteX17" fmla="*/ 2808253 w 4800605"/>
                <a:gd name="connsiteY17" fmla="*/ 2894190 h 2981151"/>
                <a:gd name="connsiteX18" fmla="*/ 3826479 w 4800605"/>
                <a:gd name="connsiteY18" fmla="*/ 2981152 h 2981151"/>
                <a:gd name="connsiteX19" fmla="*/ 4648866 w 4800605"/>
                <a:gd name="connsiteY19" fmla="*/ 2778206 h 2981151"/>
                <a:gd name="connsiteX20" fmla="*/ 4800606 w 4800605"/>
                <a:gd name="connsiteY20" fmla="*/ 2427511 h 2981151"/>
                <a:gd name="connsiteX21" fmla="*/ 4577801 w 4800605"/>
                <a:gd name="connsiteY21" fmla="*/ 1874457 h 2981151"/>
                <a:gd name="connsiteX22" fmla="*/ 2496226 w 4800605"/>
                <a:gd name="connsiteY22" fmla="*/ 2277232 h 2981151"/>
                <a:gd name="connsiteX23" fmla="*/ 2519052 w 4800605"/>
                <a:gd name="connsiteY23" fmla="*/ 2340596 h 2981151"/>
                <a:gd name="connsiteX24" fmla="*/ 2475929 w 4800605"/>
                <a:gd name="connsiteY24" fmla="*/ 2367961 h 2981151"/>
                <a:gd name="connsiteX25" fmla="*/ 2455689 w 4800605"/>
                <a:gd name="connsiteY25" fmla="*/ 2363422 h 2981151"/>
                <a:gd name="connsiteX26" fmla="*/ 2253152 w 4800605"/>
                <a:gd name="connsiteY26" fmla="*/ 2366873 h 2981151"/>
                <a:gd name="connsiteX27" fmla="*/ 2196542 w 4800605"/>
                <a:gd name="connsiteY27" fmla="*/ 2330392 h 2981151"/>
                <a:gd name="connsiteX28" fmla="*/ 2232977 w 4800605"/>
                <a:gd name="connsiteY28" fmla="*/ 2273781 h 2981151"/>
                <a:gd name="connsiteX29" fmla="*/ 2496226 w 4800605"/>
                <a:gd name="connsiteY29" fmla="*/ 2277232 h 2981151"/>
                <a:gd name="connsiteX30" fmla="*/ 2067461 w 4800605"/>
                <a:gd name="connsiteY30" fmla="*/ 1025522 h 2981151"/>
                <a:gd name="connsiteX31" fmla="*/ 2022906 w 4800605"/>
                <a:gd name="connsiteY31" fmla="*/ 1076022 h 2981151"/>
                <a:gd name="connsiteX32" fmla="*/ 1518713 w 4800605"/>
                <a:gd name="connsiteY32" fmla="*/ 1164779 h 2981151"/>
                <a:gd name="connsiteX33" fmla="*/ 1505579 w 4800605"/>
                <a:gd name="connsiteY33" fmla="*/ 1166630 h 2981151"/>
                <a:gd name="connsiteX34" fmla="*/ 1459824 w 4800605"/>
                <a:gd name="connsiteY34" fmla="*/ 1132102 h 2981151"/>
                <a:gd name="connsiteX35" fmla="*/ 1492501 w 4800605"/>
                <a:gd name="connsiteY35" fmla="*/ 1073213 h 2981151"/>
                <a:gd name="connsiteX36" fmla="*/ 2016980 w 4800605"/>
                <a:gd name="connsiteY36" fmla="*/ 980958 h 2981151"/>
                <a:gd name="connsiteX37" fmla="*/ 2067461 w 4800605"/>
                <a:gd name="connsiteY37" fmla="*/ 1025522 h 2981151"/>
                <a:gd name="connsiteX38" fmla="*/ 1379782 w 4800605"/>
                <a:gd name="connsiteY38" fmla="*/ 2367478 h 2981151"/>
                <a:gd name="connsiteX39" fmla="*/ 1388405 w 4800605"/>
                <a:gd name="connsiteY39" fmla="*/ 1946685 h 2981151"/>
                <a:gd name="connsiteX40" fmla="*/ 1320037 w 4800605"/>
                <a:gd name="connsiteY40" fmla="*/ 1805010 h 2981151"/>
                <a:gd name="connsiteX41" fmla="*/ 1430765 w 4800605"/>
                <a:gd name="connsiteY41" fmla="*/ 1436930 h 2981151"/>
                <a:gd name="connsiteX42" fmla="*/ 1401241 w 4800605"/>
                <a:gd name="connsiteY42" fmla="*/ 1439972 h 2981151"/>
                <a:gd name="connsiteX43" fmla="*/ 1396274 w 4800605"/>
                <a:gd name="connsiteY43" fmla="*/ 1440223 h 2981151"/>
                <a:gd name="connsiteX44" fmla="*/ 1348956 w 4800605"/>
                <a:gd name="connsiteY44" fmla="*/ 1397509 h 2981151"/>
                <a:gd name="connsiteX45" fmla="*/ 1391419 w 4800605"/>
                <a:gd name="connsiteY45" fmla="*/ 1345224 h 2981151"/>
                <a:gd name="connsiteX46" fmla="*/ 2145828 w 4800605"/>
                <a:gd name="connsiteY46" fmla="*/ 1288344 h 2981151"/>
                <a:gd name="connsiteX47" fmla="*/ 2188189 w 4800605"/>
                <a:gd name="connsiteY47" fmla="*/ 1340712 h 2981151"/>
                <a:gd name="connsiteX48" fmla="*/ 2135820 w 4800605"/>
                <a:gd name="connsiteY48" fmla="*/ 1383073 h 2981151"/>
                <a:gd name="connsiteX49" fmla="*/ 2048355 w 4800605"/>
                <a:gd name="connsiteY49" fmla="*/ 1384082 h 2981151"/>
                <a:gd name="connsiteX50" fmla="*/ 1891518 w 4800605"/>
                <a:gd name="connsiteY50" fmla="*/ 1738093 h 2981151"/>
                <a:gd name="connsiteX51" fmla="*/ 1950622 w 4800605"/>
                <a:gd name="connsiteY51" fmla="*/ 1858858 h 2981151"/>
                <a:gd name="connsiteX52" fmla="*/ 1944343 w 4800605"/>
                <a:gd name="connsiteY52" fmla="*/ 2372956 h 2981151"/>
                <a:gd name="connsiteX53" fmla="*/ 1955524 w 4800605"/>
                <a:gd name="connsiteY53" fmla="*/ 2653191 h 2981151"/>
                <a:gd name="connsiteX54" fmla="*/ 1992331 w 4800605"/>
                <a:gd name="connsiteY54" fmla="*/ 2723844 h 2981151"/>
                <a:gd name="connsiteX55" fmla="*/ 1345056 w 4800605"/>
                <a:gd name="connsiteY55" fmla="*/ 2641138 h 2981151"/>
                <a:gd name="connsiteX56" fmla="*/ 1379782 w 4800605"/>
                <a:gd name="connsiteY56" fmla="*/ 2367478 h 2981151"/>
                <a:gd name="connsiteX57" fmla="*/ 2711580 w 4800605"/>
                <a:gd name="connsiteY57" fmla="*/ 1008668 h 2981151"/>
                <a:gd name="connsiteX58" fmla="*/ 2768042 w 4800605"/>
                <a:gd name="connsiteY58" fmla="*/ 971963 h 2981151"/>
                <a:gd name="connsiteX59" fmla="*/ 3273406 w 4800605"/>
                <a:gd name="connsiteY59" fmla="*/ 1139841 h 2981151"/>
                <a:gd name="connsiteX60" fmla="*/ 3297144 w 4800605"/>
                <a:gd name="connsiteY60" fmla="*/ 1202870 h 2981151"/>
                <a:gd name="connsiteX61" fmla="*/ 3253733 w 4800605"/>
                <a:gd name="connsiteY61" fmla="*/ 1230859 h 2981151"/>
                <a:gd name="connsiteX62" fmla="*/ 3234115 w 4800605"/>
                <a:gd name="connsiteY62" fmla="*/ 1226608 h 2981151"/>
                <a:gd name="connsiteX63" fmla="*/ 2748275 w 4800605"/>
                <a:gd name="connsiteY63" fmla="*/ 1065148 h 2981151"/>
                <a:gd name="connsiteX64" fmla="*/ 2711580 w 4800605"/>
                <a:gd name="connsiteY64" fmla="*/ 1008668 h 2981151"/>
                <a:gd name="connsiteX65" fmla="*/ 2754987 w 4800605"/>
                <a:gd name="connsiteY65" fmla="*/ 2791398 h 2981151"/>
                <a:gd name="connsiteX66" fmla="*/ 2806969 w 4800605"/>
                <a:gd name="connsiteY66" fmla="*/ 2682259 h 2981151"/>
                <a:gd name="connsiteX67" fmla="*/ 2818150 w 4800605"/>
                <a:gd name="connsiteY67" fmla="*/ 2402024 h 2981151"/>
                <a:gd name="connsiteX68" fmla="*/ 2811871 w 4800605"/>
                <a:gd name="connsiteY68" fmla="*/ 1887926 h 2981151"/>
                <a:gd name="connsiteX69" fmla="*/ 2870975 w 4800605"/>
                <a:gd name="connsiteY69" fmla="*/ 1767161 h 2981151"/>
                <a:gd name="connsiteX70" fmla="*/ 2716159 w 4800605"/>
                <a:gd name="connsiteY70" fmla="*/ 1415189 h 2981151"/>
                <a:gd name="connsiteX71" fmla="*/ 2606200 w 4800605"/>
                <a:gd name="connsiteY71" fmla="*/ 1408792 h 2981151"/>
                <a:gd name="connsiteX72" fmla="*/ 2561422 w 4800605"/>
                <a:gd name="connsiteY72" fmla="*/ 1358488 h 2981151"/>
                <a:gd name="connsiteX73" fmla="*/ 2611726 w 4800605"/>
                <a:gd name="connsiteY73" fmla="*/ 1313709 h 2981151"/>
                <a:gd name="connsiteX74" fmla="*/ 3390106 w 4800605"/>
                <a:gd name="connsiteY74" fmla="*/ 1359837 h 2981151"/>
                <a:gd name="connsiteX75" fmla="*/ 3434215 w 4800605"/>
                <a:gd name="connsiteY75" fmla="*/ 1410736 h 2981151"/>
                <a:gd name="connsiteX76" fmla="*/ 3386757 w 4800605"/>
                <a:gd name="connsiteY76" fmla="*/ 1454966 h 2981151"/>
                <a:gd name="connsiteX77" fmla="*/ 3383316 w 4800605"/>
                <a:gd name="connsiteY77" fmla="*/ 1454845 h 2981151"/>
                <a:gd name="connsiteX78" fmla="*/ 3319864 w 4800605"/>
                <a:gd name="connsiteY78" fmla="*/ 1450817 h 2981151"/>
                <a:gd name="connsiteX79" fmla="*/ 3371102 w 4800605"/>
                <a:gd name="connsiteY79" fmla="*/ 1521957 h 2981151"/>
                <a:gd name="connsiteX80" fmla="*/ 3442456 w 4800605"/>
                <a:gd name="connsiteY80" fmla="*/ 1834087 h 2981151"/>
                <a:gd name="connsiteX81" fmla="*/ 3374088 w 4800605"/>
                <a:gd name="connsiteY81" fmla="*/ 1975753 h 2981151"/>
                <a:gd name="connsiteX82" fmla="*/ 3382711 w 4800605"/>
                <a:gd name="connsiteY82" fmla="*/ 2396546 h 2981151"/>
                <a:gd name="connsiteX83" fmla="*/ 3370395 w 4800605"/>
                <a:gd name="connsiteY83" fmla="*/ 2768002 h 2981151"/>
                <a:gd name="connsiteX84" fmla="*/ 3326642 w 4800605"/>
                <a:gd name="connsiteY84" fmla="*/ 2858278 h 2981151"/>
                <a:gd name="connsiteX85" fmla="*/ 2820299 w 4800605"/>
                <a:gd name="connsiteY85" fmla="*/ 2799703 h 2981151"/>
                <a:gd name="connsiteX86" fmla="*/ 2754987 w 4800605"/>
                <a:gd name="connsiteY86" fmla="*/ 2791398 h 298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4800605" h="2981151">
                  <a:moveTo>
                    <a:pt x="4577801" y="1874457"/>
                  </a:moveTo>
                  <a:cubicBezTo>
                    <a:pt x="4358084" y="1687129"/>
                    <a:pt x="4041527" y="1687277"/>
                    <a:pt x="3904921" y="1697649"/>
                  </a:cubicBezTo>
                  <a:cubicBezTo>
                    <a:pt x="3919404" y="1614063"/>
                    <a:pt x="3941942" y="1456910"/>
                    <a:pt x="3946091" y="1269452"/>
                  </a:cubicBezTo>
                  <a:cubicBezTo>
                    <a:pt x="3954323" y="897493"/>
                    <a:pt x="3887982" y="599781"/>
                    <a:pt x="3748931" y="384594"/>
                  </a:cubicBezTo>
                  <a:cubicBezTo>
                    <a:pt x="3626380" y="194950"/>
                    <a:pt x="3448716" y="74566"/>
                    <a:pt x="3220860" y="26793"/>
                  </a:cubicBezTo>
                  <a:cubicBezTo>
                    <a:pt x="2933445" y="-33455"/>
                    <a:pt x="2697655" y="8012"/>
                    <a:pt x="2520001" y="150106"/>
                  </a:cubicBezTo>
                  <a:cubicBezTo>
                    <a:pt x="2295159" y="329937"/>
                    <a:pt x="2222438" y="623454"/>
                    <a:pt x="2198941" y="790337"/>
                  </a:cubicBezTo>
                  <a:cubicBezTo>
                    <a:pt x="2166608" y="754953"/>
                    <a:pt x="2123988" y="715058"/>
                    <a:pt x="2070633" y="678492"/>
                  </a:cubicBezTo>
                  <a:cubicBezTo>
                    <a:pt x="1943571" y="591400"/>
                    <a:pt x="1729500" y="507238"/>
                    <a:pt x="1431221" y="601009"/>
                  </a:cubicBezTo>
                  <a:cubicBezTo>
                    <a:pt x="1262915" y="653899"/>
                    <a:pt x="1139146" y="763110"/>
                    <a:pt x="1063346" y="925594"/>
                  </a:cubicBezTo>
                  <a:cubicBezTo>
                    <a:pt x="992410" y="1077659"/>
                    <a:pt x="981360" y="1238347"/>
                    <a:pt x="984569" y="1346368"/>
                  </a:cubicBezTo>
                  <a:cubicBezTo>
                    <a:pt x="986420" y="1408429"/>
                    <a:pt x="993703" y="1469179"/>
                    <a:pt x="1005191" y="1518860"/>
                  </a:cubicBezTo>
                  <a:cubicBezTo>
                    <a:pt x="830523" y="1477058"/>
                    <a:pt x="464573" y="1417015"/>
                    <a:pt x="223471" y="1570112"/>
                  </a:cubicBezTo>
                  <a:cubicBezTo>
                    <a:pt x="98409" y="1649512"/>
                    <a:pt x="24302" y="1774444"/>
                    <a:pt x="3206" y="1941429"/>
                  </a:cubicBezTo>
                  <a:cubicBezTo>
                    <a:pt x="-10961" y="2053599"/>
                    <a:pt x="21874" y="2158346"/>
                    <a:pt x="100800" y="2252768"/>
                  </a:cubicBezTo>
                  <a:cubicBezTo>
                    <a:pt x="264976" y="2449166"/>
                    <a:pt x="633939" y="2603435"/>
                    <a:pt x="1197449" y="2711289"/>
                  </a:cubicBezTo>
                  <a:cubicBezTo>
                    <a:pt x="1659253" y="2799684"/>
                    <a:pt x="2131718" y="2834119"/>
                    <a:pt x="2372252" y="2846779"/>
                  </a:cubicBezTo>
                  <a:cubicBezTo>
                    <a:pt x="2481147" y="2852509"/>
                    <a:pt x="2632738" y="2871828"/>
                    <a:pt x="2808253" y="2894190"/>
                  </a:cubicBezTo>
                  <a:cubicBezTo>
                    <a:pt x="3120811" y="2934020"/>
                    <a:pt x="3490639" y="2981152"/>
                    <a:pt x="3826479" y="2981152"/>
                  </a:cubicBezTo>
                  <a:cubicBezTo>
                    <a:pt x="4167603" y="2981152"/>
                    <a:pt x="4473649" y="2932513"/>
                    <a:pt x="4648866" y="2778206"/>
                  </a:cubicBezTo>
                  <a:cubicBezTo>
                    <a:pt x="4749558" y="2689542"/>
                    <a:pt x="4800606" y="2571549"/>
                    <a:pt x="4800606" y="2427511"/>
                  </a:cubicBezTo>
                  <a:cubicBezTo>
                    <a:pt x="4800606" y="2186577"/>
                    <a:pt x="4725643" y="2000505"/>
                    <a:pt x="4577801" y="1874457"/>
                  </a:cubicBezTo>
                  <a:close/>
                  <a:moveTo>
                    <a:pt x="2496226" y="2277232"/>
                  </a:moveTo>
                  <a:cubicBezTo>
                    <a:pt x="2520029" y="2288422"/>
                    <a:pt x="2530251" y="2316792"/>
                    <a:pt x="2519052" y="2340596"/>
                  </a:cubicBezTo>
                  <a:cubicBezTo>
                    <a:pt x="2510941" y="2357841"/>
                    <a:pt x="2493807" y="2367961"/>
                    <a:pt x="2475929" y="2367961"/>
                  </a:cubicBezTo>
                  <a:cubicBezTo>
                    <a:pt x="2469139" y="2367961"/>
                    <a:pt x="2462246" y="2366501"/>
                    <a:pt x="2455689" y="2363422"/>
                  </a:cubicBezTo>
                  <a:cubicBezTo>
                    <a:pt x="2412938" y="2343340"/>
                    <a:pt x="2308767" y="2354874"/>
                    <a:pt x="2253152" y="2366873"/>
                  </a:cubicBezTo>
                  <a:cubicBezTo>
                    <a:pt x="2227470" y="2372491"/>
                    <a:pt x="2202104" y="2356092"/>
                    <a:pt x="2196542" y="2330392"/>
                  </a:cubicBezTo>
                  <a:cubicBezTo>
                    <a:pt x="2190979" y="2304700"/>
                    <a:pt x="2207285" y="2279362"/>
                    <a:pt x="2232977" y="2273781"/>
                  </a:cubicBezTo>
                  <a:cubicBezTo>
                    <a:pt x="2250910" y="2269902"/>
                    <a:pt x="2410575" y="2236965"/>
                    <a:pt x="2496226" y="2277232"/>
                  </a:cubicBezTo>
                  <a:close/>
                  <a:moveTo>
                    <a:pt x="2067461" y="1025522"/>
                  </a:moveTo>
                  <a:cubicBezTo>
                    <a:pt x="2069107" y="1051763"/>
                    <a:pt x="2049155" y="1074375"/>
                    <a:pt x="2022906" y="1076022"/>
                  </a:cubicBezTo>
                  <a:cubicBezTo>
                    <a:pt x="2020422" y="1076180"/>
                    <a:pt x="1771507" y="1092449"/>
                    <a:pt x="1518713" y="1164779"/>
                  </a:cubicBezTo>
                  <a:cubicBezTo>
                    <a:pt x="1514332" y="1166035"/>
                    <a:pt x="1509923" y="1166630"/>
                    <a:pt x="1505579" y="1166630"/>
                  </a:cubicBezTo>
                  <a:cubicBezTo>
                    <a:pt x="1484864" y="1166630"/>
                    <a:pt x="1465805" y="1153012"/>
                    <a:pt x="1459824" y="1132102"/>
                  </a:cubicBezTo>
                  <a:cubicBezTo>
                    <a:pt x="1452587" y="1106810"/>
                    <a:pt x="1467219" y="1080440"/>
                    <a:pt x="1492501" y="1073213"/>
                  </a:cubicBezTo>
                  <a:cubicBezTo>
                    <a:pt x="1755620" y="997924"/>
                    <a:pt x="2006432" y="981618"/>
                    <a:pt x="2016980" y="980958"/>
                  </a:cubicBezTo>
                  <a:cubicBezTo>
                    <a:pt x="2043230" y="979255"/>
                    <a:pt x="2065824" y="999273"/>
                    <a:pt x="2067461" y="1025522"/>
                  </a:cubicBezTo>
                  <a:close/>
                  <a:moveTo>
                    <a:pt x="1379782" y="2367478"/>
                  </a:moveTo>
                  <a:cubicBezTo>
                    <a:pt x="1501775" y="2137055"/>
                    <a:pt x="1451740" y="2053041"/>
                    <a:pt x="1388405" y="1946685"/>
                  </a:cubicBezTo>
                  <a:cubicBezTo>
                    <a:pt x="1363085" y="1904166"/>
                    <a:pt x="1336910" y="1860206"/>
                    <a:pt x="1320037" y="1805010"/>
                  </a:cubicBezTo>
                  <a:cubicBezTo>
                    <a:pt x="1279058" y="1670883"/>
                    <a:pt x="1362564" y="1526343"/>
                    <a:pt x="1430765" y="1436930"/>
                  </a:cubicBezTo>
                  <a:cubicBezTo>
                    <a:pt x="1420752" y="1437955"/>
                    <a:pt x="1410862" y="1438972"/>
                    <a:pt x="1401241" y="1439972"/>
                  </a:cubicBezTo>
                  <a:cubicBezTo>
                    <a:pt x="1399576" y="1440139"/>
                    <a:pt x="1397911" y="1440223"/>
                    <a:pt x="1396274" y="1440223"/>
                  </a:cubicBezTo>
                  <a:cubicBezTo>
                    <a:pt x="1372173" y="1440223"/>
                    <a:pt x="1351505" y="1422001"/>
                    <a:pt x="1348956" y="1397509"/>
                  </a:cubicBezTo>
                  <a:cubicBezTo>
                    <a:pt x="1346240" y="1371352"/>
                    <a:pt x="1365253" y="1347940"/>
                    <a:pt x="1391419" y="1345224"/>
                  </a:cubicBezTo>
                  <a:cubicBezTo>
                    <a:pt x="1458168" y="1338294"/>
                    <a:pt x="2046579" y="1277926"/>
                    <a:pt x="2145828" y="1288344"/>
                  </a:cubicBezTo>
                  <a:cubicBezTo>
                    <a:pt x="2171985" y="1291115"/>
                    <a:pt x="2190951" y="1314556"/>
                    <a:pt x="2188189" y="1340712"/>
                  </a:cubicBezTo>
                  <a:cubicBezTo>
                    <a:pt x="2185426" y="1366869"/>
                    <a:pt x="2162032" y="1385752"/>
                    <a:pt x="2135820" y="1383073"/>
                  </a:cubicBezTo>
                  <a:cubicBezTo>
                    <a:pt x="2121090" y="1381487"/>
                    <a:pt x="2090234" y="1382015"/>
                    <a:pt x="2048355" y="1384082"/>
                  </a:cubicBezTo>
                  <a:cubicBezTo>
                    <a:pt x="1987612" y="1444908"/>
                    <a:pt x="1853481" y="1613631"/>
                    <a:pt x="1891518" y="1738093"/>
                  </a:cubicBezTo>
                  <a:cubicBezTo>
                    <a:pt x="1905015" y="1782276"/>
                    <a:pt x="1927163" y="1819474"/>
                    <a:pt x="1950622" y="1858858"/>
                  </a:cubicBezTo>
                  <a:cubicBezTo>
                    <a:pt x="2016599" y="1969642"/>
                    <a:pt x="2091376" y="2095215"/>
                    <a:pt x="1944343" y="2372956"/>
                  </a:cubicBezTo>
                  <a:cubicBezTo>
                    <a:pt x="1873398" y="2506967"/>
                    <a:pt x="1907843" y="2568303"/>
                    <a:pt x="1955524" y="2653191"/>
                  </a:cubicBezTo>
                  <a:cubicBezTo>
                    <a:pt x="1968118" y="2675610"/>
                    <a:pt x="1981001" y="2698639"/>
                    <a:pt x="1992331" y="2723844"/>
                  </a:cubicBezTo>
                  <a:cubicBezTo>
                    <a:pt x="1799691" y="2706243"/>
                    <a:pt x="1573828" y="2680012"/>
                    <a:pt x="1345056" y="2641138"/>
                  </a:cubicBezTo>
                  <a:cubicBezTo>
                    <a:pt x="1319753" y="2568647"/>
                    <a:pt x="1317590" y="2484950"/>
                    <a:pt x="1379782" y="2367478"/>
                  </a:cubicBezTo>
                  <a:close/>
                  <a:moveTo>
                    <a:pt x="2711580" y="1008668"/>
                  </a:moveTo>
                  <a:cubicBezTo>
                    <a:pt x="2717040" y="982948"/>
                    <a:pt x="2742341" y="966493"/>
                    <a:pt x="2768042" y="971963"/>
                  </a:cubicBezTo>
                  <a:cubicBezTo>
                    <a:pt x="2778376" y="974158"/>
                    <a:pt x="3024110" y="1026927"/>
                    <a:pt x="3273406" y="1139841"/>
                  </a:cubicBezTo>
                  <a:cubicBezTo>
                    <a:pt x="3297367" y="1150696"/>
                    <a:pt x="3307999" y="1178918"/>
                    <a:pt x="3297144" y="1202870"/>
                  </a:cubicBezTo>
                  <a:cubicBezTo>
                    <a:pt x="3289182" y="1220459"/>
                    <a:pt x="3271862" y="1230859"/>
                    <a:pt x="3253733" y="1230859"/>
                  </a:cubicBezTo>
                  <a:cubicBezTo>
                    <a:pt x="3247166" y="1230859"/>
                    <a:pt x="3240487" y="1229491"/>
                    <a:pt x="3234115" y="1226608"/>
                  </a:cubicBezTo>
                  <a:cubicBezTo>
                    <a:pt x="2994577" y="1118121"/>
                    <a:pt x="2750712" y="1065659"/>
                    <a:pt x="2748275" y="1065148"/>
                  </a:cubicBezTo>
                  <a:cubicBezTo>
                    <a:pt x="2722556" y="1059678"/>
                    <a:pt x="2706120" y="1034396"/>
                    <a:pt x="2711580" y="1008668"/>
                  </a:cubicBezTo>
                  <a:close/>
                  <a:moveTo>
                    <a:pt x="2754987" y="2791398"/>
                  </a:moveTo>
                  <a:cubicBezTo>
                    <a:pt x="2768914" y="2750029"/>
                    <a:pt x="2788847" y="2714529"/>
                    <a:pt x="2806969" y="2682259"/>
                  </a:cubicBezTo>
                  <a:cubicBezTo>
                    <a:pt x="2854650" y="2597371"/>
                    <a:pt x="2889104" y="2536044"/>
                    <a:pt x="2818150" y="2402024"/>
                  </a:cubicBezTo>
                  <a:cubicBezTo>
                    <a:pt x="2671117" y="2124283"/>
                    <a:pt x="2745894" y="1998710"/>
                    <a:pt x="2811871" y="1887926"/>
                  </a:cubicBezTo>
                  <a:cubicBezTo>
                    <a:pt x="2835330" y="1848542"/>
                    <a:pt x="2857478" y="1811344"/>
                    <a:pt x="2870975" y="1767161"/>
                  </a:cubicBezTo>
                  <a:cubicBezTo>
                    <a:pt x="2908596" y="1644064"/>
                    <a:pt x="2777799" y="1477672"/>
                    <a:pt x="2716159" y="1415189"/>
                  </a:cubicBezTo>
                  <a:cubicBezTo>
                    <a:pt x="2651044" y="1411394"/>
                    <a:pt x="2607926" y="1408892"/>
                    <a:pt x="2606200" y="1408792"/>
                  </a:cubicBezTo>
                  <a:cubicBezTo>
                    <a:pt x="2579941" y="1407276"/>
                    <a:pt x="2559896" y="1384747"/>
                    <a:pt x="2561422" y="1358488"/>
                  </a:cubicBezTo>
                  <a:cubicBezTo>
                    <a:pt x="2562947" y="1332229"/>
                    <a:pt x="2585253" y="1312072"/>
                    <a:pt x="2611726" y="1313709"/>
                  </a:cubicBezTo>
                  <a:cubicBezTo>
                    <a:pt x="2640570" y="1315384"/>
                    <a:pt x="3318975" y="1354758"/>
                    <a:pt x="3390106" y="1359837"/>
                  </a:cubicBezTo>
                  <a:cubicBezTo>
                    <a:pt x="3416337" y="1361707"/>
                    <a:pt x="3436084" y="1384496"/>
                    <a:pt x="3434215" y="1410736"/>
                  </a:cubicBezTo>
                  <a:cubicBezTo>
                    <a:pt x="3432420" y="1435814"/>
                    <a:pt x="3411519" y="1454966"/>
                    <a:pt x="3386757" y="1454966"/>
                  </a:cubicBezTo>
                  <a:cubicBezTo>
                    <a:pt x="3385622" y="1454966"/>
                    <a:pt x="3384469" y="1454929"/>
                    <a:pt x="3383316" y="1454845"/>
                  </a:cubicBezTo>
                  <a:cubicBezTo>
                    <a:pt x="3373395" y="1454138"/>
                    <a:pt x="3351015" y="1452724"/>
                    <a:pt x="3319864" y="1450817"/>
                  </a:cubicBezTo>
                  <a:cubicBezTo>
                    <a:pt x="3336216" y="1471300"/>
                    <a:pt x="3353996" y="1495326"/>
                    <a:pt x="3371102" y="1521957"/>
                  </a:cubicBezTo>
                  <a:cubicBezTo>
                    <a:pt x="3446065" y="1638685"/>
                    <a:pt x="3470073" y="1743702"/>
                    <a:pt x="3442456" y="1834087"/>
                  </a:cubicBezTo>
                  <a:cubicBezTo>
                    <a:pt x="3425583" y="1889284"/>
                    <a:pt x="3399408" y="1933244"/>
                    <a:pt x="3374088" y="1975753"/>
                  </a:cubicBezTo>
                  <a:cubicBezTo>
                    <a:pt x="3310753" y="2082109"/>
                    <a:pt x="3260718" y="2166123"/>
                    <a:pt x="3382711" y="2396546"/>
                  </a:cubicBezTo>
                  <a:cubicBezTo>
                    <a:pt x="3477961" y="2576479"/>
                    <a:pt x="3420811" y="2678231"/>
                    <a:pt x="3370395" y="2768002"/>
                  </a:cubicBezTo>
                  <a:cubicBezTo>
                    <a:pt x="3353603" y="2797884"/>
                    <a:pt x="3337586" y="2826706"/>
                    <a:pt x="3326642" y="2858278"/>
                  </a:cubicBezTo>
                  <a:cubicBezTo>
                    <a:pt x="3147688" y="2841421"/>
                    <a:pt x="2973592" y="2819236"/>
                    <a:pt x="2820299" y="2799703"/>
                  </a:cubicBezTo>
                  <a:cubicBezTo>
                    <a:pt x="2798140" y="2796879"/>
                    <a:pt x="2776357" y="2794105"/>
                    <a:pt x="2754987" y="2791398"/>
                  </a:cubicBezTo>
                  <a:close/>
                </a:path>
              </a:pathLst>
            </a:custGeom>
            <a:solidFill>
              <a:srgbClr val="FFFFFF"/>
            </a:solidFill>
            <a:ln w="215900">
              <a:solidFill>
                <a:schemeClr val="bg1"/>
              </a:solidFill>
            </a:ln>
            <a:effectLst>
              <a:outerShdw blurRad="1905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9622093" y="3539648"/>
              <a:ext cx="1999060" cy="1241406"/>
            </a:xfrm>
            <a:custGeom>
              <a:avLst/>
              <a:gdLst>
                <a:gd name="connsiteX0" fmla="*/ 4577801 w 4800605"/>
                <a:gd name="connsiteY0" fmla="*/ 1874457 h 2981151"/>
                <a:gd name="connsiteX1" fmla="*/ 3904921 w 4800605"/>
                <a:gd name="connsiteY1" fmla="*/ 1697649 h 2981151"/>
                <a:gd name="connsiteX2" fmla="*/ 3946091 w 4800605"/>
                <a:gd name="connsiteY2" fmla="*/ 1269452 h 2981151"/>
                <a:gd name="connsiteX3" fmla="*/ 3748931 w 4800605"/>
                <a:gd name="connsiteY3" fmla="*/ 384594 h 2981151"/>
                <a:gd name="connsiteX4" fmla="*/ 3220860 w 4800605"/>
                <a:gd name="connsiteY4" fmla="*/ 26793 h 2981151"/>
                <a:gd name="connsiteX5" fmla="*/ 2520001 w 4800605"/>
                <a:gd name="connsiteY5" fmla="*/ 150106 h 2981151"/>
                <a:gd name="connsiteX6" fmla="*/ 2198941 w 4800605"/>
                <a:gd name="connsiteY6" fmla="*/ 790337 h 2981151"/>
                <a:gd name="connsiteX7" fmla="*/ 2070633 w 4800605"/>
                <a:gd name="connsiteY7" fmla="*/ 678492 h 2981151"/>
                <a:gd name="connsiteX8" fmla="*/ 1431221 w 4800605"/>
                <a:gd name="connsiteY8" fmla="*/ 601009 h 2981151"/>
                <a:gd name="connsiteX9" fmla="*/ 1063346 w 4800605"/>
                <a:gd name="connsiteY9" fmla="*/ 925594 h 2981151"/>
                <a:gd name="connsiteX10" fmla="*/ 984569 w 4800605"/>
                <a:gd name="connsiteY10" fmla="*/ 1346368 h 2981151"/>
                <a:gd name="connsiteX11" fmla="*/ 1005191 w 4800605"/>
                <a:gd name="connsiteY11" fmla="*/ 1518860 h 2981151"/>
                <a:gd name="connsiteX12" fmla="*/ 223471 w 4800605"/>
                <a:gd name="connsiteY12" fmla="*/ 1570112 h 2981151"/>
                <a:gd name="connsiteX13" fmla="*/ 3206 w 4800605"/>
                <a:gd name="connsiteY13" fmla="*/ 1941429 h 2981151"/>
                <a:gd name="connsiteX14" fmla="*/ 100800 w 4800605"/>
                <a:gd name="connsiteY14" fmla="*/ 2252768 h 2981151"/>
                <a:gd name="connsiteX15" fmla="*/ 1197449 w 4800605"/>
                <a:gd name="connsiteY15" fmla="*/ 2711289 h 2981151"/>
                <a:gd name="connsiteX16" fmla="*/ 2372252 w 4800605"/>
                <a:gd name="connsiteY16" fmla="*/ 2846779 h 2981151"/>
                <a:gd name="connsiteX17" fmla="*/ 2808253 w 4800605"/>
                <a:gd name="connsiteY17" fmla="*/ 2894190 h 2981151"/>
                <a:gd name="connsiteX18" fmla="*/ 3826479 w 4800605"/>
                <a:gd name="connsiteY18" fmla="*/ 2981152 h 2981151"/>
                <a:gd name="connsiteX19" fmla="*/ 4648866 w 4800605"/>
                <a:gd name="connsiteY19" fmla="*/ 2778206 h 2981151"/>
                <a:gd name="connsiteX20" fmla="*/ 4800606 w 4800605"/>
                <a:gd name="connsiteY20" fmla="*/ 2427511 h 2981151"/>
                <a:gd name="connsiteX21" fmla="*/ 4577801 w 4800605"/>
                <a:gd name="connsiteY21" fmla="*/ 1874457 h 2981151"/>
                <a:gd name="connsiteX22" fmla="*/ 2496226 w 4800605"/>
                <a:gd name="connsiteY22" fmla="*/ 2277232 h 2981151"/>
                <a:gd name="connsiteX23" fmla="*/ 2519052 w 4800605"/>
                <a:gd name="connsiteY23" fmla="*/ 2340596 h 2981151"/>
                <a:gd name="connsiteX24" fmla="*/ 2475929 w 4800605"/>
                <a:gd name="connsiteY24" fmla="*/ 2367961 h 2981151"/>
                <a:gd name="connsiteX25" fmla="*/ 2455689 w 4800605"/>
                <a:gd name="connsiteY25" fmla="*/ 2363422 h 2981151"/>
                <a:gd name="connsiteX26" fmla="*/ 2253152 w 4800605"/>
                <a:gd name="connsiteY26" fmla="*/ 2366873 h 2981151"/>
                <a:gd name="connsiteX27" fmla="*/ 2196542 w 4800605"/>
                <a:gd name="connsiteY27" fmla="*/ 2330392 h 2981151"/>
                <a:gd name="connsiteX28" fmla="*/ 2232977 w 4800605"/>
                <a:gd name="connsiteY28" fmla="*/ 2273781 h 2981151"/>
                <a:gd name="connsiteX29" fmla="*/ 2496226 w 4800605"/>
                <a:gd name="connsiteY29" fmla="*/ 2277232 h 2981151"/>
                <a:gd name="connsiteX30" fmla="*/ 2067461 w 4800605"/>
                <a:gd name="connsiteY30" fmla="*/ 1025522 h 2981151"/>
                <a:gd name="connsiteX31" fmla="*/ 2022906 w 4800605"/>
                <a:gd name="connsiteY31" fmla="*/ 1076022 h 2981151"/>
                <a:gd name="connsiteX32" fmla="*/ 1518713 w 4800605"/>
                <a:gd name="connsiteY32" fmla="*/ 1164779 h 2981151"/>
                <a:gd name="connsiteX33" fmla="*/ 1505579 w 4800605"/>
                <a:gd name="connsiteY33" fmla="*/ 1166630 h 2981151"/>
                <a:gd name="connsiteX34" fmla="*/ 1459824 w 4800605"/>
                <a:gd name="connsiteY34" fmla="*/ 1132102 h 2981151"/>
                <a:gd name="connsiteX35" fmla="*/ 1492501 w 4800605"/>
                <a:gd name="connsiteY35" fmla="*/ 1073213 h 2981151"/>
                <a:gd name="connsiteX36" fmla="*/ 2016980 w 4800605"/>
                <a:gd name="connsiteY36" fmla="*/ 980958 h 2981151"/>
                <a:gd name="connsiteX37" fmla="*/ 2067461 w 4800605"/>
                <a:gd name="connsiteY37" fmla="*/ 1025522 h 2981151"/>
                <a:gd name="connsiteX38" fmla="*/ 1379782 w 4800605"/>
                <a:gd name="connsiteY38" fmla="*/ 2367478 h 2981151"/>
                <a:gd name="connsiteX39" fmla="*/ 1388405 w 4800605"/>
                <a:gd name="connsiteY39" fmla="*/ 1946685 h 2981151"/>
                <a:gd name="connsiteX40" fmla="*/ 1320037 w 4800605"/>
                <a:gd name="connsiteY40" fmla="*/ 1805010 h 2981151"/>
                <a:gd name="connsiteX41" fmla="*/ 1430765 w 4800605"/>
                <a:gd name="connsiteY41" fmla="*/ 1436930 h 2981151"/>
                <a:gd name="connsiteX42" fmla="*/ 1401241 w 4800605"/>
                <a:gd name="connsiteY42" fmla="*/ 1439972 h 2981151"/>
                <a:gd name="connsiteX43" fmla="*/ 1396274 w 4800605"/>
                <a:gd name="connsiteY43" fmla="*/ 1440223 h 2981151"/>
                <a:gd name="connsiteX44" fmla="*/ 1348956 w 4800605"/>
                <a:gd name="connsiteY44" fmla="*/ 1397509 h 2981151"/>
                <a:gd name="connsiteX45" fmla="*/ 1391419 w 4800605"/>
                <a:gd name="connsiteY45" fmla="*/ 1345224 h 2981151"/>
                <a:gd name="connsiteX46" fmla="*/ 2145828 w 4800605"/>
                <a:gd name="connsiteY46" fmla="*/ 1288344 h 2981151"/>
                <a:gd name="connsiteX47" fmla="*/ 2188189 w 4800605"/>
                <a:gd name="connsiteY47" fmla="*/ 1340712 h 2981151"/>
                <a:gd name="connsiteX48" fmla="*/ 2135820 w 4800605"/>
                <a:gd name="connsiteY48" fmla="*/ 1383073 h 2981151"/>
                <a:gd name="connsiteX49" fmla="*/ 2048355 w 4800605"/>
                <a:gd name="connsiteY49" fmla="*/ 1384082 h 2981151"/>
                <a:gd name="connsiteX50" fmla="*/ 1891518 w 4800605"/>
                <a:gd name="connsiteY50" fmla="*/ 1738093 h 2981151"/>
                <a:gd name="connsiteX51" fmla="*/ 1950622 w 4800605"/>
                <a:gd name="connsiteY51" fmla="*/ 1858858 h 2981151"/>
                <a:gd name="connsiteX52" fmla="*/ 1944343 w 4800605"/>
                <a:gd name="connsiteY52" fmla="*/ 2372956 h 2981151"/>
                <a:gd name="connsiteX53" fmla="*/ 1955524 w 4800605"/>
                <a:gd name="connsiteY53" fmla="*/ 2653191 h 2981151"/>
                <a:gd name="connsiteX54" fmla="*/ 1992331 w 4800605"/>
                <a:gd name="connsiteY54" fmla="*/ 2723844 h 2981151"/>
                <a:gd name="connsiteX55" fmla="*/ 1345056 w 4800605"/>
                <a:gd name="connsiteY55" fmla="*/ 2641138 h 2981151"/>
                <a:gd name="connsiteX56" fmla="*/ 1379782 w 4800605"/>
                <a:gd name="connsiteY56" fmla="*/ 2367478 h 2981151"/>
                <a:gd name="connsiteX57" fmla="*/ 2711580 w 4800605"/>
                <a:gd name="connsiteY57" fmla="*/ 1008668 h 2981151"/>
                <a:gd name="connsiteX58" fmla="*/ 2768042 w 4800605"/>
                <a:gd name="connsiteY58" fmla="*/ 971963 h 2981151"/>
                <a:gd name="connsiteX59" fmla="*/ 3273406 w 4800605"/>
                <a:gd name="connsiteY59" fmla="*/ 1139841 h 2981151"/>
                <a:gd name="connsiteX60" fmla="*/ 3297144 w 4800605"/>
                <a:gd name="connsiteY60" fmla="*/ 1202870 h 2981151"/>
                <a:gd name="connsiteX61" fmla="*/ 3253733 w 4800605"/>
                <a:gd name="connsiteY61" fmla="*/ 1230859 h 2981151"/>
                <a:gd name="connsiteX62" fmla="*/ 3234115 w 4800605"/>
                <a:gd name="connsiteY62" fmla="*/ 1226608 h 2981151"/>
                <a:gd name="connsiteX63" fmla="*/ 2748275 w 4800605"/>
                <a:gd name="connsiteY63" fmla="*/ 1065148 h 2981151"/>
                <a:gd name="connsiteX64" fmla="*/ 2711580 w 4800605"/>
                <a:gd name="connsiteY64" fmla="*/ 1008668 h 2981151"/>
                <a:gd name="connsiteX65" fmla="*/ 2754987 w 4800605"/>
                <a:gd name="connsiteY65" fmla="*/ 2791398 h 2981151"/>
                <a:gd name="connsiteX66" fmla="*/ 2806969 w 4800605"/>
                <a:gd name="connsiteY66" fmla="*/ 2682259 h 2981151"/>
                <a:gd name="connsiteX67" fmla="*/ 2818150 w 4800605"/>
                <a:gd name="connsiteY67" fmla="*/ 2402024 h 2981151"/>
                <a:gd name="connsiteX68" fmla="*/ 2811871 w 4800605"/>
                <a:gd name="connsiteY68" fmla="*/ 1887926 h 2981151"/>
                <a:gd name="connsiteX69" fmla="*/ 2870975 w 4800605"/>
                <a:gd name="connsiteY69" fmla="*/ 1767161 h 2981151"/>
                <a:gd name="connsiteX70" fmla="*/ 2716159 w 4800605"/>
                <a:gd name="connsiteY70" fmla="*/ 1415189 h 2981151"/>
                <a:gd name="connsiteX71" fmla="*/ 2606200 w 4800605"/>
                <a:gd name="connsiteY71" fmla="*/ 1408792 h 2981151"/>
                <a:gd name="connsiteX72" fmla="*/ 2561422 w 4800605"/>
                <a:gd name="connsiteY72" fmla="*/ 1358488 h 2981151"/>
                <a:gd name="connsiteX73" fmla="*/ 2611726 w 4800605"/>
                <a:gd name="connsiteY73" fmla="*/ 1313709 h 2981151"/>
                <a:gd name="connsiteX74" fmla="*/ 3390106 w 4800605"/>
                <a:gd name="connsiteY74" fmla="*/ 1359837 h 2981151"/>
                <a:gd name="connsiteX75" fmla="*/ 3434215 w 4800605"/>
                <a:gd name="connsiteY75" fmla="*/ 1410736 h 2981151"/>
                <a:gd name="connsiteX76" fmla="*/ 3386757 w 4800605"/>
                <a:gd name="connsiteY76" fmla="*/ 1454966 h 2981151"/>
                <a:gd name="connsiteX77" fmla="*/ 3383316 w 4800605"/>
                <a:gd name="connsiteY77" fmla="*/ 1454845 h 2981151"/>
                <a:gd name="connsiteX78" fmla="*/ 3319864 w 4800605"/>
                <a:gd name="connsiteY78" fmla="*/ 1450817 h 2981151"/>
                <a:gd name="connsiteX79" fmla="*/ 3371102 w 4800605"/>
                <a:gd name="connsiteY79" fmla="*/ 1521957 h 2981151"/>
                <a:gd name="connsiteX80" fmla="*/ 3442456 w 4800605"/>
                <a:gd name="connsiteY80" fmla="*/ 1834087 h 2981151"/>
                <a:gd name="connsiteX81" fmla="*/ 3374088 w 4800605"/>
                <a:gd name="connsiteY81" fmla="*/ 1975753 h 2981151"/>
                <a:gd name="connsiteX82" fmla="*/ 3382711 w 4800605"/>
                <a:gd name="connsiteY82" fmla="*/ 2396546 h 2981151"/>
                <a:gd name="connsiteX83" fmla="*/ 3370395 w 4800605"/>
                <a:gd name="connsiteY83" fmla="*/ 2768002 h 2981151"/>
                <a:gd name="connsiteX84" fmla="*/ 3326642 w 4800605"/>
                <a:gd name="connsiteY84" fmla="*/ 2858278 h 2981151"/>
                <a:gd name="connsiteX85" fmla="*/ 2820299 w 4800605"/>
                <a:gd name="connsiteY85" fmla="*/ 2799703 h 2981151"/>
                <a:gd name="connsiteX86" fmla="*/ 2754987 w 4800605"/>
                <a:gd name="connsiteY86" fmla="*/ 2791398 h 298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4800605" h="2981151">
                  <a:moveTo>
                    <a:pt x="4577801" y="1874457"/>
                  </a:moveTo>
                  <a:cubicBezTo>
                    <a:pt x="4358084" y="1687129"/>
                    <a:pt x="4041527" y="1687277"/>
                    <a:pt x="3904921" y="1697649"/>
                  </a:cubicBezTo>
                  <a:cubicBezTo>
                    <a:pt x="3919404" y="1614063"/>
                    <a:pt x="3941942" y="1456910"/>
                    <a:pt x="3946091" y="1269452"/>
                  </a:cubicBezTo>
                  <a:cubicBezTo>
                    <a:pt x="3954323" y="897493"/>
                    <a:pt x="3887982" y="599781"/>
                    <a:pt x="3748931" y="384594"/>
                  </a:cubicBezTo>
                  <a:cubicBezTo>
                    <a:pt x="3626380" y="194950"/>
                    <a:pt x="3448716" y="74566"/>
                    <a:pt x="3220860" y="26793"/>
                  </a:cubicBezTo>
                  <a:cubicBezTo>
                    <a:pt x="2933445" y="-33455"/>
                    <a:pt x="2697655" y="8012"/>
                    <a:pt x="2520001" y="150106"/>
                  </a:cubicBezTo>
                  <a:cubicBezTo>
                    <a:pt x="2295159" y="329937"/>
                    <a:pt x="2222438" y="623454"/>
                    <a:pt x="2198941" y="790337"/>
                  </a:cubicBezTo>
                  <a:cubicBezTo>
                    <a:pt x="2166608" y="754953"/>
                    <a:pt x="2123988" y="715058"/>
                    <a:pt x="2070633" y="678492"/>
                  </a:cubicBezTo>
                  <a:cubicBezTo>
                    <a:pt x="1943571" y="591400"/>
                    <a:pt x="1729500" y="507238"/>
                    <a:pt x="1431221" y="601009"/>
                  </a:cubicBezTo>
                  <a:cubicBezTo>
                    <a:pt x="1262915" y="653899"/>
                    <a:pt x="1139146" y="763110"/>
                    <a:pt x="1063346" y="925594"/>
                  </a:cubicBezTo>
                  <a:cubicBezTo>
                    <a:pt x="992410" y="1077659"/>
                    <a:pt x="981360" y="1238347"/>
                    <a:pt x="984569" y="1346368"/>
                  </a:cubicBezTo>
                  <a:cubicBezTo>
                    <a:pt x="986420" y="1408429"/>
                    <a:pt x="993703" y="1469179"/>
                    <a:pt x="1005191" y="1518860"/>
                  </a:cubicBezTo>
                  <a:cubicBezTo>
                    <a:pt x="830523" y="1477058"/>
                    <a:pt x="464573" y="1417015"/>
                    <a:pt x="223471" y="1570112"/>
                  </a:cubicBezTo>
                  <a:cubicBezTo>
                    <a:pt x="98409" y="1649512"/>
                    <a:pt x="24302" y="1774444"/>
                    <a:pt x="3206" y="1941429"/>
                  </a:cubicBezTo>
                  <a:cubicBezTo>
                    <a:pt x="-10961" y="2053599"/>
                    <a:pt x="21874" y="2158346"/>
                    <a:pt x="100800" y="2252768"/>
                  </a:cubicBezTo>
                  <a:cubicBezTo>
                    <a:pt x="264976" y="2449166"/>
                    <a:pt x="633939" y="2603435"/>
                    <a:pt x="1197449" y="2711289"/>
                  </a:cubicBezTo>
                  <a:cubicBezTo>
                    <a:pt x="1659253" y="2799684"/>
                    <a:pt x="2131718" y="2834119"/>
                    <a:pt x="2372252" y="2846779"/>
                  </a:cubicBezTo>
                  <a:cubicBezTo>
                    <a:pt x="2481147" y="2852509"/>
                    <a:pt x="2632738" y="2871828"/>
                    <a:pt x="2808253" y="2894190"/>
                  </a:cubicBezTo>
                  <a:cubicBezTo>
                    <a:pt x="3120811" y="2934020"/>
                    <a:pt x="3490639" y="2981152"/>
                    <a:pt x="3826479" y="2981152"/>
                  </a:cubicBezTo>
                  <a:cubicBezTo>
                    <a:pt x="4167603" y="2981152"/>
                    <a:pt x="4473649" y="2932513"/>
                    <a:pt x="4648866" y="2778206"/>
                  </a:cubicBezTo>
                  <a:cubicBezTo>
                    <a:pt x="4749558" y="2689542"/>
                    <a:pt x="4800606" y="2571549"/>
                    <a:pt x="4800606" y="2427511"/>
                  </a:cubicBezTo>
                  <a:cubicBezTo>
                    <a:pt x="4800606" y="2186577"/>
                    <a:pt x="4725643" y="2000505"/>
                    <a:pt x="4577801" y="1874457"/>
                  </a:cubicBezTo>
                  <a:close/>
                  <a:moveTo>
                    <a:pt x="2496226" y="2277232"/>
                  </a:moveTo>
                  <a:cubicBezTo>
                    <a:pt x="2520029" y="2288422"/>
                    <a:pt x="2530251" y="2316792"/>
                    <a:pt x="2519052" y="2340596"/>
                  </a:cubicBezTo>
                  <a:cubicBezTo>
                    <a:pt x="2510941" y="2357841"/>
                    <a:pt x="2493807" y="2367961"/>
                    <a:pt x="2475929" y="2367961"/>
                  </a:cubicBezTo>
                  <a:cubicBezTo>
                    <a:pt x="2469139" y="2367961"/>
                    <a:pt x="2462246" y="2366501"/>
                    <a:pt x="2455689" y="2363422"/>
                  </a:cubicBezTo>
                  <a:cubicBezTo>
                    <a:pt x="2412938" y="2343340"/>
                    <a:pt x="2308767" y="2354874"/>
                    <a:pt x="2253152" y="2366873"/>
                  </a:cubicBezTo>
                  <a:cubicBezTo>
                    <a:pt x="2227470" y="2372491"/>
                    <a:pt x="2202104" y="2356092"/>
                    <a:pt x="2196542" y="2330392"/>
                  </a:cubicBezTo>
                  <a:cubicBezTo>
                    <a:pt x="2190979" y="2304700"/>
                    <a:pt x="2207285" y="2279362"/>
                    <a:pt x="2232977" y="2273781"/>
                  </a:cubicBezTo>
                  <a:cubicBezTo>
                    <a:pt x="2250910" y="2269902"/>
                    <a:pt x="2410575" y="2236965"/>
                    <a:pt x="2496226" y="2277232"/>
                  </a:cubicBezTo>
                  <a:close/>
                  <a:moveTo>
                    <a:pt x="2067461" y="1025522"/>
                  </a:moveTo>
                  <a:cubicBezTo>
                    <a:pt x="2069107" y="1051763"/>
                    <a:pt x="2049155" y="1074375"/>
                    <a:pt x="2022906" y="1076022"/>
                  </a:cubicBezTo>
                  <a:cubicBezTo>
                    <a:pt x="2020422" y="1076180"/>
                    <a:pt x="1771507" y="1092449"/>
                    <a:pt x="1518713" y="1164779"/>
                  </a:cubicBezTo>
                  <a:cubicBezTo>
                    <a:pt x="1514332" y="1166035"/>
                    <a:pt x="1509923" y="1166630"/>
                    <a:pt x="1505579" y="1166630"/>
                  </a:cubicBezTo>
                  <a:cubicBezTo>
                    <a:pt x="1484864" y="1166630"/>
                    <a:pt x="1465805" y="1153012"/>
                    <a:pt x="1459824" y="1132102"/>
                  </a:cubicBezTo>
                  <a:cubicBezTo>
                    <a:pt x="1452587" y="1106810"/>
                    <a:pt x="1467219" y="1080440"/>
                    <a:pt x="1492501" y="1073213"/>
                  </a:cubicBezTo>
                  <a:cubicBezTo>
                    <a:pt x="1755620" y="997924"/>
                    <a:pt x="2006432" y="981618"/>
                    <a:pt x="2016980" y="980958"/>
                  </a:cubicBezTo>
                  <a:cubicBezTo>
                    <a:pt x="2043230" y="979255"/>
                    <a:pt x="2065824" y="999273"/>
                    <a:pt x="2067461" y="1025522"/>
                  </a:cubicBezTo>
                  <a:close/>
                  <a:moveTo>
                    <a:pt x="1379782" y="2367478"/>
                  </a:moveTo>
                  <a:cubicBezTo>
                    <a:pt x="1501775" y="2137055"/>
                    <a:pt x="1451740" y="2053041"/>
                    <a:pt x="1388405" y="1946685"/>
                  </a:cubicBezTo>
                  <a:cubicBezTo>
                    <a:pt x="1363085" y="1904166"/>
                    <a:pt x="1336910" y="1860206"/>
                    <a:pt x="1320037" y="1805010"/>
                  </a:cubicBezTo>
                  <a:cubicBezTo>
                    <a:pt x="1279058" y="1670883"/>
                    <a:pt x="1362564" y="1526343"/>
                    <a:pt x="1430765" y="1436930"/>
                  </a:cubicBezTo>
                  <a:cubicBezTo>
                    <a:pt x="1420752" y="1437955"/>
                    <a:pt x="1410862" y="1438972"/>
                    <a:pt x="1401241" y="1439972"/>
                  </a:cubicBezTo>
                  <a:cubicBezTo>
                    <a:pt x="1399576" y="1440139"/>
                    <a:pt x="1397911" y="1440223"/>
                    <a:pt x="1396274" y="1440223"/>
                  </a:cubicBezTo>
                  <a:cubicBezTo>
                    <a:pt x="1372173" y="1440223"/>
                    <a:pt x="1351505" y="1422001"/>
                    <a:pt x="1348956" y="1397509"/>
                  </a:cubicBezTo>
                  <a:cubicBezTo>
                    <a:pt x="1346240" y="1371352"/>
                    <a:pt x="1365253" y="1347940"/>
                    <a:pt x="1391419" y="1345224"/>
                  </a:cubicBezTo>
                  <a:cubicBezTo>
                    <a:pt x="1458168" y="1338294"/>
                    <a:pt x="2046579" y="1277926"/>
                    <a:pt x="2145828" y="1288344"/>
                  </a:cubicBezTo>
                  <a:cubicBezTo>
                    <a:pt x="2171985" y="1291115"/>
                    <a:pt x="2190951" y="1314556"/>
                    <a:pt x="2188189" y="1340712"/>
                  </a:cubicBezTo>
                  <a:cubicBezTo>
                    <a:pt x="2185426" y="1366869"/>
                    <a:pt x="2162032" y="1385752"/>
                    <a:pt x="2135820" y="1383073"/>
                  </a:cubicBezTo>
                  <a:cubicBezTo>
                    <a:pt x="2121090" y="1381487"/>
                    <a:pt x="2090234" y="1382015"/>
                    <a:pt x="2048355" y="1384082"/>
                  </a:cubicBezTo>
                  <a:cubicBezTo>
                    <a:pt x="1987612" y="1444908"/>
                    <a:pt x="1853481" y="1613631"/>
                    <a:pt x="1891518" y="1738093"/>
                  </a:cubicBezTo>
                  <a:cubicBezTo>
                    <a:pt x="1905015" y="1782276"/>
                    <a:pt x="1927163" y="1819474"/>
                    <a:pt x="1950622" y="1858858"/>
                  </a:cubicBezTo>
                  <a:cubicBezTo>
                    <a:pt x="2016599" y="1969642"/>
                    <a:pt x="2091376" y="2095215"/>
                    <a:pt x="1944343" y="2372956"/>
                  </a:cubicBezTo>
                  <a:cubicBezTo>
                    <a:pt x="1873398" y="2506967"/>
                    <a:pt x="1907843" y="2568303"/>
                    <a:pt x="1955524" y="2653191"/>
                  </a:cubicBezTo>
                  <a:cubicBezTo>
                    <a:pt x="1968118" y="2675610"/>
                    <a:pt x="1981001" y="2698639"/>
                    <a:pt x="1992331" y="2723844"/>
                  </a:cubicBezTo>
                  <a:cubicBezTo>
                    <a:pt x="1799691" y="2706243"/>
                    <a:pt x="1573828" y="2680012"/>
                    <a:pt x="1345056" y="2641138"/>
                  </a:cubicBezTo>
                  <a:cubicBezTo>
                    <a:pt x="1319753" y="2568647"/>
                    <a:pt x="1317590" y="2484950"/>
                    <a:pt x="1379782" y="2367478"/>
                  </a:cubicBezTo>
                  <a:close/>
                  <a:moveTo>
                    <a:pt x="2711580" y="1008668"/>
                  </a:moveTo>
                  <a:cubicBezTo>
                    <a:pt x="2717040" y="982948"/>
                    <a:pt x="2742341" y="966493"/>
                    <a:pt x="2768042" y="971963"/>
                  </a:cubicBezTo>
                  <a:cubicBezTo>
                    <a:pt x="2778376" y="974158"/>
                    <a:pt x="3024110" y="1026927"/>
                    <a:pt x="3273406" y="1139841"/>
                  </a:cubicBezTo>
                  <a:cubicBezTo>
                    <a:pt x="3297367" y="1150696"/>
                    <a:pt x="3307999" y="1178918"/>
                    <a:pt x="3297144" y="1202870"/>
                  </a:cubicBezTo>
                  <a:cubicBezTo>
                    <a:pt x="3289182" y="1220459"/>
                    <a:pt x="3271862" y="1230859"/>
                    <a:pt x="3253733" y="1230859"/>
                  </a:cubicBezTo>
                  <a:cubicBezTo>
                    <a:pt x="3247166" y="1230859"/>
                    <a:pt x="3240487" y="1229491"/>
                    <a:pt x="3234115" y="1226608"/>
                  </a:cubicBezTo>
                  <a:cubicBezTo>
                    <a:pt x="2994577" y="1118121"/>
                    <a:pt x="2750712" y="1065659"/>
                    <a:pt x="2748275" y="1065148"/>
                  </a:cubicBezTo>
                  <a:cubicBezTo>
                    <a:pt x="2722556" y="1059678"/>
                    <a:pt x="2706120" y="1034396"/>
                    <a:pt x="2711580" y="1008668"/>
                  </a:cubicBezTo>
                  <a:close/>
                  <a:moveTo>
                    <a:pt x="2754987" y="2791398"/>
                  </a:moveTo>
                  <a:cubicBezTo>
                    <a:pt x="2768914" y="2750029"/>
                    <a:pt x="2788847" y="2714529"/>
                    <a:pt x="2806969" y="2682259"/>
                  </a:cubicBezTo>
                  <a:cubicBezTo>
                    <a:pt x="2854650" y="2597371"/>
                    <a:pt x="2889104" y="2536044"/>
                    <a:pt x="2818150" y="2402024"/>
                  </a:cubicBezTo>
                  <a:cubicBezTo>
                    <a:pt x="2671117" y="2124283"/>
                    <a:pt x="2745894" y="1998710"/>
                    <a:pt x="2811871" y="1887926"/>
                  </a:cubicBezTo>
                  <a:cubicBezTo>
                    <a:pt x="2835330" y="1848542"/>
                    <a:pt x="2857478" y="1811344"/>
                    <a:pt x="2870975" y="1767161"/>
                  </a:cubicBezTo>
                  <a:cubicBezTo>
                    <a:pt x="2908596" y="1644064"/>
                    <a:pt x="2777799" y="1477672"/>
                    <a:pt x="2716159" y="1415189"/>
                  </a:cubicBezTo>
                  <a:cubicBezTo>
                    <a:pt x="2651044" y="1411394"/>
                    <a:pt x="2607926" y="1408892"/>
                    <a:pt x="2606200" y="1408792"/>
                  </a:cubicBezTo>
                  <a:cubicBezTo>
                    <a:pt x="2579941" y="1407276"/>
                    <a:pt x="2559896" y="1384747"/>
                    <a:pt x="2561422" y="1358488"/>
                  </a:cubicBezTo>
                  <a:cubicBezTo>
                    <a:pt x="2562947" y="1332229"/>
                    <a:pt x="2585253" y="1312072"/>
                    <a:pt x="2611726" y="1313709"/>
                  </a:cubicBezTo>
                  <a:cubicBezTo>
                    <a:pt x="2640570" y="1315384"/>
                    <a:pt x="3318975" y="1354758"/>
                    <a:pt x="3390106" y="1359837"/>
                  </a:cubicBezTo>
                  <a:cubicBezTo>
                    <a:pt x="3416337" y="1361707"/>
                    <a:pt x="3436084" y="1384496"/>
                    <a:pt x="3434215" y="1410736"/>
                  </a:cubicBezTo>
                  <a:cubicBezTo>
                    <a:pt x="3432420" y="1435814"/>
                    <a:pt x="3411519" y="1454966"/>
                    <a:pt x="3386757" y="1454966"/>
                  </a:cubicBezTo>
                  <a:cubicBezTo>
                    <a:pt x="3385622" y="1454966"/>
                    <a:pt x="3384469" y="1454929"/>
                    <a:pt x="3383316" y="1454845"/>
                  </a:cubicBezTo>
                  <a:cubicBezTo>
                    <a:pt x="3373395" y="1454138"/>
                    <a:pt x="3351015" y="1452724"/>
                    <a:pt x="3319864" y="1450817"/>
                  </a:cubicBezTo>
                  <a:cubicBezTo>
                    <a:pt x="3336216" y="1471300"/>
                    <a:pt x="3353996" y="1495326"/>
                    <a:pt x="3371102" y="1521957"/>
                  </a:cubicBezTo>
                  <a:cubicBezTo>
                    <a:pt x="3446065" y="1638685"/>
                    <a:pt x="3470073" y="1743702"/>
                    <a:pt x="3442456" y="1834087"/>
                  </a:cubicBezTo>
                  <a:cubicBezTo>
                    <a:pt x="3425583" y="1889284"/>
                    <a:pt x="3399408" y="1933244"/>
                    <a:pt x="3374088" y="1975753"/>
                  </a:cubicBezTo>
                  <a:cubicBezTo>
                    <a:pt x="3310753" y="2082109"/>
                    <a:pt x="3260718" y="2166123"/>
                    <a:pt x="3382711" y="2396546"/>
                  </a:cubicBezTo>
                  <a:cubicBezTo>
                    <a:pt x="3477961" y="2576479"/>
                    <a:pt x="3420811" y="2678231"/>
                    <a:pt x="3370395" y="2768002"/>
                  </a:cubicBezTo>
                  <a:cubicBezTo>
                    <a:pt x="3353603" y="2797884"/>
                    <a:pt x="3337586" y="2826706"/>
                    <a:pt x="3326642" y="2858278"/>
                  </a:cubicBezTo>
                  <a:cubicBezTo>
                    <a:pt x="3147688" y="2841421"/>
                    <a:pt x="2973592" y="2819236"/>
                    <a:pt x="2820299" y="2799703"/>
                  </a:cubicBezTo>
                  <a:cubicBezTo>
                    <a:pt x="2798140" y="2796879"/>
                    <a:pt x="2776357" y="2794105"/>
                    <a:pt x="2754987" y="2791398"/>
                  </a:cubicBezTo>
                  <a:close/>
                </a:path>
              </a:pathLst>
            </a:custGeom>
            <a:solidFill>
              <a:srgbClr val="9F6D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0750809" y="3943954"/>
              <a:ext cx="246047" cy="108246"/>
            </a:xfrm>
            <a:custGeom>
              <a:avLst/>
              <a:gdLst>
                <a:gd name="connsiteX0" fmla="*/ 23948 w 246047"/>
                <a:gd name="connsiteY0" fmla="*/ 437 h 108246"/>
                <a:gd name="connsiteX1" fmla="*/ 234391 w 246047"/>
                <a:gd name="connsiteY1" fmla="*/ 70345 h 108246"/>
                <a:gd name="connsiteX2" fmla="*/ 244276 w 246047"/>
                <a:gd name="connsiteY2" fmla="*/ 96591 h 108246"/>
                <a:gd name="connsiteX3" fmla="*/ 226199 w 246047"/>
                <a:gd name="connsiteY3" fmla="*/ 108246 h 108246"/>
                <a:gd name="connsiteX4" fmla="*/ 218030 w 246047"/>
                <a:gd name="connsiteY4" fmla="*/ 106476 h 108246"/>
                <a:gd name="connsiteX5" fmla="*/ 15717 w 246047"/>
                <a:gd name="connsiteY5" fmla="*/ 39241 h 108246"/>
                <a:gd name="connsiteX6" fmla="*/ 437 w 246047"/>
                <a:gd name="connsiteY6" fmla="*/ 15722 h 108246"/>
                <a:gd name="connsiteX7" fmla="*/ 23948 w 246047"/>
                <a:gd name="connsiteY7" fmla="*/ 437 h 10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47" h="108246">
                  <a:moveTo>
                    <a:pt x="23948" y="437"/>
                  </a:moveTo>
                  <a:cubicBezTo>
                    <a:pt x="28252" y="1351"/>
                    <a:pt x="130580" y="23325"/>
                    <a:pt x="234391" y="70345"/>
                  </a:cubicBezTo>
                  <a:cubicBezTo>
                    <a:pt x="244369" y="74865"/>
                    <a:pt x="248796" y="86617"/>
                    <a:pt x="244276" y="96591"/>
                  </a:cubicBezTo>
                  <a:cubicBezTo>
                    <a:pt x="240961" y="103916"/>
                    <a:pt x="233748" y="108246"/>
                    <a:pt x="226199" y="108246"/>
                  </a:cubicBezTo>
                  <a:cubicBezTo>
                    <a:pt x="223464" y="108246"/>
                    <a:pt x="220683" y="107677"/>
                    <a:pt x="218030" y="106476"/>
                  </a:cubicBezTo>
                  <a:cubicBezTo>
                    <a:pt x="118282" y="61300"/>
                    <a:pt x="16732" y="39454"/>
                    <a:pt x="15717" y="39241"/>
                  </a:cubicBezTo>
                  <a:cubicBezTo>
                    <a:pt x="5007" y="36964"/>
                    <a:pt x="-1837" y="26436"/>
                    <a:pt x="437" y="15722"/>
                  </a:cubicBezTo>
                  <a:cubicBezTo>
                    <a:pt x="2710" y="5012"/>
                    <a:pt x="13246" y="-1840"/>
                    <a:pt x="23948" y="437"/>
                  </a:cubicBezTo>
                  <a:close/>
                </a:path>
              </a:pathLst>
            </a:cu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10229219" y="3948094"/>
              <a:ext cx="253842" cy="77360"/>
            </a:xfrm>
            <a:custGeom>
              <a:avLst/>
              <a:gdLst>
                <a:gd name="connsiteX0" fmla="*/ 232781 w 253842"/>
                <a:gd name="connsiteY0" fmla="*/ 43 h 77360"/>
                <a:gd name="connsiteX1" fmla="*/ 253803 w 253842"/>
                <a:gd name="connsiteY1" fmla="*/ 18600 h 77360"/>
                <a:gd name="connsiteX2" fmla="*/ 235249 w 253842"/>
                <a:gd name="connsiteY2" fmla="*/ 39629 h 77360"/>
                <a:gd name="connsiteX3" fmla="*/ 25294 w 253842"/>
                <a:gd name="connsiteY3" fmla="*/ 76589 h 77360"/>
                <a:gd name="connsiteX4" fmla="*/ 19825 w 253842"/>
                <a:gd name="connsiteY4" fmla="*/ 77360 h 77360"/>
                <a:gd name="connsiteX5" fmla="*/ 771 w 253842"/>
                <a:gd name="connsiteY5" fmla="*/ 62982 h 77360"/>
                <a:gd name="connsiteX6" fmla="*/ 14379 w 253842"/>
                <a:gd name="connsiteY6" fmla="*/ 38460 h 77360"/>
                <a:gd name="connsiteX7" fmla="*/ 232781 w 253842"/>
                <a:gd name="connsiteY7" fmla="*/ 43 h 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842" h="77360">
                  <a:moveTo>
                    <a:pt x="232781" y="43"/>
                  </a:moveTo>
                  <a:cubicBezTo>
                    <a:pt x="243712" y="-666"/>
                    <a:pt x="253121" y="7670"/>
                    <a:pt x="253803" y="18600"/>
                  </a:cubicBezTo>
                  <a:cubicBezTo>
                    <a:pt x="254488" y="29528"/>
                    <a:pt x="246180" y="38944"/>
                    <a:pt x="235249" y="39629"/>
                  </a:cubicBezTo>
                  <a:cubicBezTo>
                    <a:pt x="234215" y="39695"/>
                    <a:pt x="130562" y="46470"/>
                    <a:pt x="25294" y="76589"/>
                  </a:cubicBezTo>
                  <a:cubicBezTo>
                    <a:pt x="23470" y="77113"/>
                    <a:pt x="21634" y="77360"/>
                    <a:pt x="19825" y="77360"/>
                  </a:cubicBezTo>
                  <a:cubicBezTo>
                    <a:pt x="11199" y="77360"/>
                    <a:pt x="3262" y="71690"/>
                    <a:pt x="771" y="62982"/>
                  </a:cubicBezTo>
                  <a:cubicBezTo>
                    <a:pt x="-2242" y="52450"/>
                    <a:pt x="3851" y="41469"/>
                    <a:pt x="14379" y="38460"/>
                  </a:cubicBezTo>
                  <a:cubicBezTo>
                    <a:pt x="123946" y="7108"/>
                    <a:pt x="228389" y="318"/>
                    <a:pt x="232781" y="43"/>
                  </a:cubicBezTo>
                  <a:close/>
                </a:path>
              </a:pathLst>
            </a:cu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10167264" y="4075637"/>
              <a:ext cx="366143" cy="598271"/>
            </a:xfrm>
            <a:custGeom>
              <a:avLst/>
              <a:gdLst>
                <a:gd name="connsiteX0" fmla="*/ 324167 w 366143"/>
                <a:gd name="connsiteY0" fmla="*/ 156 h 598271"/>
                <a:gd name="connsiteX1" fmla="*/ 348392 w 366143"/>
                <a:gd name="connsiteY1" fmla="*/ 502 h 598271"/>
                <a:gd name="connsiteX2" fmla="*/ 366032 w 366143"/>
                <a:gd name="connsiteY2" fmla="*/ 22309 h 598271"/>
                <a:gd name="connsiteX3" fmla="*/ 344225 w 366143"/>
                <a:gd name="connsiteY3" fmla="*/ 39949 h 598271"/>
                <a:gd name="connsiteX4" fmla="*/ 307803 w 366143"/>
                <a:gd name="connsiteY4" fmla="*/ 40369 h 598271"/>
                <a:gd name="connsiteX5" fmla="*/ 242493 w 366143"/>
                <a:gd name="connsiteY5" fmla="*/ 187786 h 598271"/>
                <a:gd name="connsiteX6" fmla="*/ 267105 w 366143"/>
                <a:gd name="connsiteY6" fmla="*/ 238075 h 598271"/>
                <a:gd name="connsiteX7" fmla="*/ 264490 w 366143"/>
                <a:gd name="connsiteY7" fmla="*/ 452155 h 598271"/>
                <a:gd name="connsiteX8" fmla="*/ 269146 w 366143"/>
                <a:gd name="connsiteY8" fmla="*/ 568850 h 598271"/>
                <a:gd name="connsiteX9" fmla="*/ 284473 w 366143"/>
                <a:gd name="connsiteY9" fmla="*/ 598271 h 598271"/>
                <a:gd name="connsiteX10" fmla="*/ 14936 w 366143"/>
                <a:gd name="connsiteY10" fmla="*/ 563831 h 598271"/>
                <a:gd name="connsiteX11" fmla="*/ 29397 w 366143"/>
                <a:gd name="connsiteY11" fmla="*/ 449874 h 598271"/>
                <a:gd name="connsiteX12" fmla="*/ 32987 w 366143"/>
                <a:gd name="connsiteY12" fmla="*/ 274648 h 598271"/>
                <a:gd name="connsiteX13" fmla="*/ 4518 w 366143"/>
                <a:gd name="connsiteY13" fmla="*/ 215652 h 598271"/>
                <a:gd name="connsiteX14" fmla="*/ 50627 w 366143"/>
                <a:gd name="connsiteY14" fmla="*/ 62376 h 598271"/>
                <a:gd name="connsiteX15" fmla="*/ 38332 w 366143"/>
                <a:gd name="connsiteY15" fmla="*/ 63643 h 598271"/>
                <a:gd name="connsiteX16" fmla="*/ 36264 w 366143"/>
                <a:gd name="connsiteY16" fmla="*/ 63747 h 598271"/>
                <a:gd name="connsiteX17" fmla="*/ 16560 w 366143"/>
                <a:gd name="connsiteY17" fmla="*/ 45961 h 598271"/>
                <a:gd name="connsiteX18" fmla="*/ 34242 w 366143"/>
                <a:gd name="connsiteY18" fmla="*/ 24188 h 598271"/>
                <a:gd name="connsiteX19" fmla="*/ 324167 w 366143"/>
                <a:gd name="connsiteY19" fmla="*/ 156 h 59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6143" h="598271">
                  <a:moveTo>
                    <a:pt x="324167" y="156"/>
                  </a:moveTo>
                  <a:cubicBezTo>
                    <a:pt x="334877" y="-122"/>
                    <a:pt x="343226" y="-40"/>
                    <a:pt x="348392" y="502"/>
                  </a:cubicBezTo>
                  <a:cubicBezTo>
                    <a:pt x="359284" y="1656"/>
                    <a:pt x="367182" y="11417"/>
                    <a:pt x="366032" y="22309"/>
                  </a:cubicBezTo>
                  <a:cubicBezTo>
                    <a:pt x="364881" y="33201"/>
                    <a:pt x="355140" y="41065"/>
                    <a:pt x="344225" y="39949"/>
                  </a:cubicBezTo>
                  <a:cubicBezTo>
                    <a:pt x="338091" y="39289"/>
                    <a:pt x="325242" y="39509"/>
                    <a:pt x="307803" y="40369"/>
                  </a:cubicBezTo>
                  <a:cubicBezTo>
                    <a:pt x="282508" y="65698"/>
                    <a:pt x="226653" y="135958"/>
                    <a:pt x="242493" y="187786"/>
                  </a:cubicBezTo>
                  <a:cubicBezTo>
                    <a:pt x="248113" y="206185"/>
                    <a:pt x="257336" y="221675"/>
                    <a:pt x="267105" y="238075"/>
                  </a:cubicBezTo>
                  <a:cubicBezTo>
                    <a:pt x="294579" y="284207"/>
                    <a:pt x="325717" y="336498"/>
                    <a:pt x="264490" y="452155"/>
                  </a:cubicBezTo>
                  <a:cubicBezTo>
                    <a:pt x="234947" y="507959"/>
                    <a:pt x="249291" y="533501"/>
                    <a:pt x="269146" y="568850"/>
                  </a:cubicBezTo>
                  <a:cubicBezTo>
                    <a:pt x="274390" y="578185"/>
                    <a:pt x="279755" y="587775"/>
                    <a:pt x="284473" y="598271"/>
                  </a:cubicBezTo>
                  <a:cubicBezTo>
                    <a:pt x="204254" y="590941"/>
                    <a:pt x="110201" y="580018"/>
                    <a:pt x="14936" y="563831"/>
                  </a:cubicBezTo>
                  <a:cubicBezTo>
                    <a:pt x="4399" y="533644"/>
                    <a:pt x="3499" y="498791"/>
                    <a:pt x="29397" y="449874"/>
                  </a:cubicBezTo>
                  <a:cubicBezTo>
                    <a:pt x="80197" y="353921"/>
                    <a:pt x="59361" y="318936"/>
                    <a:pt x="32987" y="274648"/>
                  </a:cubicBezTo>
                  <a:cubicBezTo>
                    <a:pt x="22444" y="256942"/>
                    <a:pt x="11544" y="238636"/>
                    <a:pt x="4518" y="215652"/>
                  </a:cubicBezTo>
                  <a:cubicBezTo>
                    <a:pt x="-12547" y="159799"/>
                    <a:pt x="22227" y="99609"/>
                    <a:pt x="50627" y="62376"/>
                  </a:cubicBezTo>
                  <a:cubicBezTo>
                    <a:pt x="46457" y="62803"/>
                    <a:pt x="42339" y="63227"/>
                    <a:pt x="38332" y="63643"/>
                  </a:cubicBezTo>
                  <a:cubicBezTo>
                    <a:pt x="37639" y="63712"/>
                    <a:pt x="36946" y="63747"/>
                    <a:pt x="36264" y="63747"/>
                  </a:cubicBezTo>
                  <a:cubicBezTo>
                    <a:pt x="26228" y="63747"/>
                    <a:pt x="17621" y="56159"/>
                    <a:pt x="16560" y="45961"/>
                  </a:cubicBezTo>
                  <a:cubicBezTo>
                    <a:pt x="15429" y="35068"/>
                    <a:pt x="23346" y="25319"/>
                    <a:pt x="34242" y="24188"/>
                  </a:cubicBezTo>
                  <a:cubicBezTo>
                    <a:pt x="58563" y="21663"/>
                    <a:pt x="249201" y="2101"/>
                    <a:pt x="324167" y="156"/>
                  </a:cubicBezTo>
                  <a:close/>
                </a:path>
              </a:pathLst>
            </a:custGeom>
            <a:solidFill>
              <a:srgbClr val="F9D479"/>
            </a:solidFill>
            <a:ln w="25400" cap="flat">
              <a:solidFill>
                <a:srgbClr val="F9D4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10688682" y="4086662"/>
              <a:ext cx="371532" cy="643226"/>
            </a:xfrm>
            <a:custGeom>
              <a:avLst/>
              <a:gdLst>
                <a:gd name="connsiteX0" fmla="*/ 20982 w 371532"/>
                <a:gd name="connsiteY0" fmla="*/ 39 h 643226"/>
                <a:gd name="connsiteX1" fmla="*/ 345113 w 371532"/>
                <a:gd name="connsiteY1" fmla="*/ 19247 h 643226"/>
                <a:gd name="connsiteX2" fmla="*/ 363481 w 371532"/>
                <a:gd name="connsiteY2" fmla="*/ 40443 h 643226"/>
                <a:gd name="connsiteX3" fmla="*/ 343719 w 371532"/>
                <a:gd name="connsiteY3" fmla="*/ 58861 h 643226"/>
                <a:gd name="connsiteX4" fmla="*/ 342286 w 371532"/>
                <a:gd name="connsiteY4" fmla="*/ 58810 h 643226"/>
                <a:gd name="connsiteX5" fmla="*/ 315863 w 371532"/>
                <a:gd name="connsiteY5" fmla="*/ 57133 h 643226"/>
                <a:gd name="connsiteX6" fmla="*/ 337200 w 371532"/>
                <a:gd name="connsiteY6" fmla="*/ 86757 h 643226"/>
                <a:gd name="connsiteX7" fmla="*/ 366913 w 371532"/>
                <a:gd name="connsiteY7" fmla="*/ 216734 h 643226"/>
                <a:gd name="connsiteX8" fmla="*/ 338443 w 371532"/>
                <a:gd name="connsiteY8" fmla="*/ 275726 h 643226"/>
                <a:gd name="connsiteX9" fmla="*/ 342034 w 371532"/>
                <a:gd name="connsiteY9" fmla="*/ 450952 h 643226"/>
                <a:gd name="connsiteX10" fmla="*/ 336905 w 371532"/>
                <a:gd name="connsiteY10" fmla="*/ 605633 h 643226"/>
                <a:gd name="connsiteX11" fmla="*/ 318686 w 371532"/>
                <a:gd name="connsiteY11" fmla="*/ 643226 h 643226"/>
                <a:gd name="connsiteX12" fmla="*/ 107835 w 371532"/>
                <a:gd name="connsiteY12" fmla="*/ 618834 h 643226"/>
                <a:gd name="connsiteX13" fmla="*/ 80638 w 371532"/>
                <a:gd name="connsiteY13" fmla="*/ 615376 h 643226"/>
                <a:gd name="connsiteX14" fmla="*/ 102284 w 371532"/>
                <a:gd name="connsiteY14" fmla="*/ 569928 h 643226"/>
                <a:gd name="connsiteX15" fmla="*/ 106940 w 371532"/>
                <a:gd name="connsiteY15" fmla="*/ 453233 h 643226"/>
                <a:gd name="connsiteX16" fmla="*/ 104326 w 371532"/>
                <a:gd name="connsiteY16" fmla="*/ 239153 h 643226"/>
                <a:gd name="connsiteX17" fmla="*/ 128938 w 371532"/>
                <a:gd name="connsiteY17" fmla="*/ 188864 h 643226"/>
                <a:gd name="connsiteX18" fmla="*/ 64470 w 371532"/>
                <a:gd name="connsiteY18" fmla="*/ 42297 h 643226"/>
                <a:gd name="connsiteX19" fmla="*/ 18680 w 371532"/>
                <a:gd name="connsiteY19" fmla="*/ 39633 h 643226"/>
                <a:gd name="connsiteX20" fmla="*/ 34 w 371532"/>
                <a:gd name="connsiteY20" fmla="*/ 18685 h 643226"/>
                <a:gd name="connsiteX21" fmla="*/ 20982 w 371532"/>
                <a:gd name="connsiteY21" fmla="*/ 39 h 64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532" h="643226">
                  <a:moveTo>
                    <a:pt x="20982" y="39"/>
                  </a:moveTo>
                  <a:cubicBezTo>
                    <a:pt x="32993" y="736"/>
                    <a:pt x="315493" y="17132"/>
                    <a:pt x="345113" y="19247"/>
                  </a:cubicBezTo>
                  <a:cubicBezTo>
                    <a:pt x="356036" y="20026"/>
                    <a:pt x="364259" y="29516"/>
                    <a:pt x="363481" y="40443"/>
                  </a:cubicBezTo>
                  <a:cubicBezTo>
                    <a:pt x="362734" y="50885"/>
                    <a:pt x="354030" y="58861"/>
                    <a:pt x="343719" y="58861"/>
                  </a:cubicBezTo>
                  <a:cubicBezTo>
                    <a:pt x="343246" y="58861"/>
                    <a:pt x="342766" y="58845"/>
                    <a:pt x="342286" y="58810"/>
                  </a:cubicBezTo>
                  <a:cubicBezTo>
                    <a:pt x="338155" y="58516"/>
                    <a:pt x="328835" y="57927"/>
                    <a:pt x="315863" y="57133"/>
                  </a:cubicBezTo>
                  <a:cubicBezTo>
                    <a:pt x="322672" y="65662"/>
                    <a:pt x="330076" y="75667"/>
                    <a:pt x="337200" y="86757"/>
                  </a:cubicBezTo>
                  <a:cubicBezTo>
                    <a:pt x="368416" y="135365"/>
                    <a:pt x="378413" y="179096"/>
                    <a:pt x="366913" y="216734"/>
                  </a:cubicBezTo>
                  <a:cubicBezTo>
                    <a:pt x="359887" y="239719"/>
                    <a:pt x="348987" y="258025"/>
                    <a:pt x="338443" y="275726"/>
                  </a:cubicBezTo>
                  <a:cubicBezTo>
                    <a:pt x="312069" y="320015"/>
                    <a:pt x="291234" y="355000"/>
                    <a:pt x="342034" y="450952"/>
                  </a:cubicBezTo>
                  <a:cubicBezTo>
                    <a:pt x="381698" y="525879"/>
                    <a:pt x="357900" y="568251"/>
                    <a:pt x="336905" y="605633"/>
                  </a:cubicBezTo>
                  <a:cubicBezTo>
                    <a:pt x="329913" y="618076"/>
                    <a:pt x="323243" y="630078"/>
                    <a:pt x="318686" y="643226"/>
                  </a:cubicBezTo>
                  <a:cubicBezTo>
                    <a:pt x="244166" y="636206"/>
                    <a:pt x="171669" y="626968"/>
                    <a:pt x="107835" y="618834"/>
                  </a:cubicBezTo>
                  <a:cubicBezTo>
                    <a:pt x="98608" y="617658"/>
                    <a:pt x="89537" y="616503"/>
                    <a:pt x="80638" y="615376"/>
                  </a:cubicBezTo>
                  <a:cubicBezTo>
                    <a:pt x="86438" y="598149"/>
                    <a:pt x="94738" y="583366"/>
                    <a:pt x="102284" y="569928"/>
                  </a:cubicBezTo>
                  <a:cubicBezTo>
                    <a:pt x="122140" y="534579"/>
                    <a:pt x="136487" y="509041"/>
                    <a:pt x="106940" y="453233"/>
                  </a:cubicBezTo>
                  <a:cubicBezTo>
                    <a:pt x="45713" y="337577"/>
                    <a:pt x="76852" y="285286"/>
                    <a:pt x="104326" y="239153"/>
                  </a:cubicBezTo>
                  <a:cubicBezTo>
                    <a:pt x="114094" y="222753"/>
                    <a:pt x="123317" y="207263"/>
                    <a:pt x="128938" y="188864"/>
                  </a:cubicBezTo>
                  <a:cubicBezTo>
                    <a:pt x="144604" y="137605"/>
                    <a:pt x="90138" y="68316"/>
                    <a:pt x="64470" y="42297"/>
                  </a:cubicBezTo>
                  <a:cubicBezTo>
                    <a:pt x="37354" y="40717"/>
                    <a:pt x="19399" y="39675"/>
                    <a:pt x="18680" y="39633"/>
                  </a:cubicBezTo>
                  <a:cubicBezTo>
                    <a:pt x="7746" y="39002"/>
                    <a:pt x="-601" y="29620"/>
                    <a:pt x="34" y="18685"/>
                  </a:cubicBezTo>
                  <a:cubicBezTo>
                    <a:pt x="669" y="7751"/>
                    <a:pt x="9958" y="-643"/>
                    <a:pt x="20982" y="39"/>
                  </a:cubicBezTo>
                  <a:close/>
                </a:path>
              </a:pathLst>
            </a:custGeom>
            <a:solidFill>
              <a:srgbClr val="F9D479"/>
            </a:solidFill>
            <a:ln w="25400" cap="flat">
              <a:solidFill>
                <a:srgbClr val="F9D4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10536319" y="4479679"/>
              <a:ext cx="136644" cy="46038"/>
            </a:xfrm>
            <a:custGeom>
              <a:avLst/>
              <a:gdLst>
                <a:gd name="connsiteX0" fmla="*/ 59863 w 136644"/>
                <a:gd name="connsiteY0" fmla="*/ 638 h 46038"/>
                <a:gd name="connsiteX1" fmla="*/ 125248 w 136644"/>
                <a:gd name="connsiteY1" fmla="*/ 8250 h 46038"/>
                <a:gd name="connsiteX2" fmla="*/ 134753 w 136644"/>
                <a:gd name="connsiteY2" fmla="*/ 34636 h 46038"/>
                <a:gd name="connsiteX3" fmla="*/ 116796 w 136644"/>
                <a:gd name="connsiteY3" fmla="*/ 46032 h 46038"/>
                <a:gd name="connsiteX4" fmla="*/ 108368 w 136644"/>
                <a:gd name="connsiteY4" fmla="*/ 44142 h 46038"/>
                <a:gd name="connsiteX5" fmla="*/ 24028 w 136644"/>
                <a:gd name="connsiteY5" fmla="*/ 45579 h 46038"/>
                <a:gd name="connsiteX6" fmla="*/ 454 w 136644"/>
                <a:gd name="connsiteY6" fmla="*/ 30387 h 46038"/>
                <a:gd name="connsiteX7" fmla="*/ 15627 w 136644"/>
                <a:gd name="connsiteY7" fmla="*/ 6813 h 46038"/>
                <a:gd name="connsiteX8" fmla="*/ 59863 w 136644"/>
                <a:gd name="connsiteY8" fmla="*/ 638 h 4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44" h="46038">
                  <a:moveTo>
                    <a:pt x="59863" y="638"/>
                  </a:moveTo>
                  <a:cubicBezTo>
                    <a:pt x="81877" y="-896"/>
                    <a:pt x="107415" y="-133"/>
                    <a:pt x="125248" y="8250"/>
                  </a:cubicBezTo>
                  <a:cubicBezTo>
                    <a:pt x="135160" y="12910"/>
                    <a:pt x="139417" y="24724"/>
                    <a:pt x="134753" y="34636"/>
                  </a:cubicBezTo>
                  <a:cubicBezTo>
                    <a:pt x="131376" y="41817"/>
                    <a:pt x="124241" y="46032"/>
                    <a:pt x="116796" y="46032"/>
                  </a:cubicBezTo>
                  <a:cubicBezTo>
                    <a:pt x="113969" y="46032"/>
                    <a:pt x="111098" y="45424"/>
                    <a:pt x="108368" y="44142"/>
                  </a:cubicBezTo>
                  <a:cubicBezTo>
                    <a:pt x="90566" y="35779"/>
                    <a:pt x="47187" y="40582"/>
                    <a:pt x="24028" y="45579"/>
                  </a:cubicBezTo>
                  <a:cubicBezTo>
                    <a:pt x="13333" y="47918"/>
                    <a:pt x="2771" y="41089"/>
                    <a:pt x="454" y="30387"/>
                  </a:cubicBezTo>
                  <a:cubicBezTo>
                    <a:pt x="-1862" y="19689"/>
                    <a:pt x="4928" y="9137"/>
                    <a:pt x="15627" y="6813"/>
                  </a:cubicBezTo>
                  <a:cubicBezTo>
                    <a:pt x="19361" y="6006"/>
                    <a:pt x="37849" y="2173"/>
                    <a:pt x="59863" y="638"/>
                  </a:cubicBezTo>
                  <a:close/>
                </a:path>
              </a:pathLst>
            </a:cu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1712823" y="302415"/>
            <a:ext cx="983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9F6D6A"/>
                </a:solidFill>
                <a:latin typeface="Jumble" panose="02000503000000020004" pitchFamily="2" charset="0"/>
              </a:rPr>
              <a:t>The influence of photo retouching in Chhina </a:t>
            </a:r>
            <a:endParaRPr lang="zh-CN" altLang="en-US" sz="3600" dirty="0">
              <a:solidFill>
                <a:srgbClr val="9F6D6A"/>
              </a:solidFill>
              <a:latin typeface="Jumble" panose="02000503000000020004" pitchFamily="2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166793" y="814009"/>
            <a:ext cx="1111526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On the negative side: over-retouching/excessive photo editing can backfire.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Congenial SemiBold" panose="02000503040000020004" pitchFamily="2" charset="0"/>
              </a:rPr>
              <a:t>1.Low credibility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“</a:t>
            </a:r>
            <a:r>
              <a:rPr lang="zh-CN" altLang="en-US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见光死</a:t>
            </a:r>
            <a:r>
              <a:rPr lang="en-US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”: the phenomenon that netizens retouch their selfies so ridiculously that once they show up in reality, they cannot fake it anymore.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“</a:t>
            </a:r>
            <a:r>
              <a:rPr lang="zh-CN" altLang="en-US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照骗</a:t>
            </a:r>
            <a:r>
              <a:rPr lang="en-US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”and “</a:t>
            </a:r>
            <a:r>
              <a:rPr lang="zh-CN" altLang="en-US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照片</a:t>
            </a:r>
            <a:r>
              <a:rPr lang="en-US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”: both pronounce “</a:t>
            </a:r>
            <a:r>
              <a:rPr lang="en-US" altLang="zh-CN" sz="2400" dirty="0" err="1">
                <a:solidFill>
                  <a:srgbClr val="9F6D6A"/>
                </a:solidFill>
                <a:latin typeface="Congenial SemiBold" panose="02000503040000020004" pitchFamily="2" charset="0"/>
              </a:rPr>
              <a:t>zhaopian</a:t>
            </a:r>
            <a:r>
              <a:rPr lang="en-US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”. The former means fraud using fake photos and the later means photos.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1081484" y="5964259"/>
            <a:ext cx="773776" cy="609667"/>
            <a:chOff x="9622093" y="3539648"/>
            <a:chExt cx="1999060" cy="1241406"/>
          </a:xfrm>
        </p:grpSpPr>
        <p:sp>
          <p:nvSpPr>
            <p:cNvPr id="22" name="任意多边形: 形状 21"/>
            <p:cNvSpPr/>
            <p:nvPr/>
          </p:nvSpPr>
          <p:spPr>
            <a:xfrm>
              <a:off x="9622093" y="3539648"/>
              <a:ext cx="1999060" cy="1241406"/>
            </a:xfrm>
            <a:custGeom>
              <a:avLst/>
              <a:gdLst>
                <a:gd name="connsiteX0" fmla="*/ 4577801 w 4800605"/>
                <a:gd name="connsiteY0" fmla="*/ 1874457 h 2981151"/>
                <a:gd name="connsiteX1" fmla="*/ 3904921 w 4800605"/>
                <a:gd name="connsiteY1" fmla="*/ 1697649 h 2981151"/>
                <a:gd name="connsiteX2" fmla="*/ 3946091 w 4800605"/>
                <a:gd name="connsiteY2" fmla="*/ 1269452 h 2981151"/>
                <a:gd name="connsiteX3" fmla="*/ 3748931 w 4800605"/>
                <a:gd name="connsiteY3" fmla="*/ 384594 h 2981151"/>
                <a:gd name="connsiteX4" fmla="*/ 3220860 w 4800605"/>
                <a:gd name="connsiteY4" fmla="*/ 26793 h 2981151"/>
                <a:gd name="connsiteX5" fmla="*/ 2520001 w 4800605"/>
                <a:gd name="connsiteY5" fmla="*/ 150106 h 2981151"/>
                <a:gd name="connsiteX6" fmla="*/ 2198941 w 4800605"/>
                <a:gd name="connsiteY6" fmla="*/ 790337 h 2981151"/>
                <a:gd name="connsiteX7" fmla="*/ 2070633 w 4800605"/>
                <a:gd name="connsiteY7" fmla="*/ 678492 h 2981151"/>
                <a:gd name="connsiteX8" fmla="*/ 1431221 w 4800605"/>
                <a:gd name="connsiteY8" fmla="*/ 601009 h 2981151"/>
                <a:gd name="connsiteX9" fmla="*/ 1063346 w 4800605"/>
                <a:gd name="connsiteY9" fmla="*/ 925594 h 2981151"/>
                <a:gd name="connsiteX10" fmla="*/ 984569 w 4800605"/>
                <a:gd name="connsiteY10" fmla="*/ 1346368 h 2981151"/>
                <a:gd name="connsiteX11" fmla="*/ 1005191 w 4800605"/>
                <a:gd name="connsiteY11" fmla="*/ 1518860 h 2981151"/>
                <a:gd name="connsiteX12" fmla="*/ 223471 w 4800605"/>
                <a:gd name="connsiteY12" fmla="*/ 1570112 h 2981151"/>
                <a:gd name="connsiteX13" fmla="*/ 3206 w 4800605"/>
                <a:gd name="connsiteY13" fmla="*/ 1941429 h 2981151"/>
                <a:gd name="connsiteX14" fmla="*/ 100800 w 4800605"/>
                <a:gd name="connsiteY14" fmla="*/ 2252768 h 2981151"/>
                <a:gd name="connsiteX15" fmla="*/ 1197449 w 4800605"/>
                <a:gd name="connsiteY15" fmla="*/ 2711289 h 2981151"/>
                <a:gd name="connsiteX16" fmla="*/ 2372252 w 4800605"/>
                <a:gd name="connsiteY16" fmla="*/ 2846779 h 2981151"/>
                <a:gd name="connsiteX17" fmla="*/ 2808253 w 4800605"/>
                <a:gd name="connsiteY17" fmla="*/ 2894190 h 2981151"/>
                <a:gd name="connsiteX18" fmla="*/ 3826479 w 4800605"/>
                <a:gd name="connsiteY18" fmla="*/ 2981152 h 2981151"/>
                <a:gd name="connsiteX19" fmla="*/ 4648866 w 4800605"/>
                <a:gd name="connsiteY19" fmla="*/ 2778206 h 2981151"/>
                <a:gd name="connsiteX20" fmla="*/ 4800606 w 4800605"/>
                <a:gd name="connsiteY20" fmla="*/ 2427511 h 2981151"/>
                <a:gd name="connsiteX21" fmla="*/ 4577801 w 4800605"/>
                <a:gd name="connsiteY21" fmla="*/ 1874457 h 2981151"/>
                <a:gd name="connsiteX22" fmla="*/ 2496226 w 4800605"/>
                <a:gd name="connsiteY22" fmla="*/ 2277232 h 2981151"/>
                <a:gd name="connsiteX23" fmla="*/ 2519052 w 4800605"/>
                <a:gd name="connsiteY23" fmla="*/ 2340596 h 2981151"/>
                <a:gd name="connsiteX24" fmla="*/ 2475929 w 4800605"/>
                <a:gd name="connsiteY24" fmla="*/ 2367961 h 2981151"/>
                <a:gd name="connsiteX25" fmla="*/ 2455689 w 4800605"/>
                <a:gd name="connsiteY25" fmla="*/ 2363422 h 2981151"/>
                <a:gd name="connsiteX26" fmla="*/ 2253152 w 4800605"/>
                <a:gd name="connsiteY26" fmla="*/ 2366873 h 2981151"/>
                <a:gd name="connsiteX27" fmla="*/ 2196542 w 4800605"/>
                <a:gd name="connsiteY27" fmla="*/ 2330392 h 2981151"/>
                <a:gd name="connsiteX28" fmla="*/ 2232977 w 4800605"/>
                <a:gd name="connsiteY28" fmla="*/ 2273781 h 2981151"/>
                <a:gd name="connsiteX29" fmla="*/ 2496226 w 4800605"/>
                <a:gd name="connsiteY29" fmla="*/ 2277232 h 2981151"/>
                <a:gd name="connsiteX30" fmla="*/ 2067461 w 4800605"/>
                <a:gd name="connsiteY30" fmla="*/ 1025522 h 2981151"/>
                <a:gd name="connsiteX31" fmla="*/ 2022906 w 4800605"/>
                <a:gd name="connsiteY31" fmla="*/ 1076022 h 2981151"/>
                <a:gd name="connsiteX32" fmla="*/ 1518713 w 4800605"/>
                <a:gd name="connsiteY32" fmla="*/ 1164779 h 2981151"/>
                <a:gd name="connsiteX33" fmla="*/ 1505579 w 4800605"/>
                <a:gd name="connsiteY33" fmla="*/ 1166630 h 2981151"/>
                <a:gd name="connsiteX34" fmla="*/ 1459824 w 4800605"/>
                <a:gd name="connsiteY34" fmla="*/ 1132102 h 2981151"/>
                <a:gd name="connsiteX35" fmla="*/ 1492501 w 4800605"/>
                <a:gd name="connsiteY35" fmla="*/ 1073213 h 2981151"/>
                <a:gd name="connsiteX36" fmla="*/ 2016980 w 4800605"/>
                <a:gd name="connsiteY36" fmla="*/ 980958 h 2981151"/>
                <a:gd name="connsiteX37" fmla="*/ 2067461 w 4800605"/>
                <a:gd name="connsiteY37" fmla="*/ 1025522 h 2981151"/>
                <a:gd name="connsiteX38" fmla="*/ 1379782 w 4800605"/>
                <a:gd name="connsiteY38" fmla="*/ 2367478 h 2981151"/>
                <a:gd name="connsiteX39" fmla="*/ 1388405 w 4800605"/>
                <a:gd name="connsiteY39" fmla="*/ 1946685 h 2981151"/>
                <a:gd name="connsiteX40" fmla="*/ 1320037 w 4800605"/>
                <a:gd name="connsiteY40" fmla="*/ 1805010 h 2981151"/>
                <a:gd name="connsiteX41" fmla="*/ 1430765 w 4800605"/>
                <a:gd name="connsiteY41" fmla="*/ 1436930 h 2981151"/>
                <a:gd name="connsiteX42" fmla="*/ 1401241 w 4800605"/>
                <a:gd name="connsiteY42" fmla="*/ 1439972 h 2981151"/>
                <a:gd name="connsiteX43" fmla="*/ 1396274 w 4800605"/>
                <a:gd name="connsiteY43" fmla="*/ 1440223 h 2981151"/>
                <a:gd name="connsiteX44" fmla="*/ 1348956 w 4800605"/>
                <a:gd name="connsiteY44" fmla="*/ 1397509 h 2981151"/>
                <a:gd name="connsiteX45" fmla="*/ 1391419 w 4800605"/>
                <a:gd name="connsiteY45" fmla="*/ 1345224 h 2981151"/>
                <a:gd name="connsiteX46" fmla="*/ 2145828 w 4800605"/>
                <a:gd name="connsiteY46" fmla="*/ 1288344 h 2981151"/>
                <a:gd name="connsiteX47" fmla="*/ 2188189 w 4800605"/>
                <a:gd name="connsiteY47" fmla="*/ 1340712 h 2981151"/>
                <a:gd name="connsiteX48" fmla="*/ 2135820 w 4800605"/>
                <a:gd name="connsiteY48" fmla="*/ 1383073 h 2981151"/>
                <a:gd name="connsiteX49" fmla="*/ 2048355 w 4800605"/>
                <a:gd name="connsiteY49" fmla="*/ 1384082 h 2981151"/>
                <a:gd name="connsiteX50" fmla="*/ 1891518 w 4800605"/>
                <a:gd name="connsiteY50" fmla="*/ 1738093 h 2981151"/>
                <a:gd name="connsiteX51" fmla="*/ 1950622 w 4800605"/>
                <a:gd name="connsiteY51" fmla="*/ 1858858 h 2981151"/>
                <a:gd name="connsiteX52" fmla="*/ 1944343 w 4800605"/>
                <a:gd name="connsiteY52" fmla="*/ 2372956 h 2981151"/>
                <a:gd name="connsiteX53" fmla="*/ 1955524 w 4800605"/>
                <a:gd name="connsiteY53" fmla="*/ 2653191 h 2981151"/>
                <a:gd name="connsiteX54" fmla="*/ 1992331 w 4800605"/>
                <a:gd name="connsiteY54" fmla="*/ 2723844 h 2981151"/>
                <a:gd name="connsiteX55" fmla="*/ 1345056 w 4800605"/>
                <a:gd name="connsiteY55" fmla="*/ 2641138 h 2981151"/>
                <a:gd name="connsiteX56" fmla="*/ 1379782 w 4800605"/>
                <a:gd name="connsiteY56" fmla="*/ 2367478 h 2981151"/>
                <a:gd name="connsiteX57" fmla="*/ 2711580 w 4800605"/>
                <a:gd name="connsiteY57" fmla="*/ 1008668 h 2981151"/>
                <a:gd name="connsiteX58" fmla="*/ 2768042 w 4800605"/>
                <a:gd name="connsiteY58" fmla="*/ 971963 h 2981151"/>
                <a:gd name="connsiteX59" fmla="*/ 3273406 w 4800605"/>
                <a:gd name="connsiteY59" fmla="*/ 1139841 h 2981151"/>
                <a:gd name="connsiteX60" fmla="*/ 3297144 w 4800605"/>
                <a:gd name="connsiteY60" fmla="*/ 1202870 h 2981151"/>
                <a:gd name="connsiteX61" fmla="*/ 3253733 w 4800605"/>
                <a:gd name="connsiteY61" fmla="*/ 1230859 h 2981151"/>
                <a:gd name="connsiteX62" fmla="*/ 3234115 w 4800605"/>
                <a:gd name="connsiteY62" fmla="*/ 1226608 h 2981151"/>
                <a:gd name="connsiteX63" fmla="*/ 2748275 w 4800605"/>
                <a:gd name="connsiteY63" fmla="*/ 1065148 h 2981151"/>
                <a:gd name="connsiteX64" fmla="*/ 2711580 w 4800605"/>
                <a:gd name="connsiteY64" fmla="*/ 1008668 h 2981151"/>
                <a:gd name="connsiteX65" fmla="*/ 2754987 w 4800605"/>
                <a:gd name="connsiteY65" fmla="*/ 2791398 h 2981151"/>
                <a:gd name="connsiteX66" fmla="*/ 2806969 w 4800605"/>
                <a:gd name="connsiteY66" fmla="*/ 2682259 h 2981151"/>
                <a:gd name="connsiteX67" fmla="*/ 2818150 w 4800605"/>
                <a:gd name="connsiteY67" fmla="*/ 2402024 h 2981151"/>
                <a:gd name="connsiteX68" fmla="*/ 2811871 w 4800605"/>
                <a:gd name="connsiteY68" fmla="*/ 1887926 h 2981151"/>
                <a:gd name="connsiteX69" fmla="*/ 2870975 w 4800605"/>
                <a:gd name="connsiteY69" fmla="*/ 1767161 h 2981151"/>
                <a:gd name="connsiteX70" fmla="*/ 2716159 w 4800605"/>
                <a:gd name="connsiteY70" fmla="*/ 1415189 h 2981151"/>
                <a:gd name="connsiteX71" fmla="*/ 2606200 w 4800605"/>
                <a:gd name="connsiteY71" fmla="*/ 1408792 h 2981151"/>
                <a:gd name="connsiteX72" fmla="*/ 2561422 w 4800605"/>
                <a:gd name="connsiteY72" fmla="*/ 1358488 h 2981151"/>
                <a:gd name="connsiteX73" fmla="*/ 2611726 w 4800605"/>
                <a:gd name="connsiteY73" fmla="*/ 1313709 h 2981151"/>
                <a:gd name="connsiteX74" fmla="*/ 3390106 w 4800605"/>
                <a:gd name="connsiteY74" fmla="*/ 1359837 h 2981151"/>
                <a:gd name="connsiteX75" fmla="*/ 3434215 w 4800605"/>
                <a:gd name="connsiteY75" fmla="*/ 1410736 h 2981151"/>
                <a:gd name="connsiteX76" fmla="*/ 3386757 w 4800605"/>
                <a:gd name="connsiteY76" fmla="*/ 1454966 h 2981151"/>
                <a:gd name="connsiteX77" fmla="*/ 3383316 w 4800605"/>
                <a:gd name="connsiteY77" fmla="*/ 1454845 h 2981151"/>
                <a:gd name="connsiteX78" fmla="*/ 3319864 w 4800605"/>
                <a:gd name="connsiteY78" fmla="*/ 1450817 h 2981151"/>
                <a:gd name="connsiteX79" fmla="*/ 3371102 w 4800605"/>
                <a:gd name="connsiteY79" fmla="*/ 1521957 h 2981151"/>
                <a:gd name="connsiteX80" fmla="*/ 3442456 w 4800605"/>
                <a:gd name="connsiteY80" fmla="*/ 1834087 h 2981151"/>
                <a:gd name="connsiteX81" fmla="*/ 3374088 w 4800605"/>
                <a:gd name="connsiteY81" fmla="*/ 1975753 h 2981151"/>
                <a:gd name="connsiteX82" fmla="*/ 3382711 w 4800605"/>
                <a:gd name="connsiteY82" fmla="*/ 2396546 h 2981151"/>
                <a:gd name="connsiteX83" fmla="*/ 3370395 w 4800605"/>
                <a:gd name="connsiteY83" fmla="*/ 2768002 h 2981151"/>
                <a:gd name="connsiteX84" fmla="*/ 3326642 w 4800605"/>
                <a:gd name="connsiteY84" fmla="*/ 2858278 h 2981151"/>
                <a:gd name="connsiteX85" fmla="*/ 2820299 w 4800605"/>
                <a:gd name="connsiteY85" fmla="*/ 2799703 h 2981151"/>
                <a:gd name="connsiteX86" fmla="*/ 2754987 w 4800605"/>
                <a:gd name="connsiteY86" fmla="*/ 2791398 h 298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4800605" h="2981151">
                  <a:moveTo>
                    <a:pt x="4577801" y="1874457"/>
                  </a:moveTo>
                  <a:cubicBezTo>
                    <a:pt x="4358084" y="1687129"/>
                    <a:pt x="4041527" y="1687277"/>
                    <a:pt x="3904921" y="1697649"/>
                  </a:cubicBezTo>
                  <a:cubicBezTo>
                    <a:pt x="3919404" y="1614063"/>
                    <a:pt x="3941942" y="1456910"/>
                    <a:pt x="3946091" y="1269452"/>
                  </a:cubicBezTo>
                  <a:cubicBezTo>
                    <a:pt x="3954323" y="897493"/>
                    <a:pt x="3887982" y="599781"/>
                    <a:pt x="3748931" y="384594"/>
                  </a:cubicBezTo>
                  <a:cubicBezTo>
                    <a:pt x="3626380" y="194950"/>
                    <a:pt x="3448716" y="74566"/>
                    <a:pt x="3220860" y="26793"/>
                  </a:cubicBezTo>
                  <a:cubicBezTo>
                    <a:pt x="2933445" y="-33455"/>
                    <a:pt x="2697655" y="8012"/>
                    <a:pt x="2520001" y="150106"/>
                  </a:cubicBezTo>
                  <a:cubicBezTo>
                    <a:pt x="2295159" y="329937"/>
                    <a:pt x="2222438" y="623454"/>
                    <a:pt x="2198941" y="790337"/>
                  </a:cubicBezTo>
                  <a:cubicBezTo>
                    <a:pt x="2166608" y="754953"/>
                    <a:pt x="2123988" y="715058"/>
                    <a:pt x="2070633" y="678492"/>
                  </a:cubicBezTo>
                  <a:cubicBezTo>
                    <a:pt x="1943571" y="591400"/>
                    <a:pt x="1729500" y="507238"/>
                    <a:pt x="1431221" y="601009"/>
                  </a:cubicBezTo>
                  <a:cubicBezTo>
                    <a:pt x="1262915" y="653899"/>
                    <a:pt x="1139146" y="763110"/>
                    <a:pt x="1063346" y="925594"/>
                  </a:cubicBezTo>
                  <a:cubicBezTo>
                    <a:pt x="992410" y="1077659"/>
                    <a:pt x="981360" y="1238347"/>
                    <a:pt x="984569" y="1346368"/>
                  </a:cubicBezTo>
                  <a:cubicBezTo>
                    <a:pt x="986420" y="1408429"/>
                    <a:pt x="993703" y="1469179"/>
                    <a:pt x="1005191" y="1518860"/>
                  </a:cubicBezTo>
                  <a:cubicBezTo>
                    <a:pt x="830523" y="1477058"/>
                    <a:pt x="464573" y="1417015"/>
                    <a:pt x="223471" y="1570112"/>
                  </a:cubicBezTo>
                  <a:cubicBezTo>
                    <a:pt x="98409" y="1649512"/>
                    <a:pt x="24302" y="1774444"/>
                    <a:pt x="3206" y="1941429"/>
                  </a:cubicBezTo>
                  <a:cubicBezTo>
                    <a:pt x="-10961" y="2053599"/>
                    <a:pt x="21874" y="2158346"/>
                    <a:pt x="100800" y="2252768"/>
                  </a:cubicBezTo>
                  <a:cubicBezTo>
                    <a:pt x="264976" y="2449166"/>
                    <a:pt x="633939" y="2603435"/>
                    <a:pt x="1197449" y="2711289"/>
                  </a:cubicBezTo>
                  <a:cubicBezTo>
                    <a:pt x="1659253" y="2799684"/>
                    <a:pt x="2131718" y="2834119"/>
                    <a:pt x="2372252" y="2846779"/>
                  </a:cubicBezTo>
                  <a:cubicBezTo>
                    <a:pt x="2481147" y="2852509"/>
                    <a:pt x="2632738" y="2871828"/>
                    <a:pt x="2808253" y="2894190"/>
                  </a:cubicBezTo>
                  <a:cubicBezTo>
                    <a:pt x="3120811" y="2934020"/>
                    <a:pt x="3490639" y="2981152"/>
                    <a:pt x="3826479" y="2981152"/>
                  </a:cubicBezTo>
                  <a:cubicBezTo>
                    <a:pt x="4167603" y="2981152"/>
                    <a:pt x="4473649" y="2932513"/>
                    <a:pt x="4648866" y="2778206"/>
                  </a:cubicBezTo>
                  <a:cubicBezTo>
                    <a:pt x="4749558" y="2689542"/>
                    <a:pt x="4800606" y="2571549"/>
                    <a:pt x="4800606" y="2427511"/>
                  </a:cubicBezTo>
                  <a:cubicBezTo>
                    <a:pt x="4800606" y="2186577"/>
                    <a:pt x="4725643" y="2000505"/>
                    <a:pt x="4577801" y="1874457"/>
                  </a:cubicBezTo>
                  <a:close/>
                  <a:moveTo>
                    <a:pt x="2496226" y="2277232"/>
                  </a:moveTo>
                  <a:cubicBezTo>
                    <a:pt x="2520029" y="2288422"/>
                    <a:pt x="2530251" y="2316792"/>
                    <a:pt x="2519052" y="2340596"/>
                  </a:cubicBezTo>
                  <a:cubicBezTo>
                    <a:pt x="2510941" y="2357841"/>
                    <a:pt x="2493807" y="2367961"/>
                    <a:pt x="2475929" y="2367961"/>
                  </a:cubicBezTo>
                  <a:cubicBezTo>
                    <a:pt x="2469139" y="2367961"/>
                    <a:pt x="2462246" y="2366501"/>
                    <a:pt x="2455689" y="2363422"/>
                  </a:cubicBezTo>
                  <a:cubicBezTo>
                    <a:pt x="2412938" y="2343340"/>
                    <a:pt x="2308767" y="2354874"/>
                    <a:pt x="2253152" y="2366873"/>
                  </a:cubicBezTo>
                  <a:cubicBezTo>
                    <a:pt x="2227470" y="2372491"/>
                    <a:pt x="2202104" y="2356092"/>
                    <a:pt x="2196542" y="2330392"/>
                  </a:cubicBezTo>
                  <a:cubicBezTo>
                    <a:pt x="2190979" y="2304700"/>
                    <a:pt x="2207285" y="2279362"/>
                    <a:pt x="2232977" y="2273781"/>
                  </a:cubicBezTo>
                  <a:cubicBezTo>
                    <a:pt x="2250910" y="2269902"/>
                    <a:pt x="2410575" y="2236965"/>
                    <a:pt x="2496226" y="2277232"/>
                  </a:cubicBezTo>
                  <a:close/>
                  <a:moveTo>
                    <a:pt x="2067461" y="1025522"/>
                  </a:moveTo>
                  <a:cubicBezTo>
                    <a:pt x="2069107" y="1051763"/>
                    <a:pt x="2049155" y="1074375"/>
                    <a:pt x="2022906" y="1076022"/>
                  </a:cubicBezTo>
                  <a:cubicBezTo>
                    <a:pt x="2020422" y="1076180"/>
                    <a:pt x="1771507" y="1092449"/>
                    <a:pt x="1518713" y="1164779"/>
                  </a:cubicBezTo>
                  <a:cubicBezTo>
                    <a:pt x="1514332" y="1166035"/>
                    <a:pt x="1509923" y="1166630"/>
                    <a:pt x="1505579" y="1166630"/>
                  </a:cubicBezTo>
                  <a:cubicBezTo>
                    <a:pt x="1484864" y="1166630"/>
                    <a:pt x="1465805" y="1153012"/>
                    <a:pt x="1459824" y="1132102"/>
                  </a:cubicBezTo>
                  <a:cubicBezTo>
                    <a:pt x="1452587" y="1106810"/>
                    <a:pt x="1467219" y="1080440"/>
                    <a:pt x="1492501" y="1073213"/>
                  </a:cubicBezTo>
                  <a:cubicBezTo>
                    <a:pt x="1755620" y="997924"/>
                    <a:pt x="2006432" y="981618"/>
                    <a:pt x="2016980" y="980958"/>
                  </a:cubicBezTo>
                  <a:cubicBezTo>
                    <a:pt x="2043230" y="979255"/>
                    <a:pt x="2065824" y="999273"/>
                    <a:pt x="2067461" y="1025522"/>
                  </a:cubicBezTo>
                  <a:close/>
                  <a:moveTo>
                    <a:pt x="1379782" y="2367478"/>
                  </a:moveTo>
                  <a:cubicBezTo>
                    <a:pt x="1501775" y="2137055"/>
                    <a:pt x="1451740" y="2053041"/>
                    <a:pt x="1388405" y="1946685"/>
                  </a:cubicBezTo>
                  <a:cubicBezTo>
                    <a:pt x="1363085" y="1904166"/>
                    <a:pt x="1336910" y="1860206"/>
                    <a:pt x="1320037" y="1805010"/>
                  </a:cubicBezTo>
                  <a:cubicBezTo>
                    <a:pt x="1279058" y="1670883"/>
                    <a:pt x="1362564" y="1526343"/>
                    <a:pt x="1430765" y="1436930"/>
                  </a:cubicBezTo>
                  <a:cubicBezTo>
                    <a:pt x="1420752" y="1437955"/>
                    <a:pt x="1410862" y="1438972"/>
                    <a:pt x="1401241" y="1439972"/>
                  </a:cubicBezTo>
                  <a:cubicBezTo>
                    <a:pt x="1399576" y="1440139"/>
                    <a:pt x="1397911" y="1440223"/>
                    <a:pt x="1396274" y="1440223"/>
                  </a:cubicBezTo>
                  <a:cubicBezTo>
                    <a:pt x="1372173" y="1440223"/>
                    <a:pt x="1351505" y="1422001"/>
                    <a:pt x="1348956" y="1397509"/>
                  </a:cubicBezTo>
                  <a:cubicBezTo>
                    <a:pt x="1346240" y="1371352"/>
                    <a:pt x="1365253" y="1347940"/>
                    <a:pt x="1391419" y="1345224"/>
                  </a:cubicBezTo>
                  <a:cubicBezTo>
                    <a:pt x="1458168" y="1338294"/>
                    <a:pt x="2046579" y="1277926"/>
                    <a:pt x="2145828" y="1288344"/>
                  </a:cubicBezTo>
                  <a:cubicBezTo>
                    <a:pt x="2171985" y="1291115"/>
                    <a:pt x="2190951" y="1314556"/>
                    <a:pt x="2188189" y="1340712"/>
                  </a:cubicBezTo>
                  <a:cubicBezTo>
                    <a:pt x="2185426" y="1366869"/>
                    <a:pt x="2162032" y="1385752"/>
                    <a:pt x="2135820" y="1383073"/>
                  </a:cubicBezTo>
                  <a:cubicBezTo>
                    <a:pt x="2121090" y="1381487"/>
                    <a:pt x="2090234" y="1382015"/>
                    <a:pt x="2048355" y="1384082"/>
                  </a:cubicBezTo>
                  <a:cubicBezTo>
                    <a:pt x="1987612" y="1444908"/>
                    <a:pt x="1853481" y="1613631"/>
                    <a:pt x="1891518" y="1738093"/>
                  </a:cubicBezTo>
                  <a:cubicBezTo>
                    <a:pt x="1905015" y="1782276"/>
                    <a:pt x="1927163" y="1819474"/>
                    <a:pt x="1950622" y="1858858"/>
                  </a:cubicBezTo>
                  <a:cubicBezTo>
                    <a:pt x="2016599" y="1969642"/>
                    <a:pt x="2091376" y="2095215"/>
                    <a:pt x="1944343" y="2372956"/>
                  </a:cubicBezTo>
                  <a:cubicBezTo>
                    <a:pt x="1873398" y="2506967"/>
                    <a:pt x="1907843" y="2568303"/>
                    <a:pt x="1955524" y="2653191"/>
                  </a:cubicBezTo>
                  <a:cubicBezTo>
                    <a:pt x="1968118" y="2675610"/>
                    <a:pt x="1981001" y="2698639"/>
                    <a:pt x="1992331" y="2723844"/>
                  </a:cubicBezTo>
                  <a:cubicBezTo>
                    <a:pt x="1799691" y="2706243"/>
                    <a:pt x="1573828" y="2680012"/>
                    <a:pt x="1345056" y="2641138"/>
                  </a:cubicBezTo>
                  <a:cubicBezTo>
                    <a:pt x="1319753" y="2568647"/>
                    <a:pt x="1317590" y="2484950"/>
                    <a:pt x="1379782" y="2367478"/>
                  </a:cubicBezTo>
                  <a:close/>
                  <a:moveTo>
                    <a:pt x="2711580" y="1008668"/>
                  </a:moveTo>
                  <a:cubicBezTo>
                    <a:pt x="2717040" y="982948"/>
                    <a:pt x="2742341" y="966493"/>
                    <a:pt x="2768042" y="971963"/>
                  </a:cubicBezTo>
                  <a:cubicBezTo>
                    <a:pt x="2778376" y="974158"/>
                    <a:pt x="3024110" y="1026927"/>
                    <a:pt x="3273406" y="1139841"/>
                  </a:cubicBezTo>
                  <a:cubicBezTo>
                    <a:pt x="3297367" y="1150696"/>
                    <a:pt x="3307999" y="1178918"/>
                    <a:pt x="3297144" y="1202870"/>
                  </a:cubicBezTo>
                  <a:cubicBezTo>
                    <a:pt x="3289182" y="1220459"/>
                    <a:pt x="3271862" y="1230859"/>
                    <a:pt x="3253733" y="1230859"/>
                  </a:cubicBezTo>
                  <a:cubicBezTo>
                    <a:pt x="3247166" y="1230859"/>
                    <a:pt x="3240487" y="1229491"/>
                    <a:pt x="3234115" y="1226608"/>
                  </a:cubicBezTo>
                  <a:cubicBezTo>
                    <a:pt x="2994577" y="1118121"/>
                    <a:pt x="2750712" y="1065659"/>
                    <a:pt x="2748275" y="1065148"/>
                  </a:cubicBezTo>
                  <a:cubicBezTo>
                    <a:pt x="2722556" y="1059678"/>
                    <a:pt x="2706120" y="1034396"/>
                    <a:pt x="2711580" y="1008668"/>
                  </a:cubicBezTo>
                  <a:close/>
                  <a:moveTo>
                    <a:pt x="2754987" y="2791398"/>
                  </a:moveTo>
                  <a:cubicBezTo>
                    <a:pt x="2768914" y="2750029"/>
                    <a:pt x="2788847" y="2714529"/>
                    <a:pt x="2806969" y="2682259"/>
                  </a:cubicBezTo>
                  <a:cubicBezTo>
                    <a:pt x="2854650" y="2597371"/>
                    <a:pt x="2889104" y="2536044"/>
                    <a:pt x="2818150" y="2402024"/>
                  </a:cubicBezTo>
                  <a:cubicBezTo>
                    <a:pt x="2671117" y="2124283"/>
                    <a:pt x="2745894" y="1998710"/>
                    <a:pt x="2811871" y="1887926"/>
                  </a:cubicBezTo>
                  <a:cubicBezTo>
                    <a:pt x="2835330" y="1848542"/>
                    <a:pt x="2857478" y="1811344"/>
                    <a:pt x="2870975" y="1767161"/>
                  </a:cubicBezTo>
                  <a:cubicBezTo>
                    <a:pt x="2908596" y="1644064"/>
                    <a:pt x="2777799" y="1477672"/>
                    <a:pt x="2716159" y="1415189"/>
                  </a:cubicBezTo>
                  <a:cubicBezTo>
                    <a:pt x="2651044" y="1411394"/>
                    <a:pt x="2607926" y="1408892"/>
                    <a:pt x="2606200" y="1408792"/>
                  </a:cubicBezTo>
                  <a:cubicBezTo>
                    <a:pt x="2579941" y="1407276"/>
                    <a:pt x="2559896" y="1384747"/>
                    <a:pt x="2561422" y="1358488"/>
                  </a:cubicBezTo>
                  <a:cubicBezTo>
                    <a:pt x="2562947" y="1332229"/>
                    <a:pt x="2585253" y="1312072"/>
                    <a:pt x="2611726" y="1313709"/>
                  </a:cubicBezTo>
                  <a:cubicBezTo>
                    <a:pt x="2640570" y="1315384"/>
                    <a:pt x="3318975" y="1354758"/>
                    <a:pt x="3390106" y="1359837"/>
                  </a:cubicBezTo>
                  <a:cubicBezTo>
                    <a:pt x="3416337" y="1361707"/>
                    <a:pt x="3436084" y="1384496"/>
                    <a:pt x="3434215" y="1410736"/>
                  </a:cubicBezTo>
                  <a:cubicBezTo>
                    <a:pt x="3432420" y="1435814"/>
                    <a:pt x="3411519" y="1454966"/>
                    <a:pt x="3386757" y="1454966"/>
                  </a:cubicBezTo>
                  <a:cubicBezTo>
                    <a:pt x="3385622" y="1454966"/>
                    <a:pt x="3384469" y="1454929"/>
                    <a:pt x="3383316" y="1454845"/>
                  </a:cubicBezTo>
                  <a:cubicBezTo>
                    <a:pt x="3373395" y="1454138"/>
                    <a:pt x="3351015" y="1452724"/>
                    <a:pt x="3319864" y="1450817"/>
                  </a:cubicBezTo>
                  <a:cubicBezTo>
                    <a:pt x="3336216" y="1471300"/>
                    <a:pt x="3353996" y="1495326"/>
                    <a:pt x="3371102" y="1521957"/>
                  </a:cubicBezTo>
                  <a:cubicBezTo>
                    <a:pt x="3446065" y="1638685"/>
                    <a:pt x="3470073" y="1743702"/>
                    <a:pt x="3442456" y="1834087"/>
                  </a:cubicBezTo>
                  <a:cubicBezTo>
                    <a:pt x="3425583" y="1889284"/>
                    <a:pt x="3399408" y="1933244"/>
                    <a:pt x="3374088" y="1975753"/>
                  </a:cubicBezTo>
                  <a:cubicBezTo>
                    <a:pt x="3310753" y="2082109"/>
                    <a:pt x="3260718" y="2166123"/>
                    <a:pt x="3382711" y="2396546"/>
                  </a:cubicBezTo>
                  <a:cubicBezTo>
                    <a:pt x="3477961" y="2576479"/>
                    <a:pt x="3420811" y="2678231"/>
                    <a:pt x="3370395" y="2768002"/>
                  </a:cubicBezTo>
                  <a:cubicBezTo>
                    <a:pt x="3353603" y="2797884"/>
                    <a:pt x="3337586" y="2826706"/>
                    <a:pt x="3326642" y="2858278"/>
                  </a:cubicBezTo>
                  <a:cubicBezTo>
                    <a:pt x="3147688" y="2841421"/>
                    <a:pt x="2973592" y="2819236"/>
                    <a:pt x="2820299" y="2799703"/>
                  </a:cubicBezTo>
                  <a:cubicBezTo>
                    <a:pt x="2798140" y="2796879"/>
                    <a:pt x="2776357" y="2794105"/>
                    <a:pt x="2754987" y="2791398"/>
                  </a:cubicBezTo>
                  <a:close/>
                </a:path>
              </a:pathLst>
            </a:custGeom>
            <a:solidFill>
              <a:srgbClr val="FFFFFF"/>
            </a:solidFill>
            <a:ln w="215900">
              <a:solidFill>
                <a:schemeClr val="bg1"/>
              </a:solidFill>
            </a:ln>
            <a:effectLst>
              <a:outerShdw blurRad="1905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9622093" y="3539648"/>
              <a:ext cx="1999060" cy="1241406"/>
            </a:xfrm>
            <a:custGeom>
              <a:avLst/>
              <a:gdLst>
                <a:gd name="connsiteX0" fmla="*/ 4577801 w 4800605"/>
                <a:gd name="connsiteY0" fmla="*/ 1874457 h 2981151"/>
                <a:gd name="connsiteX1" fmla="*/ 3904921 w 4800605"/>
                <a:gd name="connsiteY1" fmla="*/ 1697649 h 2981151"/>
                <a:gd name="connsiteX2" fmla="*/ 3946091 w 4800605"/>
                <a:gd name="connsiteY2" fmla="*/ 1269452 h 2981151"/>
                <a:gd name="connsiteX3" fmla="*/ 3748931 w 4800605"/>
                <a:gd name="connsiteY3" fmla="*/ 384594 h 2981151"/>
                <a:gd name="connsiteX4" fmla="*/ 3220860 w 4800605"/>
                <a:gd name="connsiteY4" fmla="*/ 26793 h 2981151"/>
                <a:gd name="connsiteX5" fmla="*/ 2520001 w 4800605"/>
                <a:gd name="connsiteY5" fmla="*/ 150106 h 2981151"/>
                <a:gd name="connsiteX6" fmla="*/ 2198941 w 4800605"/>
                <a:gd name="connsiteY6" fmla="*/ 790337 h 2981151"/>
                <a:gd name="connsiteX7" fmla="*/ 2070633 w 4800605"/>
                <a:gd name="connsiteY7" fmla="*/ 678492 h 2981151"/>
                <a:gd name="connsiteX8" fmla="*/ 1431221 w 4800605"/>
                <a:gd name="connsiteY8" fmla="*/ 601009 h 2981151"/>
                <a:gd name="connsiteX9" fmla="*/ 1063346 w 4800605"/>
                <a:gd name="connsiteY9" fmla="*/ 925594 h 2981151"/>
                <a:gd name="connsiteX10" fmla="*/ 984569 w 4800605"/>
                <a:gd name="connsiteY10" fmla="*/ 1346368 h 2981151"/>
                <a:gd name="connsiteX11" fmla="*/ 1005191 w 4800605"/>
                <a:gd name="connsiteY11" fmla="*/ 1518860 h 2981151"/>
                <a:gd name="connsiteX12" fmla="*/ 223471 w 4800605"/>
                <a:gd name="connsiteY12" fmla="*/ 1570112 h 2981151"/>
                <a:gd name="connsiteX13" fmla="*/ 3206 w 4800605"/>
                <a:gd name="connsiteY13" fmla="*/ 1941429 h 2981151"/>
                <a:gd name="connsiteX14" fmla="*/ 100800 w 4800605"/>
                <a:gd name="connsiteY14" fmla="*/ 2252768 h 2981151"/>
                <a:gd name="connsiteX15" fmla="*/ 1197449 w 4800605"/>
                <a:gd name="connsiteY15" fmla="*/ 2711289 h 2981151"/>
                <a:gd name="connsiteX16" fmla="*/ 2372252 w 4800605"/>
                <a:gd name="connsiteY16" fmla="*/ 2846779 h 2981151"/>
                <a:gd name="connsiteX17" fmla="*/ 2808253 w 4800605"/>
                <a:gd name="connsiteY17" fmla="*/ 2894190 h 2981151"/>
                <a:gd name="connsiteX18" fmla="*/ 3826479 w 4800605"/>
                <a:gd name="connsiteY18" fmla="*/ 2981152 h 2981151"/>
                <a:gd name="connsiteX19" fmla="*/ 4648866 w 4800605"/>
                <a:gd name="connsiteY19" fmla="*/ 2778206 h 2981151"/>
                <a:gd name="connsiteX20" fmla="*/ 4800606 w 4800605"/>
                <a:gd name="connsiteY20" fmla="*/ 2427511 h 2981151"/>
                <a:gd name="connsiteX21" fmla="*/ 4577801 w 4800605"/>
                <a:gd name="connsiteY21" fmla="*/ 1874457 h 2981151"/>
                <a:gd name="connsiteX22" fmla="*/ 2496226 w 4800605"/>
                <a:gd name="connsiteY22" fmla="*/ 2277232 h 2981151"/>
                <a:gd name="connsiteX23" fmla="*/ 2519052 w 4800605"/>
                <a:gd name="connsiteY23" fmla="*/ 2340596 h 2981151"/>
                <a:gd name="connsiteX24" fmla="*/ 2475929 w 4800605"/>
                <a:gd name="connsiteY24" fmla="*/ 2367961 h 2981151"/>
                <a:gd name="connsiteX25" fmla="*/ 2455689 w 4800605"/>
                <a:gd name="connsiteY25" fmla="*/ 2363422 h 2981151"/>
                <a:gd name="connsiteX26" fmla="*/ 2253152 w 4800605"/>
                <a:gd name="connsiteY26" fmla="*/ 2366873 h 2981151"/>
                <a:gd name="connsiteX27" fmla="*/ 2196542 w 4800605"/>
                <a:gd name="connsiteY27" fmla="*/ 2330392 h 2981151"/>
                <a:gd name="connsiteX28" fmla="*/ 2232977 w 4800605"/>
                <a:gd name="connsiteY28" fmla="*/ 2273781 h 2981151"/>
                <a:gd name="connsiteX29" fmla="*/ 2496226 w 4800605"/>
                <a:gd name="connsiteY29" fmla="*/ 2277232 h 2981151"/>
                <a:gd name="connsiteX30" fmla="*/ 2067461 w 4800605"/>
                <a:gd name="connsiteY30" fmla="*/ 1025522 h 2981151"/>
                <a:gd name="connsiteX31" fmla="*/ 2022906 w 4800605"/>
                <a:gd name="connsiteY31" fmla="*/ 1076022 h 2981151"/>
                <a:gd name="connsiteX32" fmla="*/ 1518713 w 4800605"/>
                <a:gd name="connsiteY32" fmla="*/ 1164779 h 2981151"/>
                <a:gd name="connsiteX33" fmla="*/ 1505579 w 4800605"/>
                <a:gd name="connsiteY33" fmla="*/ 1166630 h 2981151"/>
                <a:gd name="connsiteX34" fmla="*/ 1459824 w 4800605"/>
                <a:gd name="connsiteY34" fmla="*/ 1132102 h 2981151"/>
                <a:gd name="connsiteX35" fmla="*/ 1492501 w 4800605"/>
                <a:gd name="connsiteY35" fmla="*/ 1073213 h 2981151"/>
                <a:gd name="connsiteX36" fmla="*/ 2016980 w 4800605"/>
                <a:gd name="connsiteY36" fmla="*/ 980958 h 2981151"/>
                <a:gd name="connsiteX37" fmla="*/ 2067461 w 4800605"/>
                <a:gd name="connsiteY37" fmla="*/ 1025522 h 2981151"/>
                <a:gd name="connsiteX38" fmla="*/ 1379782 w 4800605"/>
                <a:gd name="connsiteY38" fmla="*/ 2367478 h 2981151"/>
                <a:gd name="connsiteX39" fmla="*/ 1388405 w 4800605"/>
                <a:gd name="connsiteY39" fmla="*/ 1946685 h 2981151"/>
                <a:gd name="connsiteX40" fmla="*/ 1320037 w 4800605"/>
                <a:gd name="connsiteY40" fmla="*/ 1805010 h 2981151"/>
                <a:gd name="connsiteX41" fmla="*/ 1430765 w 4800605"/>
                <a:gd name="connsiteY41" fmla="*/ 1436930 h 2981151"/>
                <a:gd name="connsiteX42" fmla="*/ 1401241 w 4800605"/>
                <a:gd name="connsiteY42" fmla="*/ 1439972 h 2981151"/>
                <a:gd name="connsiteX43" fmla="*/ 1396274 w 4800605"/>
                <a:gd name="connsiteY43" fmla="*/ 1440223 h 2981151"/>
                <a:gd name="connsiteX44" fmla="*/ 1348956 w 4800605"/>
                <a:gd name="connsiteY44" fmla="*/ 1397509 h 2981151"/>
                <a:gd name="connsiteX45" fmla="*/ 1391419 w 4800605"/>
                <a:gd name="connsiteY45" fmla="*/ 1345224 h 2981151"/>
                <a:gd name="connsiteX46" fmla="*/ 2145828 w 4800605"/>
                <a:gd name="connsiteY46" fmla="*/ 1288344 h 2981151"/>
                <a:gd name="connsiteX47" fmla="*/ 2188189 w 4800605"/>
                <a:gd name="connsiteY47" fmla="*/ 1340712 h 2981151"/>
                <a:gd name="connsiteX48" fmla="*/ 2135820 w 4800605"/>
                <a:gd name="connsiteY48" fmla="*/ 1383073 h 2981151"/>
                <a:gd name="connsiteX49" fmla="*/ 2048355 w 4800605"/>
                <a:gd name="connsiteY49" fmla="*/ 1384082 h 2981151"/>
                <a:gd name="connsiteX50" fmla="*/ 1891518 w 4800605"/>
                <a:gd name="connsiteY50" fmla="*/ 1738093 h 2981151"/>
                <a:gd name="connsiteX51" fmla="*/ 1950622 w 4800605"/>
                <a:gd name="connsiteY51" fmla="*/ 1858858 h 2981151"/>
                <a:gd name="connsiteX52" fmla="*/ 1944343 w 4800605"/>
                <a:gd name="connsiteY52" fmla="*/ 2372956 h 2981151"/>
                <a:gd name="connsiteX53" fmla="*/ 1955524 w 4800605"/>
                <a:gd name="connsiteY53" fmla="*/ 2653191 h 2981151"/>
                <a:gd name="connsiteX54" fmla="*/ 1992331 w 4800605"/>
                <a:gd name="connsiteY54" fmla="*/ 2723844 h 2981151"/>
                <a:gd name="connsiteX55" fmla="*/ 1345056 w 4800605"/>
                <a:gd name="connsiteY55" fmla="*/ 2641138 h 2981151"/>
                <a:gd name="connsiteX56" fmla="*/ 1379782 w 4800605"/>
                <a:gd name="connsiteY56" fmla="*/ 2367478 h 2981151"/>
                <a:gd name="connsiteX57" fmla="*/ 2711580 w 4800605"/>
                <a:gd name="connsiteY57" fmla="*/ 1008668 h 2981151"/>
                <a:gd name="connsiteX58" fmla="*/ 2768042 w 4800605"/>
                <a:gd name="connsiteY58" fmla="*/ 971963 h 2981151"/>
                <a:gd name="connsiteX59" fmla="*/ 3273406 w 4800605"/>
                <a:gd name="connsiteY59" fmla="*/ 1139841 h 2981151"/>
                <a:gd name="connsiteX60" fmla="*/ 3297144 w 4800605"/>
                <a:gd name="connsiteY60" fmla="*/ 1202870 h 2981151"/>
                <a:gd name="connsiteX61" fmla="*/ 3253733 w 4800605"/>
                <a:gd name="connsiteY61" fmla="*/ 1230859 h 2981151"/>
                <a:gd name="connsiteX62" fmla="*/ 3234115 w 4800605"/>
                <a:gd name="connsiteY62" fmla="*/ 1226608 h 2981151"/>
                <a:gd name="connsiteX63" fmla="*/ 2748275 w 4800605"/>
                <a:gd name="connsiteY63" fmla="*/ 1065148 h 2981151"/>
                <a:gd name="connsiteX64" fmla="*/ 2711580 w 4800605"/>
                <a:gd name="connsiteY64" fmla="*/ 1008668 h 2981151"/>
                <a:gd name="connsiteX65" fmla="*/ 2754987 w 4800605"/>
                <a:gd name="connsiteY65" fmla="*/ 2791398 h 2981151"/>
                <a:gd name="connsiteX66" fmla="*/ 2806969 w 4800605"/>
                <a:gd name="connsiteY66" fmla="*/ 2682259 h 2981151"/>
                <a:gd name="connsiteX67" fmla="*/ 2818150 w 4800605"/>
                <a:gd name="connsiteY67" fmla="*/ 2402024 h 2981151"/>
                <a:gd name="connsiteX68" fmla="*/ 2811871 w 4800605"/>
                <a:gd name="connsiteY68" fmla="*/ 1887926 h 2981151"/>
                <a:gd name="connsiteX69" fmla="*/ 2870975 w 4800605"/>
                <a:gd name="connsiteY69" fmla="*/ 1767161 h 2981151"/>
                <a:gd name="connsiteX70" fmla="*/ 2716159 w 4800605"/>
                <a:gd name="connsiteY70" fmla="*/ 1415189 h 2981151"/>
                <a:gd name="connsiteX71" fmla="*/ 2606200 w 4800605"/>
                <a:gd name="connsiteY71" fmla="*/ 1408792 h 2981151"/>
                <a:gd name="connsiteX72" fmla="*/ 2561422 w 4800605"/>
                <a:gd name="connsiteY72" fmla="*/ 1358488 h 2981151"/>
                <a:gd name="connsiteX73" fmla="*/ 2611726 w 4800605"/>
                <a:gd name="connsiteY73" fmla="*/ 1313709 h 2981151"/>
                <a:gd name="connsiteX74" fmla="*/ 3390106 w 4800605"/>
                <a:gd name="connsiteY74" fmla="*/ 1359837 h 2981151"/>
                <a:gd name="connsiteX75" fmla="*/ 3434215 w 4800605"/>
                <a:gd name="connsiteY75" fmla="*/ 1410736 h 2981151"/>
                <a:gd name="connsiteX76" fmla="*/ 3386757 w 4800605"/>
                <a:gd name="connsiteY76" fmla="*/ 1454966 h 2981151"/>
                <a:gd name="connsiteX77" fmla="*/ 3383316 w 4800605"/>
                <a:gd name="connsiteY77" fmla="*/ 1454845 h 2981151"/>
                <a:gd name="connsiteX78" fmla="*/ 3319864 w 4800605"/>
                <a:gd name="connsiteY78" fmla="*/ 1450817 h 2981151"/>
                <a:gd name="connsiteX79" fmla="*/ 3371102 w 4800605"/>
                <a:gd name="connsiteY79" fmla="*/ 1521957 h 2981151"/>
                <a:gd name="connsiteX80" fmla="*/ 3442456 w 4800605"/>
                <a:gd name="connsiteY80" fmla="*/ 1834087 h 2981151"/>
                <a:gd name="connsiteX81" fmla="*/ 3374088 w 4800605"/>
                <a:gd name="connsiteY81" fmla="*/ 1975753 h 2981151"/>
                <a:gd name="connsiteX82" fmla="*/ 3382711 w 4800605"/>
                <a:gd name="connsiteY82" fmla="*/ 2396546 h 2981151"/>
                <a:gd name="connsiteX83" fmla="*/ 3370395 w 4800605"/>
                <a:gd name="connsiteY83" fmla="*/ 2768002 h 2981151"/>
                <a:gd name="connsiteX84" fmla="*/ 3326642 w 4800605"/>
                <a:gd name="connsiteY84" fmla="*/ 2858278 h 2981151"/>
                <a:gd name="connsiteX85" fmla="*/ 2820299 w 4800605"/>
                <a:gd name="connsiteY85" fmla="*/ 2799703 h 2981151"/>
                <a:gd name="connsiteX86" fmla="*/ 2754987 w 4800605"/>
                <a:gd name="connsiteY86" fmla="*/ 2791398 h 298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4800605" h="2981151">
                  <a:moveTo>
                    <a:pt x="4577801" y="1874457"/>
                  </a:moveTo>
                  <a:cubicBezTo>
                    <a:pt x="4358084" y="1687129"/>
                    <a:pt x="4041527" y="1687277"/>
                    <a:pt x="3904921" y="1697649"/>
                  </a:cubicBezTo>
                  <a:cubicBezTo>
                    <a:pt x="3919404" y="1614063"/>
                    <a:pt x="3941942" y="1456910"/>
                    <a:pt x="3946091" y="1269452"/>
                  </a:cubicBezTo>
                  <a:cubicBezTo>
                    <a:pt x="3954323" y="897493"/>
                    <a:pt x="3887982" y="599781"/>
                    <a:pt x="3748931" y="384594"/>
                  </a:cubicBezTo>
                  <a:cubicBezTo>
                    <a:pt x="3626380" y="194950"/>
                    <a:pt x="3448716" y="74566"/>
                    <a:pt x="3220860" y="26793"/>
                  </a:cubicBezTo>
                  <a:cubicBezTo>
                    <a:pt x="2933445" y="-33455"/>
                    <a:pt x="2697655" y="8012"/>
                    <a:pt x="2520001" y="150106"/>
                  </a:cubicBezTo>
                  <a:cubicBezTo>
                    <a:pt x="2295159" y="329937"/>
                    <a:pt x="2222438" y="623454"/>
                    <a:pt x="2198941" y="790337"/>
                  </a:cubicBezTo>
                  <a:cubicBezTo>
                    <a:pt x="2166608" y="754953"/>
                    <a:pt x="2123988" y="715058"/>
                    <a:pt x="2070633" y="678492"/>
                  </a:cubicBezTo>
                  <a:cubicBezTo>
                    <a:pt x="1943571" y="591400"/>
                    <a:pt x="1729500" y="507238"/>
                    <a:pt x="1431221" y="601009"/>
                  </a:cubicBezTo>
                  <a:cubicBezTo>
                    <a:pt x="1262915" y="653899"/>
                    <a:pt x="1139146" y="763110"/>
                    <a:pt x="1063346" y="925594"/>
                  </a:cubicBezTo>
                  <a:cubicBezTo>
                    <a:pt x="992410" y="1077659"/>
                    <a:pt x="981360" y="1238347"/>
                    <a:pt x="984569" y="1346368"/>
                  </a:cubicBezTo>
                  <a:cubicBezTo>
                    <a:pt x="986420" y="1408429"/>
                    <a:pt x="993703" y="1469179"/>
                    <a:pt x="1005191" y="1518860"/>
                  </a:cubicBezTo>
                  <a:cubicBezTo>
                    <a:pt x="830523" y="1477058"/>
                    <a:pt x="464573" y="1417015"/>
                    <a:pt x="223471" y="1570112"/>
                  </a:cubicBezTo>
                  <a:cubicBezTo>
                    <a:pt x="98409" y="1649512"/>
                    <a:pt x="24302" y="1774444"/>
                    <a:pt x="3206" y="1941429"/>
                  </a:cubicBezTo>
                  <a:cubicBezTo>
                    <a:pt x="-10961" y="2053599"/>
                    <a:pt x="21874" y="2158346"/>
                    <a:pt x="100800" y="2252768"/>
                  </a:cubicBezTo>
                  <a:cubicBezTo>
                    <a:pt x="264976" y="2449166"/>
                    <a:pt x="633939" y="2603435"/>
                    <a:pt x="1197449" y="2711289"/>
                  </a:cubicBezTo>
                  <a:cubicBezTo>
                    <a:pt x="1659253" y="2799684"/>
                    <a:pt x="2131718" y="2834119"/>
                    <a:pt x="2372252" y="2846779"/>
                  </a:cubicBezTo>
                  <a:cubicBezTo>
                    <a:pt x="2481147" y="2852509"/>
                    <a:pt x="2632738" y="2871828"/>
                    <a:pt x="2808253" y="2894190"/>
                  </a:cubicBezTo>
                  <a:cubicBezTo>
                    <a:pt x="3120811" y="2934020"/>
                    <a:pt x="3490639" y="2981152"/>
                    <a:pt x="3826479" y="2981152"/>
                  </a:cubicBezTo>
                  <a:cubicBezTo>
                    <a:pt x="4167603" y="2981152"/>
                    <a:pt x="4473649" y="2932513"/>
                    <a:pt x="4648866" y="2778206"/>
                  </a:cubicBezTo>
                  <a:cubicBezTo>
                    <a:pt x="4749558" y="2689542"/>
                    <a:pt x="4800606" y="2571549"/>
                    <a:pt x="4800606" y="2427511"/>
                  </a:cubicBezTo>
                  <a:cubicBezTo>
                    <a:pt x="4800606" y="2186577"/>
                    <a:pt x="4725643" y="2000505"/>
                    <a:pt x="4577801" y="1874457"/>
                  </a:cubicBezTo>
                  <a:close/>
                  <a:moveTo>
                    <a:pt x="2496226" y="2277232"/>
                  </a:moveTo>
                  <a:cubicBezTo>
                    <a:pt x="2520029" y="2288422"/>
                    <a:pt x="2530251" y="2316792"/>
                    <a:pt x="2519052" y="2340596"/>
                  </a:cubicBezTo>
                  <a:cubicBezTo>
                    <a:pt x="2510941" y="2357841"/>
                    <a:pt x="2493807" y="2367961"/>
                    <a:pt x="2475929" y="2367961"/>
                  </a:cubicBezTo>
                  <a:cubicBezTo>
                    <a:pt x="2469139" y="2367961"/>
                    <a:pt x="2462246" y="2366501"/>
                    <a:pt x="2455689" y="2363422"/>
                  </a:cubicBezTo>
                  <a:cubicBezTo>
                    <a:pt x="2412938" y="2343340"/>
                    <a:pt x="2308767" y="2354874"/>
                    <a:pt x="2253152" y="2366873"/>
                  </a:cubicBezTo>
                  <a:cubicBezTo>
                    <a:pt x="2227470" y="2372491"/>
                    <a:pt x="2202104" y="2356092"/>
                    <a:pt x="2196542" y="2330392"/>
                  </a:cubicBezTo>
                  <a:cubicBezTo>
                    <a:pt x="2190979" y="2304700"/>
                    <a:pt x="2207285" y="2279362"/>
                    <a:pt x="2232977" y="2273781"/>
                  </a:cubicBezTo>
                  <a:cubicBezTo>
                    <a:pt x="2250910" y="2269902"/>
                    <a:pt x="2410575" y="2236965"/>
                    <a:pt x="2496226" y="2277232"/>
                  </a:cubicBezTo>
                  <a:close/>
                  <a:moveTo>
                    <a:pt x="2067461" y="1025522"/>
                  </a:moveTo>
                  <a:cubicBezTo>
                    <a:pt x="2069107" y="1051763"/>
                    <a:pt x="2049155" y="1074375"/>
                    <a:pt x="2022906" y="1076022"/>
                  </a:cubicBezTo>
                  <a:cubicBezTo>
                    <a:pt x="2020422" y="1076180"/>
                    <a:pt x="1771507" y="1092449"/>
                    <a:pt x="1518713" y="1164779"/>
                  </a:cubicBezTo>
                  <a:cubicBezTo>
                    <a:pt x="1514332" y="1166035"/>
                    <a:pt x="1509923" y="1166630"/>
                    <a:pt x="1505579" y="1166630"/>
                  </a:cubicBezTo>
                  <a:cubicBezTo>
                    <a:pt x="1484864" y="1166630"/>
                    <a:pt x="1465805" y="1153012"/>
                    <a:pt x="1459824" y="1132102"/>
                  </a:cubicBezTo>
                  <a:cubicBezTo>
                    <a:pt x="1452587" y="1106810"/>
                    <a:pt x="1467219" y="1080440"/>
                    <a:pt x="1492501" y="1073213"/>
                  </a:cubicBezTo>
                  <a:cubicBezTo>
                    <a:pt x="1755620" y="997924"/>
                    <a:pt x="2006432" y="981618"/>
                    <a:pt x="2016980" y="980958"/>
                  </a:cubicBezTo>
                  <a:cubicBezTo>
                    <a:pt x="2043230" y="979255"/>
                    <a:pt x="2065824" y="999273"/>
                    <a:pt x="2067461" y="1025522"/>
                  </a:cubicBezTo>
                  <a:close/>
                  <a:moveTo>
                    <a:pt x="1379782" y="2367478"/>
                  </a:moveTo>
                  <a:cubicBezTo>
                    <a:pt x="1501775" y="2137055"/>
                    <a:pt x="1451740" y="2053041"/>
                    <a:pt x="1388405" y="1946685"/>
                  </a:cubicBezTo>
                  <a:cubicBezTo>
                    <a:pt x="1363085" y="1904166"/>
                    <a:pt x="1336910" y="1860206"/>
                    <a:pt x="1320037" y="1805010"/>
                  </a:cubicBezTo>
                  <a:cubicBezTo>
                    <a:pt x="1279058" y="1670883"/>
                    <a:pt x="1362564" y="1526343"/>
                    <a:pt x="1430765" y="1436930"/>
                  </a:cubicBezTo>
                  <a:cubicBezTo>
                    <a:pt x="1420752" y="1437955"/>
                    <a:pt x="1410862" y="1438972"/>
                    <a:pt x="1401241" y="1439972"/>
                  </a:cubicBezTo>
                  <a:cubicBezTo>
                    <a:pt x="1399576" y="1440139"/>
                    <a:pt x="1397911" y="1440223"/>
                    <a:pt x="1396274" y="1440223"/>
                  </a:cubicBezTo>
                  <a:cubicBezTo>
                    <a:pt x="1372173" y="1440223"/>
                    <a:pt x="1351505" y="1422001"/>
                    <a:pt x="1348956" y="1397509"/>
                  </a:cubicBezTo>
                  <a:cubicBezTo>
                    <a:pt x="1346240" y="1371352"/>
                    <a:pt x="1365253" y="1347940"/>
                    <a:pt x="1391419" y="1345224"/>
                  </a:cubicBezTo>
                  <a:cubicBezTo>
                    <a:pt x="1458168" y="1338294"/>
                    <a:pt x="2046579" y="1277926"/>
                    <a:pt x="2145828" y="1288344"/>
                  </a:cubicBezTo>
                  <a:cubicBezTo>
                    <a:pt x="2171985" y="1291115"/>
                    <a:pt x="2190951" y="1314556"/>
                    <a:pt x="2188189" y="1340712"/>
                  </a:cubicBezTo>
                  <a:cubicBezTo>
                    <a:pt x="2185426" y="1366869"/>
                    <a:pt x="2162032" y="1385752"/>
                    <a:pt x="2135820" y="1383073"/>
                  </a:cubicBezTo>
                  <a:cubicBezTo>
                    <a:pt x="2121090" y="1381487"/>
                    <a:pt x="2090234" y="1382015"/>
                    <a:pt x="2048355" y="1384082"/>
                  </a:cubicBezTo>
                  <a:cubicBezTo>
                    <a:pt x="1987612" y="1444908"/>
                    <a:pt x="1853481" y="1613631"/>
                    <a:pt x="1891518" y="1738093"/>
                  </a:cubicBezTo>
                  <a:cubicBezTo>
                    <a:pt x="1905015" y="1782276"/>
                    <a:pt x="1927163" y="1819474"/>
                    <a:pt x="1950622" y="1858858"/>
                  </a:cubicBezTo>
                  <a:cubicBezTo>
                    <a:pt x="2016599" y="1969642"/>
                    <a:pt x="2091376" y="2095215"/>
                    <a:pt x="1944343" y="2372956"/>
                  </a:cubicBezTo>
                  <a:cubicBezTo>
                    <a:pt x="1873398" y="2506967"/>
                    <a:pt x="1907843" y="2568303"/>
                    <a:pt x="1955524" y="2653191"/>
                  </a:cubicBezTo>
                  <a:cubicBezTo>
                    <a:pt x="1968118" y="2675610"/>
                    <a:pt x="1981001" y="2698639"/>
                    <a:pt x="1992331" y="2723844"/>
                  </a:cubicBezTo>
                  <a:cubicBezTo>
                    <a:pt x="1799691" y="2706243"/>
                    <a:pt x="1573828" y="2680012"/>
                    <a:pt x="1345056" y="2641138"/>
                  </a:cubicBezTo>
                  <a:cubicBezTo>
                    <a:pt x="1319753" y="2568647"/>
                    <a:pt x="1317590" y="2484950"/>
                    <a:pt x="1379782" y="2367478"/>
                  </a:cubicBezTo>
                  <a:close/>
                  <a:moveTo>
                    <a:pt x="2711580" y="1008668"/>
                  </a:moveTo>
                  <a:cubicBezTo>
                    <a:pt x="2717040" y="982948"/>
                    <a:pt x="2742341" y="966493"/>
                    <a:pt x="2768042" y="971963"/>
                  </a:cubicBezTo>
                  <a:cubicBezTo>
                    <a:pt x="2778376" y="974158"/>
                    <a:pt x="3024110" y="1026927"/>
                    <a:pt x="3273406" y="1139841"/>
                  </a:cubicBezTo>
                  <a:cubicBezTo>
                    <a:pt x="3297367" y="1150696"/>
                    <a:pt x="3307999" y="1178918"/>
                    <a:pt x="3297144" y="1202870"/>
                  </a:cubicBezTo>
                  <a:cubicBezTo>
                    <a:pt x="3289182" y="1220459"/>
                    <a:pt x="3271862" y="1230859"/>
                    <a:pt x="3253733" y="1230859"/>
                  </a:cubicBezTo>
                  <a:cubicBezTo>
                    <a:pt x="3247166" y="1230859"/>
                    <a:pt x="3240487" y="1229491"/>
                    <a:pt x="3234115" y="1226608"/>
                  </a:cubicBezTo>
                  <a:cubicBezTo>
                    <a:pt x="2994577" y="1118121"/>
                    <a:pt x="2750712" y="1065659"/>
                    <a:pt x="2748275" y="1065148"/>
                  </a:cubicBezTo>
                  <a:cubicBezTo>
                    <a:pt x="2722556" y="1059678"/>
                    <a:pt x="2706120" y="1034396"/>
                    <a:pt x="2711580" y="1008668"/>
                  </a:cubicBezTo>
                  <a:close/>
                  <a:moveTo>
                    <a:pt x="2754987" y="2791398"/>
                  </a:moveTo>
                  <a:cubicBezTo>
                    <a:pt x="2768914" y="2750029"/>
                    <a:pt x="2788847" y="2714529"/>
                    <a:pt x="2806969" y="2682259"/>
                  </a:cubicBezTo>
                  <a:cubicBezTo>
                    <a:pt x="2854650" y="2597371"/>
                    <a:pt x="2889104" y="2536044"/>
                    <a:pt x="2818150" y="2402024"/>
                  </a:cubicBezTo>
                  <a:cubicBezTo>
                    <a:pt x="2671117" y="2124283"/>
                    <a:pt x="2745894" y="1998710"/>
                    <a:pt x="2811871" y="1887926"/>
                  </a:cubicBezTo>
                  <a:cubicBezTo>
                    <a:pt x="2835330" y="1848542"/>
                    <a:pt x="2857478" y="1811344"/>
                    <a:pt x="2870975" y="1767161"/>
                  </a:cubicBezTo>
                  <a:cubicBezTo>
                    <a:pt x="2908596" y="1644064"/>
                    <a:pt x="2777799" y="1477672"/>
                    <a:pt x="2716159" y="1415189"/>
                  </a:cubicBezTo>
                  <a:cubicBezTo>
                    <a:pt x="2651044" y="1411394"/>
                    <a:pt x="2607926" y="1408892"/>
                    <a:pt x="2606200" y="1408792"/>
                  </a:cubicBezTo>
                  <a:cubicBezTo>
                    <a:pt x="2579941" y="1407276"/>
                    <a:pt x="2559896" y="1384747"/>
                    <a:pt x="2561422" y="1358488"/>
                  </a:cubicBezTo>
                  <a:cubicBezTo>
                    <a:pt x="2562947" y="1332229"/>
                    <a:pt x="2585253" y="1312072"/>
                    <a:pt x="2611726" y="1313709"/>
                  </a:cubicBezTo>
                  <a:cubicBezTo>
                    <a:pt x="2640570" y="1315384"/>
                    <a:pt x="3318975" y="1354758"/>
                    <a:pt x="3390106" y="1359837"/>
                  </a:cubicBezTo>
                  <a:cubicBezTo>
                    <a:pt x="3416337" y="1361707"/>
                    <a:pt x="3436084" y="1384496"/>
                    <a:pt x="3434215" y="1410736"/>
                  </a:cubicBezTo>
                  <a:cubicBezTo>
                    <a:pt x="3432420" y="1435814"/>
                    <a:pt x="3411519" y="1454966"/>
                    <a:pt x="3386757" y="1454966"/>
                  </a:cubicBezTo>
                  <a:cubicBezTo>
                    <a:pt x="3385622" y="1454966"/>
                    <a:pt x="3384469" y="1454929"/>
                    <a:pt x="3383316" y="1454845"/>
                  </a:cubicBezTo>
                  <a:cubicBezTo>
                    <a:pt x="3373395" y="1454138"/>
                    <a:pt x="3351015" y="1452724"/>
                    <a:pt x="3319864" y="1450817"/>
                  </a:cubicBezTo>
                  <a:cubicBezTo>
                    <a:pt x="3336216" y="1471300"/>
                    <a:pt x="3353996" y="1495326"/>
                    <a:pt x="3371102" y="1521957"/>
                  </a:cubicBezTo>
                  <a:cubicBezTo>
                    <a:pt x="3446065" y="1638685"/>
                    <a:pt x="3470073" y="1743702"/>
                    <a:pt x="3442456" y="1834087"/>
                  </a:cubicBezTo>
                  <a:cubicBezTo>
                    <a:pt x="3425583" y="1889284"/>
                    <a:pt x="3399408" y="1933244"/>
                    <a:pt x="3374088" y="1975753"/>
                  </a:cubicBezTo>
                  <a:cubicBezTo>
                    <a:pt x="3310753" y="2082109"/>
                    <a:pt x="3260718" y="2166123"/>
                    <a:pt x="3382711" y="2396546"/>
                  </a:cubicBezTo>
                  <a:cubicBezTo>
                    <a:pt x="3477961" y="2576479"/>
                    <a:pt x="3420811" y="2678231"/>
                    <a:pt x="3370395" y="2768002"/>
                  </a:cubicBezTo>
                  <a:cubicBezTo>
                    <a:pt x="3353603" y="2797884"/>
                    <a:pt x="3337586" y="2826706"/>
                    <a:pt x="3326642" y="2858278"/>
                  </a:cubicBezTo>
                  <a:cubicBezTo>
                    <a:pt x="3147688" y="2841421"/>
                    <a:pt x="2973592" y="2819236"/>
                    <a:pt x="2820299" y="2799703"/>
                  </a:cubicBezTo>
                  <a:cubicBezTo>
                    <a:pt x="2798140" y="2796879"/>
                    <a:pt x="2776357" y="2794105"/>
                    <a:pt x="2754987" y="2791398"/>
                  </a:cubicBezTo>
                  <a:close/>
                </a:path>
              </a:pathLst>
            </a:custGeom>
            <a:solidFill>
              <a:srgbClr val="9F6D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10750809" y="3943954"/>
              <a:ext cx="246047" cy="108246"/>
            </a:xfrm>
            <a:custGeom>
              <a:avLst/>
              <a:gdLst>
                <a:gd name="connsiteX0" fmla="*/ 23948 w 246047"/>
                <a:gd name="connsiteY0" fmla="*/ 437 h 108246"/>
                <a:gd name="connsiteX1" fmla="*/ 234391 w 246047"/>
                <a:gd name="connsiteY1" fmla="*/ 70345 h 108246"/>
                <a:gd name="connsiteX2" fmla="*/ 244276 w 246047"/>
                <a:gd name="connsiteY2" fmla="*/ 96591 h 108246"/>
                <a:gd name="connsiteX3" fmla="*/ 226199 w 246047"/>
                <a:gd name="connsiteY3" fmla="*/ 108246 h 108246"/>
                <a:gd name="connsiteX4" fmla="*/ 218030 w 246047"/>
                <a:gd name="connsiteY4" fmla="*/ 106476 h 108246"/>
                <a:gd name="connsiteX5" fmla="*/ 15717 w 246047"/>
                <a:gd name="connsiteY5" fmla="*/ 39241 h 108246"/>
                <a:gd name="connsiteX6" fmla="*/ 437 w 246047"/>
                <a:gd name="connsiteY6" fmla="*/ 15722 h 108246"/>
                <a:gd name="connsiteX7" fmla="*/ 23948 w 246047"/>
                <a:gd name="connsiteY7" fmla="*/ 437 h 10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47" h="108246">
                  <a:moveTo>
                    <a:pt x="23948" y="437"/>
                  </a:moveTo>
                  <a:cubicBezTo>
                    <a:pt x="28252" y="1351"/>
                    <a:pt x="130580" y="23325"/>
                    <a:pt x="234391" y="70345"/>
                  </a:cubicBezTo>
                  <a:cubicBezTo>
                    <a:pt x="244369" y="74865"/>
                    <a:pt x="248796" y="86617"/>
                    <a:pt x="244276" y="96591"/>
                  </a:cubicBezTo>
                  <a:cubicBezTo>
                    <a:pt x="240961" y="103916"/>
                    <a:pt x="233748" y="108246"/>
                    <a:pt x="226199" y="108246"/>
                  </a:cubicBezTo>
                  <a:cubicBezTo>
                    <a:pt x="223464" y="108246"/>
                    <a:pt x="220683" y="107677"/>
                    <a:pt x="218030" y="106476"/>
                  </a:cubicBezTo>
                  <a:cubicBezTo>
                    <a:pt x="118282" y="61300"/>
                    <a:pt x="16732" y="39454"/>
                    <a:pt x="15717" y="39241"/>
                  </a:cubicBezTo>
                  <a:cubicBezTo>
                    <a:pt x="5007" y="36964"/>
                    <a:pt x="-1837" y="26436"/>
                    <a:pt x="437" y="15722"/>
                  </a:cubicBezTo>
                  <a:cubicBezTo>
                    <a:pt x="2710" y="5012"/>
                    <a:pt x="13246" y="-1840"/>
                    <a:pt x="23948" y="437"/>
                  </a:cubicBezTo>
                  <a:close/>
                </a:path>
              </a:pathLst>
            </a:cu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10229219" y="3948094"/>
              <a:ext cx="253842" cy="77360"/>
            </a:xfrm>
            <a:custGeom>
              <a:avLst/>
              <a:gdLst>
                <a:gd name="connsiteX0" fmla="*/ 232781 w 253842"/>
                <a:gd name="connsiteY0" fmla="*/ 43 h 77360"/>
                <a:gd name="connsiteX1" fmla="*/ 253803 w 253842"/>
                <a:gd name="connsiteY1" fmla="*/ 18600 h 77360"/>
                <a:gd name="connsiteX2" fmla="*/ 235249 w 253842"/>
                <a:gd name="connsiteY2" fmla="*/ 39629 h 77360"/>
                <a:gd name="connsiteX3" fmla="*/ 25294 w 253842"/>
                <a:gd name="connsiteY3" fmla="*/ 76589 h 77360"/>
                <a:gd name="connsiteX4" fmla="*/ 19825 w 253842"/>
                <a:gd name="connsiteY4" fmla="*/ 77360 h 77360"/>
                <a:gd name="connsiteX5" fmla="*/ 771 w 253842"/>
                <a:gd name="connsiteY5" fmla="*/ 62982 h 77360"/>
                <a:gd name="connsiteX6" fmla="*/ 14379 w 253842"/>
                <a:gd name="connsiteY6" fmla="*/ 38460 h 77360"/>
                <a:gd name="connsiteX7" fmla="*/ 232781 w 253842"/>
                <a:gd name="connsiteY7" fmla="*/ 43 h 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842" h="77360">
                  <a:moveTo>
                    <a:pt x="232781" y="43"/>
                  </a:moveTo>
                  <a:cubicBezTo>
                    <a:pt x="243712" y="-666"/>
                    <a:pt x="253121" y="7670"/>
                    <a:pt x="253803" y="18600"/>
                  </a:cubicBezTo>
                  <a:cubicBezTo>
                    <a:pt x="254488" y="29528"/>
                    <a:pt x="246180" y="38944"/>
                    <a:pt x="235249" y="39629"/>
                  </a:cubicBezTo>
                  <a:cubicBezTo>
                    <a:pt x="234215" y="39695"/>
                    <a:pt x="130562" y="46470"/>
                    <a:pt x="25294" y="76589"/>
                  </a:cubicBezTo>
                  <a:cubicBezTo>
                    <a:pt x="23470" y="77113"/>
                    <a:pt x="21634" y="77360"/>
                    <a:pt x="19825" y="77360"/>
                  </a:cubicBezTo>
                  <a:cubicBezTo>
                    <a:pt x="11199" y="77360"/>
                    <a:pt x="3262" y="71690"/>
                    <a:pt x="771" y="62982"/>
                  </a:cubicBezTo>
                  <a:cubicBezTo>
                    <a:pt x="-2242" y="52450"/>
                    <a:pt x="3851" y="41469"/>
                    <a:pt x="14379" y="38460"/>
                  </a:cubicBezTo>
                  <a:cubicBezTo>
                    <a:pt x="123946" y="7108"/>
                    <a:pt x="228389" y="318"/>
                    <a:pt x="232781" y="43"/>
                  </a:cubicBezTo>
                  <a:close/>
                </a:path>
              </a:pathLst>
            </a:cu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10167264" y="4075637"/>
              <a:ext cx="366143" cy="598271"/>
            </a:xfrm>
            <a:custGeom>
              <a:avLst/>
              <a:gdLst>
                <a:gd name="connsiteX0" fmla="*/ 324167 w 366143"/>
                <a:gd name="connsiteY0" fmla="*/ 156 h 598271"/>
                <a:gd name="connsiteX1" fmla="*/ 348392 w 366143"/>
                <a:gd name="connsiteY1" fmla="*/ 502 h 598271"/>
                <a:gd name="connsiteX2" fmla="*/ 366032 w 366143"/>
                <a:gd name="connsiteY2" fmla="*/ 22309 h 598271"/>
                <a:gd name="connsiteX3" fmla="*/ 344225 w 366143"/>
                <a:gd name="connsiteY3" fmla="*/ 39949 h 598271"/>
                <a:gd name="connsiteX4" fmla="*/ 307803 w 366143"/>
                <a:gd name="connsiteY4" fmla="*/ 40369 h 598271"/>
                <a:gd name="connsiteX5" fmla="*/ 242493 w 366143"/>
                <a:gd name="connsiteY5" fmla="*/ 187786 h 598271"/>
                <a:gd name="connsiteX6" fmla="*/ 267105 w 366143"/>
                <a:gd name="connsiteY6" fmla="*/ 238075 h 598271"/>
                <a:gd name="connsiteX7" fmla="*/ 264490 w 366143"/>
                <a:gd name="connsiteY7" fmla="*/ 452155 h 598271"/>
                <a:gd name="connsiteX8" fmla="*/ 269146 w 366143"/>
                <a:gd name="connsiteY8" fmla="*/ 568850 h 598271"/>
                <a:gd name="connsiteX9" fmla="*/ 284473 w 366143"/>
                <a:gd name="connsiteY9" fmla="*/ 598271 h 598271"/>
                <a:gd name="connsiteX10" fmla="*/ 14936 w 366143"/>
                <a:gd name="connsiteY10" fmla="*/ 563831 h 598271"/>
                <a:gd name="connsiteX11" fmla="*/ 29397 w 366143"/>
                <a:gd name="connsiteY11" fmla="*/ 449874 h 598271"/>
                <a:gd name="connsiteX12" fmla="*/ 32987 w 366143"/>
                <a:gd name="connsiteY12" fmla="*/ 274648 h 598271"/>
                <a:gd name="connsiteX13" fmla="*/ 4518 w 366143"/>
                <a:gd name="connsiteY13" fmla="*/ 215652 h 598271"/>
                <a:gd name="connsiteX14" fmla="*/ 50627 w 366143"/>
                <a:gd name="connsiteY14" fmla="*/ 62376 h 598271"/>
                <a:gd name="connsiteX15" fmla="*/ 38332 w 366143"/>
                <a:gd name="connsiteY15" fmla="*/ 63643 h 598271"/>
                <a:gd name="connsiteX16" fmla="*/ 36264 w 366143"/>
                <a:gd name="connsiteY16" fmla="*/ 63747 h 598271"/>
                <a:gd name="connsiteX17" fmla="*/ 16560 w 366143"/>
                <a:gd name="connsiteY17" fmla="*/ 45961 h 598271"/>
                <a:gd name="connsiteX18" fmla="*/ 34242 w 366143"/>
                <a:gd name="connsiteY18" fmla="*/ 24188 h 598271"/>
                <a:gd name="connsiteX19" fmla="*/ 324167 w 366143"/>
                <a:gd name="connsiteY19" fmla="*/ 156 h 59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6143" h="598271">
                  <a:moveTo>
                    <a:pt x="324167" y="156"/>
                  </a:moveTo>
                  <a:cubicBezTo>
                    <a:pt x="334877" y="-122"/>
                    <a:pt x="343226" y="-40"/>
                    <a:pt x="348392" y="502"/>
                  </a:cubicBezTo>
                  <a:cubicBezTo>
                    <a:pt x="359284" y="1656"/>
                    <a:pt x="367182" y="11417"/>
                    <a:pt x="366032" y="22309"/>
                  </a:cubicBezTo>
                  <a:cubicBezTo>
                    <a:pt x="364881" y="33201"/>
                    <a:pt x="355140" y="41065"/>
                    <a:pt x="344225" y="39949"/>
                  </a:cubicBezTo>
                  <a:cubicBezTo>
                    <a:pt x="338091" y="39289"/>
                    <a:pt x="325242" y="39509"/>
                    <a:pt x="307803" y="40369"/>
                  </a:cubicBezTo>
                  <a:cubicBezTo>
                    <a:pt x="282508" y="65698"/>
                    <a:pt x="226653" y="135958"/>
                    <a:pt x="242493" y="187786"/>
                  </a:cubicBezTo>
                  <a:cubicBezTo>
                    <a:pt x="248113" y="206185"/>
                    <a:pt x="257336" y="221675"/>
                    <a:pt x="267105" y="238075"/>
                  </a:cubicBezTo>
                  <a:cubicBezTo>
                    <a:pt x="294579" y="284207"/>
                    <a:pt x="325717" y="336498"/>
                    <a:pt x="264490" y="452155"/>
                  </a:cubicBezTo>
                  <a:cubicBezTo>
                    <a:pt x="234947" y="507959"/>
                    <a:pt x="249291" y="533501"/>
                    <a:pt x="269146" y="568850"/>
                  </a:cubicBezTo>
                  <a:cubicBezTo>
                    <a:pt x="274390" y="578185"/>
                    <a:pt x="279755" y="587775"/>
                    <a:pt x="284473" y="598271"/>
                  </a:cubicBezTo>
                  <a:cubicBezTo>
                    <a:pt x="204254" y="590941"/>
                    <a:pt x="110201" y="580018"/>
                    <a:pt x="14936" y="563831"/>
                  </a:cubicBezTo>
                  <a:cubicBezTo>
                    <a:pt x="4399" y="533644"/>
                    <a:pt x="3499" y="498791"/>
                    <a:pt x="29397" y="449874"/>
                  </a:cubicBezTo>
                  <a:cubicBezTo>
                    <a:pt x="80197" y="353921"/>
                    <a:pt x="59361" y="318936"/>
                    <a:pt x="32987" y="274648"/>
                  </a:cubicBezTo>
                  <a:cubicBezTo>
                    <a:pt x="22444" y="256942"/>
                    <a:pt x="11544" y="238636"/>
                    <a:pt x="4518" y="215652"/>
                  </a:cubicBezTo>
                  <a:cubicBezTo>
                    <a:pt x="-12547" y="159799"/>
                    <a:pt x="22227" y="99609"/>
                    <a:pt x="50627" y="62376"/>
                  </a:cubicBezTo>
                  <a:cubicBezTo>
                    <a:pt x="46457" y="62803"/>
                    <a:pt x="42339" y="63227"/>
                    <a:pt x="38332" y="63643"/>
                  </a:cubicBezTo>
                  <a:cubicBezTo>
                    <a:pt x="37639" y="63712"/>
                    <a:pt x="36946" y="63747"/>
                    <a:pt x="36264" y="63747"/>
                  </a:cubicBezTo>
                  <a:cubicBezTo>
                    <a:pt x="26228" y="63747"/>
                    <a:pt x="17621" y="56159"/>
                    <a:pt x="16560" y="45961"/>
                  </a:cubicBezTo>
                  <a:cubicBezTo>
                    <a:pt x="15429" y="35068"/>
                    <a:pt x="23346" y="25319"/>
                    <a:pt x="34242" y="24188"/>
                  </a:cubicBezTo>
                  <a:cubicBezTo>
                    <a:pt x="58563" y="21663"/>
                    <a:pt x="249201" y="2101"/>
                    <a:pt x="324167" y="156"/>
                  </a:cubicBezTo>
                  <a:close/>
                </a:path>
              </a:pathLst>
            </a:custGeom>
            <a:solidFill>
              <a:srgbClr val="F9D479"/>
            </a:solidFill>
            <a:ln w="25400" cap="flat">
              <a:solidFill>
                <a:srgbClr val="F9D4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10688682" y="4086662"/>
              <a:ext cx="371532" cy="643226"/>
            </a:xfrm>
            <a:custGeom>
              <a:avLst/>
              <a:gdLst>
                <a:gd name="connsiteX0" fmla="*/ 20982 w 371532"/>
                <a:gd name="connsiteY0" fmla="*/ 39 h 643226"/>
                <a:gd name="connsiteX1" fmla="*/ 345113 w 371532"/>
                <a:gd name="connsiteY1" fmla="*/ 19247 h 643226"/>
                <a:gd name="connsiteX2" fmla="*/ 363481 w 371532"/>
                <a:gd name="connsiteY2" fmla="*/ 40443 h 643226"/>
                <a:gd name="connsiteX3" fmla="*/ 343719 w 371532"/>
                <a:gd name="connsiteY3" fmla="*/ 58861 h 643226"/>
                <a:gd name="connsiteX4" fmla="*/ 342286 w 371532"/>
                <a:gd name="connsiteY4" fmla="*/ 58810 h 643226"/>
                <a:gd name="connsiteX5" fmla="*/ 315863 w 371532"/>
                <a:gd name="connsiteY5" fmla="*/ 57133 h 643226"/>
                <a:gd name="connsiteX6" fmla="*/ 337200 w 371532"/>
                <a:gd name="connsiteY6" fmla="*/ 86757 h 643226"/>
                <a:gd name="connsiteX7" fmla="*/ 366913 w 371532"/>
                <a:gd name="connsiteY7" fmla="*/ 216734 h 643226"/>
                <a:gd name="connsiteX8" fmla="*/ 338443 w 371532"/>
                <a:gd name="connsiteY8" fmla="*/ 275726 h 643226"/>
                <a:gd name="connsiteX9" fmla="*/ 342034 w 371532"/>
                <a:gd name="connsiteY9" fmla="*/ 450952 h 643226"/>
                <a:gd name="connsiteX10" fmla="*/ 336905 w 371532"/>
                <a:gd name="connsiteY10" fmla="*/ 605633 h 643226"/>
                <a:gd name="connsiteX11" fmla="*/ 318686 w 371532"/>
                <a:gd name="connsiteY11" fmla="*/ 643226 h 643226"/>
                <a:gd name="connsiteX12" fmla="*/ 107835 w 371532"/>
                <a:gd name="connsiteY12" fmla="*/ 618834 h 643226"/>
                <a:gd name="connsiteX13" fmla="*/ 80638 w 371532"/>
                <a:gd name="connsiteY13" fmla="*/ 615376 h 643226"/>
                <a:gd name="connsiteX14" fmla="*/ 102284 w 371532"/>
                <a:gd name="connsiteY14" fmla="*/ 569928 h 643226"/>
                <a:gd name="connsiteX15" fmla="*/ 106940 w 371532"/>
                <a:gd name="connsiteY15" fmla="*/ 453233 h 643226"/>
                <a:gd name="connsiteX16" fmla="*/ 104326 w 371532"/>
                <a:gd name="connsiteY16" fmla="*/ 239153 h 643226"/>
                <a:gd name="connsiteX17" fmla="*/ 128938 w 371532"/>
                <a:gd name="connsiteY17" fmla="*/ 188864 h 643226"/>
                <a:gd name="connsiteX18" fmla="*/ 64470 w 371532"/>
                <a:gd name="connsiteY18" fmla="*/ 42297 h 643226"/>
                <a:gd name="connsiteX19" fmla="*/ 18680 w 371532"/>
                <a:gd name="connsiteY19" fmla="*/ 39633 h 643226"/>
                <a:gd name="connsiteX20" fmla="*/ 34 w 371532"/>
                <a:gd name="connsiteY20" fmla="*/ 18685 h 643226"/>
                <a:gd name="connsiteX21" fmla="*/ 20982 w 371532"/>
                <a:gd name="connsiteY21" fmla="*/ 39 h 64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532" h="643226">
                  <a:moveTo>
                    <a:pt x="20982" y="39"/>
                  </a:moveTo>
                  <a:cubicBezTo>
                    <a:pt x="32993" y="736"/>
                    <a:pt x="315493" y="17132"/>
                    <a:pt x="345113" y="19247"/>
                  </a:cubicBezTo>
                  <a:cubicBezTo>
                    <a:pt x="356036" y="20026"/>
                    <a:pt x="364259" y="29516"/>
                    <a:pt x="363481" y="40443"/>
                  </a:cubicBezTo>
                  <a:cubicBezTo>
                    <a:pt x="362734" y="50885"/>
                    <a:pt x="354030" y="58861"/>
                    <a:pt x="343719" y="58861"/>
                  </a:cubicBezTo>
                  <a:cubicBezTo>
                    <a:pt x="343246" y="58861"/>
                    <a:pt x="342766" y="58845"/>
                    <a:pt x="342286" y="58810"/>
                  </a:cubicBezTo>
                  <a:cubicBezTo>
                    <a:pt x="338155" y="58516"/>
                    <a:pt x="328835" y="57927"/>
                    <a:pt x="315863" y="57133"/>
                  </a:cubicBezTo>
                  <a:cubicBezTo>
                    <a:pt x="322672" y="65662"/>
                    <a:pt x="330076" y="75667"/>
                    <a:pt x="337200" y="86757"/>
                  </a:cubicBezTo>
                  <a:cubicBezTo>
                    <a:pt x="368416" y="135365"/>
                    <a:pt x="378413" y="179096"/>
                    <a:pt x="366913" y="216734"/>
                  </a:cubicBezTo>
                  <a:cubicBezTo>
                    <a:pt x="359887" y="239719"/>
                    <a:pt x="348987" y="258025"/>
                    <a:pt x="338443" y="275726"/>
                  </a:cubicBezTo>
                  <a:cubicBezTo>
                    <a:pt x="312069" y="320015"/>
                    <a:pt x="291234" y="355000"/>
                    <a:pt x="342034" y="450952"/>
                  </a:cubicBezTo>
                  <a:cubicBezTo>
                    <a:pt x="381698" y="525879"/>
                    <a:pt x="357900" y="568251"/>
                    <a:pt x="336905" y="605633"/>
                  </a:cubicBezTo>
                  <a:cubicBezTo>
                    <a:pt x="329913" y="618076"/>
                    <a:pt x="323243" y="630078"/>
                    <a:pt x="318686" y="643226"/>
                  </a:cubicBezTo>
                  <a:cubicBezTo>
                    <a:pt x="244166" y="636206"/>
                    <a:pt x="171669" y="626968"/>
                    <a:pt x="107835" y="618834"/>
                  </a:cubicBezTo>
                  <a:cubicBezTo>
                    <a:pt x="98608" y="617658"/>
                    <a:pt x="89537" y="616503"/>
                    <a:pt x="80638" y="615376"/>
                  </a:cubicBezTo>
                  <a:cubicBezTo>
                    <a:pt x="86438" y="598149"/>
                    <a:pt x="94738" y="583366"/>
                    <a:pt x="102284" y="569928"/>
                  </a:cubicBezTo>
                  <a:cubicBezTo>
                    <a:pt x="122140" y="534579"/>
                    <a:pt x="136487" y="509041"/>
                    <a:pt x="106940" y="453233"/>
                  </a:cubicBezTo>
                  <a:cubicBezTo>
                    <a:pt x="45713" y="337577"/>
                    <a:pt x="76852" y="285286"/>
                    <a:pt x="104326" y="239153"/>
                  </a:cubicBezTo>
                  <a:cubicBezTo>
                    <a:pt x="114094" y="222753"/>
                    <a:pt x="123317" y="207263"/>
                    <a:pt x="128938" y="188864"/>
                  </a:cubicBezTo>
                  <a:cubicBezTo>
                    <a:pt x="144604" y="137605"/>
                    <a:pt x="90138" y="68316"/>
                    <a:pt x="64470" y="42297"/>
                  </a:cubicBezTo>
                  <a:cubicBezTo>
                    <a:pt x="37354" y="40717"/>
                    <a:pt x="19399" y="39675"/>
                    <a:pt x="18680" y="39633"/>
                  </a:cubicBezTo>
                  <a:cubicBezTo>
                    <a:pt x="7746" y="39002"/>
                    <a:pt x="-601" y="29620"/>
                    <a:pt x="34" y="18685"/>
                  </a:cubicBezTo>
                  <a:cubicBezTo>
                    <a:pt x="669" y="7751"/>
                    <a:pt x="9958" y="-643"/>
                    <a:pt x="20982" y="39"/>
                  </a:cubicBezTo>
                  <a:close/>
                </a:path>
              </a:pathLst>
            </a:custGeom>
            <a:solidFill>
              <a:srgbClr val="F9D479"/>
            </a:solidFill>
            <a:ln w="25400" cap="flat">
              <a:solidFill>
                <a:srgbClr val="F9D4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/>
            <p:cNvSpPr/>
            <p:nvPr/>
          </p:nvSpPr>
          <p:spPr>
            <a:xfrm>
              <a:off x="10536319" y="4479679"/>
              <a:ext cx="136644" cy="46038"/>
            </a:xfrm>
            <a:custGeom>
              <a:avLst/>
              <a:gdLst>
                <a:gd name="connsiteX0" fmla="*/ 59863 w 136644"/>
                <a:gd name="connsiteY0" fmla="*/ 638 h 46038"/>
                <a:gd name="connsiteX1" fmla="*/ 125248 w 136644"/>
                <a:gd name="connsiteY1" fmla="*/ 8250 h 46038"/>
                <a:gd name="connsiteX2" fmla="*/ 134753 w 136644"/>
                <a:gd name="connsiteY2" fmla="*/ 34636 h 46038"/>
                <a:gd name="connsiteX3" fmla="*/ 116796 w 136644"/>
                <a:gd name="connsiteY3" fmla="*/ 46032 h 46038"/>
                <a:gd name="connsiteX4" fmla="*/ 108368 w 136644"/>
                <a:gd name="connsiteY4" fmla="*/ 44142 h 46038"/>
                <a:gd name="connsiteX5" fmla="*/ 24028 w 136644"/>
                <a:gd name="connsiteY5" fmla="*/ 45579 h 46038"/>
                <a:gd name="connsiteX6" fmla="*/ 454 w 136644"/>
                <a:gd name="connsiteY6" fmla="*/ 30387 h 46038"/>
                <a:gd name="connsiteX7" fmla="*/ 15627 w 136644"/>
                <a:gd name="connsiteY7" fmla="*/ 6813 h 46038"/>
                <a:gd name="connsiteX8" fmla="*/ 59863 w 136644"/>
                <a:gd name="connsiteY8" fmla="*/ 638 h 4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44" h="46038">
                  <a:moveTo>
                    <a:pt x="59863" y="638"/>
                  </a:moveTo>
                  <a:cubicBezTo>
                    <a:pt x="81877" y="-896"/>
                    <a:pt x="107415" y="-133"/>
                    <a:pt x="125248" y="8250"/>
                  </a:cubicBezTo>
                  <a:cubicBezTo>
                    <a:pt x="135160" y="12910"/>
                    <a:pt x="139417" y="24724"/>
                    <a:pt x="134753" y="34636"/>
                  </a:cubicBezTo>
                  <a:cubicBezTo>
                    <a:pt x="131376" y="41817"/>
                    <a:pt x="124241" y="46032"/>
                    <a:pt x="116796" y="46032"/>
                  </a:cubicBezTo>
                  <a:cubicBezTo>
                    <a:pt x="113969" y="46032"/>
                    <a:pt x="111098" y="45424"/>
                    <a:pt x="108368" y="44142"/>
                  </a:cubicBezTo>
                  <a:cubicBezTo>
                    <a:pt x="90566" y="35779"/>
                    <a:pt x="47187" y="40582"/>
                    <a:pt x="24028" y="45579"/>
                  </a:cubicBezTo>
                  <a:cubicBezTo>
                    <a:pt x="13333" y="47918"/>
                    <a:pt x="2771" y="41089"/>
                    <a:pt x="454" y="30387"/>
                  </a:cubicBezTo>
                  <a:cubicBezTo>
                    <a:pt x="-1862" y="19689"/>
                    <a:pt x="4928" y="9137"/>
                    <a:pt x="15627" y="6813"/>
                  </a:cubicBezTo>
                  <a:cubicBezTo>
                    <a:pt x="19361" y="6006"/>
                    <a:pt x="37849" y="2173"/>
                    <a:pt x="59863" y="638"/>
                  </a:cubicBezTo>
                  <a:close/>
                </a:path>
              </a:pathLst>
            </a:cu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166793" y="5536669"/>
            <a:ext cx="699006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ongenial SemiBold" panose="02000503040000020004" pitchFamily="2" charset="0"/>
              </a:rPr>
              <a:t>2.The confusion of self-cognition and self-lost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Immersed in illusory beauty and praise</a:t>
            </a:r>
            <a:endParaRPr lang="fr-FR" altLang="zh-CN" sz="2400" dirty="0">
              <a:solidFill>
                <a:srgbClr val="9F6D6A"/>
              </a:solidFill>
              <a:latin typeface="Congenial SemiBold" panose="02000503040000020004" pitchFamily="2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50218" y="4834255"/>
            <a:ext cx="855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Jumble" panose="02000503000000020004" pitchFamily="2" charset="0"/>
              </a:rPr>
              <a:t>“One minute of </a:t>
            </a:r>
            <a:r>
              <a:rPr lang="en-US" altLang="zh-CN" sz="2400" dirty="0" err="1">
                <a:latin typeface="Jumble" panose="02000503000000020004" pitchFamily="2" charset="0"/>
              </a:rPr>
              <a:t>phototaking</a:t>
            </a:r>
            <a:r>
              <a:rPr lang="en-US" altLang="zh-CN" sz="2400" dirty="0">
                <a:latin typeface="Jumble" panose="02000503000000020004" pitchFamily="2" charset="0"/>
              </a:rPr>
              <a:t>, two hours of photoshopping”</a:t>
            </a:r>
          </a:p>
          <a:p>
            <a:pPr algn="ctr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“拍照一分钟，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修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图两小时”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43464" y="462903"/>
            <a:ext cx="3105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791A9"/>
                </a:solidFill>
                <a:latin typeface="Jumble" panose="02000503000000020004" pitchFamily="2" charset="0"/>
              </a:rPr>
              <a:t>Source</a:t>
            </a:r>
            <a:endParaRPr lang="zh-CN" altLang="en-US" sz="6600" dirty="0">
              <a:solidFill>
                <a:srgbClr val="F791A9"/>
              </a:solidFill>
              <a:latin typeface="Jumble" panose="02000503000000020004" pitchFamily="2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3570" y="1689181"/>
            <a:ext cx="73618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9F6D6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视频、图片、文字来源：</a:t>
            </a:r>
            <a:endParaRPr lang="en-US" altLang="zh-CN" sz="4800" dirty="0">
              <a:solidFill>
                <a:srgbClr val="9F6D6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4800" dirty="0">
                <a:solidFill>
                  <a:srgbClr val="9F6D6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教材</a:t>
            </a:r>
            <a:r>
              <a:rPr lang="en-US" altLang="zh-CN" sz="4800" dirty="0">
                <a:solidFill>
                  <a:srgbClr val="9F6D6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4800" dirty="0">
                <a:solidFill>
                  <a:srgbClr val="9F6D6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中国语言文化</a:t>
            </a:r>
            <a:r>
              <a:rPr lang="en-US" altLang="zh-CN" sz="4800" dirty="0">
                <a:solidFill>
                  <a:srgbClr val="9F6D6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4800" dirty="0">
                <a:solidFill>
                  <a:srgbClr val="9F6D6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小红书</a:t>
            </a:r>
            <a:endParaRPr lang="en-US" altLang="zh-CN" sz="4800" dirty="0">
              <a:solidFill>
                <a:srgbClr val="9F6D6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4800" dirty="0">
                <a:solidFill>
                  <a:srgbClr val="9F6D6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抖音</a:t>
            </a:r>
            <a:endParaRPr lang="en-US" altLang="zh-CN" sz="4800" dirty="0">
              <a:solidFill>
                <a:srgbClr val="9F6D6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4800" dirty="0">
                <a:solidFill>
                  <a:srgbClr val="9F6D6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百度</a:t>
            </a:r>
            <a:endParaRPr lang="en-US" altLang="zh-CN" sz="4800" dirty="0">
              <a:solidFill>
                <a:srgbClr val="9F6D6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4800" dirty="0">
                <a:solidFill>
                  <a:srgbClr val="9F6D6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花瓣网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D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 1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BD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5" name="组合 114"/>
          <p:cNvGrpSpPr/>
          <p:nvPr/>
        </p:nvGrpSpPr>
        <p:grpSpPr>
          <a:xfrm>
            <a:off x="2656993" y="491782"/>
            <a:ext cx="6664819" cy="5754313"/>
            <a:chOff x="2709220" y="849215"/>
            <a:chExt cx="6664819" cy="5754313"/>
          </a:xfrm>
        </p:grpSpPr>
        <p:sp>
          <p:nvSpPr>
            <p:cNvPr id="55" name="任意多边形: 形状 54"/>
            <p:cNvSpPr/>
            <p:nvPr/>
          </p:nvSpPr>
          <p:spPr>
            <a:xfrm>
              <a:off x="5279435" y="1577934"/>
              <a:ext cx="1633131" cy="1074108"/>
            </a:xfrm>
            <a:custGeom>
              <a:avLst/>
              <a:gdLst>
                <a:gd name="connsiteX0" fmla="*/ 719600 w 5207413"/>
                <a:gd name="connsiteY0" fmla="*/ 1639508 h 3424910"/>
                <a:gd name="connsiteX1" fmla="*/ 771408 w 5207413"/>
                <a:gd name="connsiteY1" fmla="*/ 1445230 h 3424910"/>
                <a:gd name="connsiteX2" fmla="*/ 985113 w 5207413"/>
                <a:gd name="connsiteY2" fmla="*/ 1490562 h 3424910"/>
                <a:gd name="connsiteX3" fmla="*/ 1088728 w 5207413"/>
                <a:gd name="connsiteY3" fmla="*/ 1451706 h 3424910"/>
                <a:gd name="connsiteX4" fmla="*/ 907402 w 5207413"/>
                <a:gd name="connsiteY4" fmla="*/ 1361043 h 3424910"/>
                <a:gd name="connsiteX5" fmla="*/ 706648 w 5207413"/>
                <a:gd name="connsiteY5" fmla="*/ 1380471 h 3424910"/>
                <a:gd name="connsiteX6" fmla="*/ 622461 w 5207413"/>
                <a:gd name="connsiteY6" fmla="*/ 1723695 h 3424910"/>
                <a:gd name="connsiteX7" fmla="*/ 719600 w 5207413"/>
                <a:gd name="connsiteY7" fmla="*/ 1639508 h 3424910"/>
                <a:gd name="connsiteX8" fmla="*/ 719600 w 5207413"/>
                <a:gd name="connsiteY8" fmla="*/ 1639508 h 3424910"/>
                <a:gd name="connsiteX9" fmla="*/ 518847 w 5207413"/>
                <a:gd name="connsiteY9" fmla="*/ 2539661 h 3424910"/>
                <a:gd name="connsiteX10" fmla="*/ 745504 w 5207413"/>
                <a:gd name="connsiteY10" fmla="*/ 2753366 h 3424910"/>
                <a:gd name="connsiteX11" fmla="*/ 706648 w 5207413"/>
                <a:gd name="connsiteY11" fmla="*/ 2753366 h 3424910"/>
                <a:gd name="connsiteX12" fmla="*/ 518847 w 5207413"/>
                <a:gd name="connsiteY12" fmla="*/ 2584992 h 3424910"/>
                <a:gd name="connsiteX13" fmla="*/ 518847 w 5207413"/>
                <a:gd name="connsiteY13" fmla="*/ 2539661 h 3424910"/>
                <a:gd name="connsiteX14" fmla="*/ 933306 w 5207413"/>
                <a:gd name="connsiteY14" fmla="*/ 2921740 h 3424910"/>
                <a:gd name="connsiteX15" fmla="*/ 868546 w 5207413"/>
                <a:gd name="connsiteY15" fmla="*/ 2837553 h 3424910"/>
                <a:gd name="connsiteX16" fmla="*/ 972161 w 5207413"/>
                <a:gd name="connsiteY16" fmla="*/ 2811650 h 3424910"/>
                <a:gd name="connsiteX17" fmla="*/ 1062824 w 5207413"/>
                <a:gd name="connsiteY17" fmla="*/ 2863457 h 3424910"/>
                <a:gd name="connsiteX18" fmla="*/ 978637 w 5207413"/>
                <a:gd name="connsiteY18" fmla="*/ 2921740 h 3424910"/>
                <a:gd name="connsiteX19" fmla="*/ 985113 w 5207413"/>
                <a:gd name="connsiteY19" fmla="*/ 2928216 h 3424910"/>
                <a:gd name="connsiteX20" fmla="*/ 1179391 w 5207413"/>
                <a:gd name="connsiteY20" fmla="*/ 2999451 h 3424910"/>
                <a:gd name="connsiteX21" fmla="*/ 1185867 w 5207413"/>
                <a:gd name="connsiteY21" fmla="*/ 3038307 h 3424910"/>
                <a:gd name="connsiteX22" fmla="*/ 946257 w 5207413"/>
                <a:gd name="connsiteY22" fmla="*/ 2973548 h 3424910"/>
                <a:gd name="connsiteX23" fmla="*/ 713124 w 5207413"/>
                <a:gd name="connsiteY23" fmla="*/ 2941168 h 3424910"/>
                <a:gd name="connsiteX24" fmla="*/ 739028 w 5207413"/>
                <a:gd name="connsiteY24" fmla="*/ 2908788 h 3424910"/>
                <a:gd name="connsiteX25" fmla="*/ 933306 w 5207413"/>
                <a:gd name="connsiteY25" fmla="*/ 2921740 h 3424910"/>
                <a:gd name="connsiteX26" fmla="*/ 1237674 w 5207413"/>
                <a:gd name="connsiteY26" fmla="*/ 2805174 h 3424910"/>
                <a:gd name="connsiteX27" fmla="*/ 1645657 w 5207413"/>
                <a:gd name="connsiteY27" fmla="*/ 2766318 h 3424910"/>
                <a:gd name="connsiteX28" fmla="*/ 1632705 w 5207413"/>
                <a:gd name="connsiteY28" fmla="*/ 2805174 h 3424910"/>
                <a:gd name="connsiteX29" fmla="*/ 1257102 w 5207413"/>
                <a:gd name="connsiteY29" fmla="*/ 2844029 h 3424910"/>
                <a:gd name="connsiteX30" fmla="*/ 1237674 w 5207413"/>
                <a:gd name="connsiteY30" fmla="*/ 2805174 h 3424910"/>
                <a:gd name="connsiteX31" fmla="*/ 2066592 w 5207413"/>
                <a:gd name="connsiteY31" fmla="*/ 1633032 h 3424910"/>
                <a:gd name="connsiteX32" fmla="*/ 2079544 w 5207413"/>
                <a:gd name="connsiteY32" fmla="*/ 1620080 h 3424910"/>
                <a:gd name="connsiteX33" fmla="*/ 2299725 w 5207413"/>
                <a:gd name="connsiteY33" fmla="*/ 1555321 h 3424910"/>
                <a:gd name="connsiteX34" fmla="*/ 2364484 w 5207413"/>
                <a:gd name="connsiteY34" fmla="*/ 1736647 h 3424910"/>
                <a:gd name="connsiteX35" fmla="*/ 2286773 w 5207413"/>
                <a:gd name="connsiteY35" fmla="*/ 1866165 h 3424910"/>
                <a:gd name="connsiteX36" fmla="*/ 2196110 w 5207413"/>
                <a:gd name="connsiteY36" fmla="*/ 1781978 h 3424910"/>
                <a:gd name="connsiteX37" fmla="*/ 2073068 w 5207413"/>
                <a:gd name="connsiteY37" fmla="*/ 1658936 h 3424910"/>
                <a:gd name="connsiteX38" fmla="*/ 2066592 w 5207413"/>
                <a:gd name="connsiteY38" fmla="*/ 1633032 h 3424910"/>
                <a:gd name="connsiteX39" fmla="*/ 149719 w 5207413"/>
                <a:gd name="connsiteY39" fmla="*/ 2753366 h 3424910"/>
                <a:gd name="connsiteX40" fmla="*/ 188575 w 5207413"/>
                <a:gd name="connsiteY40" fmla="*/ 2753366 h 3424910"/>
                <a:gd name="connsiteX41" fmla="*/ 214478 w 5207413"/>
                <a:gd name="connsiteY41" fmla="*/ 2759842 h 3424910"/>
                <a:gd name="connsiteX42" fmla="*/ 240382 w 5207413"/>
                <a:gd name="connsiteY42" fmla="*/ 2805174 h 3424910"/>
                <a:gd name="connsiteX43" fmla="*/ 233906 w 5207413"/>
                <a:gd name="connsiteY43" fmla="*/ 2811650 h 3424910"/>
                <a:gd name="connsiteX44" fmla="*/ 227430 w 5207413"/>
                <a:gd name="connsiteY44" fmla="*/ 2954120 h 3424910"/>
                <a:gd name="connsiteX45" fmla="*/ 253334 w 5207413"/>
                <a:gd name="connsiteY45" fmla="*/ 3005927 h 3424910"/>
                <a:gd name="connsiteX46" fmla="*/ 259810 w 5207413"/>
                <a:gd name="connsiteY46" fmla="*/ 3012403 h 3424910"/>
                <a:gd name="connsiteX47" fmla="*/ 266286 w 5207413"/>
                <a:gd name="connsiteY47" fmla="*/ 3005927 h 3424910"/>
                <a:gd name="connsiteX48" fmla="*/ 279238 w 5207413"/>
                <a:gd name="connsiteY48" fmla="*/ 2986499 h 3424910"/>
                <a:gd name="connsiteX49" fmla="*/ 331045 w 5207413"/>
                <a:gd name="connsiteY49" fmla="*/ 2986499 h 3424910"/>
                <a:gd name="connsiteX50" fmla="*/ 331045 w 5207413"/>
                <a:gd name="connsiteY50" fmla="*/ 2986499 h 3424910"/>
                <a:gd name="connsiteX51" fmla="*/ 331045 w 5207413"/>
                <a:gd name="connsiteY51" fmla="*/ 2986499 h 3424910"/>
                <a:gd name="connsiteX52" fmla="*/ 343997 w 5207413"/>
                <a:gd name="connsiteY52" fmla="*/ 3005927 h 3424910"/>
                <a:gd name="connsiteX53" fmla="*/ 596558 w 5207413"/>
                <a:gd name="connsiteY53" fmla="*/ 3245536 h 3424910"/>
                <a:gd name="connsiteX54" fmla="*/ 596558 w 5207413"/>
                <a:gd name="connsiteY54" fmla="*/ 3239060 h 3424910"/>
                <a:gd name="connsiteX55" fmla="*/ 667793 w 5207413"/>
                <a:gd name="connsiteY55" fmla="*/ 3219633 h 3424910"/>
                <a:gd name="connsiteX56" fmla="*/ 1295957 w 5207413"/>
                <a:gd name="connsiteY56" fmla="*/ 3420386 h 3424910"/>
                <a:gd name="connsiteX57" fmla="*/ 2008308 w 5207413"/>
                <a:gd name="connsiteY57" fmla="*/ 3252012 h 3424910"/>
                <a:gd name="connsiteX58" fmla="*/ 2008308 w 5207413"/>
                <a:gd name="connsiteY58" fmla="*/ 3083638 h 3424910"/>
                <a:gd name="connsiteX59" fmla="*/ 2202586 w 5207413"/>
                <a:gd name="connsiteY59" fmla="*/ 2850505 h 3424910"/>
                <a:gd name="connsiteX60" fmla="*/ 2506954 w 5207413"/>
                <a:gd name="connsiteY60" fmla="*/ 2636800 h 3424910"/>
                <a:gd name="connsiteX61" fmla="*/ 2642949 w 5207413"/>
                <a:gd name="connsiteY61" fmla="*/ 2546137 h 3424910"/>
                <a:gd name="connsiteX62" fmla="*/ 2636473 w 5207413"/>
                <a:gd name="connsiteY62" fmla="*/ 2539661 h 3424910"/>
                <a:gd name="connsiteX63" fmla="*/ 2604093 w 5207413"/>
                <a:gd name="connsiteY63" fmla="*/ 2416618 h 3424910"/>
                <a:gd name="connsiteX64" fmla="*/ 2642949 w 5207413"/>
                <a:gd name="connsiteY64" fmla="*/ 2364811 h 3424910"/>
                <a:gd name="connsiteX65" fmla="*/ 2668852 w 5207413"/>
                <a:gd name="connsiteY65" fmla="*/ 2332431 h 3424910"/>
                <a:gd name="connsiteX66" fmla="*/ 2617045 w 5207413"/>
                <a:gd name="connsiteY66" fmla="*/ 2235293 h 3424910"/>
                <a:gd name="connsiteX67" fmla="*/ 2455147 w 5207413"/>
                <a:gd name="connsiteY67" fmla="*/ 2002159 h 3424910"/>
                <a:gd name="connsiteX68" fmla="*/ 2435719 w 5207413"/>
                <a:gd name="connsiteY68" fmla="*/ 1976256 h 3424910"/>
                <a:gd name="connsiteX69" fmla="*/ 2435719 w 5207413"/>
                <a:gd name="connsiteY69" fmla="*/ 1956828 h 3424910"/>
                <a:gd name="connsiteX70" fmla="*/ 2422767 w 5207413"/>
                <a:gd name="connsiteY70" fmla="*/ 1522941 h 3424910"/>
                <a:gd name="connsiteX71" fmla="*/ 2215538 w 5207413"/>
                <a:gd name="connsiteY71" fmla="*/ 1471134 h 3424910"/>
                <a:gd name="connsiteX72" fmla="*/ 1885266 w 5207413"/>
                <a:gd name="connsiteY72" fmla="*/ 1529417 h 3424910"/>
                <a:gd name="connsiteX73" fmla="*/ 1865838 w 5207413"/>
                <a:gd name="connsiteY73" fmla="*/ 1522941 h 3424910"/>
                <a:gd name="connsiteX74" fmla="*/ 1302433 w 5207413"/>
                <a:gd name="connsiteY74" fmla="*/ 1490562 h 3424910"/>
                <a:gd name="connsiteX75" fmla="*/ 758456 w 5207413"/>
                <a:gd name="connsiteY75" fmla="*/ 1717219 h 3424910"/>
                <a:gd name="connsiteX76" fmla="*/ 622461 w 5207413"/>
                <a:gd name="connsiteY76" fmla="*/ 1846737 h 3424910"/>
                <a:gd name="connsiteX77" fmla="*/ 596558 w 5207413"/>
                <a:gd name="connsiteY77" fmla="*/ 1872641 h 3424910"/>
                <a:gd name="connsiteX78" fmla="*/ 557702 w 5207413"/>
                <a:gd name="connsiteY78" fmla="*/ 1917972 h 3424910"/>
                <a:gd name="connsiteX79" fmla="*/ 395804 w 5207413"/>
                <a:gd name="connsiteY79" fmla="*/ 2164057 h 3424910"/>
                <a:gd name="connsiteX80" fmla="*/ 279238 w 5207413"/>
                <a:gd name="connsiteY80" fmla="*/ 2287100 h 3424910"/>
                <a:gd name="connsiteX81" fmla="*/ 214478 w 5207413"/>
                <a:gd name="connsiteY81" fmla="*/ 2351859 h 3424910"/>
                <a:gd name="connsiteX82" fmla="*/ 259810 w 5207413"/>
                <a:gd name="connsiteY82" fmla="*/ 2371287 h 3424910"/>
                <a:gd name="connsiteX83" fmla="*/ 292189 w 5207413"/>
                <a:gd name="connsiteY83" fmla="*/ 2390715 h 3424910"/>
                <a:gd name="connsiteX84" fmla="*/ 292189 w 5207413"/>
                <a:gd name="connsiteY84" fmla="*/ 2436046 h 3424910"/>
                <a:gd name="connsiteX85" fmla="*/ 188575 w 5207413"/>
                <a:gd name="connsiteY85" fmla="*/ 2623848 h 3424910"/>
                <a:gd name="connsiteX86" fmla="*/ 156195 w 5207413"/>
                <a:gd name="connsiteY86" fmla="*/ 2733938 h 3424910"/>
                <a:gd name="connsiteX87" fmla="*/ 149719 w 5207413"/>
                <a:gd name="connsiteY87" fmla="*/ 2753366 h 3424910"/>
                <a:gd name="connsiteX88" fmla="*/ 4359068 w 5207413"/>
                <a:gd name="connsiteY88" fmla="*/ 247185 h 3424910"/>
                <a:gd name="connsiteX89" fmla="*/ 4287833 w 5207413"/>
                <a:gd name="connsiteY89" fmla="*/ 247185 h 3424910"/>
                <a:gd name="connsiteX90" fmla="*/ 4255453 w 5207413"/>
                <a:gd name="connsiteY90" fmla="*/ 214805 h 3424910"/>
                <a:gd name="connsiteX91" fmla="*/ 4255453 w 5207413"/>
                <a:gd name="connsiteY91" fmla="*/ 182426 h 3424910"/>
                <a:gd name="connsiteX92" fmla="*/ 4210122 w 5207413"/>
                <a:gd name="connsiteY92" fmla="*/ 234233 h 3424910"/>
                <a:gd name="connsiteX93" fmla="*/ 4171266 w 5207413"/>
                <a:gd name="connsiteY93" fmla="*/ 331372 h 3424910"/>
                <a:gd name="connsiteX94" fmla="*/ 4132411 w 5207413"/>
                <a:gd name="connsiteY94" fmla="*/ 551553 h 3424910"/>
                <a:gd name="connsiteX95" fmla="*/ 4100031 w 5207413"/>
                <a:gd name="connsiteY95" fmla="*/ 577457 h 3424910"/>
                <a:gd name="connsiteX96" fmla="*/ 4048224 w 5207413"/>
                <a:gd name="connsiteY96" fmla="*/ 577457 h 3424910"/>
                <a:gd name="connsiteX97" fmla="*/ 4112983 w 5207413"/>
                <a:gd name="connsiteY97" fmla="*/ 1050199 h 3424910"/>
                <a:gd name="connsiteX98" fmla="*/ 4074127 w 5207413"/>
                <a:gd name="connsiteY98" fmla="*/ 1076103 h 3424910"/>
                <a:gd name="connsiteX99" fmla="*/ 4035272 w 5207413"/>
                <a:gd name="connsiteY99" fmla="*/ 1069627 h 3424910"/>
                <a:gd name="connsiteX100" fmla="*/ 4035272 w 5207413"/>
                <a:gd name="connsiteY100" fmla="*/ 1063151 h 3424910"/>
                <a:gd name="connsiteX101" fmla="*/ 4015844 w 5207413"/>
                <a:gd name="connsiteY101" fmla="*/ 1257429 h 3424910"/>
                <a:gd name="connsiteX102" fmla="*/ 4242501 w 5207413"/>
                <a:gd name="connsiteY102" fmla="*/ 1516465 h 3424910"/>
                <a:gd name="connsiteX103" fmla="*/ 4339640 w 5207413"/>
                <a:gd name="connsiteY103" fmla="*/ 1730171 h 3424910"/>
                <a:gd name="connsiteX104" fmla="*/ 4637533 w 5207413"/>
                <a:gd name="connsiteY104" fmla="*/ 1652460 h 3424910"/>
                <a:gd name="connsiteX105" fmla="*/ 4618105 w 5207413"/>
                <a:gd name="connsiteY105" fmla="*/ 1600652 h 3424910"/>
                <a:gd name="connsiteX106" fmla="*/ 4650484 w 5207413"/>
                <a:gd name="connsiteY106" fmla="*/ 1542369 h 3424910"/>
                <a:gd name="connsiteX107" fmla="*/ 4676388 w 5207413"/>
                <a:gd name="connsiteY107" fmla="*/ 1516465 h 3424910"/>
                <a:gd name="connsiteX108" fmla="*/ 5071419 w 5207413"/>
                <a:gd name="connsiteY108" fmla="*/ 752307 h 3424910"/>
                <a:gd name="connsiteX109" fmla="*/ 5207414 w 5207413"/>
                <a:gd name="connsiteY109" fmla="*/ 39955 h 3424910"/>
                <a:gd name="connsiteX110" fmla="*/ 4359068 w 5207413"/>
                <a:gd name="connsiteY110" fmla="*/ 247185 h 3424910"/>
                <a:gd name="connsiteX111" fmla="*/ 1885266 w 5207413"/>
                <a:gd name="connsiteY111" fmla="*/ 1445230 h 3424910"/>
                <a:gd name="connsiteX112" fmla="*/ 1885266 w 5207413"/>
                <a:gd name="connsiteY112" fmla="*/ 1445230 h 3424910"/>
                <a:gd name="connsiteX113" fmla="*/ 2267345 w 5207413"/>
                <a:gd name="connsiteY113" fmla="*/ 1373995 h 3424910"/>
                <a:gd name="connsiteX114" fmla="*/ 2487527 w 5207413"/>
                <a:gd name="connsiteY114" fmla="*/ 1464658 h 3424910"/>
                <a:gd name="connsiteX115" fmla="*/ 2519906 w 5207413"/>
                <a:gd name="connsiteY115" fmla="*/ 1950352 h 3424910"/>
                <a:gd name="connsiteX116" fmla="*/ 2649425 w 5207413"/>
                <a:gd name="connsiteY116" fmla="*/ 2138154 h 3424910"/>
                <a:gd name="connsiteX117" fmla="*/ 2727136 w 5207413"/>
                <a:gd name="connsiteY117" fmla="*/ 2261196 h 3424910"/>
                <a:gd name="connsiteX118" fmla="*/ 2759515 w 5207413"/>
                <a:gd name="connsiteY118" fmla="*/ 2397191 h 3424910"/>
                <a:gd name="connsiteX119" fmla="*/ 2701232 w 5207413"/>
                <a:gd name="connsiteY119" fmla="*/ 2448998 h 3424910"/>
                <a:gd name="connsiteX120" fmla="*/ 2707708 w 5207413"/>
                <a:gd name="connsiteY120" fmla="*/ 2487854 h 3424910"/>
                <a:gd name="connsiteX121" fmla="*/ 2720660 w 5207413"/>
                <a:gd name="connsiteY121" fmla="*/ 2474902 h 3424910"/>
                <a:gd name="connsiteX122" fmla="*/ 2778943 w 5207413"/>
                <a:gd name="connsiteY122" fmla="*/ 2533185 h 3424910"/>
                <a:gd name="connsiteX123" fmla="*/ 2591141 w 5207413"/>
                <a:gd name="connsiteY123" fmla="*/ 2682131 h 3424910"/>
                <a:gd name="connsiteX124" fmla="*/ 2319153 w 5207413"/>
                <a:gd name="connsiteY124" fmla="*/ 2863457 h 3424910"/>
                <a:gd name="connsiteX125" fmla="*/ 2111923 w 5207413"/>
                <a:gd name="connsiteY125" fmla="*/ 3264964 h 3424910"/>
                <a:gd name="connsiteX126" fmla="*/ 2157255 w 5207413"/>
                <a:gd name="connsiteY126" fmla="*/ 3154873 h 3424910"/>
                <a:gd name="connsiteX127" fmla="*/ 2189634 w 5207413"/>
                <a:gd name="connsiteY127" fmla="*/ 3187253 h 3424910"/>
                <a:gd name="connsiteX128" fmla="*/ 2157255 w 5207413"/>
                <a:gd name="connsiteY128" fmla="*/ 3277916 h 3424910"/>
                <a:gd name="connsiteX129" fmla="*/ 2163731 w 5207413"/>
                <a:gd name="connsiteY129" fmla="*/ 3310295 h 3424910"/>
                <a:gd name="connsiteX130" fmla="*/ 2383912 w 5207413"/>
                <a:gd name="connsiteY130" fmla="*/ 3349151 h 3424910"/>
                <a:gd name="connsiteX131" fmla="*/ 2383912 w 5207413"/>
                <a:gd name="connsiteY131" fmla="*/ 3342675 h 3424910"/>
                <a:gd name="connsiteX132" fmla="*/ 2383912 w 5207413"/>
                <a:gd name="connsiteY132" fmla="*/ 3239060 h 3424910"/>
                <a:gd name="connsiteX133" fmla="*/ 2422767 w 5207413"/>
                <a:gd name="connsiteY133" fmla="*/ 3245536 h 3424910"/>
                <a:gd name="connsiteX134" fmla="*/ 2416292 w 5207413"/>
                <a:gd name="connsiteY134" fmla="*/ 3316771 h 3424910"/>
                <a:gd name="connsiteX135" fmla="*/ 2442195 w 5207413"/>
                <a:gd name="connsiteY135" fmla="*/ 3323247 h 3424910"/>
                <a:gd name="connsiteX136" fmla="*/ 2597617 w 5207413"/>
                <a:gd name="connsiteY136" fmla="*/ 3303820 h 3424910"/>
                <a:gd name="connsiteX137" fmla="*/ 2850178 w 5207413"/>
                <a:gd name="connsiteY137" fmla="*/ 3200205 h 3424910"/>
                <a:gd name="connsiteX138" fmla="*/ 3290541 w 5207413"/>
                <a:gd name="connsiteY138" fmla="*/ 2947644 h 3424910"/>
                <a:gd name="connsiteX139" fmla="*/ 3264637 w 5207413"/>
                <a:gd name="connsiteY139" fmla="*/ 2876409 h 3424910"/>
                <a:gd name="connsiteX140" fmla="*/ 3381204 w 5207413"/>
                <a:gd name="connsiteY140" fmla="*/ 2656227 h 3424910"/>
                <a:gd name="connsiteX141" fmla="*/ 3471867 w 5207413"/>
                <a:gd name="connsiteY141" fmla="*/ 1879117 h 3424910"/>
                <a:gd name="connsiteX142" fmla="*/ 3517198 w 5207413"/>
                <a:gd name="connsiteY142" fmla="*/ 1950352 h 3424910"/>
                <a:gd name="connsiteX143" fmla="*/ 3478343 w 5207413"/>
                <a:gd name="connsiteY143" fmla="*/ 2623848 h 3424910"/>
                <a:gd name="connsiteX144" fmla="*/ 3452439 w 5207413"/>
                <a:gd name="connsiteY144" fmla="*/ 2701559 h 3424910"/>
                <a:gd name="connsiteX145" fmla="*/ 3355300 w 5207413"/>
                <a:gd name="connsiteY145" fmla="*/ 2889361 h 3424910"/>
                <a:gd name="connsiteX146" fmla="*/ 3484819 w 5207413"/>
                <a:gd name="connsiteY146" fmla="*/ 2934692 h 3424910"/>
                <a:gd name="connsiteX147" fmla="*/ 3769759 w 5207413"/>
                <a:gd name="connsiteY147" fmla="*/ 2863457 h 3424910"/>
                <a:gd name="connsiteX148" fmla="*/ 4119459 w 5207413"/>
                <a:gd name="connsiteY148" fmla="*/ 2688607 h 3424910"/>
                <a:gd name="connsiteX149" fmla="*/ 4248977 w 5207413"/>
                <a:gd name="connsiteY149" fmla="*/ 2461950 h 3424910"/>
                <a:gd name="connsiteX150" fmla="*/ 4223074 w 5207413"/>
                <a:gd name="connsiteY150" fmla="*/ 2410142 h 3424910"/>
                <a:gd name="connsiteX151" fmla="*/ 4281357 w 5207413"/>
                <a:gd name="connsiteY151" fmla="*/ 1892069 h 3424910"/>
                <a:gd name="connsiteX152" fmla="*/ 4100031 w 5207413"/>
                <a:gd name="connsiteY152" fmla="*/ 1464658 h 3424910"/>
                <a:gd name="connsiteX153" fmla="*/ 3394156 w 5207413"/>
                <a:gd name="connsiteY153" fmla="*/ 1030771 h 3424910"/>
                <a:gd name="connsiteX154" fmla="*/ 2558762 w 5207413"/>
                <a:gd name="connsiteY154" fmla="*/ 1043723 h 3424910"/>
                <a:gd name="connsiteX155" fmla="*/ 1807555 w 5207413"/>
                <a:gd name="connsiteY155" fmla="*/ 1432278 h 3424910"/>
                <a:gd name="connsiteX156" fmla="*/ 1872314 w 5207413"/>
                <a:gd name="connsiteY156" fmla="*/ 1445230 h 3424910"/>
                <a:gd name="connsiteX157" fmla="*/ 1885266 w 5207413"/>
                <a:gd name="connsiteY157" fmla="*/ 1445230 h 3424910"/>
                <a:gd name="connsiteX158" fmla="*/ 305141 w 5207413"/>
                <a:gd name="connsiteY158" fmla="*/ 3336199 h 3424910"/>
                <a:gd name="connsiteX159" fmla="*/ 272762 w 5207413"/>
                <a:gd name="connsiteY159" fmla="*/ 3245536 h 3424910"/>
                <a:gd name="connsiteX160" fmla="*/ 311617 w 5207413"/>
                <a:gd name="connsiteY160" fmla="*/ 3245536 h 3424910"/>
                <a:gd name="connsiteX161" fmla="*/ 343997 w 5207413"/>
                <a:gd name="connsiteY161" fmla="*/ 3316771 h 3424910"/>
                <a:gd name="connsiteX162" fmla="*/ 363425 w 5207413"/>
                <a:gd name="connsiteY162" fmla="*/ 3323247 h 3424910"/>
                <a:gd name="connsiteX163" fmla="*/ 479991 w 5207413"/>
                <a:gd name="connsiteY163" fmla="*/ 3316771 h 3424910"/>
                <a:gd name="connsiteX164" fmla="*/ 479991 w 5207413"/>
                <a:gd name="connsiteY164" fmla="*/ 3316771 h 3424910"/>
                <a:gd name="connsiteX165" fmla="*/ 292189 w 5207413"/>
                <a:gd name="connsiteY165" fmla="*/ 3090114 h 3424910"/>
                <a:gd name="connsiteX166" fmla="*/ 182099 w 5207413"/>
                <a:gd name="connsiteY166" fmla="*/ 3044783 h 3424910"/>
                <a:gd name="connsiteX167" fmla="*/ 143243 w 5207413"/>
                <a:gd name="connsiteY167" fmla="*/ 2941168 h 3424910"/>
                <a:gd name="connsiteX168" fmla="*/ 33153 w 5207413"/>
                <a:gd name="connsiteY168" fmla="*/ 3264964 h 3424910"/>
                <a:gd name="connsiteX169" fmla="*/ 52580 w 5207413"/>
                <a:gd name="connsiteY169" fmla="*/ 3167825 h 3424910"/>
                <a:gd name="connsiteX170" fmla="*/ 91436 w 5207413"/>
                <a:gd name="connsiteY170" fmla="*/ 3187253 h 3424910"/>
                <a:gd name="connsiteX171" fmla="*/ 78484 w 5207413"/>
                <a:gd name="connsiteY171" fmla="*/ 3284392 h 3424910"/>
                <a:gd name="connsiteX172" fmla="*/ 84960 w 5207413"/>
                <a:gd name="connsiteY172" fmla="*/ 3310295 h 3424910"/>
                <a:gd name="connsiteX173" fmla="*/ 305141 w 5207413"/>
                <a:gd name="connsiteY173" fmla="*/ 3349151 h 3424910"/>
                <a:gd name="connsiteX174" fmla="*/ 305141 w 5207413"/>
                <a:gd name="connsiteY174" fmla="*/ 3336199 h 342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5207413" h="3424910">
                  <a:moveTo>
                    <a:pt x="719600" y="1639508"/>
                  </a:moveTo>
                  <a:cubicBezTo>
                    <a:pt x="732552" y="1581225"/>
                    <a:pt x="719600" y="1497038"/>
                    <a:pt x="771408" y="1445230"/>
                  </a:cubicBezTo>
                  <a:cubicBezTo>
                    <a:pt x="829691" y="1393423"/>
                    <a:pt x="920354" y="1464658"/>
                    <a:pt x="985113" y="1490562"/>
                  </a:cubicBezTo>
                  <a:cubicBezTo>
                    <a:pt x="1017493" y="1471134"/>
                    <a:pt x="1049872" y="1458182"/>
                    <a:pt x="1088728" y="1451706"/>
                  </a:cubicBezTo>
                  <a:cubicBezTo>
                    <a:pt x="1030444" y="1412851"/>
                    <a:pt x="972161" y="1386947"/>
                    <a:pt x="907402" y="1361043"/>
                  </a:cubicBezTo>
                  <a:cubicBezTo>
                    <a:pt x="842643" y="1341615"/>
                    <a:pt x="751980" y="1309236"/>
                    <a:pt x="706648" y="1380471"/>
                  </a:cubicBezTo>
                  <a:cubicBezTo>
                    <a:pt x="641889" y="1477610"/>
                    <a:pt x="622461" y="1607128"/>
                    <a:pt x="622461" y="1723695"/>
                  </a:cubicBezTo>
                  <a:cubicBezTo>
                    <a:pt x="654841" y="1697791"/>
                    <a:pt x="687221" y="1665412"/>
                    <a:pt x="719600" y="1639508"/>
                  </a:cubicBezTo>
                  <a:cubicBezTo>
                    <a:pt x="719600" y="1639508"/>
                    <a:pt x="719600" y="1639508"/>
                    <a:pt x="719600" y="1639508"/>
                  </a:cubicBezTo>
                  <a:close/>
                  <a:moveTo>
                    <a:pt x="518847" y="2539661"/>
                  </a:moveTo>
                  <a:cubicBezTo>
                    <a:pt x="615985" y="2546137"/>
                    <a:pt x="732552" y="2649752"/>
                    <a:pt x="745504" y="2753366"/>
                  </a:cubicBezTo>
                  <a:cubicBezTo>
                    <a:pt x="751980" y="2779270"/>
                    <a:pt x="706648" y="2779270"/>
                    <a:pt x="706648" y="2753366"/>
                  </a:cubicBezTo>
                  <a:cubicBezTo>
                    <a:pt x="693697" y="2675655"/>
                    <a:pt x="596558" y="2591468"/>
                    <a:pt x="518847" y="2584992"/>
                  </a:cubicBezTo>
                  <a:cubicBezTo>
                    <a:pt x="492943" y="2578516"/>
                    <a:pt x="492943" y="2539661"/>
                    <a:pt x="518847" y="2539661"/>
                  </a:cubicBezTo>
                  <a:close/>
                  <a:moveTo>
                    <a:pt x="933306" y="2921740"/>
                  </a:moveTo>
                  <a:cubicBezTo>
                    <a:pt x="900926" y="2902312"/>
                    <a:pt x="862070" y="2863457"/>
                    <a:pt x="868546" y="2837553"/>
                  </a:cubicBezTo>
                  <a:cubicBezTo>
                    <a:pt x="875022" y="2805174"/>
                    <a:pt x="920354" y="2798698"/>
                    <a:pt x="972161" y="2811650"/>
                  </a:cubicBezTo>
                  <a:cubicBezTo>
                    <a:pt x="1023968" y="2818125"/>
                    <a:pt x="1069300" y="2831077"/>
                    <a:pt x="1062824" y="2863457"/>
                  </a:cubicBezTo>
                  <a:cubicBezTo>
                    <a:pt x="1056348" y="2889361"/>
                    <a:pt x="1023968" y="2921740"/>
                    <a:pt x="978637" y="2921740"/>
                  </a:cubicBezTo>
                  <a:cubicBezTo>
                    <a:pt x="985113" y="2928216"/>
                    <a:pt x="985113" y="2928216"/>
                    <a:pt x="985113" y="2928216"/>
                  </a:cubicBezTo>
                  <a:cubicBezTo>
                    <a:pt x="985113" y="3044783"/>
                    <a:pt x="1101680" y="3025355"/>
                    <a:pt x="1179391" y="2999451"/>
                  </a:cubicBezTo>
                  <a:cubicBezTo>
                    <a:pt x="1205294" y="2986499"/>
                    <a:pt x="1211770" y="3025355"/>
                    <a:pt x="1185867" y="3038307"/>
                  </a:cubicBezTo>
                  <a:cubicBezTo>
                    <a:pt x="1095204" y="3070686"/>
                    <a:pt x="978637" y="3070686"/>
                    <a:pt x="946257" y="2973548"/>
                  </a:cubicBezTo>
                  <a:cubicBezTo>
                    <a:pt x="881498" y="3044783"/>
                    <a:pt x="777883" y="3005927"/>
                    <a:pt x="713124" y="2941168"/>
                  </a:cubicBezTo>
                  <a:cubicBezTo>
                    <a:pt x="693697" y="2921740"/>
                    <a:pt x="719600" y="2889361"/>
                    <a:pt x="739028" y="2908788"/>
                  </a:cubicBezTo>
                  <a:cubicBezTo>
                    <a:pt x="797311" y="2967072"/>
                    <a:pt x="887974" y="3012403"/>
                    <a:pt x="933306" y="2921740"/>
                  </a:cubicBezTo>
                  <a:close/>
                  <a:moveTo>
                    <a:pt x="1237674" y="2805174"/>
                  </a:moveTo>
                  <a:cubicBezTo>
                    <a:pt x="1360716" y="2746890"/>
                    <a:pt x="1516139" y="2720987"/>
                    <a:pt x="1645657" y="2766318"/>
                  </a:cubicBezTo>
                  <a:cubicBezTo>
                    <a:pt x="1665085" y="2779270"/>
                    <a:pt x="1658609" y="2818125"/>
                    <a:pt x="1632705" y="2805174"/>
                  </a:cubicBezTo>
                  <a:cubicBezTo>
                    <a:pt x="1509663" y="2766318"/>
                    <a:pt x="1367192" y="2785746"/>
                    <a:pt x="1257102" y="2844029"/>
                  </a:cubicBezTo>
                  <a:cubicBezTo>
                    <a:pt x="1231198" y="2856981"/>
                    <a:pt x="1211770" y="2818125"/>
                    <a:pt x="1237674" y="2805174"/>
                  </a:cubicBezTo>
                  <a:close/>
                  <a:moveTo>
                    <a:pt x="2066592" y="1633032"/>
                  </a:moveTo>
                  <a:cubicBezTo>
                    <a:pt x="2066592" y="1626556"/>
                    <a:pt x="2073068" y="1626556"/>
                    <a:pt x="2079544" y="1620080"/>
                  </a:cubicBezTo>
                  <a:cubicBezTo>
                    <a:pt x="2137827" y="1594176"/>
                    <a:pt x="2228490" y="1542369"/>
                    <a:pt x="2299725" y="1555321"/>
                  </a:cubicBezTo>
                  <a:cubicBezTo>
                    <a:pt x="2377436" y="1574749"/>
                    <a:pt x="2370960" y="1671887"/>
                    <a:pt x="2364484" y="1736647"/>
                  </a:cubicBezTo>
                  <a:cubicBezTo>
                    <a:pt x="2358008" y="1769026"/>
                    <a:pt x="2345056" y="1911497"/>
                    <a:pt x="2286773" y="1866165"/>
                  </a:cubicBezTo>
                  <a:cubicBezTo>
                    <a:pt x="2254394" y="1840261"/>
                    <a:pt x="2222014" y="1814358"/>
                    <a:pt x="2196110" y="1781978"/>
                  </a:cubicBezTo>
                  <a:cubicBezTo>
                    <a:pt x="2163731" y="1736647"/>
                    <a:pt x="2111923" y="1697791"/>
                    <a:pt x="2073068" y="1658936"/>
                  </a:cubicBezTo>
                  <a:cubicBezTo>
                    <a:pt x="2060116" y="1652460"/>
                    <a:pt x="2060116" y="1639508"/>
                    <a:pt x="2066592" y="1633032"/>
                  </a:cubicBezTo>
                  <a:close/>
                  <a:moveTo>
                    <a:pt x="149719" y="2753366"/>
                  </a:moveTo>
                  <a:cubicBezTo>
                    <a:pt x="162671" y="2759842"/>
                    <a:pt x="175623" y="2753366"/>
                    <a:pt x="188575" y="2753366"/>
                  </a:cubicBezTo>
                  <a:cubicBezTo>
                    <a:pt x="201527" y="2753366"/>
                    <a:pt x="208002" y="2753366"/>
                    <a:pt x="214478" y="2759842"/>
                  </a:cubicBezTo>
                  <a:cubicBezTo>
                    <a:pt x="233906" y="2766318"/>
                    <a:pt x="246858" y="2779270"/>
                    <a:pt x="240382" y="2805174"/>
                  </a:cubicBezTo>
                  <a:cubicBezTo>
                    <a:pt x="240382" y="2805174"/>
                    <a:pt x="240382" y="2811650"/>
                    <a:pt x="233906" y="2811650"/>
                  </a:cubicBezTo>
                  <a:cubicBezTo>
                    <a:pt x="220954" y="2856981"/>
                    <a:pt x="214478" y="2915264"/>
                    <a:pt x="227430" y="2954120"/>
                  </a:cubicBezTo>
                  <a:cubicBezTo>
                    <a:pt x="233906" y="2973548"/>
                    <a:pt x="240382" y="2992975"/>
                    <a:pt x="253334" y="3005927"/>
                  </a:cubicBezTo>
                  <a:cubicBezTo>
                    <a:pt x="253334" y="3012403"/>
                    <a:pt x="259810" y="3012403"/>
                    <a:pt x="259810" y="3012403"/>
                  </a:cubicBezTo>
                  <a:cubicBezTo>
                    <a:pt x="259810" y="3012403"/>
                    <a:pt x="266286" y="3005927"/>
                    <a:pt x="266286" y="3005927"/>
                  </a:cubicBezTo>
                  <a:cubicBezTo>
                    <a:pt x="266286" y="2999451"/>
                    <a:pt x="272762" y="2992975"/>
                    <a:pt x="279238" y="2986499"/>
                  </a:cubicBezTo>
                  <a:cubicBezTo>
                    <a:pt x="292189" y="2973548"/>
                    <a:pt x="311617" y="2973548"/>
                    <a:pt x="331045" y="2986499"/>
                  </a:cubicBezTo>
                  <a:cubicBezTo>
                    <a:pt x="331045" y="2986499"/>
                    <a:pt x="331045" y="2986499"/>
                    <a:pt x="331045" y="2986499"/>
                  </a:cubicBezTo>
                  <a:cubicBezTo>
                    <a:pt x="331045" y="2986499"/>
                    <a:pt x="331045" y="2986499"/>
                    <a:pt x="331045" y="2986499"/>
                  </a:cubicBezTo>
                  <a:cubicBezTo>
                    <a:pt x="337521" y="2992975"/>
                    <a:pt x="343997" y="2999451"/>
                    <a:pt x="343997" y="3005927"/>
                  </a:cubicBezTo>
                  <a:cubicBezTo>
                    <a:pt x="363425" y="3051259"/>
                    <a:pt x="544750" y="3336199"/>
                    <a:pt x="596558" y="3245536"/>
                  </a:cubicBezTo>
                  <a:cubicBezTo>
                    <a:pt x="596558" y="3245536"/>
                    <a:pt x="596558" y="3245536"/>
                    <a:pt x="596558" y="3239060"/>
                  </a:cubicBezTo>
                  <a:cubicBezTo>
                    <a:pt x="609510" y="3213157"/>
                    <a:pt x="641889" y="3193729"/>
                    <a:pt x="667793" y="3219633"/>
                  </a:cubicBezTo>
                  <a:cubicBezTo>
                    <a:pt x="810263" y="3400958"/>
                    <a:pt x="1075776" y="3439814"/>
                    <a:pt x="1295957" y="3420386"/>
                  </a:cubicBezTo>
                  <a:cubicBezTo>
                    <a:pt x="1542042" y="3400958"/>
                    <a:pt x="1781651" y="3329723"/>
                    <a:pt x="2008308" y="3252012"/>
                  </a:cubicBezTo>
                  <a:cubicBezTo>
                    <a:pt x="1988881" y="3200205"/>
                    <a:pt x="1982405" y="3141921"/>
                    <a:pt x="2008308" y="3083638"/>
                  </a:cubicBezTo>
                  <a:cubicBezTo>
                    <a:pt x="2047164" y="2986499"/>
                    <a:pt x="2124875" y="2915264"/>
                    <a:pt x="2202586" y="2850505"/>
                  </a:cubicBezTo>
                  <a:cubicBezTo>
                    <a:pt x="2299725" y="2772794"/>
                    <a:pt x="2403340" y="2701559"/>
                    <a:pt x="2506954" y="2636800"/>
                  </a:cubicBezTo>
                  <a:cubicBezTo>
                    <a:pt x="2552286" y="2610896"/>
                    <a:pt x="2597617" y="2578516"/>
                    <a:pt x="2642949" y="2546137"/>
                  </a:cubicBezTo>
                  <a:cubicBezTo>
                    <a:pt x="2642949" y="2546137"/>
                    <a:pt x="2636473" y="2539661"/>
                    <a:pt x="2636473" y="2539661"/>
                  </a:cubicBezTo>
                  <a:cubicBezTo>
                    <a:pt x="2623521" y="2500805"/>
                    <a:pt x="2610569" y="2461950"/>
                    <a:pt x="2604093" y="2416618"/>
                  </a:cubicBezTo>
                  <a:cubicBezTo>
                    <a:pt x="2597617" y="2397191"/>
                    <a:pt x="2617045" y="2364811"/>
                    <a:pt x="2642949" y="2364811"/>
                  </a:cubicBezTo>
                  <a:cubicBezTo>
                    <a:pt x="2688280" y="2371287"/>
                    <a:pt x="2688280" y="2371287"/>
                    <a:pt x="2668852" y="2332431"/>
                  </a:cubicBezTo>
                  <a:cubicBezTo>
                    <a:pt x="2655901" y="2293576"/>
                    <a:pt x="2636473" y="2261196"/>
                    <a:pt x="2617045" y="2235293"/>
                  </a:cubicBezTo>
                  <a:cubicBezTo>
                    <a:pt x="2565238" y="2157582"/>
                    <a:pt x="2526382" y="2060443"/>
                    <a:pt x="2455147" y="2002159"/>
                  </a:cubicBezTo>
                  <a:cubicBezTo>
                    <a:pt x="2442195" y="1995683"/>
                    <a:pt x="2435719" y="1982732"/>
                    <a:pt x="2435719" y="1976256"/>
                  </a:cubicBezTo>
                  <a:cubicBezTo>
                    <a:pt x="2435719" y="1969780"/>
                    <a:pt x="2435719" y="1963304"/>
                    <a:pt x="2435719" y="1956828"/>
                  </a:cubicBezTo>
                  <a:cubicBezTo>
                    <a:pt x="2455147" y="1820834"/>
                    <a:pt x="2474575" y="1652460"/>
                    <a:pt x="2422767" y="1522941"/>
                  </a:cubicBezTo>
                  <a:cubicBezTo>
                    <a:pt x="2383912" y="1438754"/>
                    <a:pt x="2293249" y="1451706"/>
                    <a:pt x="2215538" y="1471134"/>
                  </a:cubicBezTo>
                  <a:cubicBezTo>
                    <a:pt x="2105447" y="1490562"/>
                    <a:pt x="1995357" y="1522941"/>
                    <a:pt x="1885266" y="1529417"/>
                  </a:cubicBezTo>
                  <a:cubicBezTo>
                    <a:pt x="1878790" y="1529417"/>
                    <a:pt x="1872314" y="1529417"/>
                    <a:pt x="1865838" y="1522941"/>
                  </a:cubicBezTo>
                  <a:cubicBezTo>
                    <a:pt x="1678037" y="1503514"/>
                    <a:pt x="1490235" y="1477610"/>
                    <a:pt x="1302433" y="1490562"/>
                  </a:cubicBezTo>
                  <a:cubicBezTo>
                    <a:pt x="1101680" y="1509989"/>
                    <a:pt x="913878" y="1594176"/>
                    <a:pt x="758456" y="1717219"/>
                  </a:cubicBezTo>
                  <a:cubicBezTo>
                    <a:pt x="706648" y="1762550"/>
                    <a:pt x="661317" y="1801406"/>
                    <a:pt x="622461" y="1846737"/>
                  </a:cubicBezTo>
                  <a:cubicBezTo>
                    <a:pt x="615985" y="1859689"/>
                    <a:pt x="609510" y="1866165"/>
                    <a:pt x="596558" y="1872641"/>
                  </a:cubicBezTo>
                  <a:cubicBezTo>
                    <a:pt x="583606" y="1885593"/>
                    <a:pt x="570654" y="1898545"/>
                    <a:pt x="557702" y="1917972"/>
                  </a:cubicBezTo>
                  <a:cubicBezTo>
                    <a:pt x="499419" y="1995683"/>
                    <a:pt x="454087" y="2086346"/>
                    <a:pt x="395804" y="2164057"/>
                  </a:cubicBezTo>
                  <a:cubicBezTo>
                    <a:pt x="363425" y="2209389"/>
                    <a:pt x="318093" y="2248244"/>
                    <a:pt x="279238" y="2287100"/>
                  </a:cubicBezTo>
                  <a:cubicBezTo>
                    <a:pt x="259810" y="2306528"/>
                    <a:pt x="233906" y="2325955"/>
                    <a:pt x="214478" y="2351859"/>
                  </a:cubicBezTo>
                  <a:cubicBezTo>
                    <a:pt x="188575" y="2384239"/>
                    <a:pt x="233906" y="2377763"/>
                    <a:pt x="259810" y="2371287"/>
                  </a:cubicBezTo>
                  <a:cubicBezTo>
                    <a:pt x="279238" y="2371287"/>
                    <a:pt x="292189" y="2377763"/>
                    <a:pt x="292189" y="2390715"/>
                  </a:cubicBezTo>
                  <a:cubicBezTo>
                    <a:pt x="305141" y="2403667"/>
                    <a:pt x="305141" y="2416618"/>
                    <a:pt x="292189" y="2436046"/>
                  </a:cubicBezTo>
                  <a:cubicBezTo>
                    <a:pt x="253334" y="2494329"/>
                    <a:pt x="214478" y="2559089"/>
                    <a:pt x="188575" y="2623848"/>
                  </a:cubicBezTo>
                  <a:cubicBezTo>
                    <a:pt x="175623" y="2656227"/>
                    <a:pt x="156195" y="2701559"/>
                    <a:pt x="156195" y="2733938"/>
                  </a:cubicBezTo>
                  <a:cubicBezTo>
                    <a:pt x="156195" y="2746890"/>
                    <a:pt x="156195" y="2759842"/>
                    <a:pt x="149719" y="2753366"/>
                  </a:cubicBezTo>
                  <a:close/>
                  <a:moveTo>
                    <a:pt x="4359068" y="247185"/>
                  </a:moveTo>
                  <a:cubicBezTo>
                    <a:pt x="4339640" y="279564"/>
                    <a:pt x="4300785" y="273089"/>
                    <a:pt x="4287833" y="247185"/>
                  </a:cubicBezTo>
                  <a:cubicBezTo>
                    <a:pt x="4268405" y="247185"/>
                    <a:pt x="4255453" y="234233"/>
                    <a:pt x="4255453" y="214805"/>
                  </a:cubicBezTo>
                  <a:cubicBezTo>
                    <a:pt x="4255453" y="201853"/>
                    <a:pt x="4255453" y="195377"/>
                    <a:pt x="4255453" y="182426"/>
                  </a:cubicBezTo>
                  <a:cubicBezTo>
                    <a:pt x="4236025" y="201853"/>
                    <a:pt x="4216598" y="227757"/>
                    <a:pt x="4210122" y="234233"/>
                  </a:cubicBezTo>
                  <a:cubicBezTo>
                    <a:pt x="4190694" y="266613"/>
                    <a:pt x="4177742" y="298992"/>
                    <a:pt x="4171266" y="331372"/>
                  </a:cubicBezTo>
                  <a:cubicBezTo>
                    <a:pt x="4151838" y="402607"/>
                    <a:pt x="4145362" y="480318"/>
                    <a:pt x="4132411" y="551553"/>
                  </a:cubicBezTo>
                  <a:cubicBezTo>
                    <a:pt x="4125935" y="570981"/>
                    <a:pt x="4112983" y="577457"/>
                    <a:pt x="4100031" y="577457"/>
                  </a:cubicBezTo>
                  <a:cubicBezTo>
                    <a:pt x="4080603" y="590409"/>
                    <a:pt x="4061175" y="590409"/>
                    <a:pt x="4048224" y="577457"/>
                  </a:cubicBezTo>
                  <a:cubicBezTo>
                    <a:pt x="4035272" y="732879"/>
                    <a:pt x="4151838" y="888301"/>
                    <a:pt x="4112983" y="1050199"/>
                  </a:cubicBezTo>
                  <a:cubicBezTo>
                    <a:pt x="4112983" y="1069627"/>
                    <a:pt x="4093555" y="1082579"/>
                    <a:pt x="4074127" y="1076103"/>
                  </a:cubicBezTo>
                  <a:cubicBezTo>
                    <a:pt x="4061175" y="1082579"/>
                    <a:pt x="4048224" y="1076103"/>
                    <a:pt x="4035272" y="1069627"/>
                  </a:cubicBezTo>
                  <a:cubicBezTo>
                    <a:pt x="4035272" y="1063151"/>
                    <a:pt x="4035272" y="1063151"/>
                    <a:pt x="4035272" y="1063151"/>
                  </a:cubicBezTo>
                  <a:cubicBezTo>
                    <a:pt x="4041748" y="1127910"/>
                    <a:pt x="4041748" y="1192669"/>
                    <a:pt x="4015844" y="1257429"/>
                  </a:cubicBezTo>
                  <a:cubicBezTo>
                    <a:pt x="4100031" y="1328664"/>
                    <a:pt x="4177742" y="1419327"/>
                    <a:pt x="4242501" y="1516465"/>
                  </a:cubicBezTo>
                  <a:cubicBezTo>
                    <a:pt x="4281357" y="1587700"/>
                    <a:pt x="4320212" y="1658936"/>
                    <a:pt x="4339640" y="1730171"/>
                  </a:cubicBezTo>
                  <a:cubicBezTo>
                    <a:pt x="4430303" y="1665412"/>
                    <a:pt x="4527442" y="1665412"/>
                    <a:pt x="4637533" y="1652460"/>
                  </a:cubicBezTo>
                  <a:cubicBezTo>
                    <a:pt x="4631057" y="1633032"/>
                    <a:pt x="4624581" y="1620080"/>
                    <a:pt x="4618105" y="1600652"/>
                  </a:cubicBezTo>
                  <a:cubicBezTo>
                    <a:pt x="4605153" y="1574749"/>
                    <a:pt x="4624581" y="1548845"/>
                    <a:pt x="4650484" y="1542369"/>
                  </a:cubicBezTo>
                  <a:cubicBezTo>
                    <a:pt x="4650484" y="1529417"/>
                    <a:pt x="4663436" y="1522941"/>
                    <a:pt x="4676388" y="1516465"/>
                  </a:cubicBezTo>
                  <a:cubicBezTo>
                    <a:pt x="5000184" y="1412851"/>
                    <a:pt x="5064943" y="1050199"/>
                    <a:pt x="5071419" y="752307"/>
                  </a:cubicBezTo>
                  <a:cubicBezTo>
                    <a:pt x="5071419" y="532125"/>
                    <a:pt x="5051992" y="221281"/>
                    <a:pt x="5207414" y="39955"/>
                  </a:cubicBezTo>
                  <a:cubicBezTo>
                    <a:pt x="4909521" y="-24804"/>
                    <a:pt x="4540394" y="-44232"/>
                    <a:pt x="4359068" y="247185"/>
                  </a:cubicBezTo>
                  <a:close/>
                  <a:moveTo>
                    <a:pt x="1885266" y="1445230"/>
                  </a:moveTo>
                  <a:cubicBezTo>
                    <a:pt x="1885266" y="1445230"/>
                    <a:pt x="1885266" y="1445230"/>
                    <a:pt x="1885266" y="1445230"/>
                  </a:cubicBezTo>
                  <a:cubicBezTo>
                    <a:pt x="2014784" y="1432278"/>
                    <a:pt x="2137827" y="1386947"/>
                    <a:pt x="2267345" y="1373995"/>
                  </a:cubicBezTo>
                  <a:cubicBezTo>
                    <a:pt x="2358008" y="1367519"/>
                    <a:pt x="2442195" y="1380471"/>
                    <a:pt x="2487527" y="1464658"/>
                  </a:cubicBezTo>
                  <a:cubicBezTo>
                    <a:pt x="2558762" y="1607128"/>
                    <a:pt x="2539334" y="1794930"/>
                    <a:pt x="2519906" y="1950352"/>
                  </a:cubicBezTo>
                  <a:cubicBezTo>
                    <a:pt x="2578190" y="2002159"/>
                    <a:pt x="2610569" y="2073395"/>
                    <a:pt x="2649425" y="2138154"/>
                  </a:cubicBezTo>
                  <a:cubicBezTo>
                    <a:pt x="2675328" y="2177009"/>
                    <a:pt x="2707708" y="2215865"/>
                    <a:pt x="2727136" y="2261196"/>
                  </a:cubicBezTo>
                  <a:cubicBezTo>
                    <a:pt x="2753039" y="2300052"/>
                    <a:pt x="2772467" y="2351859"/>
                    <a:pt x="2759515" y="2397191"/>
                  </a:cubicBezTo>
                  <a:cubicBezTo>
                    <a:pt x="2753039" y="2429570"/>
                    <a:pt x="2727136" y="2442522"/>
                    <a:pt x="2701232" y="2448998"/>
                  </a:cubicBezTo>
                  <a:cubicBezTo>
                    <a:pt x="2701232" y="2461950"/>
                    <a:pt x="2707708" y="2474902"/>
                    <a:pt x="2707708" y="2487854"/>
                  </a:cubicBezTo>
                  <a:cubicBezTo>
                    <a:pt x="2714184" y="2481378"/>
                    <a:pt x="2720660" y="2481378"/>
                    <a:pt x="2720660" y="2474902"/>
                  </a:cubicBezTo>
                  <a:cubicBezTo>
                    <a:pt x="2753039" y="2429570"/>
                    <a:pt x="2811323" y="2487854"/>
                    <a:pt x="2778943" y="2533185"/>
                  </a:cubicBezTo>
                  <a:cubicBezTo>
                    <a:pt x="2733612" y="2597944"/>
                    <a:pt x="2655901" y="2643276"/>
                    <a:pt x="2591141" y="2682131"/>
                  </a:cubicBezTo>
                  <a:cubicBezTo>
                    <a:pt x="2500479" y="2746890"/>
                    <a:pt x="2403340" y="2798698"/>
                    <a:pt x="2319153" y="2863457"/>
                  </a:cubicBezTo>
                  <a:cubicBezTo>
                    <a:pt x="2196110" y="2954120"/>
                    <a:pt x="2001833" y="3109542"/>
                    <a:pt x="2111923" y="3264964"/>
                  </a:cubicBezTo>
                  <a:cubicBezTo>
                    <a:pt x="2118399" y="3226108"/>
                    <a:pt x="2131351" y="3187253"/>
                    <a:pt x="2157255" y="3154873"/>
                  </a:cubicBezTo>
                  <a:cubicBezTo>
                    <a:pt x="2176683" y="3135446"/>
                    <a:pt x="2202586" y="3167825"/>
                    <a:pt x="2189634" y="3187253"/>
                  </a:cubicBezTo>
                  <a:cubicBezTo>
                    <a:pt x="2163731" y="3213157"/>
                    <a:pt x="2157255" y="3245536"/>
                    <a:pt x="2157255" y="3277916"/>
                  </a:cubicBezTo>
                  <a:cubicBezTo>
                    <a:pt x="2157255" y="3284392"/>
                    <a:pt x="2163731" y="3297344"/>
                    <a:pt x="2163731" y="3310295"/>
                  </a:cubicBezTo>
                  <a:cubicBezTo>
                    <a:pt x="2157255" y="3381531"/>
                    <a:pt x="2332105" y="3368579"/>
                    <a:pt x="2383912" y="3349151"/>
                  </a:cubicBezTo>
                  <a:cubicBezTo>
                    <a:pt x="2383912" y="3342675"/>
                    <a:pt x="2383912" y="3342675"/>
                    <a:pt x="2383912" y="3342675"/>
                  </a:cubicBezTo>
                  <a:cubicBezTo>
                    <a:pt x="2370960" y="3310295"/>
                    <a:pt x="2377436" y="3271440"/>
                    <a:pt x="2383912" y="3239060"/>
                  </a:cubicBezTo>
                  <a:cubicBezTo>
                    <a:pt x="2390388" y="3213157"/>
                    <a:pt x="2429243" y="3219633"/>
                    <a:pt x="2422767" y="3245536"/>
                  </a:cubicBezTo>
                  <a:cubicBezTo>
                    <a:pt x="2416292" y="3264964"/>
                    <a:pt x="2409816" y="3297344"/>
                    <a:pt x="2416292" y="3316771"/>
                  </a:cubicBezTo>
                  <a:cubicBezTo>
                    <a:pt x="2429243" y="3316771"/>
                    <a:pt x="2435719" y="3316771"/>
                    <a:pt x="2442195" y="3323247"/>
                  </a:cubicBezTo>
                  <a:cubicBezTo>
                    <a:pt x="2487527" y="3342675"/>
                    <a:pt x="2558762" y="3316771"/>
                    <a:pt x="2597617" y="3303820"/>
                  </a:cubicBezTo>
                  <a:cubicBezTo>
                    <a:pt x="2688280" y="3277916"/>
                    <a:pt x="2772467" y="3239060"/>
                    <a:pt x="2850178" y="3200205"/>
                  </a:cubicBezTo>
                  <a:cubicBezTo>
                    <a:pt x="3005600" y="3128970"/>
                    <a:pt x="3148071" y="3044783"/>
                    <a:pt x="3290541" y="2947644"/>
                  </a:cubicBezTo>
                  <a:cubicBezTo>
                    <a:pt x="3277589" y="2928216"/>
                    <a:pt x="3264637" y="2902312"/>
                    <a:pt x="3264637" y="2876409"/>
                  </a:cubicBezTo>
                  <a:cubicBezTo>
                    <a:pt x="3264637" y="2785746"/>
                    <a:pt x="3316445" y="2714511"/>
                    <a:pt x="3381204" y="2656227"/>
                  </a:cubicBezTo>
                  <a:cubicBezTo>
                    <a:pt x="3161022" y="2455474"/>
                    <a:pt x="3186926" y="2002159"/>
                    <a:pt x="3471867" y="1879117"/>
                  </a:cubicBezTo>
                  <a:cubicBezTo>
                    <a:pt x="3523674" y="1859689"/>
                    <a:pt x="3562530" y="1930924"/>
                    <a:pt x="3517198" y="1950352"/>
                  </a:cubicBezTo>
                  <a:cubicBezTo>
                    <a:pt x="3271113" y="2060443"/>
                    <a:pt x="3251685" y="2487854"/>
                    <a:pt x="3478343" y="2623848"/>
                  </a:cubicBezTo>
                  <a:cubicBezTo>
                    <a:pt x="3517198" y="2649752"/>
                    <a:pt x="3491294" y="2708035"/>
                    <a:pt x="3452439" y="2701559"/>
                  </a:cubicBezTo>
                  <a:cubicBezTo>
                    <a:pt x="3407107" y="2740414"/>
                    <a:pt x="3316445" y="2824601"/>
                    <a:pt x="3355300" y="2889361"/>
                  </a:cubicBezTo>
                  <a:cubicBezTo>
                    <a:pt x="3374728" y="2934692"/>
                    <a:pt x="3439487" y="2934692"/>
                    <a:pt x="3484819" y="2934692"/>
                  </a:cubicBezTo>
                  <a:cubicBezTo>
                    <a:pt x="3581957" y="2928216"/>
                    <a:pt x="3679096" y="2895837"/>
                    <a:pt x="3769759" y="2863457"/>
                  </a:cubicBezTo>
                  <a:cubicBezTo>
                    <a:pt x="3892802" y="2818125"/>
                    <a:pt x="4015844" y="2766318"/>
                    <a:pt x="4119459" y="2688607"/>
                  </a:cubicBezTo>
                  <a:cubicBezTo>
                    <a:pt x="4184218" y="2643276"/>
                    <a:pt x="4287833" y="2552613"/>
                    <a:pt x="4248977" y="2461950"/>
                  </a:cubicBezTo>
                  <a:cubicBezTo>
                    <a:pt x="4229550" y="2455474"/>
                    <a:pt x="4216598" y="2436046"/>
                    <a:pt x="4223074" y="2410142"/>
                  </a:cubicBezTo>
                  <a:cubicBezTo>
                    <a:pt x="4255453" y="2241769"/>
                    <a:pt x="4294309" y="2066919"/>
                    <a:pt x="4281357" y="1892069"/>
                  </a:cubicBezTo>
                  <a:cubicBezTo>
                    <a:pt x="4268405" y="1730171"/>
                    <a:pt x="4203646" y="1587700"/>
                    <a:pt x="4100031" y="1464658"/>
                  </a:cubicBezTo>
                  <a:cubicBezTo>
                    <a:pt x="3912229" y="1238001"/>
                    <a:pt x="3679096" y="1095531"/>
                    <a:pt x="3394156" y="1030771"/>
                  </a:cubicBezTo>
                  <a:cubicBezTo>
                    <a:pt x="3122167" y="966012"/>
                    <a:pt x="2830751" y="966012"/>
                    <a:pt x="2558762" y="1043723"/>
                  </a:cubicBezTo>
                  <a:cubicBezTo>
                    <a:pt x="2293249" y="1114958"/>
                    <a:pt x="2021260" y="1250953"/>
                    <a:pt x="1807555" y="1432278"/>
                  </a:cubicBezTo>
                  <a:cubicBezTo>
                    <a:pt x="1833459" y="1438754"/>
                    <a:pt x="1852886" y="1438754"/>
                    <a:pt x="1872314" y="1445230"/>
                  </a:cubicBezTo>
                  <a:cubicBezTo>
                    <a:pt x="1878790" y="1445230"/>
                    <a:pt x="1885266" y="1445230"/>
                    <a:pt x="1885266" y="1445230"/>
                  </a:cubicBezTo>
                  <a:close/>
                  <a:moveTo>
                    <a:pt x="305141" y="3336199"/>
                  </a:moveTo>
                  <a:cubicBezTo>
                    <a:pt x="285713" y="3310295"/>
                    <a:pt x="272762" y="3277916"/>
                    <a:pt x="272762" y="3245536"/>
                  </a:cubicBezTo>
                  <a:cubicBezTo>
                    <a:pt x="272762" y="3213157"/>
                    <a:pt x="311617" y="3213157"/>
                    <a:pt x="311617" y="3245536"/>
                  </a:cubicBezTo>
                  <a:cubicBezTo>
                    <a:pt x="311617" y="3271440"/>
                    <a:pt x="324569" y="3297344"/>
                    <a:pt x="343997" y="3316771"/>
                  </a:cubicBezTo>
                  <a:cubicBezTo>
                    <a:pt x="350473" y="3316771"/>
                    <a:pt x="356949" y="3316771"/>
                    <a:pt x="363425" y="3323247"/>
                  </a:cubicBezTo>
                  <a:cubicBezTo>
                    <a:pt x="395804" y="3336199"/>
                    <a:pt x="447612" y="3329723"/>
                    <a:pt x="479991" y="3316771"/>
                  </a:cubicBezTo>
                  <a:cubicBezTo>
                    <a:pt x="479991" y="3316771"/>
                    <a:pt x="479991" y="3316771"/>
                    <a:pt x="479991" y="3316771"/>
                  </a:cubicBezTo>
                  <a:cubicBezTo>
                    <a:pt x="408756" y="3264964"/>
                    <a:pt x="337521" y="3161349"/>
                    <a:pt x="292189" y="3090114"/>
                  </a:cubicBezTo>
                  <a:cubicBezTo>
                    <a:pt x="253334" y="3109542"/>
                    <a:pt x="208002" y="3096590"/>
                    <a:pt x="182099" y="3044783"/>
                  </a:cubicBezTo>
                  <a:cubicBezTo>
                    <a:pt x="156195" y="3012403"/>
                    <a:pt x="149719" y="2980023"/>
                    <a:pt x="143243" y="2941168"/>
                  </a:cubicBezTo>
                  <a:cubicBezTo>
                    <a:pt x="39628" y="3031831"/>
                    <a:pt x="-51034" y="3141921"/>
                    <a:pt x="33153" y="3264964"/>
                  </a:cubicBezTo>
                  <a:cubicBezTo>
                    <a:pt x="33153" y="3232584"/>
                    <a:pt x="33153" y="3193729"/>
                    <a:pt x="52580" y="3167825"/>
                  </a:cubicBezTo>
                  <a:cubicBezTo>
                    <a:pt x="72008" y="3148397"/>
                    <a:pt x="104388" y="3167825"/>
                    <a:pt x="91436" y="3187253"/>
                  </a:cubicBezTo>
                  <a:cubicBezTo>
                    <a:pt x="72008" y="3213157"/>
                    <a:pt x="72008" y="3252012"/>
                    <a:pt x="78484" y="3284392"/>
                  </a:cubicBezTo>
                  <a:cubicBezTo>
                    <a:pt x="84960" y="3290868"/>
                    <a:pt x="84960" y="3297344"/>
                    <a:pt x="84960" y="3310295"/>
                  </a:cubicBezTo>
                  <a:cubicBezTo>
                    <a:pt x="78484" y="3381531"/>
                    <a:pt x="253334" y="3368579"/>
                    <a:pt x="305141" y="3349151"/>
                  </a:cubicBezTo>
                  <a:cubicBezTo>
                    <a:pt x="305141" y="3342675"/>
                    <a:pt x="305141" y="3342675"/>
                    <a:pt x="305141" y="3336199"/>
                  </a:cubicBezTo>
                  <a:close/>
                </a:path>
              </a:pathLst>
            </a:custGeom>
            <a:solidFill>
              <a:srgbClr val="FEF3E1"/>
            </a:solidFill>
            <a:ln w="6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709220" y="4204401"/>
              <a:ext cx="4203345" cy="2341782"/>
              <a:chOff x="3578852" y="2415727"/>
              <a:chExt cx="3590218" cy="2000196"/>
            </a:xfrm>
          </p:grpSpPr>
          <p:sp>
            <p:nvSpPr>
              <p:cNvPr id="30" name="任意多边形: 形状 29"/>
              <p:cNvSpPr/>
              <p:nvPr/>
            </p:nvSpPr>
            <p:spPr>
              <a:xfrm>
                <a:off x="5774158" y="2415727"/>
                <a:ext cx="1394912" cy="917432"/>
              </a:xfrm>
              <a:custGeom>
                <a:avLst/>
                <a:gdLst>
                  <a:gd name="connsiteX0" fmla="*/ 719600 w 5207413"/>
                  <a:gd name="connsiteY0" fmla="*/ 1639508 h 3424910"/>
                  <a:gd name="connsiteX1" fmla="*/ 771408 w 5207413"/>
                  <a:gd name="connsiteY1" fmla="*/ 1445230 h 3424910"/>
                  <a:gd name="connsiteX2" fmla="*/ 985113 w 5207413"/>
                  <a:gd name="connsiteY2" fmla="*/ 1490562 h 3424910"/>
                  <a:gd name="connsiteX3" fmla="*/ 1088728 w 5207413"/>
                  <a:gd name="connsiteY3" fmla="*/ 1451706 h 3424910"/>
                  <a:gd name="connsiteX4" fmla="*/ 907402 w 5207413"/>
                  <a:gd name="connsiteY4" fmla="*/ 1361043 h 3424910"/>
                  <a:gd name="connsiteX5" fmla="*/ 706648 w 5207413"/>
                  <a:gd name="connsiteY5" fmla="*/ 1380471 h 3424910"/>
                  <a:gd name="connsiteX6" fmla="*/ 622461 w 5207413"/>
                  <a:gd name="connsiteY6" fmla="*/ 1723695 h 3424910"/>
                  <a:gd name="connsiteX7" fmla="*/ 719600 w 5207413"/>
                  <a:gd name="connsiteY7" fmla="*/ 1639508 h 3424910"/>
                  <a:gd name="connsiteX8" fmla="*/ 719600 w 5207413"/>
                  <a:gd name="connsiteY8" fmla="*/ 1639508 h 3424910"/>
                  <a:gd name="connsiteX9" fmla="*/ 518847 w 5207413"/>
                  <a:gd name="connsiteY9" fmla="*/ 2539661 h 3424910"/>
                  <a:gd name="connsiteX10" fmla="*/ 745504 w 5207413"/>
                  <a:gd name="connsiteY10" fmla="*/ 2753366 h 3424910"/>
                  <a:gd name="connsiteX11" fmla="*/ 706648 w 5207413"/>
                  <a:gd name="connsiteY11" fmla="*/ 2753366 h 3424910"/>
                  <a:gd name="connsiteX12" fmla="*/ 518847 w 5207413"/>
                  <a:gd name="connsiteY12" fmla="*/ 2584992 h 3424910"/>
                  <a:gd name="connsiteX13" fmla="*/ 518847 w 5207413"/>
                  <a:gd name="connsiteY13" fmla="*/ 2539661 h 3424910"/>
                  <a:gd name="connsiteX14" fmla="*/ 933306 w 5207413"/>
                  <a:gd name="connsiteY14" fmla="*/ 2921740 h 3424910"/>
                  <a:gd name="connsiteX15" fmla="*/ 868546 w 5207413"/>
                  <a:gd name="connsiteY15" fmla="*/ 2837553 h 3424910"/>
                  <a:gd name="connsiteX16" fmla="*/ 972161 w 5207413"/>
                  <a:gd name="connsiteY16" fmla="*/ 2811650 h 3424910"/>
                  <a:gd name="connsiteX17" fmla="*/ 1062824 w 5207413"/>
                  <a:gd name="connsiteY17" fmla="*/ 2863457 h 3424910"/>
                  <a:gd name="connsiteX18" fmla="*/ 978637 w 5207413"/>
                  <a:gd name="connsiteY18" fmla="*/ 2921740 h 3424910"/>
                  <a:gd name="connsiteX19" fmla="*/ 985113 w 5207413"/>
                  <a:gd name="connsiteY19" fmla="*/ 2928216 h 3424910"/>
                  <a:gd name="connsiteX20" fmla="*/ 1179391 w 5207413"/>
                  <a:gd name="connsiteY20" fmla="*/ 2999451 h 3424910"/>
                  <a:gd name="connsiteX21" fmla="*/ 1185867 w 5207413"/>
                  <a:gd name="connsiteY21" fmla="*/ 3038307 h 3424910"/>
                  <a:gd name="connsiteX22" fmla="*/ 946257 w 5207413"/>
                  <a:gd name="connsiteY22" fmla="*/ 2973548 h 3424910"/>
                  <a:gd name="connsiteX23" fmla="*/ 713124 w 5207413"/>
                  <a:gd name="connsiteY23" fmla="*/ 2941168 h 3424910"/>
                  <a:gd name="connsiteX24" fmla="*/ 739028 w 5207413"/>
                  <a:gd name="connsiteY24" fmla="*/ 2908788 h 3424910"/>
                  <a:gd name="connsiteX25" fmla="*/ 933306 w 5207413"/>
                  <a:gd name="connsiteY25" fmla="*/ 2921740 h 3424910"/>
                  <a:gd name="connsiteX26" fmla="*/ 1237674 w 5207413"/>
                  <a:gd name="connsiteY26" fmla="*/ 2805174 h 3424910"/>
                  <a:gd name="connsiteX27" fmla="*/ 1645657 w 5207413"/>
                  <a:gd name="connsiteY27" fmla="*/ 2766318 h 3424910"/>
                  <a:gd name="connsiteX28" fmla="*/ 1632705 w 5207413"/>
                  <a:gd name="connsiteY28" fmla="*/ 2805174 h 3424910"/>
                  <a:gd name="connsiteX29" fmla="*/ 1257102 w 5207413"/>
                  <a:gd name="connsiteY29" fmla="*/ 2844029 h 3424910"/>
                  <a:gd name="connsiteX30" fmla="*/ 1237674 w 5207413"/>
                  <a:gd name="connsiteY30" fmla="*/ 2805174 h 3424910"/>
                  <a:gd name="connsiteX31" fmla="*/ 2066592 w 5207413"/>
                  <a:gd name="connsiteY31" fmla="*/ 1633032 h 3424910"/>
                  <a:gd name="connsiteX32" fmla="*/ 2079544 w 5207413"/>
                  <a:gd name="connsiteY32" fmla="*/ 1620080 h 3424910"/>
                  <a:gd name="connsiteX33" fmla="*/ 2299725 w 5207413"/>
                  <a:gd name="connsiteY33" fmla="*/ 1555321 h 3424910"/>
                  <a:gd name="connsiteX34" fmla="*/ 2364484 w 5207413"/>
                  <a:gd name="connsiteY34" fmla="*/ 1736647 h 3424910"/>
                  <a:gd name="connsiteX35" fmla="*/ 2286773 w 5207413"/>
                  <a:gd name="connsiteY35" fmla="*/ 1866165 h 3424910"/>
                  <a:gd name="connsiteX36" fmla="*/ 2196110 w 5207413"/>
                  <a:gd name="connsiteY36" fmla="*/ 1781978 h 3424910"/>
                  <a:gd name="connsiteX37" fmla="*/ 2073068 w 5207413"/>
                  <a:gd name="connsiteY37" fmla="*/ 1658936 h 3424910"/>
                  <a:gd name="connsiteX38" fmla="*/ 2066592 w 5207413"/>
                  <a:gd name="connsiteY38" fmla="*/ 1633032 h 3424910"/>
                  <a:gd name="connsiteX39" fmla="*/ 149719 w 5207413"/>
                  <a:gd name="connsiteY39" fmla="*/ 2753366 h 3424910"/>
                  <a:gd name="connsiteX40" fmla="*/ 188575 w 5207413"/>
                  <a:gd name="connsiteY40" fmla="*/ 2753366 h 3424910"/>
                  <a:gd name="connsiteX41" fmla="*/ 214478 w 5207413"/>
                  <a:gd name="connsiteY41" fmla="*/ 2759842 h 3424910"/>
                  <a:gd name="connsiteX42" fmla="*/ 240382 w 5207413"/>
                  <a:gd name="connsiteY42" fmla="*/ 2805174 h 3424910"/>
                  <a:gd name="connsiteX43" fmla="*/ 233906 w 5207413"/>
                  <a:gd name="connsiteY43" fmla="*/ 2811650 h 3424910"/>
                  <a:gd name="connsiteX44" fmla="*/ 227430 w 5207413"/>
                  <a:gd name="connsiteY44" fmla="*/ 2954120 h 3424910"/>
                  <a:gd name="connsiteX45" fmla="*/ 253334 w 5207413"/>
                  <a:gd name="connsiteY45" fmla="*/ 3005927 h 3424910"/>
                  <a:gd name="connsiteX46" fmla="*/ 259810 w 5207413"/>
                  <a:gd name="connsiteY46" fmla="*/ 3012403 h 3424910"/>
                  <a:gd name="connsiteX47" fmla="*/ 266286 w 5207413"/>
                  <a:gd name="connsiteY47" fmla="*/ 3005927 h 3424910"/>
                  <a:gd name="connsiteX48" fmla="*/ 279238 w 5207413"/>
                  <a:gd name="connsiteY48" fmla="*/ 2986499 h 3424910"/>
                  <a:gd name="connsiteX49" fmla="*/ 331045 w 5207413"/>
                  <a:gd name="connsiteY49" fmla="*/ 2986499 h 3424910"/>
                  <a:gd name="connsiteX50" fmla="*/ 331045 w 5207413"/>
                  <a:gd name="connsiteY50" fmla="*/ 2986499 h 3424910"/>
                  <a:gd name="connsiteX51" fmla="*/ 331045 w 5207413"/>
                  <a:gd name="connsiteY51" fmla="*/ 2986499 h 3424910"/>
                  <a:gd name="connsiteX52" fmla="*/ 343997 w 5207413"/>
                  <a:gd name="connsiteY52" fmla="*/ 3005927 h 3424910"/>
                  <a:gd name="connsiteX53" fmla="*/ 596558 w 5207413"/>
                  <a:gd name="connsiteY53" fmla="*/ 3245536 h 3424910"/>
                  <a:gd name="connsiteX54" fmla="*/ 596558 w 5207413"/>
                  <a:gd name="connsiteY54" fmla="*/ 3239060 h 3424910"/>
                  <a:gd name="connsiteX55" fmla="*/ 667793 w 5207413"/>
                  <a:gd name="connsiteY55" fmla="*/ 3219633 h 3424910"/>
                  <a:gd name="connsiteX56" fmla="*/ 1295957 w 5207413"/>
                  <a:gd name="connsiteY56" fmla="*/ 3420386 h 3424910"/>
                  <a:gd name="connsiteX57" fmla="*/ 2008308 w 5207413"/>
                  <a:gd name="connsiteY57" fmla="*/ 3252012 h 3424910"/>
                  <a:gd name="connsiteX58" fmla="*/ 2008308 w 5207413"/>
                  <a:gd name="connsiteY58" fmla="*/ 3083638 h 3424910"/>
                  <a:gd name="connsiteX59" fmla="*/ 2202586 w 5207413"/>
                  <a:gd name="connsiteY59" fmla="*/ 2850505 h 3424910"/>
                  <a:gd name="connsiteX60" fmla="*/ 2506954 w 5207413"/>
                  <a:gd name="connsiteY60" fmla="*/ 2636800 h 3424910"/>
                  <a:gd name="connsiteX61" fmla="*/ 2642949 w 5207413"/>
                  <a:gd name="connsiteY61" fmla="*/ 2546137 h 3424910"/>
                  <a:gd name="connsiteX62" fmla="*/ 2636473 w 5207413"/>
                  <a:gd name="connsiteY62" fmla="*/ 2539661 h 3424910"/>
                  <a:gd name="connsiteX63" fmla="*/ 2604093 w 5207413"/>
                  <a:gd name="connsiteY63" fmla="*/ 2416618 h 3424910"/>
                  <a:gd name="connsiteX64" fmla="*/ 2642949 w 5207413"/>
                  <a:gd name="connsiteY64" fmla="*/ 2364811 h 3424910"/>
                  <a:gd name="connsiteX65" fmla="*/ 2668852 w 5207413"/>
                  <a:gd name="connsiteY65" fmla="*/ 2332431 h 3424910"/>
                  <a:gd name="connsiteX66" fmla="*/ 2617045 w 5207413"/>
                  <a:gd name="connsiteY66" fmla="*/ 2235293 h 3424910"/>
                  <a:gd name="connsiteX67" fmla="*/ 2455147 w 5207413"/>
                  <a:gd name="connsiteY67" fmla="*/ 2002159 h 3424910"/>
                  <a:gd name="connsiteX68" fmla="*/ 2435719 w 5207413"/>
                  <a:gd name="connsiteY68" fmla="*/ 1976256 h 3424910"/>
                  <a:gd name="connsiteX69" fmla="*/ 2435719 w 5207413"/>
                  <a:gd name="connsiteY69" fmla="*/ 1956828 h 3424910"/>
                  <a:gd name="connsiteX70" fmla="*/ 2422767 w 5207413"/>
                  <a:gd name="connsiteY70" fmla="*/ 1522941 h 3424910"/>
                  <a:gd name="connsiteX71" fmla="*/ 2215538 w 5207413"/>
                  <a:gd name="connsiteY71" fmla="*/ 1471134 h 3424910"/>
                  <a:gd name="connsiteX72" fmla="*/ 1885266 w 5207413"/>
                  <a:gd name="connsiteY72" fmla="*/ 1529417 h 3424910"/>
                  <a:gd name="connsiteX73" fmla="*/ 1865838 w 5207413"/>
                  <a:gd name="connsiteY73" fmla="*/ 1522941 h 3424910"/>
                  <a:gd name="connsiteX74" fmla="*/ 1302433 w 5207413"/>
                  <a:gd name="connsiteY74" fmla="*/ 1490562 h 3424910"/>
                  <a:gd name="connsiteX75" fmla="*/ 758456 w 5207413"/>
                  <a:gd name="connsiteY75" fmla="*/ 1717219 h 3424910"/>
                  <a:gd name="connsiteX76" fmla="*/ 622461 w 5207413"/>
                  <a:gd name="connsiteY76" fmla="*/ 1846737 h 3424910"/>
                  <a:gd name="connsiteX77" fmla="*/ 596558 w 5207413"/>
                  <a:gd name="connsiteY77" fmla="*/ 1872641 h 3424910"/>
                  <a:gd name="connsiteX78" fmla="*/ 557702 w 5207413"/>
                  <a:gd name="connsiteY78" fmla="*/ 1917972 h 3424910"/>
                  <a:gd name="connsiteX79" fmla="*/ 395804 w 5207413"/>
                  <a:gd name="connsiteY79" fmla="*/ 2164057 h 3424910"/>
                  <a:gd name="connsiteX80" fmla="*/ 279238 w 5207413"/>
                  <a:gd name="connsiteY80" fmla="*/ 2287100 h 3424910"/>
                  <a:gd name="connsiteX81" fmla="*/ 214478 w 5207413"/>
                  <a:gd name="connsiteY81" fmla="*/ 2351859 h 3424910"/>
                  <a:gd name="connsiteX82" fmla="*/ 259810 w 5207413"/>
                  <a:gd name="connsiteY82" fmla="*/ 2371287 h 3424910"/>
                  <a:gd name="connsiteX83" fmla="*/ 292189 w 5207413"/>
                  <a:gd name="connsiteY83" fmla="*/ 2390715 h 3424910"/>
                  <a:gd name="connsiteX84" fmla="*/ 292189 w 5207413"/>
                  <a:gd name="connsiteY84" fmla="*/ 2436046 h 3424910"/>
                  <a:gd name="connsiteX85" fmla="*/ 188575 w 5207413"/>
                  <a:gd name="connsiteY85" fmla="*/ 2623848 h 3424910"/>
                  <a:gd name="connsiteX86" fmla="*/ 156195 w 5207413"/>
                  <a:gd name="connsiteY86" fmla="*/ 2733938 h 3424910"/>
                  <a:gd name="connsiteX87" fmla="*/ 149719 w 5207413"/>
                  <a:gd name="connsiteY87" fmla="*/ 2753366 h 3424910"/>
                  <a:gd name="connsiteX88" fmla="*/ 4359068 w 5207413"/>
                  <a:gd name="connsiteY88" fmla="*/ 247185 h 3424910"/>
                  <a:gd name="connsiteX89" fmla="*/ 4287833 w 5207413"/>
                  <a:gd name="connsiteY89" fmla="*/ 247185 h 3424910"/>
                  <a:gd name="connsiteX90" fmla="*/ 4255453 w 5207413"/>
                  <a:gd name="connsiteY90" fmla="*/ 214805 h 3424910"/>
                  <a:gd name="connsiteX91" fmla="*/ 4255453 w 5207413"/>
                  <a:gd name="connsiteY91" fmla="*/ 182426 h 3424910"/>
                  <a:gd name="connsiteX92" fmla="*/ 4210122 w 5207413"/>
                  <a:gd name="connsiteY92" fmla="*/ 234233 h 3424910"/>
                  <a:gd name="connsiteX93" fmla="*/ 4171266 w 5207413"/>
                  <a:gd name="connsiteY93" fmla="*/ 331372 h 3424910"/>
                  <a:gd name="connsiteX94" fmla="*/ 4132411 w 5207413"/>
                  <a:gd name="connsiteY94" fmla="*/ 551553 h 3424910"/>
                  <a:gd name="connsiteX95" fmla="*/ 4100031 w 5207413"/>
                  <a:gd name="connsiteY95" fmla="*/ 577457 h 3424910"/>
                  <a:gd name="connsiteX96" fmla="*/ 4048224 w 5207413"/>
                  <a:gd name="connsiteY96" fmla="*/ 577457 h 3424910"/>
                  <a:gd name="connsiteX97" fmla="*/ 4112983 w 5207413"/>
                  <a:gd name="connsiteY97" fmla="*/ 1050199 h 3424910"/>
                  <a:gd name="connsiteX98" fmla="*/ 4074127 w 5207413"/>
                  <a:gd name="connsiteY98" fmla="*/ 1076103 h 3424910"/>
                  <a:gd name="connsiteX99" fmla="*/ 4035272 w 5207413"/>
                  <a:gd name="connsiteY99" fmla="*/ 1069627 h 3424910"/>
                  <a:gd name="connsiteX100" fmla="*/ 4035272 w 5207413"/>
                  <a:gd name="connsiteY100" fmla="*/ 1063151 h 3424910"/>
                  <a:gd name="connsiteX101" fmla="*/ 4015844 w 5207413"/>
                  <a:gd name="connsiteY101" fmla="*/ 1257429 h 3424910"/>
                  <a:gd name="connsiteX102" fmla="*/ 4242501 w 5207413"/>
                  <a:gd name="connsiteY102" fmla="*/ 1516465 h 3424910"/>
                  <a:gd name="connsiteX103" fmla="*/ 4339640 w 5207413"/>
                  <a:gd name="connsiteY103" fmla="*/ 1730171 h 3424910"/>
                  <a:gd name="connsiteX104" fmla="*/ 4637533 w 5207413"/>
                  <a:gd name="connsiteY104" fmla="*/ 1652460 h 3424910"/>
                  <a:gd name="connsiteX105" fmla="*/ 4618105 w 5207413"/>
                  <a:gd name="connsiteY105" fmla="*/ 1600652 h 3424910"/>
                  <a:gd name="connsiteX106" fmla="*/ 4650484 w 5207413"/>
                  <a:gd name="connsiteY106" fmla="*/ 1542369 h 3424910"/>
                  <a:gd name="connsiteX107" fmla="*/ 4676388 w 5207413"/>
                  <a:gd name="connsiteY107" fmla="*/ 1516465 h 3424910"/>
                  <a:gd name="connsiteX108" fmla="*/ 5071419 w 5207413"/>
                  <a:gd name="connsiteY108" fmla="*/ 752307 h 3424910"/>
                  <a:gd name="connsiteX109" fmla="*/ 5207414 w 5207413"/>
                  <a:gd name="connsiteY109" fmla="*/ 39955 h 3424910"/>
                  <a:gd name="connsiteX110" fmla="*/ 4359068 w 5207413"/>
                  <a:gd name="connsiteY110" fmla="*/ 247185 h 3424910"/>
                  <a:gd name="connsiteX111" fmla="*/ 1885266 w 5207413"/>
                  <a:gd name="connsiteY111" fmla="*/ 1445230 h 3424910"/>
                  <a:gd name="connsiteX112" fmla="*/ 1885266 w 5207413"/>
                  <a:gd name="connsiteY112" fmla="*/ 1445230 h 3424910"/>
                  <a:gd name="connsiteX113" fmla="*/ 2267345 w 5207413"/>
                  <a:gd name="connsiteY113" fmla="*/ 1373995 h 3424910"/>
                  <a:gd name="connsiteX114" fmla="*/ 2487527 w 5207413"/>
                  <a:gd name="connsiteY114" fmla="*/ 1464658 h 3424910"/>
                  <a:gd name="connsiteX115" fmla="*/ 2519906 w 5207413"/>
                  <a:gd name="connsiteY115" fmla="*/ 1950352 h 3424910"/>
                  <a:gd name="connsiteX116" fmla="*/ 2649425 w 5207413"/>
                  <a:gd name="connsiteY116" fmla="*/ 2138154 h 3424910"/>
                  <a:gd name="connsiteX117" fmla="*/ 2727136 w 5207413"/>
                  <a:gd name="connsiteY117" fmla="*/ 2261196 h 3424910"/>
                  <a:gd name="connsiteX118" fmla="*/ 2759515 w 5207413"/>
                  <a:gd name="connsiteY118" fmla="*/ 2397191 h 3424910"/>
                  <a:gd name="connsiteX119" fmla="*/ 2701232 w 5207413"/>
                  <a:gd name="connsiteY119" fmla="*/ 2448998 h 3424910"/>
                  <a:gd name="connsiteX120" fmla="*/ 2707708 w 5207413"/>
                  <a:gd name="connsiteY120" fmla="*/ 2487854 h 3424910"/>
                  <a:gd name="connsiteX121" fmla="*/ 2720660 w 5207413"/>
                  <a:gd name="connsiteY121" fmla="*/ 2474902 h 3424910"/>
                  <a:gd name="connsiteX122" fmla="*/ 2778943 w 5207413"/>
                  <a:gd name="connsiteY122" fmla="*/ 2533185 h 3424910"/>
                  <a:gd name="connsiteX123" fmla="*/ 2591141 w 5207413"/>
                  <a:gd name="connsiteY123" fmla="*/ 2682131 h 3424910"/>
                  <a:gd name="connsiteX124" fmla="*/ 2319153 w 5207413"/>
                  <a:gd name="connsiteY124" fmla="*/ 2863457 h 3424910"/>
                  <a:gd name="connsiteX125" fmla="*/ 2111923 w 5207413"/>
                  <a:gd name="connsiteY125" fmla="*/ 3264964 h 3424910"/>
                  <a:gd name="connsiteX126" fmla="*/ 2157255 w 5207413"/>
                  <a:gd name="connsiteY126" fmla="*/ 3154873 h 3424910"/>
                  <a:gd name="connsiteX127" fmla="*/ 2189634 w 5207413"/>
                  <a:gd name="connsiteY127" fmla="*/ 3187253 h 3424910"/>
                  <a:gd name="connsiteX128" fmla="*/ 2157255 w 5207413"/>
                  <a:gd name="connsiteY128" fmla="*/ 3277916 h 3424910"/>
                  <a:gd name="connsiteX129" fmla="*/ 2163731 w 5207413"/>
                  <a:gd name="connsiteY129" fmla="*/ 3310295 h 3424910"/>
                  <a:gd name="connsiteX130" fmla="*/ 2383912 w 5207413"/>
                  <a:gd name="connsiteY130" fmla="*/ 3349151 h 3424910"/>
                  <a:gd name="connsiteX131" fmla="*/ 2383912 w 5207413"/>
                  <a:gd name="connsiteY131" fmla="*/ 3342675 h 3424910"/>
                  <a:gd name="connsiteX132" fmla="*/ 2383912 w 5207413"/>
                  <a:gd name="connsiteY132" fmla="*/ 3239060 h 3424910"/>
                  <a:gd name="connsiteX133" fmla="*/ 2422767 w 5207413"/>
                  <a:gd name="connsiteY133" fmla="*/ 3245536 h 3424910"/>
                  <a:gd name="connsiteX134" fmla="*/ 2416292 w 5207413"/>
                  <a:gd name="connsiteY134" fmla="*/ 3316771 h 3424910"/>
                  <a:gd name="connsiteX135" fmla="*/ 2442195 w 5207413"/>
                  <a:gd name="connsiteY135" fmla="*/ 3323247 h 3424910"/>
                  <a:gd name="connsiteX136" fmla="*/ 2597617 w 5207413"/>
                  <a:gd name="connsiteY136" fmla="*/ 3303820 h 3424910"/>
                  <a:gd name="connsiteX137" fmla="*/ 2850178 w 5207413"/>
                  <a:gd name="connsiteY137" fmla="*/ 3200205 h 3424910"/>
                  <a:gd name="connsiteX138" fmla="*/ 3290541 w 5207413"/>
                  <a:gd name="connsiteY138" fmla="*/ 2947644 h 3424910"/>
                  <a:gd name="connsiteX139" fmla="*/ 3264637 w 5207413"/>
                  <a:gd name="connsiteY139" fmla="*/ 2876409 h 3424910"/>
                  <a:gd name="connsiteX140" fmla="*/ 3381204 w 5207413"/>
                  <a:gd name="connsiteY140" fmla="*/ 2656227 h 3424910"/>
                  <a:gd name="connsiteX141" fmla="*/ 3471867 w 5207413"/>
                  <a:gd name="connsiteY141" fmla="*/ 1879117 h 3424910"/>
                  <a:gd name="connsiteX142" fmla="*/ 3517198 w 5207413"/>
                  <a:gd name="connsiteY142" fmla="*/ 1950352 h 3424910"/>
                  <a:gd name="connsiteX143" fmla="*/ 3478343 w 5207413"/>
                  <a:gd name="connsiteY143" fmla="*/ 2623848 h 3424910"/>
                  <a:gd name="connsiteX144" fmla="*/ 3452439 w 5207413"/>
                  <a:gd name="connsiteY144" fmla="*/ 2701559 h 3424910"/>
                  <a:gd name="connsiteX145" fmla="*/ 3355300 w 5207413"/>
                  <a:gd name="connsiteY145" fmla="*/ 2889361 h 3424910"/>
                  <a:gd name="connsiteX146" fmla="*/ 3484819 w 5207413"/>
                  <a:gd name="connsiteY146" fmla="*/ 2934692 h 3424910"/>
                  <a:gd name="connsiteX147" fmla="*/ 3769759 w 5207413"/>
                  <a:gd name="connsiteY147" fmla="*/ 2863457 h 3424910"/>
                  <a:gd name="connsiteX148" fmla="*/ 4119459 w 5207413"/>
                  <a:gd name="connsiteY148" fmla="*/ 2688607 h 3424910"/>
                  <a:gd name="connsiteX149" fmla="*/ 4248977 w 5207413"/>
                  <a:gd name="connsiteY149" fmla="*/ 2461950 h 3424910"/>
                  <a:gd name="connsiteX150" fmla="*/ 4223074 w 5207413"/>
                  <a:gd name="connsiteY150" fmla="*/ 2410142 h 3424910"/>
                  <a:gd name="connsiteX151" fmla="*/ 4281357 w 5207413"/>
                  <a:gd name="connsiteY151" fmla="*/ 1892069 h 3424910"/>
                  <a:gd name="connsiteX152" fmla="*/ 4100031 w 5207413"/>
                  <a:gd name="connsiteY152" fmla="*/ 1464658 h 3424910"/>
                  <a:gd name="connsiteX153" fmla="*/ 3394156 w 5207413"/>
                  <a:gd name="connsiteY153" fmla="*/ 1030771 h 3424910"/>
                  <a:gd name="connsiteX154" fmla="*/ 2558762 w 5207413"/>
                  <a:gd name="connsiteY154" fmla="*/ 1043723 h 3424910"/>
                  <a:gd name="connsiteX155" fmla="*/ 1807555 w 5207413"/>
                  <a:gd name="connsiteY155" fmla="*/ 1432278 h 3424910"/>
                  <a:gd name="connsiteX156" fmla="*/ 1872314 w 5207413"/>
                  <a:gd name="connsiteY156" fmla="*/ 1445230 h 3424910"/>
                  <a:gd name="connsiteX157" fmla="*/ 1885266 w 5207413"/>
                  <a:gd name="connsiteY157" fmla="*/ 1445230 h 3424910"/>
                  <a:gd name="connsiteX158" fmla="*/ 305141 w 5207413"/>
                  <a:gd name="connsiteY158" fmla="*/ 3336199 h 3424910"/>
                  <a:gd name="connsiteX159" fmla="*/ 272762 w 5207413"/>
                  <a:gd name="connsiteY159" fmla="*/ 3245536 h 3424910"/>
                  <a:gd name="connsiteX160" fmla="*/ 311617 w 5207413"/>
                  <a:gd name="connsiteY160" fmla="*/ 3245536 h 3424910"/>
                  <a:gd name="connsiteX161" fmla="*/ 343997 w 5207413"/>
                  <a:gd name="connsiteY161" fmla="*/ 3316771 h 3424910"/>
                  <a:gd name="connsiteX162" fmla="*/ 363425 w 5207413"/>
                  <a:gd name="connsiteY162" fmla="*/ 3323247 h 3424910"/>
                  <a:gd name="connsiteX163" fmla="*/ 479991 w 5207413"/>
                  <a:gd name="connsiteY163" fmla="*/ 3316771 h 3424910"/>
                  <a:gd name="connsiteX164" fmla="*/ 479991 w 5207413"/>
                  <a:gd name="connsiteY164" fmla="*/ 3316771 h 3424910"/>
                  <a:gd name="connsiteX165" fmla="*/ 292189 w 5207413"/>
                  <a:gd name="connsiteY165" fmla="*/ 3090114 h 3424910"/>
                  <a:gd name="connsiteX166" fmla="*/ 182099 w 5207413"/>
                  <a:gd name="connsiteY166" fmla="*/ 3044783 h 3424910"/>
                  <a:gd name="connsiteX167" fmla="*/ 143243 w 5207413"/>
                  <a:gd name="connsiteY167" fmla="*/ 2941168 h 3424910"/>
                  <a:gd name="connsiteX168" fmla="*/ 33153 w 5207413"/>
                  <a:gd name="connsiteY168" fmla="*/ 3264964 h 3424910"/>
                  <a:gd name="connsiteX169" fmla="*/ 52580 w 5207413"/>
                  <a:gd name="connsiteY169" fmla="*/ 3167825 h 3424910"/>
                  <a:gd name="connsiteX170" fmla="*/ 91436 w 5207413"/>
                  <a:gd name="connsiteY170" fmla="*/ 3187253 h 3424910"/>
                  <a:gd name="connsiteX171" fmla="*/ 78484 w 5207413"/>
                  <a:gd name="connsiteY171" fmla="*/ 3284392 h 3424910"/>
                  <a:gd name="connsiteX172" fmla="*/ 84960 w 5207413"/>
                  <a:gd name="connsiteY172" fmla="*/ 3310295 h 3424910"/>
                  <a:gd name="connsiteX173" fmla="*/ 305141 w 5207413"/>
                  <a:gd name="connsiteY173" fmla="*/ 3349151 h 3424910"/>
                  <a:gd name="connsiteX174" fmla="*/ 305141 w 5207413"/>
                  <a:gd name="connsiteY174" fmla="*/ 3336199 h 3424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5207413" h="3424910">
                    <a:moveTo>
                      <a:pt x="719600" y="1639508"/>
                    </a:moveTo>
                    <a:cubicBezTo>
                      <a:pt x="732552" y="1581225"/>
                      <a:pt x="719600" y="1497038"/>
                      <a:pt x="771408" y="1445230"/>
                    </a:cubicBezTo>
                    <a:cubicBezTo>
                      <a:pt x="829691" y="1393423"/>
                      <a:pt x="920354" y="1464658"/>
                      <a:pt x="985113" y="1490562"/>
                    </a:cubicBezTo>
                    <a:cubicBezTo>
                      <a:pt x="1017493" y="1471134"/>
                      <a:pt x="1049872" y="1458182"/>
                      <a:pt x="1088728" y="1451706"/>
                    </a:cubicBezTo>
                    <a:cubicBezTo>
                      <a:pt x="1030444" y="1412851"/>
                      <a:pt x="972161" y="1386947"/>
                      <a:pt x="907402" y="1361043"/>
                    </a:cubicBezTo>
                    <a:cubicBezTo>
                      <a:pt x="842643" y="1341615"/>
                      <a:pt x="751980" y="1309236"/>
                      <a:pt x="706648" y="1380471"/>
                    </a:cubicBezTo>
                    <a:cubicBezTo>
                      <a:pt x="641889" y="1477610"/>
                      <a:pt x="622461" y="1607128"/>
                      <a:pt x="622461" y="1723695"/>
                    </a:cubicBezTo>
                    <a:cubicBezTo>
                      <a:pt x="654841" y="1697791"/>
                      <a:pt x="687221" y="1665412"/>
                      <a:pt x="719600" y="1639508"/>
                    </a:cubicBezTo>
                    <a:cubicBezTo>
                      <a:pt x="719600" y="1639508"/>
                      <a:pt x="719600" y="1639508"/>
                      <a:pt x="719600" y="1639508"/>
                    </a:cubicBezTo>
                    <a:close/>
                    <a:moveTo>
                      <a:pt x="518847" y="2539661"/>
                    </a:moveTo>
                    <a:cubicBezTo>
                      <a:pt x="615985" y="2546137"/>
                      <a:pt x="732552" y="2649752"/>
                      <a:pt x="745504" y="2753366"/>
                    </a:cubicBezTo>
                    <a:cubicBezTo>
                      <a:pt x="751980" y="2779270"/>
                      <a:pt x="706648" y="2779270"/>
                      <a:pt x="706648" y="2753366"/>
                    </a:cubicBezTo>
                    <a:cubicBezTo>
                      <a:pt x="693697" y="2675655"/>
                      <a:pt x="596558" y="2591468"/>
                      <a:pt x="518847" y="2584992"/>
                    </a:cubicBezTo>
                    <a:cubicBezTo>
                      <a:pt x="492943" y="2578516"/>
                      <a:pt x="492943" y="2539661"/>
                      <a:pt x="518847" y="2539661"/>
                    </a:cubicBezTo>
                    <a:close/>
                    <a:moveTo>
                      <a:pt x="933306" y="2921740"/>
                    </a:moveTo>
                    <a:cubicBezTo>
                      <a:pt x="900926" y="2902312"/>
                      <a:pt x="862070" y="2863457"/>
                      <a:pt x="868546" y="2837553"/>
                    </a:cubicBezTo>
                    <a:cubicBezTo>
                      <a:pt x="875022" y="2805174"/>
                      <a:pt x="920354" y="2798698"/>
                      <a:pt x="972161" y="2811650"/>
                    </a:cubicBezTo>
                    <a:cubicBezTo>
                      <a:pt x="1023968" y="2818125"/>
                      <a:pt x="1069300" y="2831077"/>
                      <a:pt x="1062824" y="2863457"/>
                    </a:cubicBezTo>
                    <a:cubicBezTo>
                      <a:pt x="1056348" y="2889361"/>
                      <a:pt x="1023968" y="2921740"/>
                      <a:pt x="978637" y="2921740"/>
                    </a:cubicBezTo>
                    <a:cubicBezTo>
                      <a:pt x="985113" y="2928216"/>
                      <a:pt x="985113" y="2928216"/>
                      <a:pt x="985113" y="2928216"/>
                    </a:cubicBezTo>
                    <a:cubicBezTo>
                      <a:pt x="985113" y="3044783"/>
                      <a:pt x="1101680" y="3025355"/>
                      <a:pt x="1179391" y="2999451"/>
                    </a:cubicBezTo>
                    <a:cubicBezTo>
                      <a:pt x="1205294" y="2986499"/>
                      <a:pt x="1211770" y="3025355"/>
                      <a:pt x="1185867" y="3038307"/>
                    </a:cubicBezTo>
                    <a:cubicBezTo>
                      <a:pt x="1095204" y="3070686"/>
                      <a:pt x="978637" y="3070686"/>
                      <a:pt x="946257" y="2973548"/>
                    </a:cubicBezTo>
                    <a:cubicBezTo>
                      <a:pt x="881498" y="3044783"/>
                      <a:pt x="777883" y="3005927"/>
                      <a:pt x="713124" y="2941168"/>
                    </a:cubicBezTo>
                    <a:cubicBezTo>
                      <a:pt x="693697" y="2921740"/>
                      <a:pt x="719600" y="2889361"/>
                      <a:pt x="739028" y="2908788"/>
                    </a:cubicBezTo>
                    <a:cubicBezTo>
                      <a:pt x="797311" y="2967072"/>
                      <a:pt x="887974" y="3012403"/>
                      <a:pt x="933306" y="2921740"/>
                    </a:cubicBezTo>
                    <a:close/>
                    <a:moveTo>
                      <a:pt x="1237674" y="2805174"/>
                    </a:moveTo>
                    <a:cubicBezTo>
                      <a:pt x="1360716" y="2746890"/>
                      <a:pt x="1516139" y="2720987"/>
                      <a:pt x="1645657" y="2766318"/>
                    </a:cubicBezTo>
                    <a:cubicBezTo>
                      <a:pt x="1665085" y="2779270"/>
                      <a:pt x="1658609" y="2818125"/>
                      <a:pt x="1632705" y="2805174"/>
                    </a:cubicBezTo>
                    <a:cubicBezTo>
                      <a:pt x="1509663" y="2766318"/>
                      <a:pt x="1367192" y="2785746"/>
                      <a:pt x="1257102" y="2844029"/>
                    </a:cubicBezTo>
                    <a:cubicBezTo>
                      <a:pt x="1231198" y="2856981"/>
                      <a:pt x="1211770" y="2818125"/>
                      <a:pt x="1237674" y="2805174"/>
                    </a:cubicBezTo>
                    <a:close/>
                    <a:moveTo>
                      <a:pt x="2066592" y="1633032"/>
                    </a:moveTo>
                    <a:cubicBezTo>
                      <a:pt x="2066592" y="1626556"/>
                      <a:pt x="2073068" y="1626556"/>
                      <a:pt x="2079544" y="1620080"/>
                    </a:cubicBezTo>
                    <a:cubicBezTo>
                      <a:pt x="2137827" y="1594176"/>
                      <a:pt x="2228490" y="1542369"/>
                      <a:pt x="2299725" y="1555321"/>
                    </a:cubicBezTo>
                    <a:cubicBezTo>
                      <a:pt x="2377436" y="1574749"/>
                      <a:pt x="2370960" y="1671887"/>
                      <a:pt x="2364484" y="1736647"/>
                    </a:cubicBezTo>
                    <a:cubicBezTo>
                      <a:pt x="2358008" y="1769026"/>
                      <a:pt x="2345056" y="1911497"/>
                      <a:pt x="2286773" y="1866165"/>
                    </a:cubicBezTo>
                    <a:cubicBezTo>
                      <a:pt x="2254394" y="1840261"/>
                      <a:pt x="2222014" y="1814358"/>
                      <a:pt x="2196110" y="1781978"/>
                    </a:cubicBezTo>
                    <a:cubicBezTo>
                      <a:pt x="2163731" y="1736647"/>
                      <a:pt x="2111923" y="1697791"/>
                      <a:pt x="2073068" y="1658936"/>
                    </a:cubicBezTo>
                    <a:cubicBezTo>
                      <a:pt x="2060116" y="1652460"/>
                      <a:pt x="2060116" y="1639508"/>
                      <a:pt x="2066592" y="1633032"/>
                    </a:cubicBezTo>
                    <a:close/>
                    <a:moveTo>
                      <a:pt x="149719" y="2753366"/>
                    </a:moveTo>
                    <a:cubicBezTo>
                      <a:pt x="162671" y="2759842"/>
                      <a:pt x="175623" y="2753366"/>
                      <a:pt x="188575" y="2753366"/>
                    </a:cubicBezTo>
                    <a:cubicBezTo>
                      <a:pt x="201527" y="2753366"/>
                      <a:pt x="208002" y="2753366"/>
                      <a:pt x="214478" y="2759842"/>
                    </a:cubicBezTo>
                    <a:cubicBezTo>
                      <a:pt x="233906" y="2766318"/>
                      <a:pt x="246858" y="2779270"/>
                      <a:pt x="240382" y="2805174"/>
                    </a:cubicBezTo>
                    <a:cubicBezTo>
                      <a:pt x="240382" y="2805174"/>
                      <a:pt x="240382" y="2811650"/>
                      <a:pt x="233906" y="2811650"/>
                    </a:cubicBezTo>
                    <a:cubicBezTo>
                      <a:pt x="220954" y="2856981"/>
                      <a:pt x="214478" y="2915264"/>
                      <a:pt x="227430" y="2954120"/>
                    </a:cubicBezTo>
                    <a:cubicBezTo>
                      <a:pt x="233906" y="2973548"/>
                      <a:pt x="240382" y="2992975"/>
                      <a:pt x="253334" y="3005927"/>
                    </a:cubicBezTo>
                    <a:cubicBezTo>
                      <a:pt x="253334" y="3012403"/>
                      <a:pt x="259810" y="3012403"/>
                      <a:pt x="259810" y="3012403"/>
                    </a:cubicBezTo>
                    <a:cubicBezTo>
                      <a:pt x="259810" y="3012403"/>
                      <a:pt x="266286" y="3005927"/>
                      <a:pt x="266286" y="3005927"/>
                    </a:cubicBezTo>
                    <a:cubicBezTo>
                      <a:pt x="266286" y="2999451"/>
                      <a:pt x="272762" y="2992975"/>
                      <a:pt x="279238" y="2986499"/>
                    </a:cubicBezTo>
                    <a:cubicBezTo>
                      <a:pt x="292189" y="2973548"/>
                      <a:pt x="311617" y="2973548"/>
                      <a:pt x="331045" y="2986499"/>
                    </a:cubicBezTo>
                    <a:cubicBezTo>
                      <a:pt x="331045" y="2986499"/>
                      <a:pt x="331045" y="2986499"/>
                      <a:pt x="331045" y="2986499"/>
                    </a:cubicBezTo>
                    <a:cubicBezTo>
                      <a:pt x="331045" y="2986499"/>
                      <a:pt x="331045" y="2986499"/>
                      <a:pt x="331045" y="2986499"/>
                    </a:cubicBezTo>
                    <a:cubicBezTo>
                      <a:pt x="337521" y="2992975"/>
                      <a:pt x="343997" y="2999451"/>
                      <a:pt x="343997" y="3005927"/>
                    </a:cubicBezTo>
                    <a:cubicBezTo>
                      <a:pt x="363425" y="3051259"/>
                      <a:pt x="544750" y="3336199"/>
                      <a:pt x="596558" y="3245536"/>
                    </a:cubicBezTo>
                    <a:cubicBezTo>
                      <a:pt x="596558" y="3245536"/>
                      <a:pt x="596558" y="3245536"/>
                      <a:pt x="596558" y="3239060"/>
                    </a:cubicBezTo>
                    <a:cubicBezTo>
                      <a:pt x="609510" y="3213157"/>
                      <a:pt x="641889" y="3193729"/>
                      <a:pt x="667793" y="3219633"/>
                    </a:cubicBezTo>
                    <a:cubicBezTo>
                      <a:pt x="810263" y="3400958"/>
                      <a:pt x="1075776" y="3439814"/>
                      <a:pt x="1295957" y="3420386"/>
                    </a:cubicBezTo>
                    <a:cubicBezTo>
                      <a:pt x="1542042" y="3400958"/>
                      <a:pt x="1781651" y="3329723"/>
                      <a:pt x="2008308" y="3252012"/>
                    </a:cubicBezTo>
                    <a:cubicBezTo>
                      <a:pt x="1988881" y="3200205"/>
                      <a:pt x="1982405" y="3141921"/>
                      <a:pt x="2008308" y="3083638"/>
                    </a:cubicBezTo>
                    <a:cubicBezTo>
                      <a:pt x="2047164" y="2986499"/>
                      <a:pt x="2124875" y="2915264"/>
                      <a:pt x="2202586" y="2850505"/>
                    </a:cubicBezTo>
                    <a:cubicBezTo>
                      <a:pt x="2299725" y="2772794"/>
                      <a:pt x="2403340" y="2701559"/>
                      <a:pt x="2506954" y="2636800"/>
                    </a:cubicBezTo>
                    <a:cubicBezTo>
                      <a:pt x="2552286" y="2610896"/>
                      <a:pt x="2597617" y="2578516"/>
                      <a:pt x="2642949" y="2546137"/>
                    </a:cubicBezTo>
                    <a:cubicBezTo>
                      <a:pt x="2642949" y="2546137"/>
                      <a:pt x="2636473" y="2539661"/>
                      <a:pt x="2636473" y="2539661"/>
                    </a:cubicBezTo>
                    <a:cubicBezTo>
                      <a:pt x="2623521" y="2500805"/>
                      <a:pt x="2610569" y="2461950"/>
                      <a:pt x="2604093" y="2416618"/>
                    </a:cubicBezTo>
                    <a:cubicBezTo>
                      <a:pt x="2597617" y="2397191"/>
                      <a:pt x="2617045" y="2364811"/>
                      <a:pt x="2642949" y="2364811"/>
                    </a:cubicBezTo>
                    <a:cubicBezTo>
                      <a:pt x="2688280" y="2371287"/>
                      <a:pt x="2688280" y="2371287"/>
                      <a:pt x="2668852" y="2332431"/>
                    </a:cubicBezTo>
                    <a:cubicBezTo>
                      <a:pt x="2655901" y="2293576"/>
                      <a:pt x="2636473" y="2261196"/>
                      <a:pt x="2617045" y="2235293"/>
                    </a:cubicBezTo>
                    <a:cubicBezTo>
                      <a:pt x="2565238" y="2157582"/>
                      <a:pt x="2526382" y="2060443"/>
                      <a:pt x="2455147" y="2002159"/>
                    </a:cubicBezTo>
                    <a:cubicBezTo>
                      <a:pt x="2442195" y="1995683"/>
                      <a:pt x="2435719" y="1982732"/>
                      <a:pt x="2435719" y="1976256"/>
                    </a:cubicBezTo>
                    <a:cubicBezTo>
                      <a:pt x="2435719" y="1969780"/>
                      <a:pt x="2435719" y="1963304"/>
                      <a:pt x="2435719" y="1956828"/>
                    </a:cubicBezTo>
                    <a:cubicBezTo>
                      <a:pt x="2455147" y="1820834"/>
                      <a:pt x="2474575" y="1652460"/>
                      <a:pt x="2422767" y="1522941"/>
                    </a:cubicBezTo>
                    <a:cubicBezTo>
                      <a:pt x="2383912" y="1438754"/>
                      <a:pt x="2293249" y="1451706"/>
                      <a:pt x="2215538" y="1471134"/>
                    </a:cubicBezTo>
                    <a:cubicBezTo>
                      <a:pt x="2105447" y="1490562"/>
                      <a:pt x="1995357" y="1522941"/>
                      <a:pt x="1885266" y="1529417"/>
                    </a:cubicBezTo>
                    <a:cubicBezTo>
                      <a:pt x="1878790" y="1529417"/>
                      <a:pt x="1872314" y="1529417"/>
                      <a:pt x="1865838" y="1522941"/>
                    </a:cubicBezTo>
                    <a:cubicBezTo>
                      <a:pt x="1678037" y="1503514"/>
                      <a:pt x="1490235" y="1477610"/>
                      <a:pt x="1302433" y="1490562"/>
                    </a:cubicBezTo>
                    <a:cubicBezTo>
                      <a:pt x="1101680" y="1509989"/>
                      <a:pt x="913878" y="1594176"/>
                      <a:pt x="758456" y="1717219"/>
                    </a:cubicBezTo>
                    <a:cubicBezTo>
                      <a:pt x="706648" y="1762550"/>
                      <a:pt x="661317" y="1801406"/>
                      <a:pt x="622461" y="1846737"/>
                    </a:cubicBezTo>
                    <a:cubicBezTo>
                      <a:pt x="615985" y="1859689"/>
                      <a:pt x="609510" y="1866165"/>
                      <a:pt x="596558" y="1872641"/>
                    </a:cubicBezTo>
                    <a:cubicBezTo>
                      <a:pt x="583606" y="1885593"/>
                      <a:pt x="570654" y="1898545"/>
                      <a:pt x="557702" y="1917972"/>
                    </a:cubicBezTo>
                    <a:cubicBezTo>
                      <a:pt x="499419" y="1995683"/>
                      <a:pt x="454087" y="2086346"/>
                      <a:pt x="395804" y="2164057"/>
                    </a:cubicBezTo>
                    <a:cubicBezTo>
                      <a:pt x="363425" y="2209389"/>
                      <a:pt x="318093" y="2248244"/>
                      <a:pt x="279238" y="2287100"/>
                    </a:cubicBezTo>
                    <a:cubicBezTo>
                      <a:pt x="259810" y="2306528"/>
                      <a:pt x="233906" y="2325955"/>
                      <a:pt x="214478" y="2351859"/>
                    </a:cubicBezTo>
                    <a:cubicBezTo>
                      <a:pt x="188575" y="2384239"/>
                      <a:pt x="233906" y="2377763"/>
                      <a:pt x="259810" y="2371287"/>
                    </a:cubicBezTo>
                    <a:cubicBezTo>
                      <a:pt x="279238" y="2371287"/>
                      <a:pt x="292189" y="2377763"/>
                      <a:pt x="292189" y="2390715"/>
                    </a:cubicBezTo>
                    <a:cubicBezTo>
                      <a:pt x="305141" y="2403667"/>
                      <a:pt x="305141" y="2416618"/>
                      <a:pt x="292189" y="2436046"/>
                    </a:cubicBezTo>
                    <a:cubicBezTo>
                      <a:pt x="253334" y="2494329"/>
                      <a:pt x="214478" y="2559089"/>
                      <a:pt x="188575" y="2623848"/>
                    </a:cubicBezTo>
                    <a:cubicBezTo>
                      <a:pt x="175623" y="2656227"/>
                      <a:pt x="156195" y="2701559"/>
                      <a:pt x="156195" y="2733938"/>
                    </a:cubicBezTo>
                    <a:cubicBezTo>
                      <a:pt x="156195" y="2746890"/>
                      <a:pt x="156195" y="2759842"/>
                      <a:pt x="149719" y="2753366"/>
                    </a:cubicBezTo>
                    <a:close/>
                    <a:moveTo>
                      <a:pt x="4359068" y="247185"/>
                    </a:moveTo>
                    <a:cubicBezTo>
                      <a:pt x="4339640" y="279564"/>
                      <a:pt x="4300785" y="273089"/>
                      <a:pt x="4287833" y="247185"/>
                    </a:cubicBezTo>
                    <a:cubicBezTo>
                      <a:pt x="4268405" y="247185"/>
                      <a:pt x="4255453" y="234233"/>
                      <a:pt x="4255453" y="214805"/>
                    </a:cubicBezTo>
                    <a:cubicBezTo>
                      <a:pt x="4255453" y="201853"/>
                      <a:pt x="4255453" y="195377"/>
                      <a:pt x="4255453" y="182426"/>
                    </a:cubicBezTo>
                    <a:cubicBezTo>
                      <a:pt x="4236025" y="201853"/>
                      <a:pt x="4216598" y="227757"/>
                      <a:pt x="4210122" y="234233"/>
                    </a:cubicBezTo>
                    <a:cubicBezTo>
                      <a:pt x="4190694" y="266613"/>
                      <a:pt x="4177742" y="298992"/>
                      <a:pt x="4171266" y="331372"/>
                    </a:cubicBezTo>
                    <a:cubicBezTo>
                      <a:pt x="4151838" y="402607"/>
                      <a:pt x="4145362" y="480318"/>
                      <a:pt x="4132411" y="551553"/>
                    </a:cubicBezTo>
                    <a:cubicBezTo>
                      <a:pt x="4125935" y="570981"/>
                      <a:pt x="4112983" y="577457"/>
                      <a:pt x="4100031" y="577457"/>
                    </a:cubicBezTo>
                    <a:cubicBezTo>
                      <a:pt x="4080603" y="590409"/>
                      <a:pt x="4061175" y="590409"/>
                      <a:pt x="4048224" y="577457"/>
                    </a:cubicBezTo>
                    <a:cubicBezTo>
                      <a:pt x="4035272" y="732879"/>
                      <a:pt x="4151838" y="888301"/>
                      <a:pt x="4112983" y="1050199"/>
                    </a:cubicBezTo>
                    <a:cubicBezTo>
                      <a:pt x="4112983" y="1069627"/>
                      <a:pt x="4093555" y="1082579"/>
                      <a:pt x="4074127" y="1076103"/>
                    </a:cubicBezTo>
                    <a:cubicBezTo>
                      <a:pt x="4061175" y="1082579"/>
                      <a:pt x="4048224" y="1076103"/>
                      <a:pt x="4035272" y="1069627"/>
                    </a:cubicBezTo>
                    <a:cubicBezTo>
                      <a:pt x="4035272" y="1063151"/>
                      <a:pt x="4035272" y="1063151"/>
                      <a:pt x="4035272" y="1063151"/>
                    </a:cubicBezTo>
                    <a:cubicBezTo>
                      <a:pt x="4041748" y="1127910"/>
                      <a:pt x="4041748" y="1192669"/>
                      <a:pt x="4015844" y="1257429"/>
                    </a:cubicBezTo>
                    <a:cubicBezTo>
                      <a:pt x="4100031" y="1328664"/>
                      <a:pt x="4177742" y="1419327"/>
                      <a:pt x="4242501" y="1516465"/>
                    </a:cubicBezTo>
                    <a:cubicBezTo>
                      <a:pt x="4281357" y="1587700"/>
                      <a:pt x="4320212" y="1658936"/>
                      <a:pt x="4339640" y="1730171"/>
                    </a:cubicBezTo>
                    <a:cubicBezTo>
                      <a:pt x="4430303" y="1665412"/>
                      <a:pt x="4527442" y="1665412"/>
                      <a:pt x="4637533" y="1652460"/>
                    </a:cubicBezTo>
                    <a:cubicBezTo>
                      <a:pt x="4631057" y="1633032"/>
                      <a:pt x="4624581" y="1620080"/>
                      <a:pt x="4618105" y="1600652"/>
                    </a:cubicBezTo>
                    <a:cubicBezTo>
                      <a:pt x="4605153" y="1574749"/>
                      <a:pt x="4624581" y="1548845"/>
                      <a:pt x="4650484" y="1542369"/>
                    </a:cubicBezTo>
                    <a:cubicBezTo>
                      <a:pt x="4650484" y="1529417"/>
                      <a:pt x="4663436" y="1522941"/>
                      <a:pt x="4676388" y="1516465"/>
                    </a:cubicBezTo>
                    <a:cubicBezTo>
                      <a:pt x="5000184" y="1412851"/>
                      <a:pt x="5064943" y="1050199"/>
                      <a:pt x="5071419" y="752307"/>
                    </a:cubicBezTo>
                    <a:cubicBezTo>
                      <a:pt x="5071419" y="532125"/>
                      <a:pt x="5051992" y="221281"/>
                      <a:pt x="5207414" y="39955"/>
                    </a:cubicBezTo>
                    <a:cubicBezTo>
                      <a:pt x="4909521" y="-24804"/>
                      <a:pt x="4540394" y="-44232"/>
                      <a:pt x="4359068" y="247185"/>
                    </a:cubicBezTo>
                    <a:close/>
                    <a:moveTo>
                      <a:pt x="1885266" y="1445230"/>
                    </a:moveTo>
                    <a:cubicBezTo>
                      <a:pt x="1885266" y="1445230"/>
                      <a:pt x="1885266" y="1445230"/>
                      <a:pt x="1885266" y="1445230"/>
                    </a:cubicBezTo>
                    <a:cubicBezTo>
                      <a:pt x="2014784" y="1432278"/>
                      <a:pt x="2137827" y="1386947"/>
                      <a:pt x="2267345" y="1373995"/>
                    </a:cubicBezTo>
                    <a:cubicBezTo>
                      <a:pt x="2358008" y="1367519"/>
                      <a:pt x="2442195" y="1380471"/>
                      <a:pt x="2487527" y="1464658"/>
                    </a:cubicBezTo>
                    <a:cubicBezTo>
                      <a:pt x="2558762" y="1607128"/>
                      <a:pt x="2539334" y="1794930"/>
                      <a:pt x="2519906" y="1950352"/>
                    </a:cubicBezTo>
                    <a:cubicBezTo>
                      <a:pt x="2578190" y="2002159"/>
                      <a:pt x="2610569" y="2073395"/>
                      <a:pt x="2649425" y="2138154"/>
                    </a:cubicBezTo>
                    <a:cubicBezTo>
                      <a:pt x="2675328" y="2177009"/>
                      <a:pt x="2707708" y="2215865"/>
                      <a:pt x="2727136" y="2261196"/>
                    </a:cubicBezTo>
                    <a:cubicBezTo>
                      <a:pt x="2753039" y="2300052"/>
                      <a:pt x="2772467" y="2351859"/>
                      <a:pt x="2759515" y="2397191"/>
                    </a:cubicBezTo>
                    <a:cubicBezTo>
                      <a:pt x="2753039" y="2429570"/>
                      <a:pt x="2727136" y="2442522"/>
                      <a:pt x="2701232" y="2448998"/>
                    </a:cubicBezTo>
                    <a:cubicBezTo>
                      <a:pt x="2701232" y="2461950"/>
                      <a:pt x="2707708" y="2474902"/>
                      <a:pt x="2707708" y="2487854"/>
                    </a:cubicBezTo>
                    <a:cubicBezTo>
                      <a:pt x="2714184" y="2481378"/>
                      <a:pt x="2720660" y="2481378"/>
                      <a:pt x="2720660" y="2474902"/>
                    </a:cubicBezTo>
                    <a:cubicBezTo>
                      <a:pt x="2753039" y="2429570"/>
                      <a:pt x="2811323" y="2487854"/>
                      <a:pt x="2778943" y="2533185"/>
                    </a:cubicBezTo>
                    <a:cubicBezTo>
                      <a:pt x="2733612" y="2597944"/>
                      <a:pt x="2655901" y="2643276"/>
                      <a:pt x="2591141" y="2682131"/>
                    </a:cubicBezTo>
                    <a:cubicBezTo>
                      <a:pt x="2500479" y="2746890"/>
                      <a:pt x="2403340" y="2798698"/>
                      <a:pt x="2319153" y="2863457"/>
                    </a:cubicBezTo>
                    <a:cubicBezTo>
                      <a:pt x="2196110" y="2954120"/>
                      <a:pt x="2001833" y="3109542"/>
                      <a:pt x="2111923" y="3264964"/>
                    </a:cubicBezTo>
                    <a:cubicBezTo>
                      <a:pt x="2118399" y="3226108"/>
                      <a:pt x="2131351" y="3187253"/>
                      <a:pt x="2157255" y="3154873"/>
                    </a:cubicBezTo>
                    <a:cubicBezTo>
                      <a:pt x="2176683" y="3135446"/>
                      <a:pt x="2202586" y="3167825"/>
                      <a:pt x="2189634" y="3187253"/>
                    </a:cubicBezTo>
                    <a:cubicBezTo>
                      <a:pt x="2163731" y="3213157"/>
                      <a:pt x="2157255" y="3245536"/>
                      <a:pt x="2157255" y="3277916"/>
                    </a:cubicBezTo>
                    <a:cubicBezTo>
                      <a:pt x="2157255" y="3284392"/>
                      <a:pt x="2163731" y="3297344"/>
                      <a:pt x="2163731" y="3310295"/>
                    </a:cubicBezTo>
                    <a:cubicBezTo>
                      <a:pt x="2157255" y="3381531"/>
                      <a:pt x="2332105" y="3368579"/>
                      <a:pt x="2383912" y="3349151"/>
                    </a:cubicBezTo>
                    <a:cubicBezTo>
                      <a:pt x="2383912" y="3342675"/>
                      <a:pt x="2383912" y="3342675"/>
                      <a:pt x="2383912" y="3342675"/>
                    </a:cubicBezTo>
                    <a:cubicBezTo>
                      <a:pt x="2370960" y="3310295"/>
                      <a:pt x="2377436" y="3271440"/>
                      <a:pt x="2383912" y="3239060"/>
                    </a:cubicBezTo>
                    <a:cubicBezTo>
                      <a:pt x="2390388" y="3213157"/>
                      <a:pt x="2429243" y="3219633"/>
                      <a:pt x="2422767" y="3245536"/>
                    </a:cubicBezTo>
                    <a:cubicBezTo>
                      <a:pt x="2416292" y="3264964"/>
                      <a:pt x="2409816" y="3297344"/>
                      <a:pt x="2416292" y="3316771"/>
                    </a:cubicBezTo>
                    <a:cubicBezTo>
                      <a:pt x="2429243" y="3316771"/>
                      <a:pt x="2435719" y="3316771"/>
                      <a:pt x="2442195" y="3323247"/>
                    </a:cubicBezTo>
                    <a:cubicBezTo>
                      <a:pt x="2487527" y="3342675"/>
                      <a:pt x="2558762" y="3316771"/>
                      <a:pt x="2597617" y="3303820"/>
                    </a:cubicBezTo>
                    <a:cubicBezTo>
                      <a:pt x="2688280" y="3277916"/>
                      <a:pt x="2772467" y="3239060"/>
                      <a:pt x="2850178" y="3200205"/>
                    </a:cubicBezTo>
                    <a:cubicBezTo>
                      <a:pt x="3005600" y="3128970"/>
                      <a:pt x="3148071" y="3044783"/>
                      <a:pt x="3290541" y="2947644"/>
                    </a:cubicBezTo>
                    <a:cubicBezTo>
                      <a:pt x="3277589" y="2928216"/>
                      <a:pt x="3264637" y="2902312"/>
                      <a:pt x="3264637" y="2876409"/>
                    </a:cubicBezTo>
                    <a:cubicBezTo>
                      <a:pt x="3264637" y="2785746"/>
                      <a:pt x="3316445" y="2714511"/>
                      <a:pt x="3381204" y="2656227"/>
                    </a:cubicBezTo>
                    <a:cubicBezTo>
                      <a:pt x="3161022" y="2455474"/>
                      <a:pt x="3186926" y="2002159"/>
                      <a:pt x="3471867" y="1879117"/>
                    </a:cubicBezTo>
                    <a:cubicBezTo>
                      <a:pt x="3523674" y="1859689"/>
                      <a:pt x="3562530" y="1930924"/>
                      <a:pt x="3517198" y="1950352"/>
                    </a:cubicBezTo>
                    <a:cubicBezTo>
                      <a:pt x="3271113" y="2060443"/>
                      <a:pt x="3251685" y="2487854"/>
                      <a:pt x="3478343" y="2623848"/>
                    </a:cubicBezTo>
                    <a:cubicBezTo>
                      <a:pt x="3517198" y="2649752"/>
                      <a:pt x="3491294" y="2708035"/>
                      <a:pt x="3452439" y="2701559"/>
                    </a:cubicBezTo>
                    <a:cubicBezTo>
                      <a:pt x="3407107" y="2740414"/>
                      <a:pt x="3316445" y="2824601"/>
                      <a:pt x="3355300" y="2889361"/>
                    </a:cubicBezTo>
                    <a:cubicBezTo>
                      <a:pt x="3374728" y="2934692"/>
                      <a:pt x="3439487" y="2934692"/>
                      <a:pt x="3484819" y="2934692"/>
                    </a:cubicBezTo>
                    <a:cubicBezTo>
                      <a:pt x="3581957" y="2928216"/>
                      <a:pt x="3679096" y="2895837"/>
                      <a:pt x="3769759" y="2863457"/>
                    </a:cubicBezTo>
                    <a:cubicBezTo>
                      <a:pt x="3892802" y="2818125"/>
                      <a:pt x="4015844" y="2766318"/>
                      <a:pt x="4119459" y="2688607"/>
                    </a:cubicBezTo>
                    <a:cubicBezTo>
                      <a:pt x="4184218" y="2643276"/>
                      <a:pt x="4287833" y="2552613"/>
                      <a:pt x="4248977" y="2461950"/>
                    </a:cubicBezTo>
                    <a:cubicBezTo>
                      <a:pt x="4229550" y="2455474"/>
                      <a:pt x="4216598" y="2436046"/>
                      <a:pt x="4223074" y="2410142"/>
                    </a:cubicBezTo>
                    <a:cubicBezTo>
                      <a:pt x="4255453" y="2241769"/>
                      <a:pt x="4294309" y="2066919"/>
                      <a:pt x="4281357" y="1892069"/>
                    </a:cubicBezTo>
                    <a:cubicBezTo>
                      <a:pt x="4268405" y="1730171"/>
                      <a:pt x="4203646" y="1587700"/>
                      <a:pt x="4100031" y="1464658"/>
                    </a:cubicBezTo>
                    <a:cubicBezTo>
                      <a:pt x="3912229" y="1238001"/>
                      <a:pt x="3679096" y="1095531"/>
                      <a:pt x="3394156" y="1030771"/>
                    </a:cubicBezTo>
                    <a:cubicBezTo>
                      <a:pt x="3122167" y="966012"/>
                      <a:pt x="2830751" y="966012"/>
                      <a:pt x="2558762" y="1043723"/>
                    </a:cubicBezTo>
                    <a:cubicBezTo>
                      <a:pt x="2293249" y="1114958"/>
                      <a:pt x="2021260" y="1250953"/>
                      <a:pt x="1807555" y="1432278"/>
                    </a:cubicBezTo>
                    <a:cubicBezTo>
                      <a:pt x="1833459" y="1438754"/>
                      <a:pt x="1852886" y="1438754"/>
                      <a:pt x="1872314" y="1445230"/>
                    </a:cubicBezTo>
                    <a:cubicBezTo>
                      <a:pt x="1878790" y="1445230"/>
                      <a:pt x="1885266" y="1445230"/>
                      <a:pt x="1885266" y="1445230"/>
                    </a:cubicBezTo>
                    <a:close/>
                    <a:moveTo>
                      <a:pt x="305141" y="3336199"/>
                    </a:moveTo>
                    <a:cubicBezTo>
                      <a:pt x="285713" y="3310295"/>
                      <a:pt x="272762" y="3277916"/>
                      <a:pt x="272762" y="3245536"/>
                    </a:cubicBezTo>
                    <a:cubicBezTo>
                      <a:pt x="272762" y="3213157"/>
                      <a:pt x="311617" y="3213157"/>
                      <a:pt x="311617" y="3245536"/>
                    </a:cubicBezTo>
                    <a:cubicBezTo>
                      <a:pt x="311617" y="3271440"/>
                      <a:pt x="324569" y="3297344"/>
                      <a:pt x="343997" y="3316771"/>
                    </a:cubicBezTo>
                    <a:cubicBezTo>
                      <a:pt x="350473" y="3316771"/>
                      <a:pt x="356949" y="3316771"/>
                      <a:pt x="363425" y="3323247"/>
                    </a:cubicBezTo>
                    <a:cubicBezTo>
                      <a:pt x="395804" y="3336199"/>
                      <a:pt x="447612" y="3329723"/>
                      <a:pt x="479991" y="3316771"/>
                    </a:cubicBezTo>
                    <a:cubicBezTo>
                      <a:pt x="479991" y="3316771"/>
                      <a:pt x="479991" y="3316771"/>
                      <a:pt x="479991" y="3316771"/>
                    </a:cubicBezTo>
                    <a:cubicBezTo>
                      <a:pt x="408756" y="3264964"/>
                      <a:pt x="337521" y="3161349"/>
                      <a:pt x="292189" y="3090114"/>
                    </a:cubicBezTo>
                    <a:cubicBezTo>
                      <a:pt x="253334" y="3109542"/>
                      <a:pt x="208002" y="3096590"/>
                      <a:pt x="182099" y="3044783"/>
                    </a:cubicBezTo>
                    <a:cubicBezTo>
                      <a:pt x="156195" y="3012403"/>
                      <a:pt x="149719" y="2980023"/>
                      <a:pt x="143243" y="2941168"/>
                    </a:cubicBezTo>
                    <a:cubicBezTo>
                      <a:pt x="39628" y="3031831"/>
                      <a:pt x="-51034" y="3141921"/>
                      <a:pt x="33153" y="3264964"/>
                    </a:cubicBezTo>
                    <a:cubicBezTo>
                      <a:pt x="33153" y="3232584"/>
                      <a:pt x="33153" y="3193729"/>
                      <a:pt x="52580" y="3167825"/>
                    </a:cubicBezTo>
                    <a:cubicBezTo>
                      <a:pt x="72008" y="3148397"/>
                      <a:pt x="104388" y="3167825"/>
                      <a:pt x="91436" y="3187253"/>
                    </a:cubicBezTo>
                    <a:cubicBezTo>
                      <a:pt x="72008" y="3213157"/>
                      <a:pt x="72008" y="3252012"/>
                      <a:pt x="78484" y="3284392"/>
                    </a:cubicBezTo>
                    <a:cubicBezTo>
                      <a:pt x="84960" y="3290868"/>
                      <a:pt x="84960" y="3297344"/>
                      <a:pt x="84960" y="3310295"/>
                    </a:cubicBezTo>
                    <a:cubicBezTo>
                      <a:pt x="78484" y="3381531"/>
                      <a:pt x="253334" y="3368579"/>
                      <a:pt x="305141" y="3349151"/>
                    </a:cubicBezTo>
                    <a:cubicBezTo>
                      <a:pt x="305141" y="3342675"/>
                      <a:pt x="305141" y="3342675"/>
                      <a:pt x="305141" y="3336199"/>
                    </a:cubicBezTo>
                    <a:close/>
                  </a:path>
                </a:pathLst>
              </a:custGeom>
              <a:solidFill>
                <a:srgbClr val="FEF3E1"/>
              </a:solidFill>
              <a:ln w="6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3578852" y="3558666"/>
                <a:ext cx="752482" cy="857257"/>
              </a:xfrm>
              <a:custGeom>
                <a:avLst/>
                <a:gdLst>
                  <a:gd name="connsiteX0" fmla="*/ 20210 w 636608"/>
                  <a:gd name="connsiteY0" fmla="*/ 453799 h 857257"/>
                  <a:gd name="connsiteX1" fmla="*/ 124166 w 636608"/>
                  <a:gd name="connsiteY1" fmla="*/ 488141 h 857257"/>
                  <a:gd name="connsiteX2" fmla="*/ 239056 w 636608"/>
                  <a:gd name="connsiteY2" fmla="*/ 612938 h 857257"/>
                  <a:gd name="connsiteX3" fmla="*/ 292374 w 636608"/>
                  <a:gd name="connsiteY3" fmla="*/ 833985 h 857257"/>
                  <a:gd name="connsiteX4" fmla="*/ 344241 w 636608"/>
                  <a:gd name="connsiteY4" fmla="*/ 833985 h 857257"/>
                  <a:gd name="connsiteX5" fmla="*/ 397559 w 636608"/>
                  <a:gd name="connsiteY5" fmla="*/ 612938 h 857257"/>
                  <a:gd name="connsiteX6" fmla="*/ 512449 w 636608"/>
                  <a:gd name="connsiteY6" fmla="*/ 488141 h 857257"/>
                  <a:gd name="connsiteX7" fmla="*/ 616405 w 636608"/>
                  <a:gd name="connsiteY7" fmla="*/ 453799 h 857257"/>
                  <a:gd name="connsiteX8" fmla="*/ 616405 w 636608"/>
                  <a:gd name="connsiteY8" fmla="*/ 403496 h 857257"/>
                  <a:gd name="connsiteX9" fmla="*/ 512373 w 636608"/>
                  <a:gd name="connsiteY9" fmla="*/ 369116 h 857257"/>
                  <a:gd name="connsiteX10" fmla="*/ 397483 w 636608"/>
                  <a:gd name="connsiteY10" fmla="*/ 244320 h 857257"/>
                  <a:gd name="connsiteX11" fmla="*/ 344202 w 636608"/>
                  <a:gd name="connsiteY11" fmla="*/ 23273 h 857257"/>
                  <a:gd name="connsiteX12" fmla="*/ 292335 w 636608"/>
                  <a:gd name="connsiteY12" fmla="*/ 23273 h 857257"/>
                  <a:gd name="connsiteX13" fmla="*/ 239017 w 636608"/>
                  <a:gd name="connsiteY13" fmla="*/ 244320 h 857257"/>
                  <a:gd name="connsiteX14" fmla="*/ 124127 w 636608"/>
                  <a:gd name="connsiteY14" fmla="*/ 369116 h 857257"/>
                  <a:gd name="connsiteX15" fmla="*/ 20171 w 636608"/>
                  <a:gd name="connsiteY15" fmla="*/ 403459 h 857257"/>
                  <a:gd name="connsiteX16" fmla="*/ 20208 w 636608"/>
                  <a:gd name="connsiteY16" fmla="*/ 453800 h 8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6608" h="857257">
                    <a:moveTo>
                      <a:pt x="20210" y="453799"/>
                    </a:moveTo>
                    <a:lnTo>
                      <a:pt x="124166" y="488141"/>
                    </a:lnTo>
                    <a:cubicBezTo>
                      <a:pt x="181464" y="507080"/>
                      <a:pt x="224883" y="554258"/>
                      <a:pt x="239056" y="612938"/>
                    </a:cubicBezTo>
                    <a:lnTo>
                      <a:pt x="292374" y="833985"/>
                    </a:lnTo>
                    <a:cubicBezTo>
                      <a:pt x="299853" y="865015"/>
                      <a:pt x="336763" y="865015"/>
                      <a:pt x="344241" y="833985"/>
                    </a:cubicBezTo>
                    <a:lnTo>
                      <a:pt x="397559" y="612938"/>
                    </a:lnTo>
                    <a:cubicBezTo>
                      <a:pt x="411698" y="554262"/>
                      <a:pt x="455156" y="507087"/>
                      <a:pt x="512449" y="488141"/>
                    </a:cubicBezTo>
                    <a:lnTo>
                      <a:pt x="616405" y="453799"/>
                    </a:lnTo>
                    <a:cubicBezTo>
                      <a:pt x="643343" y="444907"/>
                      <a:pt x="643343" y="412387"/>
                      <a:pt x="616405" y="403496"/>
                    </a:cubicBezTo>
                    <a:lnTo>
                      <a:pt x="512373" y="369116"/>
                    </a:lnTo>
                    <a:cubicBezTo>
                      <a:pt x="455075" y="350178"/>
                      <a:pt x="411656" y="302999"/>
                      <a:pt x="397483" y="244320"/>
                    </a:cubicBezTo>
                    <a:lnTo>
                      <a:pt x="344202" y="23273"/>
                    </a:lnTo>
                    <a:cubicBezTo>
                      <a:pt x="336723" y="-7758"/>
                      <a:pt x="299813" y="-7758"/>
                      <a:pt x="292335" y="23273"/>
                    </a:cubicBezTo>
                    <a:lnTo>
                      <a:pt x="239017" y="244320"/>
                    </a:lnTo>
                    <a:cubicBezTo>
                      <a:pt x="224878" y="302996"/>
                      <a:pt x="181420" y="350171"/>
                      <a:pt x="124127" y="369116"/>
                    </a:cubicBezTo>
                    <a:lnTo>
                      <a:pt x="20171" y="403459"/>
                    </a:lnTo>
                    <a:cubicBezTo>
                      <a:pt x="-6730" y="412388"/>
                      <a:pt x="-6730" y="444908"/>
                      <a:pt x="20208" y="453800"/>
                    </a:cubicBezTo>
                    <a:close/>
                  </a:path>
                </a:pathLst>
              </a:custGeom>
              <a:solidFill>
                <a:srgbClr val="FEF3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243996" y="849215"/>
              <a:ext cx="4938839" cy="3127844"/>
              <a:chOff x="4834203" y="-544998"/>
              <a:chExt cx="4218428" cy="2671596"/>
            </a:xfrm>
          </p:grpSpPr>
          <p:sp>
            <p:nvSpPr>
              <p:cNvPr id="11" name="任意多边形: 形状 10"/>
              <p:cNvSpPr/>
              <p:nvPr/>
            </p:nvSpPr>
            <p:spPr>
              <a:xfrm rot="20498022">
                <a:off x="6052226" y="1504174"/>
                <a:ext cx="560969" cy="548003"/>
              </a:xfrm>
              <a:custGeom>
                <a:avLst/>
                <a:gdLst>
                  <a:gd name="connsiteX0" fmla="*/ 951994 w 1916380"/>
                  <a:gd name="connsiteY0" fmla="*/ 71 h 1872086"/>
                  <a:gd name="connsiteX1" fmla="*/ 1117356 w 1916380"/>
                  <a:gd name="connsiteY1" fmla="*/ 46874 h 1872086"/>
                  <a:gd name="connsiteX2" fmla="*/ 1205288 w 1916380"/>
                  <a:gd name="connsiteY2" fmla="*/ 134805 h 1872086"/>
                  <a:gd name="connsiteX3" fmla="*/ 1381956 w 1916380"/>
                  <a:gd name="connsiteY3" fmla="*/ 409058 h 1872086"/>
                  <a:gd name="connsiteX4" fmla="*/ 1697380 w 1916380"/>
                  <a:gd name="connsiteY4" fmla="*/ 492332 h 1872086"/>
                  <a:gd name="connsiteX5" fmla="*/ 1906570 w 1916380"/>
                  <a:gd name="connsiteY5" fmla="*/ 851598 h 1872086"/>
                  <a:gd name="connsiteX6" fmla="*/ 1850116 w 1916380"/>
                  <a:gd name="connsiteY6" fmla="*/ 962402 h 1872086"/>
                  <a:gd name="connsiteX7" fmla="*/ 1643877 w 1916380"/>
                  <a:gd name="connsiteY7" fmla="*/ 1215170 h 1872086"/>
                  <a:gd name="connsiteX8" fmla="*/ 1665797 w 1916380"/>
                  <a:gd name="connsiteY8" fmla="*/ 1605841 h 1872086"/>
                  <a:gd name="connsiteX9" fmla="*/ 1428253 w 1916380"/>
                  <a:gd name="connsiteY9" fmla="*/ 1871623 h 1872086"/>
                  <a:gd name="connsiteX10" fmla="*/ 1322936 w 1916380"/>
                  <a:gd name="connsiteY10" fmla="*/ 1854944 h 1872086"/>
                  <a:gd name="connsiteX11" fmla="*/ 1064520 w 1916380"/>
                  <a:gd name="connsiteY11" fmla="*/ 1754650 h 1872086"/>
                  <a:gd name="connsiteX12" fmla="*/ 851800 w 1916380"/>
                  <a:gd name="connsiteY12" fmla="*/ 1754650 h 1872086"/>
                  <a:gd name="connsiteX13" fmla="*/ 593380 w 1916380"/>
                  <a:gd name="connsiteY13" fmla="*/ 1854944 h 1872086"/>
                  <a:gd name="connsiteX14" fmla="*/ 267203 w 1916380"/>
                  <a:gd name="connsiteY14" fmla="*/ 1711158 h 1872086"/>
                  <a:gd name="connsiteX15" fmla="*/ 250523 w 1916380"/>
                  <a:gd name="connsiteY15" fmla="*/ 1605841 h 1872086"/>
                  <a:gd name="connsiteX16" fmla="*/ 272439 w 1916380"/>
                  <a:gd name="connsiteY16" fmla="*/ 1215170 h 1872086"/>
                  <a:gd name="connsiteX17" fmla="*/ 66204 w 1916380"/>
                  <a:gd name="connsiteY17" fmla="*/ 962402 h 1872086"/>
                  <a:gd name="connsiteX18" fmla="*/ 108136 w 1916380"/>
                  <a:gd name="connsiteY18" fmla="*/ 548787 h 1872086"/>
                  <a:gd name="connsiteX19" fmla="*/ 218940 w 1916380"/>
                  <a:gd name="connsiteY19" fmla="*/ 492332 h 1872086"/>
                  <a:gd name="connsiteX20" fmla="*/ 534360 w 1916380"/>
                  <a:gd name="connsiteY20" fmla="*/ 409058 h 1872086"/>
                  <a:gd name="connsiteX21" fmla="*/ 711029 w 1916380"/>
                  <a:gd name="connsiteY21" fmla="*/ 134805 h 1872086"/>
                  <a:gd name="connsiteX22" fmla="*/ 951994 w 1916380"/>
                  <a:gd name="connsiteY22" fmla="*/ 71 h 187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6380" h="1872086">
                    <a:moveTo>
                      <a:pt x="951994" y="71"/>
                    </a:moveTo>
                    <a:cubicBezTo>
                      <a:pt x="1008601" y="-1167"/>
                      <a:pt x="1066173" y="13903"/>
                      <a:pt x="1117356" y="46874"/>
                    </a:cubicBezTo>
                    <a:cubicBezTo>
                      <a:pt x="1152602" y="69578"/>
                      <a:pt x="1182583" y="99560"/>
                      <a:pt x="1205288" y="134805"/>
                    </a:cubicBezTo>
                    <a:lnTo>
                      <a:pt x="1381956" y="409058"/>
                    </a:lnTo>
                    <a:lnTo>
                      <a:pt x="1697380" y="492332"/>
                    </a:lnTo>
                    <a:cubicBezTo>
                      <a:pt x="1854354" y="533774"/>
                      <a:pt x="1948012" y="694623"/>
                      <a:pt x="1906570" y="851598"/>
                    </a:cubicBezTo>
                    <a:cubicBezTo>
                      <a:pt x="1895868" y="892134"/>
                      <a:pt x="1876620" y="929913"/>
                      <a:pt x="1850116" y="962402"/>
                    </a:cubicBezTo>
                    <a:lnTo>
                      <a:pt x="1643877" y="1215170"/>
                    </a:lnTo>
                    <a:lnTo>
                      <a:pt x="1665797" y="1605841"/>
                    </a:lnTo>
                    <a:cubicBezTo>
                      <a:pt x="1673595" y="1744832"/>
                      <a:pt x="1567242" y="1863825"/>
                      <a:pt x="1428253" y="1871623"/>
                    </a:cubicBezTo>
                    <a:cubicBezTo>
                      <a:pt x="1392360" y="1873636"/>
                      <a:pt x="1356450" y="1867951"/>
                      <a:pt x="1322936" y="1854944"/>
                    </a:cubicBezTo>
                    <a:lnTo>
                      <a:pt x="1064520" y="1754650"/>
                    </a:lnTo>
                    <a:cubicBezTo>
                      <a:pt x="996097" y="1728098"/>
                      <a:pt x="920219" y="1728098"/>
                      <a:pt x="851800" y="1754650"/>
                    </a:cubicBezTo>
                    <a:lnTo>
                      <a:pt x="593380" y="1854944"/>
                    </a:lnTo>
                    <a:cubicBezTo>
                      <a:pt x="463602" y="1905308"/>
                      <a:pt x="317570" y="1840935"/>
                      <a:pt x="267203" y="1711158"/>
                    </a:cubicBezTo>
                    <a:cubicBezTo>
                      <a:pt x="254196" y="1677644"/>
                      <a:pt x="248507" y="1641734"/>
                      <a:pt x="250523" y="1605841"/>
                    </a:cubicBezTo>
                    <a:lnTo>
                      <a:pt x="272439" y="1215170"/>
                    </a:lnTo>
                    <a:lnTo>
                      <a:pt x="66204" y="962402"/>
                    </a:lnTo>
                    <a:cubicBezTo>
                      <a:pt x="-36432" y="836605"/>
                      <a:pt x="-17661" y="651426"/>
                      <a:pt x="108136" y="548787"/>
                    </a:cubicBezTo>
                    <a:cubicBezTo>
                      <a:pt x="140621" y="522283"/>
                      <a:pt x="178400" y="503035"/>
                      <a:pt x="218940" y="492332"/>
                    </a:cubicBezTo>
                    <a:lnTo>
                      <a:pt x="534360" y="409058"/>
                    </a:lnTo>
                    <a:lnTo>
                      <a:pt x="711029" y="134805"/>
                    </a:lnTo>
                    <a:cubicBezTo>
                      <a:pt x="765979" y="49502"/>
                      <a:pt x="857648" y="2135"/>
                      <a:pt x="951994" y="71"/>
                    </a:cubicBezTo>
                    <a:close/>
                  </a:path>
                </a:pathLst>
              </a:custGeom>
              <a:solidFill>
                <a:srgbClr val="FEF3E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>
                <a:off x="6991682" y="1229333"/>
                <a:ext cx="1006239" cy="897265"/>
              </a:xfrm>
              <a:custGeom>
                <a:avLst/>
                <a:gdLst>
                  <a:gd name="connsiteX0" fmla="*/ 991758 w 5211281"/>
                  <a:gd name="connsiteY0" fmla="*/ 1732748 h 4646911"/>
                  <a:gd name="connsiteX1" fmla="*/ 1270222 w 5211281"/>
                  <a:gd name="connsiteY1" fmla="*/ 1590277 h 4646911"/>
                  <a:gd name="connsiteX2" fmla="*/ 1160132 w 5211281"/>
                  <a:gd name="connsiteY2" fmla="*/ 1493139 h 4646911"/>
                  <a:gd name="connsiteX3" fmla="*/ 1296126 w 5211281"/>
                  <a:gd name="connsiteY3" fmla="*/ 1428379 h 4646911"/>
                  <a:gd name="connsiteX4" fmla="*/ 1432120 w 5211281"/>
                  <a:gd name="connsiteY4" fmla="*/ 1493139 h 4646911"/>
                  <a:gd name="connsiteX5" fmla="*/ 1328506 w 5211281"/>
                  <a:gd name="connsiteY5" fmla="*/ 1583801 h 4646911"/>
                  <a:gd name="connsiteX6" fmla="*/ 1328506 w 5211281"/>
                  <a:gd name="connsiteY6" fmla="*/ 1590277 h 4646911"/>
                  <a:gd name="connsiteX7" fmla="*/ 1606970 w 5211281"/>
                  <a:gd name="connsiteY7" fmla="*/ 1732748 h 4646911"/>
                  <a:gd name="connsiteX8" fmla="*/ 1632874 w 5211281"/>
                  <a:gd name="connsiteY8" fmla="*/ 1778079 h 4646911"/>
                  <a:gd name="connsiteX9" fmla="*/ 1302602 w 5211281"/>
                  <a:gd name="connsiteY9" fmla="*/ 1674464 h 4646911"/>
                  <a:gd name="connsiteX10" fmla="*/ 965854 w 5211281"/>
                  <a:gd name="connsiteY10" fmla="*/ 1778079 h 4646911"/>
                  <a:gd name="connsiteX11" fmla="*/ 991758 w 5211281"/>
                  <a:gd name="connsiteY11" fmla="*/ 1732748 h 4646911"/>
                  <a:gd name="connsiteX12" fmla="*/ 700341 w 5211281"/>
                  <a:gd name="connsiteY12" fmla="*/ 308045 h 4646911"/>
                  <a:gd name="connsiteX13" fmla="*/ 933474 w 5211281"/>
                  <a:gd name="connsiteY13" fmla="*/ 320997 h 4646911"/>
                  <a:gd name="connsiteX14" fmla="*/ 1056517 w 5211281"/>
                  <a:gd name="connsiteY14" fmla="*/ 236810 h 4646911"/>
                  <a:gd name="connsiteX15" fmla="*/ 823384 w 5211281"/>
                  <a:gd name="connsiteY15" fmla="*/ 126719 h 4646911"/>
                  <a:gd name="connsiteX16" fmla="*/ 577299 w 5211281"/>
                  <a:gd name="connsiteY16" fmla="*/ 340425 h 4646911"/>
                  <a:gd name="connsiteX17" fmla="*/ 544919 w 5211281"/>
                  <a:gd name="connsiteY17" fmla="*/ 761359 h 4646911"/>
                  <a:gd name="connsiteX18" fmla="*/ 655010 w 5211281"/>
                  <a:gd name="connsiteY18" fmla="*/ 599461 h 4646911"/>
                  <a:gd name="connsiteX19" fmla="*/ 700341 w 5211281"/>
                  <a:gd name="connsiteY19" fmla="*/ 308045 h 4646911"/>
                  <a:gd name="connsiteX20" fmla="*/ 771576 w 5211281"/>
                  <a:gd name="connsiteY20" fmla="*/ 1162867 h 4646911"/>
                  <a:gd name="connsiteX21" fmla="*/ 855763 w 5211281"/>
                  <a:gd name="connsiteY21" fmla="*/ 1285909 h 4646911"/>
                  <a:gd name="connsiteX22" fmla="*/ 771576 w 5211281"/>
                  <a:gd name="connsiteY22" fmla="*/ 1408952 h 4646911"/>
                  <a:gd name="connsiteX23" fmla="*/ 680913 w 5211281"/>
                  <a:gd name="connsiteY23" fmla="*/ 1285909 h 4646911"/>
                  <a:gd name="connsiteX24" fmla="*/ 771576 w 5211281"/>
                  <a:gd name="connsiteY24" fmla="*/ 1162867 h 4646911"/>
                  <a:gd name="connsiteX25" fmla="*/ 1166608 w 5211281"/>
                  <a:gd name="connsiteY25" fmla="*/ 1227626 h 4646911"/>
                  <a:gd name="connsiteX26" fmla="*/ 1438596 w 5211281"/>
                  <a:gd name="connsiteY26" fmla="*/ 191478 h 4646911"/>
                  <a:gd name="connsiteX27" fmla="*/ 1134228 w 5211281"/>
                  <a:gd name="connsiteY27" fmla="*/ 320997 h 4646911"/>
                  <a:gd name="connsiteX28" fmla="*/ 531967 w 5211281"/>
                  <a:gd name="connsiteY28" fmla="*/ 1000969 h 4646911"/>
                  <a:gd name="connsiteX29" fmla="*/ 531967 w 5211281"/>
                  <a:gd name="connsiteY29" fmla="*/ 1000969 h 4646911"/>
                  <a:gd name="connsiteX30" fmla="*/ 512540 w 5211281"/>
                  <a:gd name="connsiteY30" fmla="*/ 1033348 h 4646911"/>
                  <a:gd name="connsiteX31" fmla="*/ 441304 w 5211281"/>
                  <a:gd name="connsiteY31" fmla="*/ 1162867 h 4646911"/>
                  <a:gd name="connsiteX32" fmla="*/ 143412 w 5211281"/>
                  <a:gd name="connsiteY32" fmla="*/ 1583801 h 4646911"/>
                  <a:gd name="connsiteX33" fmla="*/ 1166608 w 5211281"/>
                  <a:gd name="connsiteY33" fmla="*/ 1227626 h 4646911"/>
                  <a:gd name="connsiteX34" fmla="*/ 655010 w 5211281"/>
                  <a:gd name="connsiteY34" fmla="*/ 4141790 h 4646911"/>
                  <a:gd name="connsiteX35" fmla="*/ 655010 w 5211281"/>
                  <a:gd name="connsiteY35" fmla="*/ 4135314 h 4646911"/>
                  <a:gd name="connsiteX36" fmla="*/ 395973 w 5211281"/>
                  <a:gd name="connsiteY36" fmla="*/ 3429439 h 4646911"/>
                  <a:gd name="connsiteX37" fmla="*/ 415401 w 5211281"/>
                  <a:gd name="connsiteY37" fmla="*/ 4148266 h 4646911"/>
                  <a:gd name="connsiteX38" fmla="*/ 421877 w 5211281"/>
                  <a:gd name="connsiteY38" fmla="*/ 4213025 h 4646911"/>
                  <a:gd name="connsiteX39" fmla="*/ 298834 w 5211281"/>
                  <a:gd name="connsiteY39" fmla="*/ 4420255 h 4646911"/>
                  <a:gd name="connsiteX40" fmla="*/ 421877 w 5211281"/>
                  <a:gd name="connsiteY40" fmla="*/ 4497966 h 4646911"/>
                  <a:gd name="connsiteX41" fmla="*/ 596726 w 5211281"/>
                  <a:gd name="connsiteY41" fmla="*/ 4485014 h 4646911"/>
                  <a:gd name="connsiteX42" fmla="*/ 596726 w 5211281"/>
                  <a:gd name="connsiteY42" fmla="*/ 4433207 h 4646911"/>
                  <a:gd name="connsiteX43" fmla="*/ 655010 w 5211281"/>
                  <a:gd name="connsiteY43" fmla="*/ 4167694 h 4646911"/>
                  <a:gd name="connsiteX44" fmla="*/ 655010 w 5211281"/>
                  <a:gd name="connsiteY44" fmla="*/ 4141790 h 4646911"/>
                  <a:gd name="connsiteX45" fmla="*/ 4702461 w 5211281"/>
                  <a:gd name="connsiteY45" fmla="*/ 3254589 h 4646911"/>
                  <a:gd name="connsiteX46" fmla="*/ 4456376 w 5211281"/>
                  <a:gd name="connsiteY46" fmla="*/ 3500674 h 4646911"/>
                  <a:gd name="connsiteX47" fmla="*/ 4372189 w 5211281"/>
                  <a:gd name="connsiteY47" fmla="*/ 3953988 h 4646911"/>
                  <a:gd name="connsiteX48" fmla="*/ 4993877 w 5211281"/>
                  <a:gd name="connsiteY48" fmla="*/ 3604289 h 4646911"/>
                  <a:gd name="connsiteX49" fmla="*/ 4702461 w 5211281"/>
                  <a:gd name="connsiteY49" fmla="*/ 3254589 h 4646911"/>
                  <a:gd name="connsiteX50" fmla="*/ 4741316 w 5211281"/>
                  <a:gd name="connsiteY50" fmla="*/ 3189830 h 4646911"/>
                  <a:gd name="connsiteX51" fmla="*/ 4734840 w 5211281"/>
                  <a:gd name="connsiteY51" fmla="*/ 3202782 h 4646911"/>
                  <a:gd name="connsiteX52" fmla="*/ 5045684 w 5211281"/>
                  <a:gd name="connsiteY52" fmla="*/ 3558957 h 4646911"/>
                  <a:gd name="connsiteX53" fmla="*/ 5207582 w 5211281"/>
                  <a:gd name="connsiteY53" fmla="*/ 3293445 h 4646911"/>
                  <a:gd name="connsiteX54" fmla="*/ 5123395 w 5211281"/>
                  <a:gd name="connsiteY54" fmla="*/ 3002028 h 4646911"/>
                  <a:gd name="connsiteX55" fmla="*/ 4741316 w 5211281"/>
                  <a:gd name="connsiteY55" fmla="*/ 3189830 h 4646911"/>
                  <a:gd name="connsiteX56" fmla="*/ 1866007 w 5211281"/>
                  <a:gd name="connsiteY56" fmla="*/ 1162867 h 4646911"/>
                  <a:gd name="connsiteX57" fmla="*/ 1956670 w 5211281"/>
                  <a:gd name="connsiteY57" fmla="*/ 1285909 h 4646911"/>
                  <a:gd name="connsiteX58" fmla="*/ 1866007 w 5211281"/>
                  <a:gd name="connsiteY58" fmla="*/ 1408952 h 4646911"/>
                  <a:gd name="connsiteX59" fmla="*/ 1781820 w 5211281"/>
                  <a:gd name="connsiteY59" fmla="*/ 1285909 h 4646911"/>
                  <a:gd name="connsiteX60" fmla="*/ 1866007 w 5211281"/>
                  <a:gd name="connsiteY60" fmla="*/ 1162867 h 4646911"/>
                  <a:gd name="connsiteX61" fmla="*/ 2902154 w 5211281"/>
                  <a:gd name="connsiteY61" fmla="*/ 333949 h 4646911"/>
                  <a:gd name="connsiteX62" fmla="*/ 3180619 w 5211281"/>
                  <a:gd name="connsiteY62" fmla="*/ 172051 h 4646911"/>
                  <a:gd name="connsiteX63" fmla="*/ 3310137 w 5211281"/>
                  <a:gd name="connsiteY63" fmla="*/ 411660 h 4646911"/>
                  <a:gd name="connsiteX64" fmla="*/ 3277758 w 5211281"/>
                  <a:gd name="connsiteY64" fmla="*/ 521750 h 4646911"/>
                  <a:gd name="connsiteX65" fmla="*/ 3161191 w 5211281"/>
                  <a:gd name="connsiteY65" fmla="*/ 515274 h 4646911"/>
                  <a:gd name="connsiteX66" fmla="*/ 2902154 w 5211281"/>
                  <a:gd name="connsiteY66" fmla="*/ 372804 h 4646911"/>
                  <a:gd name="connsiteX67" fmla="*/ 2895679 w 5211281"/>
                  <a:gd name="connsiteY67" fmla="*/ 359852 h 4646911"/>
                  <a:gd name="connsiteX68" fmla="*/ 2902154 w 5211281"/>
                  <a:gd name="connsiteY68" fmla="*/ 333949 h 4646911"/>
                  <a:gd name="connsiteX69" fmla="*/ 506064 w 5211281"/>
                  <a:gd name="connsiteY69" fmla="*/ 2710612 h 4646911"/>
                  <a:gd name="connsiteX70" fmla="*/ 460732 w 5211281"/>
                  <a:gd name="connsiteY70" fmla="*/ 2807750 h 4646911"/>
                  <a:gd name="connsiteX71" fmla="*/ 667962 w 5211281"/>
                  <a:gd name="connsiteY71" fmla="*/ 3856850 h 4646911"/>
                  <a:gd name="connsiteX72" fmla="*/ 667962 w 5211281"/>
                  <a:gd name="connsiteY72" fmla="*/ 3850374 h 4646911"/>
                  <a:gd name="connsiteX73" fmla="*/ 778052 w 5211281"/>
                  <a:gd name="connsiteY73" fmla="*/ 3850374 h 4646911"/>
                  <a:gd name="connsiteX74" fmla="*/ 771576 w 5211281"/>
                  <a:gd name="connsiteY74" fmla="*/ 4122362 h 4646911"/>
                  <a:gd name="connsiteX75" fmla="*/ 719769 w 5211281"/>
                  <a:gd name="connsiteY75" fmla="*/ 4336068 h 4646911"/>
                  <a:gd name="connsiteX76" fmla="*/ 771576 w 5211281"/>
                  <a:gd name="connsiteY76" fmla="*/ 4530345 h 4646911"/>
                  <a:gd name="connsiteX77" fmla="*/ 978806 w 5211281"/>
                  <a:gd name="connsiteY77" fmla="*/ 4562725 h 4646911"/>
                  <a:gd name="connsiteX78" fmla="*/ 1354409 w 5211281"/>
                  <a:gd name="connsiteY78" fmla="*/ 4381399 h 4646911"/>
                  <a:gd name="connsiteX79" fmla="*/ 1445072 w 5211281"/>
                  <a:gd name="connsiteY79" fmla="*/ 3921609 h 4646911"/>
                  <a:gd name="connsiteX80" fmla="*/ 1555163 w 5211281"/>
                  <a:gd name="connsiteY80" fmla="*/ 3921609 h 4646911"/>
                  <a:gd name="connsiteX81" fmla="*/ 1470976 w 5211281"/>
                  <a:gd name="connsiteY81" fmla="*/ 4400827 h 4646911"/>
                  <a:gd name="connsiteX82" fmla="*/ 1600494 w 5211281"/>
                  <a:gd name="connsiteY82" fmla="*/ 4413779 h 4646911"/>
                  <a:gd name="connsiteX83" fmla="*/ 1645826 w 5211281"/>
                  <a:gd name="connsiteY83" fmla="*/ 4251881 h 4646911"/>
                  <a:gd name="connsiteX84" fmla="*/ 1658778 w 5211281"/>
                  <a:gd name="connsiteY84" fmla="*/ 3934561 h 4646911"/>
                  <a:gd name="connsiteX85" fmla="*/ 1768868 w 5211281"/>
                  <a:gd name="connsiteY85" fmla="*/ 3934561 h 4646911"/>
                  <a:gd name="connsiteX86" fmla="*/ 1762392 w 5211281"/>
                  <a:gd name="connsiteY86" fmla="*/ 4206549 h 4646911"/>
                  <a:gd name="connsiteX87" fmla="*/ 1710585 w 5211281"/>
                  <a:gd name="connsiteY87" fmla="*/ 4420255 h 4646911"/>
                  <a:gd name="connsiteX88" fmla="*/ 1762392 w 5211281"/>
                  <a:gd name="connsiteY88" fmla="*/ 4614532 h 4646911"/>
                  <a:gd name="connsiteX89" fmla="*/ 1969622 w 5211281"/>
                  <a:gd name="connsiteY89" fmla="*/ 4646912 h 4646911"/>
                  <a:gd name="connsiteX90" fmla="*/ 2345225 w 5211281"/>
                  <a:gd name="connsiteY90" fmla="*/ 4465586 h 4646911"/>
                  <a:gd name="connsiteX91" fmla="*/ 2435888 w 5211281"/>
                  <a:gd name="connsiteY91" fmla="*/ 4005796 h 4646911"/>
                  <a:gd name="connsiteX92" fmla="*/ 2545979 w 5211281"/>
                  <a:gd name="connsiteY92" fmla="*/ 4005796 h 4646911"/>
                  <a:gd name="connsiteX93" fmla="*/ 2474744 w 5211281"/>
                  <a:gd name="connsiteY93" fmla="*/ 4459110 h 4646911"/>
                  <a:gd name="connsiteX94" fmla="*/ 3044625 w 5211281"/>
                  <a:gd name="connsiteY94" fmla="*/ 4413779 h 4646911"/>
                  <a:gd name="connsiteX95" fmla="*/ 3200047 w 5211281"/>
                  <a:gd name="connsiteY95" fmla="*/ 4258357 h 4646911"/>
                  <a:gd name="connsiteX96" fmla="*/ 3368421 w 5211281"/>
                  <a:gd name="connsiteY96" fmla="*/ 3325824 h 4646911"/>
                  <a:gd name="connsiteX97" fmla="*/ 3446132 w 5211281"/>
                  <a:gd name="connsiteY97" fmla="*/ 3403535 h 4646911"/>
                  <a:gd name="connsiteX98" fmla="*/ 3329565 w 5211281"/>
                  <a:gd name="connsiteY98" fmla="*/ 4245405 h 4646911"/>
                  <a:gd name="connsiteX99" fmla="*/ 3316613 w 5211281"/>
                  <a:gd name="connsiteY99" fmla="*/ 4336068 h 4646911"/>
                  <a:gd name="connsiteX100" fmla="*/ 3290710 w 5211281"/>
                  <a:gd name="connsiteY100" fmla="*/ 4349020 h 4646911"/>
                  <a:gd name="connsiteX101" fmla="*/ 3135288 w 5211281"/>
                  <a:gd name="connsiteY101" fmla="*/ 4491490 h 4646911"/>
                  <a:gd name="connsiteX102" fmla="*/ 3323089 w 5211281"/>
                  <a:gd name="connsiteY102" fmla="*/ 4595105 h 4646911"/>
                  <a:gd name="connsiteX103" fmla="*/ 3776404 w 5211281"/>
                  <a:gd name="connsiteY103" fmla="*/ 4433207 h 4646911"/>
                  <a:gd name="connsiteX104" fmla="*/ 3776404 w 5211281"/>
                  <a:gd name="connsiteY104" fmla="*/ 4433207 h 4646911"/>
                  <a:gd name="connsiteX105" fmla="*/ 4294478 w 5211281"/>
                  <a:gd name="connsiteY105" fmla="*/ 3856850 h 4646911"/>
                  <a:gd name="connsiteX106" fmla="*/ 4249146 w 5211281"/>
                  <a:gd name="connsiteY106" fmla="*/ 3027932 h 4646911"/>
                  <a:gd name="connsiteX107" fmla="*/ 3970681 w 5211281"/>
                  <a:gd name="connsiteY107" fmla="*/ 2406243 h 4646911"/>
                  <a:gd name="connsiteX108" fmla="*/ 3854115 w 5211281"/>
                  <a:gd name="connsiteY108" fmla="*/ 2160158 h 4646911"/>
                  <a:gd name="connsiteX109" fmla="*/ 3815259 w 5211281"/>
                  <a:gd name="connsiteY109" fmla="*/ 2224918 h 4646911"/>
                  <a:gd name="connsiteX110" fmla="*/ 3718120 w 5211281"/>
                  <a:gd name="connsiteY110" fmla="*/ 2166634 h 4646911"/>
                  <a:gd name="connsiteX111" fmla="*/ 3847639 w 5211281"/>
                  <a:gd name="connsiteY111" fmla="*/ 1389524 h 4646911"/>
                  <a:gd name="connsiteX112" fmla="*/ 3497939 w 5211281"/>
                  <a:gd name="connsiteY112" fmla="*/ 716028 h 4646911"/>
                  <a:gd name="connsiteX113" fmla="*/ 3491463 w 5211281"/>
                  <a:gd name="connsiteY113" fmla="*/ 696600 h 4646911"/>
                  <a:gd name="connsiteX114" fmla="*/ 3420228 w 5211281"/>
                  <a:gd name="connsiteY114" fmla="*/ 346900 h 4646911"/>
                  <a:gd name="connsiteX115" fmla="*/ 3277758 w 5211281"/>
                  <a:gd name="connsiteY115" fmla="*/ 42532 h 4646911"/>
                  <a:gd name="connsiteX116" fmla="*/ 2707877 w 5211281"/>
                  <a:gd name="connsiteY116" fmla="*/ 256238 h 4646911"/>
                  <a:gd name="connsiteX117" fmla="*/ 2643118 w 5211281"/>
                  <a:gd name="connsiteY117" fmla="*/ 256238 h 4646911"/>
                  <a:gd name="connsiteX118" fmla="*/ 2623690 w 5211281"/>
                  <a:gd name="connsiteY118" fmla="*/ 256238 h 4646911"/>
                  <a:gd name="connsiteX119" fmla="*/ 2150948 w 5211281"/>
                  <a:gd name="connsiteY119" fmla="*/ 126719 h 4646911"/>
                  <a:gd name="connsiteX120" fmla="*/ 1490404 w 5211281"/>
                  <a:gd name="connsiteY120" fmla="*/ 178527 h 4646911"/>
                  <a:gd name="connsiteX121" fmla="*/ 1192511 w 5211281"/>
                  <a:gd name="connsiteY121" fmla="*/ 1279433 h 4646911"/>
                  <a:gd name="connsiteX122" fmla="*/ 111032 w 5211281"/>
                  <a:gd name="connsiteY122" fmla="*/ 1635609 h 4646911"/>
                  <a:gd name="connsiteX123" fmla="*/ 104556 w 5211281"/>
                  <a:gd name="connsiteY123" fmla="*/ 1648561 h 4646911"/>
                  <a:gd name="connsiteX124" fmla="*/ 942 w 5211281"/>
                  <a:gd name="connsiteY124" fmla="*/ 1985308 h 4646911"/>
                  <a:gd name="connsiteX125" fmla="*/ 506064 w 5211281"/>
                  <a:gd name="connsiteY125" fmla="*/ 2710612 h 4646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5211281" h="4646911">
                    <a:moveTo>
                      <a:pt x="991758" y="1732748"/>
                    </a:moveTo>
                    <a:cubicBezTo>
                      <a:pt x="1114800" y="1791031"/>
                      <a:pt x="1244319" y="1719796"/>
                      <a:pt x="1270222" y="1590277"/>
                    </a:cubicBezTo>
                    <a:cubicBezTo>
                      <a:pt x="1211939" y="1577325"/>
                      <a:pt x="1160132" y="1531994"/>
                      <a:pt x="1160132" y="1493139"/>
                    </a:cubicBezTo>
                    <a:cubicBezTo>
                      <a:pt x="1160132" y="1447807"/>
                      <a:pt x="1218415" y="1428379"/>
                      <a:pt x="1296126" y="1428379"/>
                    </a:cubicBezTo>
                    <a:cubicBezTo>
                      <a:pt x="1373837" y="1428379"/>
                      <a:pt x="1432120" y="1447807"/>
                      <a:pt x="1432120" y="1493139"/>
                    </a:cubicBezTo>
                    <a:cubicBezTo>
                      <a:pt x="1432120" y="1525518"/>
                      <a:pt x="1386789" y="1570850"/>
                      <a:pt x="1328506" y="1583801"/>
                    </a:cubicBezTo>
                    <a:cubicBezTo>
                      <a:pt x="1328506" y="1590277"/>
                      <a:pt x="1328506" y="1590277"/>
                      <a:pt x="1328506" y="1590277"/>
                    </a:cubicBezTo>
                    <a:cubicBezTo>
                      <a:pt x="1354409" y="1719796"/>
                      <a:pt x="1483928" y="1791031"/>
                      <a:pt x="1606970" y="1732748"/>
                    </a:cubicBezTo>
                    <a:cubicBezTo>
                      <a:pt x="1639350" y="1719796"/>
                      <a:pt x="1665253" y="1765127"/>
                      <a:pt x="1632874" y="1778079"/>
                    </a:cubicBezTo>
                    <a:cubicBezTo>
                      <a:pt x="1509831" y="1842838"/>
                      <a:pt x="1360885" y="1791031"/>
                      <a:pt x="1302602" y="1674464"/>
                    </a:cubicBezTo>
                    <a:cubicBezTo>
                      <a:pt x="1244319" y="1791031"/>
                      <a:pt x="1088897" y="1842838"/>
                      <a:pt x="965854" y="1778079"/>
                    </a:cubicBezTo>
                    <a:cubicBezTo>
                      <a:pt x="933474" y="1765127"/>
                      <a:pt x="959378" y="1719796"/>
                      <a:pt x="991758" y="1732748"/>
                    </a:cubicBezTo>
                    <a:close/>
                    <a:moveTo>
                      <a:pt x="700341" y="308045"/>
                    </a:moveTo>
                    <a:cubicBezTo>
                      <a:pt x="758625" y="217382"/>
                      <a:pt x="862239" y="269189"/>
                      <a:pt x="933474" y="320997"/>
                    </a:cubicBezTo>
                    <a:cubicBezTo>
                      <a:pt x="972330" y="288617"/>
                      <a:pt x="1017661" y="262714"/>
                      <a:pt x="1056517" y="236810"/>
                    </a:cubicBezTo>
                    <a:cubicBezTo>
                      <a:pt x="978806" y="197954"/>
                      <a:pt x="907571" y="146147"/>
                      <a:pt x="823384" y="126719"/>
                    </a:cubicBezTo>
                    <a:cubicBezTo>
                      <a:pt x="693865" y="100816"/>
                      <a:pt x="609678" y="223858"/>
                      <a:pt x="577299" y="340425"/>
                    </a:cubicBezTo>
                    <a:cubicBezTo>
                      <a:pt x="538443" y="476419"/>
                      <a:pt x="544919" y="618889"/>
                      <a:pt x="544919" y="761359"/>
                    </a:cubicBezTo>
                    <a:cubicBezTo>
                      <a:pt x="577299" y="709552"/>
                      <a:pt x="616154" y="651269"/>
                      <a:pt x="655010" y="599461"/>
                    </a:cubicBezTo>
                    <a:cubicBezTo>
                      <a:pt x="667962" y="502323"/>
                      <a:pt x="642058" y="385756"/>
                      <a:pt x="700341" y="308045"/>
                    </a:cubicBezTo>
                    <a:close/>
                    <a:moveTo>
                      <a:pt x="771576" y="1162867"/>
                    </a:moveTo>
                    <a:cubicBezTo>
                      <a:pt x="816908" y="1162867"/>
                      <a:pt x="855763" y="1221150"/>
                      <a:pt x="855763" y="1285909"/>
                    </a:cubicBezTo>
                    <a:cubicBezTo>
                      <a:pt x="855763" y="1350668"/>
                      <a:pt x="816908" y="1408952"/>
                      <a:pt x="771576" y="1408952"/>
                    </a:cubicBezTo>
                    <a:cubicBezTo>
                      <a:pt x="719769" y="1408952"/>
                      <a:pt x="680913" y="1350668"/>
                      <a:pt x="680913" y="1285909"/>
                    </a:cubicBezTo>
                    <a:cubicBezTo>
                      <a:pt x="680913" y="1221150"/>
                      <a:pt x="719769" y="1162867"/>
                      <a:pt x="771576" y="1162867"/>
                    </a:cubicBezTo>
                    <a:close/>
                    <a:moveTo>
                      <a:pt x="1166608" y="1227626"/>
                    </a:moveTo>
                    <a:cubicBezTo>
                      <a:pt x="1399741" y="955637"/>
                      <a:pt x="1483928" y="547654"/>
                      <a:pt x="1438596" y="191478"/>
                    </a:cubicBezTo>
                    <a:cubicBezTo>
                      <a:pt x="1334982" y="223858"/>
                      <a:pt x="1231367" y="269189"/>
                      <a:pt x="1134228" y="320997"/>
                    </a:cubicBezTo>
                    <a:cubicBezTo>
                      <a:pt x="855763" y="476419"/>
                      <a:pt x="680913" y="735456"/>
                      <a:pt x="531967" y="1000969"/>
                    </a:cubicBezTo>
                    <a:cubicBezTo>
                      <a:pt x="531967" y="1000969"/>
                      <a:pt x="531967" y="1000969"/>
                      <a:pt x="531967" y="1000969"/>
                    </a:cubicBezTo>
                    <a:cubicBezTo>
                      <a:pt x="525491" y="1020396"/>
                      <a:pt x="519015" y="1026872"/>
                      <a:pt x="512540" y="1033348"/>
                    </a:cubicBezTo>
                    <a:cubicBezTo>
                      <a:pt x="486636" y="1078680"/>
                      <a:pt x="467208" y="1124011"/>
                      <a:pt x="441304" y="1162867"/>
                    </a:cubicBezTo>
                    <a:cubicBezTo>
                      <a:pt x="363593" y="1318289"/>
                      <a:pt x="240551" y="1441331"/>
                      <a:pt x="143412" y="1583801"/>
                    </a:cubicBezTo>
                    <a:cubicBezTo>
                      <a:pt x="525491" y="1642085"/>
                      <a:pt x="907571" y="1525518"/>
                      <a:pt x="1166608" y="1227626"/>
                    </a:cubicBezTo>
                    <a:close/>
                    <a:moveTo>
                      <a:pt x="655010" y="4141790"/>
                    </a:moveTo>
                    <a:cubicBezTo>
                      <a:pt x="655010" y="4141790"/>
                      <a:pt x="655010" y="4141790"/>
                      <a:pt x="655010" y="4135314"/>
                    </a:cubicBezTo>
                    <a:cubicBezTo>
                      <a:pt x="577299" y="3908657"/>
                      <a:pt x="467208" y="3675524"/>
                      <a:pt x="395973" y="3429439"/>
                    </a:cubicBezTo>
                    <a:cubicBezTo>
                      <a:pt x="240551" y="3643144"/>
                      <a:pt x="247027" y="3941037"/>
                      <a:pt x="415401" y="4148266"/>
                    </a:cubicBezTo>
                    <a:cubicBezTo>
                      <a:pt x="428353" y="4167694"/>
                      <a:pt x="441304" y="4193597"/>
                      <a:pt x="421877" y="4213025"/>
                    </a:cubicBezTo>
                    <a:cubicBezTo>
                      <a:pt x="389497" y="4264833"/>
                      <a:pt x="292358" y="4355496"/>
                      <a:pt x="298834" y="4420255"/>
                    </a:cubicBezTo>
                    <a:cubicBezTo>
                      <a:pt x="298834" y="4465586"/>
                      <a:pt x="383021" y="4491490"/>
                      <a:pt x="421877" y="4497966"/>
                    </a:cubicBezTo>
                    <a:cubicBezTo>
                      <a:pt x="480160" y="4504442"/>
                      <a:pt x="538443" y="4497966"/>
                      <a:pt x="596726" y="4485014"/>
                    </a:cubicBezTo>
                    <a:cubicBezTo>
                      <a:pt x="596726" y="4472062"/>
                      <a:pt x="596726" y="4452634"/>
                      <a:pt x="596726" y="4433207"/>
                    </a:cubicBezTo>
                    <a:cubicBezTo>
                      <a:pt x="596726" y="4342544"/>
                      <a:pt x="635582" y="4258357"/>
                      <a:pt x="655010" y="4167694"/>
                    </a:cubicBezTo>
                    <a:cubicBezTo>
                      <a:pt x="655010" y="4161218"/>
                      <a:pt x="655010" y="4154742"/>
                      <a:pt x="655010" y="4141790"/>
                    </a:cubicBezTo>
                    <a:close/>
                    <a:moveTo>
                      <a:pt x="4702461" y="3254589"/>
                    </a:moveTo>
                    <a:cubicBezTo>
                      <a:pt x="4637701" y="3358204"/>
                      <a:pt x="4566466" y="3468294"/>
                      <a:pt x="4456376" y="3500674"/>
                    </a:cubicBezTo>
                    <a:cubicBezTo>
                      <a:pt x="4462851" y="3656096"/>
                      <a:pt x="4443424" y="3811518"/>
                      <a:pt x="4372189" y="3953988"/>
                    </a:cubicBezTo>
                    <a:cubicBezTo>
                      <a:pt x="4605322" y="3882753"/>
                      <a:pt x="4812551" y="3772663"/>
                      <a:pt x="4993877" y="3604289"/>
                    </a:cubicBezTo>
                    <a:cubicBezTo>
                      <a:pt x="4980925" y="3455343"/>
                      <a:pt x="4864359" y="3261065"/>
                      <a:pt x="4702461" y="3254589"/>
                    </a:cubicBezTo>
                    <a:close/>
                    <a:moveTo>
                      <a:pt x="4741316" y="3189830"/>
                    </a:moveTo>
                    <a:cubicBezTo>
                      <a:pt x="4741316" y="3196306"/>
                      <a:pt x="4741316" y="3202782"/>
                      <a:pt x="4734840" y="3202782"/>
                    </a:cubicBezTo>
                    <a:cubicBezTo>
                      <a:pt x="4896738" y="3228685"/>
                      <a:pt x="5013305" y="3403535"/>
                      <a:pt x="5045684" y="3558957"/>
                    </a:cubicBezTo>
                    <a:cubicBezTo>
                      <a:pt x="5116920" y="3487722"/>
                      <a:pt x="5188155" y="3403535"/>
                      <a:pt x="5207582" y="3293445"/>
                    </a:cubicBezTo>
                    <a:cubicBezTo>
                      <a:pt x="5220534" y="3196306"/>
                      <a:pt x="5201106" y="3079739"/>
                      <a:pt x="5123395" y="3002028"/>
                    </a:cubicBezTo>
                    <a:cubicBezTo>
                      <a:pt x="4967973" y="2846606"/>
                      <a:pt x="4819027" y="3066787"/>
                      <a:pt x="4741316" y="3189830"/>
                    </a:cubicBezTo>
                    <a:close/>
                    <a:moveTo>
                      <a:pt x="1866007" y="1162867"/>
                    </a:moveTo>
                    <a:cubicBezTo>
                      <a:pt x="1917814" y="1162867"/>
                      <a:pt x="1956670" y="1221150"/>
                      <a:pt x="1956670" y="1285909"/>
                    </a:cubicBezTo>
                    <a:cubicBezTo>
                      <a:pt x="1956670" y="1350668"/>
                      <a:pt x="1917814" y="1408952"/>
                      <a:pt x="1866007" y="1408952"/>
                    </a:cubicBezTo>
                    <a:cubicBezTo>
                      <a:pt x="1820676" y="1408952"/>
                      <a:pt x="1781820" y="1350668"/>
                      <a:pt x="1781820" y="1285909"/>
                    </a:cubicBezTo>
                    <a:cubicBezTo>
                      <a:pt x="1781820" y="1221150"/>
                      <a:pt x="1820676" y="1162867"/>
                      <a:pt x="1866007" y="1162867"/>
                    </a:cubicBezTo>
                    <a:close/>
                    <a:moveTo>
                      <a:pt x="2902154" y="333949"/>
                    </a:moveTo>
                    <a:cubicBezTo>
                      <a:pt x="2960438" y="256238"/>
                      <a:pt x="3077004" y="165575"/>
                      <a:pt x="3180619" y="172051"/>
                    </a:cubicBezTo>
                    <a:cubicBezTo>
                      <a:pt x="3290710" y="178527"/>
                      <a:pt x="3297186" y="333949"/>
                      <a:pt x="3310137" y="411660"/>
                    </a:cubicBezTo>
                    <a:cubicBezTo>
                      <a:pt x="3310137" y="450515"/>
                      <a:pt x="3323089" y="495847"/>
                      <a:pt x="3277758" y="521750"/>
                    </a:cubicBezTo>
                    <a:cubicBezTo>
                      <a:pt x="3245378" y="541178"/>
                      <a:pt x="3193571" y="521750"/>
                      <a:pt x="3161191" y="515274"/>
                    </a:cubicBezTo>
                    <a:cubicBezTo>
                      <a:pt x="3083480" y="482895"/>
                      <a:pt x="2947486" y="450515"/>
                      <a:pt x="2902154" y="372804"/>
                    </a:cubicBezTo>
                    <a:cubicBezTo>
                      <a:pt x="2895679" y="366328"/>
                      <a:pt x="2895679" y="359852"/>
                      <a:pt x="2895679" y="359852"/>
                    </a:cubicBezTo>
                    <a:cubicBezTo>
                      <a:pt x="2895679" y="353376"/>
                      <a:pt x="2895679" y="346900"/>
                      <a:pt x="2902154" y="333949"/>
                    </a:cubicBezTo>
                    <a:close/>
                    <a:moveTo>
                      <a:pt x="506064" y="2710612"/>
                    </a:moveTo>
                    <a:cubicBezTo>
                      <a:pt x="557871" y="2742991"/>
                      <a:pt x="512540" y="2833654"/>
                      <a:pt x="460732" y="2807750"/>
                    </a:cubicBezTo>
                    <a:cubicBezTo>
                      <a:pt x="383021" y="3163926"/>
                      <a:pt x="531967" y="3520102"/>
                      <a:pt x="667962" y="3856850"/>
                    </a:cubicBezTo>
                    <a:cubicBezTo>
                      <a:pt x="667962" y="3856850"/>
                      <a:pt x="667962" y="3856850"/>
                      <a:pt x="667962" y="3850374"/>
                    </a:cubicBezTo>
                    <a:cubicBezTo>
                      <a:pt x="667962" y="3779139"/>
                      <a:pt x="778052" y="3779139"/>
                      <a:pt x="778052" y="3850374"/>
                    </a:cubicBezTo>
                    <a:cubicBezTo>
                      <a:pt x="778052" y="3941037"/>
                      <a:pt x="784528" y="4031699"/>
                      <a:pt x="771576" y="4122362"/>
                    </a:cubicBezTo>
                    <a:cubicBezTo>
                      <a:pt x="765100" y="4200074"/>
                      <a:pt x="739197" y="4264833"/>
                      <a:pt x="719769" y="4336068"/>
                    </a:cubicBezTo>
                    <a:cubicBezTo>
                      <a:pt x="700341" y="4407303"/>
                      <a:pt x="687389" y="4491490"/>
                      <a:pt x="771576" y="4530345"/>
                    </a:cubicBezTo>
                    <a:cubicBezTo>
                      <a:pt x="836336" y="4556249"/>
                      <a:pt x="907571" y="4562725"/>
                      <a:pt x="978806" y="4562725"/>
                    </a:cubicBezTo>
                    <a:cubicBezTo>
                      <a:pt x="1127752" y="4556249"/>
                      <a:pt x="1270222" y="4510918"/>
                      <a:pt x="1354409" y="4381399"/>
                    </a:cubicBezTo>
                    <a:cubicBezTo>
                      <a:pt x="1445072" y="4238929"/>
                      <a:pt x="1445072" y="4083507"/>
                      <a:pt x="1445072" y="3921609"/>
                    </a:cubicBezTo>
                    <a:cubicBezTo>
                      <a:pt x="1445072" y="3850374"/>
                      <a:pt x="1555163" y="3850374"/>
                      <a:pt x="1555163" y="3921609"/>
                    </a:cubicBezTo>
                    <a:cubicBezTo>
                      <a:pt x="1555163" y="4089983"/>
                      <a:pt x="1548687" y="4251881"/>
                      <a:pt x="1470976" y="4400827"/>
                    </a:cubicBezTo>
                    <a:cubicBezTo>
                      <a:pt x="1509831" y="4407303"/>
                      <a:pt x="1555163" y="4413779"/>
                      <a:pt x="1600494" y="4413779"/>
                    </a:cubicBezTo>
                    <a:cubicBezTo>
                      <a:pt x="1613446" y="4361972"/>
                      <a:pt x="1632874" y="4310164"/>
                      <a:pt x="1645826" y="4251881"/>
                    </a:cubicBezTo>
                    <a:cubicBezTo>
                      <a:pt x="1665253" y="4148266"/>
                      <a:pt x="1658778" y="4044651"/>
                      <a:pt x="1658778" y="3934561"/>
                    </a:cubicBezTo>
                    <a:cubicBezTo>
                      <a:pt x="1658778" y="3863326"/>
                      <a:pt x="1768868" y="3863326"/>
                      <a:pt x="1768868" y="3934561"/>
                    </a:cubicBezTo>
                    <a:cubicBezTo>
                      <a:pt x="1768868" y="4025224"/>
                      <a:pt x="1775344" y="4115886"/>
                      <a:pt x="1762392" y="4206549"/>
                    </a:cubicBezTo>
                    <a:cubicBezTo>
                      <a:pt x="1755916" y="4284261"/>
                      <a:pt x="1730013" y="4349020"/>
                      <a:pt x="1710585" y="4420255"/>
                    </a:cubicBezTo>
                    <a:cubicBezTo>
                      <a:pt x="1691157" y="4491490"/>
                      <a:pt x="1678205" y="4575677"/>
                      <a:pt x="1762392" y="4614532"/>
                    </a:cubicBezTo>
                    <a:cubicBezTo>
                      <a:pt x="1827152" y="4640436"/>
                      <a:pt x="1898387" y="4646912"/>
                      <a:pt x="1969622" y="4646912"/>
                    </a:cubicBezTo>
                    <a:cubicBezTo>
                      <a:pt x="2118568" y="4640436"/>
                      <a:pt x="2261038" y="4595105"/>
                      <a:pt x="2345225" y="4465586"/>
                    </a:cubicBezTo>
                    <a:cubicBezTo>
                      <a:pt x="2435888" y="4323116"/>
                      <a:pt x="2435888" y="4167694"/>
                      <a:pt x="2435888" y="4005796"/>
                    </a:cubicBezTo>
                    <a:cubicBezTo>
                      <a:pt x="2435888" y="3934561"/>
                      <a:pt x="2545979" y="3934561"/>
                      <a:pt x="2545979" y="4005796"/>
                    </a:cubicBezTo>
                    <a:cubicBezTo>
                      <a:pt x="2545979" y="4167694"/>
                      <a:pt x="2539503" y="4316640"/>
                      <a:pt x="2474744" y="4459110"/>
                    </a:cubicBezTo>
                    <a:cubicBezTo>
                      <a:pt x="2669021" y="4452634"/>
                      <a:pt x="2856823" y="4439683"/>
                      <a:pt x="3044625" y="4413779"/>
                    </a:cubicBezTo>
                    <a:cubicBezTo>
                      <a:pt x="3070528" y="4349020"/>
                      <a:pt x="3128812" y="4290736"/>
                      <a:pt x="3200047" y="4258357"/>
                    </a:cubicBezTo>
                    <a:cubicBezTo>
                      <a:pt x="2999293" y="3979892"/>
                      <a:pt x="3122336" y="3539530"/>
                      <a:pt x="3368421" y="3325824"/>
                    </a:cubicBezTo>
                    <a:cubicBezTo>
                      <a:pt x="3426704" y="3280493"/>
                      <a:pt x="3504415" y="3358204"/>
                      <a:pt x="3446132" y="3403535"/>
                    </a:cubicBezTo>
                    <a:cubicBezTo>
                      <a:pt x="3225950" y="3591337"/>
                      <a:pt x="3102908" y="4012272"/>
                      <a:pt x="3329565" y="4245405"/>
                    </a:cubicBezTo>
                    <a:cubicBezTo>
                      <a:pt x="3361945" y="4277785"/>
                      <a:pt x="3342517" y="4316640"/>
                      <a:pt x="3316613" y="4336068"/>
                    </a:cubicBezTo>
                    <a:cubicBezTo>
                      <a:pt x="3310137" y="4342544"/>
                      <a:pt x="3297186" y="4342544"/>
                      <a:pt x="3290710" y="4349020"/>
                    </a:cubicBezTo>
                    <a:cubicBezTo>
                      <a:pt x="3225950" y="4361972"/>
                      <a:pt x="3128812" y="4413779"/>
                      <a:pt x="3135288" y="4491490"/>
                    </a:cubicBezTo>
                    <a:cubicBezTo>
                      <a:pt x="3141764" y="4575677"/>
                      <a:pt x="3258330" y="4601581"/>
                      <a:pt x="3323089" y="4595105"/>
                    </a:cubicBezTo>
                    <a:cubicBezTo>
                      <a:pt x="3484987" y="4588629"/>
                      <a:pt x="3633933" y="4504442"/>
                      <a:pt x="3776404" y="4433207"/>
                    </a:cubicBezTo>
                    <a:cubicBezTo>
                      <a:pt x="3776404" y="4433207"/>
                      <a:pt x="3776404" y="4433207"/>
                      <a:pt x="3776404" y="4433207"/>
                    </a:cubicBezTo>
                    <a:cubicBezTo>
                      <a:pt x="4003061" y="4310164"/>
                      <a:pt x="4203815" y="4102935"/>
                      <a:pt x="4294478" y="3856850"/>
                    </a:cubicBezTo>
                    <a:cubicBezTo>
                      <a:pt x="4398092" y="3584861"/>
                      <a:pt x="4339809" y="3293445"/>
                      <a:pt x="4249146" y="3027932"/>
                    </a:cubicBezTo>
                    <a:cubicBezTo>
                      <a:pt x="4177911" y="2807750"/>
                      <a:pt x="4074296" y="2606997"/>
                      <a:pt x="3970681" y="2406243"/>
                    </a:cubicBezTo>
                    <a:cubicBezTo>
                      <a:pt x="3938302" y="2335008"/>
                      <a:pt x="3886494" y="2250821"/>
                      <a:pt x="3854115" y="2160158"/>
                    </a:cubicBezTo>
                    <a:cubicBezTo>
                      <a:pt x="3841163" y="2179586"/>
                      <a:pt x="3828211" y="2199014"/>
                      <a:pt x="3815259" y="2224918"/>
                    </a:cubicBezTo>
                    <a:cubicBezTo>
                      <a:pt x="3769928" y="2283201"/>
                      <a:pt x="3679265" y="2224918"/>
                      <a:pt x="3718120" y="2166634"/>
                    </a:cubicBezTo>
                    <a:cubicBezTo>
                      <a:pt x="3867067" y="1939977"/>
                      <a:pt x="3905922" y="1661512"/>
                      <a:pt x="3847639" y="1389524"/>
                    </a:cubicBezTo>
                    <a:cubicBezTo>
                      <a:pt x="3789356" y="1136963"/>
                      <a:pt x="3614506" y="942685"/>
                      <a:pt x="3497939" y="716028"/>
                    </a:cubicBezTo>
                    <a:cubicBezTo>
                      <a:pt x="3497939" y="709552"/>
                      <a:pt x="3491463" y="703076"/>
                      <a:pt x="3491463" y="696600"/>
                    </a:cubicBezTo>
                    <a:cubicBezTo>
                      <a:pt x="3465560" y="580034"/>
                      <a:pt x="3446132" y="463467"/>
                      <a:pt x="3420228" y="346900"/>
                    </a:cubicBezTo>
                    <a:cubicBezTo>
                      <a:pt x="3394324" y="243286"/>
                      <a:pt x="3361945" y="113767"/>
                      <a:pt x="3277758" y="42532"/>
                    </a:cubicBezTo>
                    <a:cubicBezTo>
                      <a:pt x="3096432" y="-99938"/>
                      <a:pt x="2837395" y="152623"/>
                      <a:pt x="2707877" y="256238"/>
                    </a:cubicBezTo>
                    <a:cubicBezTo>
                      <a:pt x="2681973" y="269189"/>
                      <a:pt x="2656069" y="269189"/>
                      <a:pt x="2643118" y="256238"/>
                    </a:cubicBezTo>
                    <a:cubicBezTo>
                      <a:pt x="2636642" y="256238"/>
                      <a:pt x="2630166" y="256238"/>
                      <a:pt x="2623690" y="256238"/>
                    </a:cubicBezTo>
                    <a:cubicBezTo>
                      <a:pt x="2474744" y="185002"/>
                      <a:pt x="2312846" y="139671"/>
                      <a:pt x="2150948" y="126719"/>
                    </a:cubicBezTo>
                    <a:cubicBezTo>
                      <a:pt x="1930766" y="107291"/>
                      <a:pt x="1704109" y="120243"/>
                      <a:pt x="1490404" y="178527"/>
                    </a:cubicBezTo>
                    <a:cubicBezTo>
                      <a:pt x="1542211" y="554130"/>
                      <a:pt x="1458024" y="1000969"/>
                      <a:pt x="1192511" y="1279433"/>
                    </a:cubicBezTo>
                    <a:cubicBezTo>
                      <a:pt x="907571" y="1583801"/>
                      <a:pt x="519015" y="1700368"/>
                      <a:pt x="111032" y="1635609"/>
                    </a:cubicBezTo>
                    <a:cubicBezTo>
                      <a:pt x="111032" y="1642085"/>
                      <a:pt x="111032" y="1642085"/>
                      <a:pt x="104556" y="1648561"/>
                    </a:cubicBezTo>
                    <a:cubicBezTo>
                      <a:pt x="52749" y="1745699"/>
                      <a:pt x="7418" y="1875218"/>
                      <a:pt x="942" y="1985308"/>
                    </a:cubicBezTo>
                    <a:cubicBezTo>
                      <a:pt x="-18486" y="2309105"/>
                      <a:pt x="266455" y="2535762"/>
                      <a:pt x="506064" y="2710612"/>
                    </a:cubicBezTo>
                    <a:close/>
                  </a:path>
                </a:pathLst>
              </a:custGeom>
              <a:solidFill>
                <a:srgbClr val="FEF3E1"/>
              </a:solidFill>
              <a:ln w="6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 rot="20498022">
                <a:off x="8491662" y="-544998"/>
                <a:ext cx="560969" cy="548003"/>
              </a:xfrm>
              <a:custGeom>
                <a:avLst/>
                <a:gdLst>
                  <a:gd name="connsiteX0" fmla="*/ 951994 w 1916380"/>
                  <a:gd name="connsiteY0" fmla="*/ 71 h 1872086"/>
                  <a:gd name="connsiteX1" fmla="*/ 1117356 w 1916380"/>
                  <a:gd name="connsiteY1" fmla="*/ 46874 h 1872086"/>
                  <a:gd name="connsiteX2" fmla="*/ 1205288 w 1916380"/>
                  <a:gd name="connsiteY2" fmla="*/ 134805 h 1872086"/>
                  <a:gd name="connsiteX3" fmla="*/ 1381956 w 1916380"/>
                  <a:gd name="connsiteY3" fmla="*/ 409058 h 1872086"/>
                  <a:gd name="connsiteX4" fmla="*/ 1697380 w 1916380"/>
                  <a:gd name="connsiteY4" fmla="*/ 492332 h 1872086"/>
                  <a:gd name="connsiteX5" fmla="*/ 1906570 w 1916380"/>
                  <a:gd name="connsiteY5" fmla="*/ 851598 h 1872086"/>
                  <a:gd name="connsiteX6" fmla="*/ 1850116 w 1916380"/>
                  <a:gd name="connsiteY6" fmla="*/ 962402 h 1872086"/>
                  <a:gd name="connsiteX7" fmla="*/ 1643877 w 1916380"/>
                  <a:gd name="connsiteY7" fmla="*/ 1215170 h 1872086"/>
                  <a:gd name="connsiteX8" fmla="*/ 1665797 w 1916380"/>
                  <a:gd name="connsiteY8" fmla="*/ 1605841 h 1872086"/>
                  <a:gd name="connsiteX9" fmla="*/ 1428253 w 1916380"/>
                  <a:gd name="connsiteY9" fmla="*/ 1871623 h 1872086"/>
                  <a:gd name="connsiteX10" fmla="*/ 1322936 w 1916380"/>
                  <a:gd name="connsiteY10" fmla="*/ 1854944 h 1872086"/>
                  <a:gd name="connsiteX11" fmla="*/ 1064520 w 1916380"/>
                  <a:gd name="connsiteY11" fmla="*/ 1754650 h 1872086"/>
                  <a:gd name="connsiteX12" fmla="*/ 851800 w 1916380"/>
                  <a:gd name="connsiteY12" fmla="*/ 1754650 h 1872086"/>
                  <a:gd name="connsiteX13" fmla="*/ 593380 w 1916380"/>
                  <a:gd name="connsiteY13" fmla="*/ 1854944 h 1872086"/>
                  <a:gd name="connsiteX14" fmla="*/ 267203 w 1916380"/>
                  <a:gd name="connsiteY14" fmla="*/ 1711158 h 1872086"/>
                  <a:gd name="connsiteX15" fmla="*/ 250523 w 1916380"/>
                  <a:gd name="connsiteY15" fmla="*/ 1605841 h 1872086"/>
                  <a:gd name="connsiteX16" fmla="*/ 272439 w 1916380"/>
                  <a:gd name="connsiteY16" fmla="*/ 1215170 h 1872086"/>
                  <a:gd name="connsiteX17" fmla="*/ 66204 w 1916380"/>
                  <a:gd name="connsiteY17" fmla="*/ 962402 h 1872086"/>
                  <a:gd name="connsiteX18" fmla="*/ 108136 w 1916380"/>
                  <a:gd name="connsiteY18" fmla="*/ 548787 h 1872086"/>
                  <a:gd name="connsiteX19" fmla="*/ 218940 w 1916380"/>
                  <a:gd name="connsiteY19" fmla="*/ 492332 h 1872086"/>
                  <a:gd name="connsiteX20" fmla="*/ 534360 w 1916380"/>
                  <a:gd name="connsiteY20" fmla="*/ 409058 h 1872086"/>
                  <a:gd name="connsiteX21" fmla="*/ 711029 w 1916380"/>
                  <a:gd name="connsiteY21" fmla="*/ 134805 h 1872086"/>
                  <a:gd name="connsiteX22" fmla="*/ 951994 w 1916380"/>
                  <a:gd name="connsiteY22" fmla="*/ 71 h 187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6380" h="1872086">
                    <a:moveTo>
                      <a:pt x="951994" y="71"/>
                    </a:moveTo>
                    <a:cubicBezTo>
                      <a:pt x="1008601" y="-1167"/>
                      <a:pt x="1066173" y="13903"/>
                      <a:pt x="1117356" y="46874"/>
                    </a:cubicBezTo>
                    <a:cubicBezTo>
                      <a:pt x="1152602" y="69578"/>
                      <a:pt x="1182583" y="99560"/>
                      <a:pt x="1205288" y="134805"/>
                    </a:cubicBezTo>
                    <a:lnTo>
                      <a:pt x="1381956" y="409058"/>
                    </a:lnTo>
                    <a:lnTo>
                      <a:pt x="1697380" y="492332"/>
                    </a:lnTo>
                    <a:cubicBezTo>
                      <a:pt x="1854354" y="533774"/>
                      <a:pt x="1948012" y="694623"/>
                      <a:pt x="1906570" y="851598"/>
                    </a:cubicBezTo>
                    <a:cubicBezTo>
                      <a:pt x="1895868" y="892134"/>
                      <a:pt x="1876620" y="929913"/>
                      <a:pt x="1850116" y="962402"/>
                    </a:cubicBezTo>
                    <a:lnTo>
                      <a:pt x="1643877" y="1215170"/>
                    </a:lnTo>
                    <a:lnTo>
                      <a:pt x="1665797" y="1605841"/>
                    </a:lnTo>
                    <a:cubicBezTo>
                      <a:pt x="1673595" y="1744832"/>
                      <a:pt x="1567242" y="1863825"/>
                      <a:pt x="1428253" y="1871623"/>
                    </a:cubicBezTo>
                    <a:cubicBezTo>
                      <a:pt x="1392360" y="1873636"/>
                      <a:pt x="1356450" y="1867951"/>
                      <a:pt x="1322936" y="1854944"/>
                    </a:cubicBezTo>
                    <a:lnTo>
                      <a:pt x="1064520" y="1754650"/>
                    </a:lnTo>
                    <a:cubicBezTo>
                      <a:pt x="996097" y="1728098"/>
                      <a:pt x="920219" y="1728098"/>
                      <a:pt x="851800" y="1754650"/>
                    </a:cubicBezTo>
                    <a:lnTo>
                      <a:pt x="593380" y="1854944"/>
                    </a:lnTo>
                    <a:cubicBezTo>
                      <a:pt x="463602" y="1905308"/>
                      <a:pt x="317570" y="1840935"/>
                      <a:pt x="267203" y="1711158"/>
                    </a:cubicBezTo>
                    <a:cubicBezTo>
                      <a:pt x="254196" y="1677644"/>
                      <a:pt x="248507" y="1641734"/>
                      <a:pt x="250523" y="1605841"/>
                    </a:cubicBezTo>
                    <a:lnTo>
                      <a:pt x="272439" y="1215170"/>
                    </a:lnTo>
                    <a:lnTo>
                      <a:pt x="66204" y="962402"/>
                    </a:lnTo>
                    <a:cubicBezTo>
                      <a:pt x="-36432" y="836605"/>
                      <a:pt x="-17661" y="651426"/>
                      <a:pt x="108136" y="548787"/>
                    </a:cubicBezTo>
                    <a:cubicBezTo>
                      <a:pt x="140621" y="522283"/>
                      <a:pt x="178400" y="503035"/>
                      <a:pt x="218940" y="492332"/>
                    </a:cubicBezTo>
                    <a:lnTo>
                      <a:pt x="534360" y="409058"/>
                    </a:lnTo>
                    <a:lnTo>
                      <a:pt x="711029" y="134805"/>
                    </a:lnTo>
                    <a:cubicBezTo>
                      <a:pt x="765979" y="49502"/>
                      <a:pt x="857648" y="2135"/>
                      <a:pt x="951994" y="71"/>
                    </a:cubicBezTo>
                    <a:close/>
                  </a:path>
                </a:pathLst>
              </a:custGeom>
              <a:solidFill>
                <a:srgbClr val="FEF3E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15" name="图形 217"/>
              <p:cNvGrpSpPr/>
              <p:nvPr/>
            </p:nvGrpSpPr>
            <p:grpSpPr>
              <a:xfrm>
                <a:off x="4834203" y="1189039"/>
                <a:ext cx="839536" cy="937559"/>
                <a:chOff x="5969359" y="3241013"/>
                <a:chExt cx="251417" cy="280772"/>
              </a:xfrm>
              <a:solidFill>
                <a:srgbClr val="FEF3E1"/>
              </a:solidFill>
            </p:grpSpPr>
            <p:sp>
              <p:nvSpPr>
                <p:cNvPr id="21" name="任意多边形: 形状 20"/>
                <p:cNvSpPr/>
                <p:nvPr/>
              </p:nvSpPr>
              <p:spPr>
                <a:xfrm>
                  <a:off x="6019085" y="3378755"/>
                  <a:ext cx="88106" cy="88106"/>
                </a:xfrm>
                <a:custGeom>
                  <a:avLst/>
                  <a:gdLst>
                    <a:gd name="connsiteX0" fmla="*/ 35957 w 88106"/>
                    <a:gd name="connsiteY0" fmla="*/ 714 h 88106"/>
                    <a:gd name="connsiteX1" fmla="*/ 32147 w 88106"/>
                    <a:gd name="connsiteY1" fmla="*/ 714 h 88106"/>
                    <a:gd name="connsiteX2" fmla="*/ 714 w 88106"/>
                    <a:gd name="connsiteY2" fmla="*/ 43577 h 88106"/>
                    <a:gd name="connsiteX3" fmla="*/ 714 w 88106"/>
                    <a:gd name="connsiteY3" fmla="*/ 47387 h 88106"/>
                    <a:gd name="connsiteX4" fmla="*/ 46434 w 88106"/>
                    <a:gd name="connsiteY4" fmla="*/ 87392 h 88106"/>
                    <a:gd name="connsiteX5" fmla="*/ 50244 w 88106"/>
                    <a:gd name="connsiteY5" fmla="*/ 87392 h 88106"/>
                    <a:gd name="connsiteX6" fmla="*/ 87392 w 88106"/>
                    <a:gd name="connsiteY6" fmla="*/ 50244 h 88106"/>
                    <a:gd name="connsiteX7" fmla="*/ 87392 w 88106"/>
                    <a:gd name="connsiteY7" fmla="*/ 46434 h 88106"/>
                    <a:gd name="connsiteX8" fmla="*/ 35957 w 88106"/>
                    <a:gd name="connsiteY8" fmla="*/ 714 h 88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106" h="88106">
                      <a:moveTo>
                        <a:pt x="35957" y="714"/>
                      </a:moveTo>
                      <a:cubicBezTo>
                        <a:pt x="35004" y="-238"/>
                        <a:pt x="33099" y="-238"/>
                        <a:pt x="32147" y="714"/>
                      </a:cubicBezTo>
                      <a:lnTo>
                        <a:pt x="714" y="43577"/>
                      </a:lnTo>
                      <a:cubicBezTo>
                        <a:pt x="-238" y="44529"/>
                        <a:pt x="-238" y="46434"/>
                        <a:pt x="714" y="47387"/>
                      </a:cubicBezTo>
                      <a:lnTo>
                        <a:pt x="46434" y="87392"/>
                      </a:lnTo>
                      <a:cubicBezTo>
                        <a:pt x="47387" y="88344"/>
                        <a:pt x="49292" y="88344"/>
                        <a:pt x="50244" y="87392"/>
                      </a:cubicBezTo>
                      <a:lnTo>
                        <a:pt x="87392" y="50244"/>
                      </a:lnTo>
                      <a:cubicBezTo>
                        <a:pt x="88344" y="49292"/>
                        <a:pt x="88344" y="47387"/>
                        <a:pt x="87392" y="46434"/>
                      </a:cubicBezTo>
                      <a:lnTo>
                        <a:pt x="35957" y="71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" name="任意多边形: 形状 21"/>
                <p:cNvSpPr/>
                <p:nvPr/>
              </p:nvSpPr>
              <p:spPr>
                <a:xfrm>
                  <a:off x="6054090" y="3241013"/>
                  <a:ext cx="166687" cy="181318"/>
                </a:xfrm>
                <a:custGeom>
                  <a:avLst/>
                  <a:gdLst>
                    <a:gd name="connsiteX0" fmla="*/ 55245 w 166687"/>
                    <a:gd name="connsiteY0" fmla="*/ 181319 h 181318"/>
                    <a:gd name="connsiteX1" fmla="*/ 118110 w 166687"/>
                    <a:gd name="connsiteY1" fmla="*/ 135599 h 181318"/>
                    <a:gd name="connsiteX2" fmla="*/ 166687 w 166687"/>
                    <a:gd name="connsiteY2" fmla="*/ 18441 h 181318"/>
                    <a:gd name="connsiteX3" fmla="*/ 160020 w 166687"/>
                    <a:gd name="connsiteY3" fmla="*/ 4154 h 181318"/>
                    <a:gd name="connsiteX4" fmla="*/ 160020 w 166687"/>
                    <a:gd name="connsiteY4" fmla="*/ 4154 h 181318"/>
                    <a:gd name="connsiteX5" fmla="*/ 145733 w 166687"/>
                    <a:gd name="connsiteY5" fmla="*/ 344 h 181318"/>
                    <a:gd name="connsiteX6" fmla="*/ 36195 w 166687"/>
                    <a:gd name="connsiteY6" fmla="*/ 65114 h 181318"/>
                    <a:gd name="connsiteX7" fmla="*/ 0 w 166687"/>
                    <a:gd name="connsiteY7" fmla="*/ 134646 h 181318"/>
                    <a:gd name="connsiteX8" fmla="*/ 55245 w 166687"/>
                    <a:gd name="connsiteY8" fmla="*/ 181319 h 181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687" h="181318">
                      <a:moveTo>
                        <a:pt x="55245" y="181319"/>
                      </a:moveTo>
                      <a:cubicBezTo>
                        <a:pt x="55245" y="181319"/>
                        <a:pt x="83820" y="175604"/>
                        <a:pt x="118110" y="135599"/>
                      </a:cubicBezTo>
                      <a:cubicBezTo>
                        <a:pt x="159067" y="87974"/>
                        <a:pt x="165735" y="38444"/>
                        <a:pt x="166687" y="18441"/>
                      </a:cubicBezTo>
                      <a:cubicBezTo>
                        <a:pt x="166687" y="13679"/>
                        <a:pt x="164783" y="7964"/>
                        <a:pt x="160020" y="4154"/>
                      </a:cubicBezTo>
                      <a:lnTo>
                        <a:pt x="160020" y="4154"/>
                      </a:lnTo>
                      <a:cubicBezTo>
                        <a:pt x="156210" y="344"/>
                        <a:pt x="150495" y="-609"/>
                        <a:pt x="145733" y="344"/>
                      </a:cubicBezTo>
                      <a:cubicBezTo>
                        <a:pt x="125730" y="4154"/>
                        <a:pt x="77153" y="17489"/>
                        <a:pt x="36195" y="65114"/>
                      </a:cubicBezTo>
                      <a:cubicBezTo>
                        <a:pt x="952" y="105119"/>
                        <a:pt x="0" y="134646"/>
                        <a:pt x="0" y="134646"/>
                      </a:cubicBezTo>
                      <a:lnTo>
                        <a:pt x="55245" y="1813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任意多边形: 形状 22"/>
                <p:cNvSpPr/>
                <p:nvPr/>
              </p:nvSpPr>
              <p:spPr>
                <a:xfrm>
                  <a:off x="5969359" y="3425780"/>
                  <a:ext cx="97990" cy="96005"/>
                </a:xfrm>
                <a:custGeom>
                  <a:avLst/>
                  <a:gdLst>
                    <a:gd name="connsiteX0" fmla="*/ 95208 w 97990"/>
                    <a:gd name="connsiteY0" fmla="*/ 43224 h 96005"/>
                    <a:gd name="connsiteX1" fmla="*/ 47583 w 97990"/>
                    <a:gd name="connsiteY1" fmla="*/ 2267 h 96005"/>
                    <a:gd name="connsiteX2" fmla="*/ 7578 w 97990"/>
                    <a:gd name="connsiteY2" fmla="*/ 12744 h 96005"/>
                    <a:gd name="connsiteX3" fmla="*/ 9483 w 97990"/>
                    <a:gd name="connsiteY3" fmla="*/ 92754 h 96005"/>
                    <a:gd name="connsiteX4" fmla="*/ 88540 w 97990"/>
                    <a:gd name="connsiteY4" fmla="*/ 84182 h 96005"/>
                    <a:gd name="connsiteX5" fmla="*/ 95208 w 97990"/>
                    <a:gd name="connsiteY5" fmla="*/ 43224 h 96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990" h="96005">
                      <a:moveTo>
                        <a:pt x="95208" y="43224"/>
                      </a:moveTo>
                      <a:lnTo>
                        <a:pt x="47583" y="2267"/>
                      </a:lnTo>
                      <a:cubicBezTo>
                        <a:pt x="47583" y="2267"/>
                        <a:pt x="25675" y="-7258"/>
                        <a:pt x="7578" y="12744"/>
                      </a:cubicBezTo>
                      <a:cubicBezTo>
                        <a:pt x="-10520" y="32747"/>
                        <a:pt x="9483" y="92754"/>
                        <a:pt x="9483" y="92754"/>
                      </a:cubicBezTo>
                      <a:cubicBezTo>
                        <a:pt x="9483" y="92754"/>
                        <a:pt x="72348" y="104184"/>
                        <a:pt x="88540" y="84182"/>
                      </a:cubicBezTo>
                      <a:cubicBezTo>
                        <a:pt x="104733" y="64179"/>
                        <a:pt x="95208" y="43224"/>
                        <a:pt x="95208" y="4322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7" name="图形 217"/>
            <p:cNvGrpSpPr/>
            <p:nvPr/>
          </p:nvGrpSpPr>
          <p:grpSpPr>
            <a:xfrm>
              <a:off x="8391130" y="5505855"/>
              <a:ext cx="982909" cy="1097673"/>
              <a:chOff x="5969359" y="3241013"/>
              <a:chExt cx="251417" cy="280772"/>
            </a:xfrm>
            <a:solidFill>
              <a:srgbClr val="FEF3E1"/>
            </a:solidFill>
          </p:grpSpPr>
          <p:sp>
            <p:nvSpPr>
              <p:cNvPr id="99" name="任意多边形: 形状 98"/>
              <p:cNvSpPr/>
              <p:nvPr/>
            </p:nvSpPr>
            <p:spPr>
              <a:xfrm>
                <a:off x="6019085" y="3378755"/>
                <a:ext cx="88106" cy="88106"/>
              </a:xfrm>
              <a:custGeom>
                <a:avLst/>
                <a:gdLst>
                  <a:gd name="connsiteX0" fmla="*/ 35957 w 88106"/>
                  <a:gd name="connsiteY0" fmla="*/ 714 h 88106"/>
                  <a:gd name="connsiteX1" fmla="*/ 32147 w 88106"/>
                  <a:gd name="connsiteY1" fmla="*/ 714 h 88106"/>
                  <a:gd name="connsiteX2" fmla="*/ 714 w 88106"/>
                  <a:gd name="connsiteY2" fmla="*/ 43577 h 88106"/>
                  <a:gd name="connsiteX3" fmla="*/ 714 w 88106"/>
                  <a:gd name="connsiteY3" fmla="*/ 47387 h 88106"/>
                  <a:gd name="connsiteX4" fmla="*/ 46434 w 88106"/>
                  <a:gd name="connsiteY4" fmla="*/ 87392 h 88106"/>
                  <a:gd name="connsiteX5" fmla="*/ 50244 w 88106"/>
                  <a:gd name="connsiteY5" fmla="*/ 87392 h 88106"/>
                  <a:gd name="connsiteX6" fmla="*/ 87392 w 88106"/>
                  <a:gd name="connsiteY6" fmla="*/ 50244 h 88106"/>
                  <a:gd name="connsiteX7" fmla="*/ 87392 w 88106"/>
                  <a:gd name="connsiteY7" fmla="*/ 46434 h 88106"/>
                  <a:gd name="connsiteX8" fmla="*/ 35957 w 88106"/>
                  <a:gd name="connsiteY8" fmla="*/ 714 h 88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106" h="88106">
                    <a:moveTo>
                      <a:pt x="35957" y="714"/>
                    </a:moveTo>
                    <a:cubicBezTo>
                      <a:pt x="35004" y="-238"/>
                      <a:pt x="33099" y="-238"/>
                      <a:pt x="32147" y="714"/>
                    </a:cubicBezTo>
                    <a:lnTo>
                      <a:pt x="714" y="43577"/>
                    </a:lnTo>
                    <a:cubicBezTo>
                      <a:pt x="-238" y="44529"/>
                      <a:pt x="-238" y="46434"/>
                      <a:pt x="714" y="47387"/>
                    </a:cubicBezTo>
                    <a:lnTo>
                      <a:pt x="46434" y="87392"/>
                    </a:lnTo>
                    <a:cubicBezTo>
                      <a:pt x="47387" y="88344"/>
                      <a:pt x="49292" y="88344"/>
                      <a:pt x="50244" y="87392"/>
                    </a:cubicBezTo>
                    <a:lnTo>
                      <a:pt x="87392" y="50244"/>
                    </a:lnTo>
                    <a:cubicBezTo>
                      <a:pt x="88344" y="49292"/>
                      <a:pt x="88344" y="47387"/>
                      <a:pt x="87392" y="46434"/>
                    </a:cubicBezTo>
                    <a:lnTo>
                      <a:pt x="35957" y="71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: 形状 99"/>
              <p:cNvSpPr/>
              <p:nvPr/>
            </p:nvSpPr>
            <p:spPr>
              <a:xfrm>
                <a:off x="6054090" y="3241013"/>
                <a:ext cx="166687" cy="181318"/>
              </a:xfrm>
              <a:custGeom>
                <a:avLst/>
                <a:gdLst>
                  <a:gd name="connsiteX0" fmla="*/ 55245 w 166687"/>
                  <a:gd name="connsiteY0" fmla="*/ 181319 h 181318"/>
                  <a:gd name="connsiteX1" fmla="*/ 118110 w 166687"/>
                  <a:gd name="connsiteY1" fmla="*/ 135599 h 181318"/>
                  <a:gd name="connsiteX2" fmla="*/ 166687 w 166687"/>
                  <a:gd name="connsiteY2" fmla="*/ 18441 h 181318"/>
                  <a:gd name="connsiteX3" fmla="*/ 160020 w 166687"/>
                  <a:gd name="connsiteY3" fmla="*/ 4154 h 181318"/>
                  <a:gd name="connsiteX4" fmla="*/ 160020 w 166687"/>
                  <a:gd name="connsiteY4" fmla="*/ 4154 h 181318"/>
                  <a:gd name="connsiteX5" fmla="*/ 145733 w 166687"/>
                  <a:gd name="connsiteY5" fmla="*/ 344 h 181318"/>
                  <a:gd name="connsiteX6" fmla="*/ 36195 w 166687"/>
                  <a:gd name="connsiteY6" fmla="*/ 65114 h 181318"/>
                  <a:gd name="connsiteX7" fmla="*/ 0 w 166687"/>
                  <a:gd name="connsiteY7" fmla="*/ 134646 h 181318"/>
                  <a:gd name="connsiteX8" fmla="*/ 55245 w 166687"/>
                  <a:gd name="connsiteY8" fmla="*/ 181319 h 181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687" h="181318">
                    <a:moveTo>
                      <a:pt x="55245" y="181319"/>
                    </a:moveTo>
                    <a:cubicBezTo>
                      <a:pt x="55245" y="181319"/>
                      <a:pt x="83820" y="175604"/>
                      <a:pt x="118110" y="135599"/>
                    </a:cubicBezTo>
                    <a:cubicBezTo>
                      <a:pt x="159067" y="87974"/>
                      <a:pt x="165735" y="38444"/>
                      <a:pt x="166687" y="18441"/>
                    </a:cubicBezTo>
                    <a:cubicBezTo>
                      <a:pt x="166687" y="13679"/>
                      <a:pt x="164783" y="7964"/>
                      <a:pt x="160020" y="4154"/>
                    </a:cubicBezTo>
                    <a:lnTo>
                      <a:pt x="160020" y="4154"/>
                    </a:lnTo>
                    <a:cubicBezTo>
                      <a:pt x="156210" y="344"/>
                      <a:pt x="150495" y="-609"/>
                      <a:pt x="145733" y="344"/>
                    </a:cubicBezTo>
                    <a:cubicBezTo>
                      <a:pt x="125730" y="4154"/>
                      <a:pt x="77153" y="17489"/>
                      <a:pt x="36195" y="65114"/>
                    </a:cubicBezTo>
                    <a:cubicBezTo>
                      <a:pt x="952" y="105119"/>
                      <a:pt x="0" y="134646"/>
                      <a:pt x="0" y="134646"/>
                    </a:cubicBezTo>
                    <a:lnTo>
                      <a:pt x="55245" y="1813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: 形状 100"/>
              <p:cNvSpPr/>
              <p:nvPr/>
            </p:nvSpPr>
            <p:spPr>
              <a:xfrm>
                <a:off x="5969359" y="3425780"/>
                <a:ext cx="97990" cy="96005"/>
              </a:xfrm>
              <a:custGeom>
                <a:avLst/>
                <a:gdLst>
                  <a:gd name="connsiteX0" fmla="*/ 95208 w 97990"/>
                  <a:gd name="connsiteY0" fmla="*/ 43224 h 96005"/>
                  <a:gd name="connsiteX1" fmla="*/ 47583 w 97990"/>
                  <a:gd name="connsiteY1" fmla="*/ 2267 h 96005"/>
                  <a:gd name="connsiteX2" fmla="*/ 7578 w 97990"/>
                  <a:gd name="connsiteY2" fmla="*/ 12744 h 96005"/>
                  <a:gd name="connsiteX3" fmla="*/ 9483 w 97990"/>
                  <a:gd name="connsiteY3" fmla="*/ 92754 h 96005"/>
                  <a:gd name="connsiteX4" fmla="*/ 88540 w 97990"/>
                  <a:gd name="connsiteY4" fmla="*/ 84182 h 96005"/>
                  <a:gd name="connsiteX5" fmla="*/ 95208 w 97990"/>
                  <a:gd name="connsiteY5" fmla="*/ 43224 h 9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990" h="96005">
                    <a:moveTo>
                      <a:pt x="95208" y="43224"/>
                    </a:moveTo>
                    <a:lnTo>
                      <a:pt x="47583" y="2267"/>
                    </a:lnTo>
                    <a:cubicBezTo>
                      <a:pt x="47583" y="2267"/>
                      <a:pt x="25675" y="-7258"/>
                      <a:pt x="7578" y="12744"/>
                    </a:cubicBezTo>
                    <a:cubicBezTo>
                      <a:pt x="-10520" y="32747"/>
                      <a:pt x="9483" y="92754"/>
                      <a:pt x="9483" y="92754"/>
                    </a:cubicBezTo>
                    <a:cubicBezTo>
                      <a:pt x="9483" y="92754"/>
                      <a:pt x="72348" y="104184"/>
                      <a:pt x="88540" y="84182"/>
                    </a:cubicBezTo>
                    <a:cubicBezTo>
                      <a:pt x="104733" y="64179"/>
                      <a:pt x="95208" y="43224"/>
                      <a:pt x="95208" y="43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16" name="椭圆 115"/>
          <p:cNvSpPr/>
          <p:nvPr/>
        </p:nvSpPr>
        <p:spPr>
          <a:xfrm>
            <a:off x="2892844" y="484128"/>
            <a:ext cx="6236604" cy="5889744"/>
          </a:xfrm>
          <a:prstGeom prst="ellipse">
            <a:avLst/>
          </a:prstGeom>
          <a:solidFill>
            <a:srgbClr val="F791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3" name="组合 132"/>
          <p:cNvGrpSpPr/>
          <p:nvPr/>
        </p:nvGrpSpPr>
        <p:grpSpPr>
          <a:xfrm>
            <a:off x="3671003" y="2302685"/>
            <a:ext cx="5378706" cy="3785652"/>
            <a:chOff x="4274589" y="2856810"/>
            <a:chExt cx="4195597" cy="2557165"/>
          </a:xfrm>
        </p:grpSpPr>
        <p:sp>
          <p:nvSpPr>
            <p:cNvPr id="128" name="文本框 127"/>
            <p:cNvSpPr txBox="1"/>
            <p:nvPr/>
          </p:nvSpPr>
          <p:spPr>
            <a:xfrm>
              <a:off x="4274589" y="2856810"/>
              <a:ext cx="3739408" cy="2557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rgbClr val="FEF3E1"/>
                  </a:solidFill>
                  <a:latin typeface="Jumble" panose="02000503000000020004" pitchFamily="2" charset="0"/>
                </a:rPr>
                <a:t>Thanks for your listening</a:t>
              </a:r>
              <a:endParaRPr lang="zh-CN" altLang="en-US" sz="8000" dirty="0">
                <a:solidFill>
                  <a:srgbClr val="FEF3E1"/>
                </a:solidFill>
                <a:latin typeface="Jumble" panose="02000503000000020004" pitchFamily="2" charset="0"/>
              </a:endParaRPr>
            </a:p>
          </p:txBody>
        </p:sp>
        <p:sp>
          <p:nvSpPr>
            <p:cNvPr id="131" name="任意多边形: 形状 130"/>
            <p:cNvSpPr/>
            <p:nvPr/>
          </p:nvSpPr>
          <p:spPr>
            <a:xfrm>
              <a:off x="8083039" y="3426644"/>
              <a:ext cx="387147" cy="335477"/>
            </a:xfrm>
            <a:custGeom>
              <a:avLst/>
              <a:gdLst>
                <a:gd name="connsiteX0" fmla="*/ 951994 w 1916380"/>
                <a:gd name="connsiteY0" fmla="*/ 71 h 1872086"/>
                <a:gd name="connsiteX1" fmla="*/ 1117356 w 1916380"/>
                <a:gd name="connsiteY1" fmla="*/ 46874 h 1872086"/>
                <a:gd name="connsiteX2" fmla="*/ 1205288 w 1916380"/>
                <a:gd name="connsiteY2" fmla="*/ 134805 h 1872086"/>
                <a:gd name="connsiteX3" fmla="*/ 1381956 w 1916380"/>
                <a:gd name="connsiteY3" fmla="*/ 409058 h 1872086"/>
                <a:gd name="connsiteX4" fmla="*/ 1697380 w 1916380"/>
                <a:gd name="connsiteY4" fmla="*/ 492332 h 1872086"/>
                <a:gd name="connsiteX5" fmla="*/ 1906570 w 1916380"/>
                <a:gd name="connsiteY5" fmla="*/ 851598 h 1872086"/>
                <a:gd name="connsiteX6" fmla="*/ 1850116 w 1916380"/>
                <a:gd name="connsiteY6" fmla="*/ 962402 h 1872086"/>
                <a:gd name="connsiteX7" fmla="*/ 1643877 w 1916380"/>
                <a:gd name="connsiteY7" fmla="*/ 1215170 h 1872086"/>
                <a:gd name="connsiteX8" fmla="*/ 1665797 w 1916380"/>
                <a:gd name="connsiteY8" fmla="*/ 1605841 h 1872086"/>
                <a:gd name="connsiteX9" fmla="*/ 1428253 w 1916380"/>
                <a:gd name="connsiteY9" fmla="*/ 1871623 h 1872086"/>
                <a:gd name="connsiteX10" fmla="*/ 1322936 w 1916380"/>
                <a:gd name="connsiteY10" fmla="*/ 1854944 h 1872086"/>
                <a:gd name="connsiteX11" fmla="*/ 1064520 w 1916380"/>
                <a:gd name="connsiteY11" fmla="*/ 1754650 h 1872086"/>
                <a:gd name="connsiteX12" fmla="*/ 851800 w 1916380"/>
                <a:gd name="connsiteY12" fmla="*/ 1754650 h 1872086"/>
                <a:gd name="connsiteX13" fmla="*/ 593380 w 1916380"/>
                <a:gd name="connsiteY13" fmla="*/ 1854944 h 1872086"/>
                <a:gd name="connsiteX14" fmla="*/ 267203 w 1916380"/>
                <a:gd name="connsiteY14" fmla="*/ 1711158 h 1872086"/>
                <a:gd name="connsiteX15" fmla="*/ 250523 w 1916380"/>
                <a:gd name="connsiteY15" fmla="*/ 1605841 h 1872086"/>
                <a:gd name="connsiteX16" fmla="*/ 272439 w 1916380"/>
                <a:gd name="connsiteY16" fmla="*/ 1215170 h 1872086"/>
                <a:gd name="connsiteX17" fmla="*/ 66204 w 1916380"/>
                <a:gd name="connsiteY17" fmla="*/ 962402 h 1872086"/>
                <a:gd name="connsiteX18" fmla="*/ 108136 w 1916380"/>
                <a:gd name="connsiteY18" fmla="*/ 548787 h 1872086"/>
                <a:gd name="connsiteX19" fmla="*/ 218940 w 1916380"/>
                <a:gd name="connsiteY19" fmla="*/ 492332 h 1872086"/>
                <a:gd name="connsiteX20" fmla="*/ 534360 w 1916380"/>
                <a:gd name="connsiteY20" fmla="*/ 409058 h 1872086"/>
                <a:gd name="connsiteX21" fmla="*/ 711029 w 1916380"/>
                <a:gd name="connsiteY21" fmla="*/ 134805 h 1872086"/>
                <a:gd name="connsiteX22" fmla="*/ 951994 w 1916380"/>
                <a:gd name="connsiteY22" fmla="*/ 71 h 187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16380" h="1872086">
                  <a:moveTo>
                    <a:pt x="951994" y="71"/>
                  </a:moveTo>
                  <a:cubicBezTo>
                    <a:pt x="1008601" y="-1167"/>
                    <a:pt x="1066173" y="13903"/>
                    <a:pt x="1117356" y="46874"/>
                  </a:cubicBezTo>
                  <a:cubicBezTo>
                    <a:pt x="1152602" y="69578"/>
                    <a:pt x="1182583" y="99560"/>
                    <a:pt x="1205288" y="134805"/>
                  </a:cubicBezTo>
                  <a:lnTo>
                    <a:pt x="1381956" y="409058"/>
                  </a:lnTo>
                  <a:lnTo>
                    <a:pt x="1697380" y="492332"/>
                  </a:lnTo>
                  <a:cubicBezTo>
                    <a:pt x="1854354" y="533774"/>
                    <a:pt x="1948012" y="694623"/>
                    <a:pt x="1906570" y="851598"/>
                  </a:cubicBezTo>
                  <a:cubicBezTo>
                    <a:pt x="1895868" y="892134"/>
                    <a:pt x="1876620" y="929913"/>
                    <a:pt x="1850116" y="962402"/>
                  </a:cubicBezTo>
                  <a:lnTo>
                    <a:pt x="1643877" y="1215170"/>
                  </a:lnTo>
                  <a:lnTo>
                    <a:pt x="1665797" y="1605841"/>
                  </a:lnTo>
                  <a:cubicBezTo>
                    <a:pt x="1673595" y="1744832"/>
                    <a:pt x="1567242" y="1863825"/>
                    <a:pt x="1428253" y="1871623"/>
                  </a:cubicBezTo>
                  <a:cubicBezTo>
                    <a:pt x="1392360" y="1873636"/>
                    <a:pt x="1356450" y="1867951"/>
                    <a:pt x="1322936" y="1854944"/>
                  </a:cubicBezTo>
                  <a:lnTo>
                    <a:pt x="1064520" y="1754650"/>
                  </a:lnTo>
                  <a:cubicBezTo>
                    <a:pt x="996097" y="1728098"/>
                    <a:pt x="920219" y="1728098"/>
                    <a:pt x="851800" y="1754650"/>
                  </a:cubicBezTo>
                  <a:lnTo>
                    <a:pt x="593380" y="1854944"/>
                  </a:lnTo>
                  <a:cubicBezTo>
                    <a:pt x="463602" y="1905308"/>
                    <a:pt x="317570" y="1840935"/>
                    <a:pt x="267203" y="1711158"/>
                  </a:cubicBezTo>
                  <a:cubicBezTo>
                    <a:pt x="254196" y="1677644"/>
                    <a:pt x="248507" y="1641734"/>
                    <a:pt x="250523" y="1605841"/>
                  </a:cubicBezTo>
                  <a:lnTo>
                    <a:pt x="272439" y="1215170"/>
                  </a:lnTo>
                  <a:lnTo>
                    <a:pt x="66204" y="962402"/>
                  </a:lnTo>
                  <a:cubicBezTo>
                    <a:pt x="-36432" y="836605"/>
                    <a:pt x="-17661" y="651426"/>
                    <a:pt x="108136" y="548787"/>
                  </a:cubicBezTo>
                  <a:cubicBezTo>
                    <a:pt x="140621" y="522283"/>
                    <a:pt x="178400" y="503035"/>
                    <a:pt x="218940" y="492332"/>
                  </a:cubicBezTo>
                  <a:lnTo>
                    <a:pt x="534360" y="409058"/>
                  </a:lnTo>
                  <a:lnTo>
                    <a:pt x="711029" y="134805"/>
                  </a:lnTo>
                  <a:cubicBezTo>
                    <a:pt x="765979" y="49502"/>
                    <a:pt x="857648" y="2135"/>
                    <a:pt x="951994" y="71"/>
                  </a:cubicBezTo>
                  <a:close/>
                </a:path>
              </a:pathLst>
            </a:custGeom>
            <a:solidFill>
              <a:srgbClr val="FEF3E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EF3E1"/>
                </a:solidFill>
              </a:endParaRPr>
            </a:p>
          </p:txBody>
        </p:sp>
      </p:grpSp>
      <p:sp>
        <p:nvSpPr>
          <p:cNvPr id="2" name="任意多边形: 形状 1"/>
          <p:cNvSpPr/>
          <p:nvPr/>
        </p:nvSpPr>
        <p:spPr>
          <a:xfrm>
            <a:off x="3097488" y="3146276"/>
            <a:ext cx="496318" cy="496644"/>
          </a:xfrm>
          <a:custGeom>
            <a:avLst/>
            <a:gdLst>
              <a:gd name="connsiteX0" fmla="*/ 951994 w 1916380"/>
              <a:gd name="connsiteY0" fmla="*/ 71 h 1872086"/>
              <a:gd name="connsiteX1" fmla="*/ 1117356 w 1916380"/>
              <a:gd name="connsiteY1" fmla="*/ 46874 h 1872086"/>
              <a:gd name="connsiteX2" fmla="*/ 1205288 w 1916380"/>
              <a:gd name="connsiteY2" fmla="*/ 134805 h 1872086"/>
              <a:gd name="connsiteX3" fmla="*/ 1381956 w 1916380"/>
              <a:gd name="connsiteY3" fmla="*/ 409058 h 1872086"/>
              <a:gd name="connsiteX4" fmla="*/ 1697380 w 1916380"/>
              <a:gd name="connsiteY4" fmla="*/ 492332 h 1872086"/>
              <a:gd name="connsiteX5" fmla="*/ 1906570 w 1916380"/>
              <a:gd name="connsiteY5" fmla="*/ 851598 h 1872086"/>
              <a:gd name="connsiteX6" fmla="*/ 1850116 w 1916380"/>
              <a:gd name="connsiteY6" fmla="*/ 962402 h 1872086"/>
              <a:gd name="connsiteX7" fmla="*/ 1643877 w 1916380"/>
              <a:gd name="connsiteY7" fmla="*/ 1215170 h 1872086"/>
              <a:gd name="connsiteX8" fmla="*/ 1665797 w 1916380"/>
              <a:gd name="connsiteY8" fmla="*/ 1605841 h 1872086"/>
              <a:gd name="connsiteX9" fmla="*/ 1428253 w 1916380"/>
              <a:gd name="connsiteY9" fmla="*/ 1871623 h 1872086"/>
              <a:gd name="connsiteX10" fmla="*/ 1322936 w 1916380"/>
              <a:gd name="connsiteY10" fmla="*/ 1854944 h 1872086"/>
              <a:gd name="connsiteX11" fmla="*/ 1064520 w 1916380"/>
              <a:gd name="connsiteY11" fmla="*/ 1754650 h 1872086"/>
              <a:gd name="connsiteX12" fmla="*/ 851800 w 1916380"/>
              <a:gd name="connsiteY12" fmla="*/ 1754650 h 1872086"/>
              <a:gd name="connsiteX13" fmla="*/ 593380 w 1916380"/>
              <a:gd name="connsiteY13" fmla="*/ 1854944 h 1872086"/>
              <a:gd name="connsiteX14" fmla="*/ 267203 w 1916380"/>
              <a:gd name="connsiteY14" fmla="*/ 1711158 h 1872086"/>
              <a:gd name="connsiteX15" fmla="*/ 250523 w 1916380"/>
              <a:gd name="connsiteY15" fmla="*/ 1605841 h 1872086"/>
              <a:gd name="connsiteX16" fmla="*/ 272439 w 1916380"/>
              <a:gd name="connsiteY16" fmla="*/ 1215170 h 1872086"/>
              <a:gd name="connsiteX17" fmla="*/ 66204 w 1916380"/>
              <a:gd name="connsiteY17" fmla="*/ 962402 h 1872086"/>
              <a:gd name="connsiteX18" fmla="*/ 108136 w 1916380"/>
              <a:gd name="connsiteY18" fmla="*/ 548787 h 1872086"/>
              <a:gd name="connsiteX19" fmla="*/ 218940 w 1916380"/>
              <a:gd name="connsiteY19" fmla="*/ 492332 h 1872086"/>
              <a:gd name="connsiteX20" fmla="*/ 534360 w 1916380"/>
              <a:gd name="connsiteY20" fmla="*/ 409058 h 1872086"/>
              <a:gd name="connsiteX21" fmla="*/ 711029 w 1916380"/>
              <a:gd name="connsiteY21" fmla="*/ 134805 h 1872086"/>
              <a:gd name="connsiteX22" fmla="*/ 951994 w 1916380"/>
              <a:gd name="connsiteY22" fmla="*/ 71 h 187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16380" h="1872086">
                <a:moveTo>
                  <a:pt x="951994" y="71"/>
                </a:moveTo>
                <a:cubicBezTo>
                  <a:pt x="1008601" y="-1167"/>
                  <a:pt x="1066173" y="13903"/>
                  <a:pt x="1117356" y="46874"/>
                </a:cubicBezTo>
                <a:cubicBezTo>
                  <a:pt x="1152602" y="69578"/>
                  <a:pt x="1182583" y="99560"/>
                  <a:pt x="1205288" y="134805"/>
                </a:cubicBezTo>
                <a:lnTo>
                  <a:pt x="1381956" y="409058"/>
                </a:lnTo>
                <a:lnTo>
                  <a:pt x="1697380" y="492332"/>
                </a:lnTo>
                <a:cubicBezTo>
                  <a:pt x="1854354" y="533774"/>
                  <a:pt x="1948012" y="694623"/>
                  <a:pt x="1906570" y="851598"/>
                </a:cubicBezTo>
                <a:cubicBezTo>
                  <a:pt x="1895868" y="892134"/>
                  <a:pt x="1876620" y="929913"/>
                  <a:pt x="1850116" y="962402"/>
                </a:cubicBezTo>
                <a:lnTo>
                  <a:pt x="1643877" y="1215170"/>
                </a:lnTo>
                <a:lnTo>
                  <a:pt x="1665797" y="1605841"/>
                </a:lnTo>
                <a:cubicBezTo>
                  <a:pt x="1673595" y="1744832"/>
                  <a:pt x="1567242" y="1863825"/>
                  <a:pt x="1428253" y="1871623"/>
                </a:cubicBezTo>
                <a:cubicBezTo>
                  <a:pt x="1392360" y="1873636"/>
                  <a:pt x="1356450" y="1867951"/>
                  <a:pt x="1322936" y="1854944"/>
                </a:cubicBezTo>
                <a:lnTo>
                  <a:pt x="1064520" y="1754650"/>
                </a:lnTo>
                <a:cubicBezTo>
                  <a:pt x="996097" y="1728098"/>
                  <a:pt x="920219" y="1728098"/>
                  <a:pt x="851800" y="1754650"/>
                </a:cubicBezTo>
                <a:lnTo>
                  <a:pt x="593380" y="1854944"/>
                </a:lnTo>
                <a:cubicBezTo>
                  <a:pt x="463602" y="1905308"/>
                  <a:pt x="317570" y="1840935"/>
                  <a:pt x="267203" y="1711158"/>
                </a:cubicBezTo>
                <a:cubicBezTo>
                  <a:pt x="254196" y="1677644"/>
                  <a:pt x="248507" y="1641734"/>
                  <a:pt x="250523" y="1605841"/>
                </a:cubicBezTo>
                <a:lnTo>
                  <a:pt x="272439" y="1215170"/>
                </a:lnTo>
                <a:lnTo>
                  <a:pt x="66204" y="962402"/>
                </a:lnTo>
                <a:cubicBezTo>
                  <a:pt x="-36432" y="836605"/>
                  <a:pt x="-17661" y="651426"/>
                  <a:pt x="108136" y="548787"/>
                </a:cubicBezTo>
                <a:cubicBezTo>
                  <a:pt x="140621" y="522283"/>
                  <a:pt x="178400" y="503035"/>
                  <a:pt x="218940" y="492332"/>
                </a:cubicBezTo>
                <a:lnTo>
                  <a:pt x="534360" y="409058"/>
                </a:lnTo>
                <a:lnTo>
                  <a:pt x="711029" y="134805"/>
                </a:lnTo>
                <a:cubicBezTo>
                  <a:pt x="765979" y="49502"/>
                  <a:pt x="857648" y="2135"/>
                  <a:pt x="951994" y="71"/>
                </a:cubicBezTo>
                <a:close/>
              </a:path>
            </a:pathLst>
          </a:custGeom>
          <a:solidFill>
            <a:srgbClr val="FEF3E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EF3E1"/>
              </a:solidFill>
            </a:endParaRPr>
          </a:p>
        </p:txBody>
      </p:sp>
      <p:sp>
        <p:nvSpPr>
          <p:cNvPr id="3" name="任意多边形: 形状 2"/>
          <p:cNvSpPr/>
          <p:nvPr/>
        </p:nvSpPr>
        <p:spPr>
          <a:xfrm>
            <a:off x="1983981" y="428638"/>
            <a:ext cx="1633131" cy="1014165"/>
          </a:xfrm>
          <a:custGeom>
            <a:avLst/>
            <a:gdLst>
              <a:gd name="connsiteX0" fmla="*/ 4577801 w 4800605"/>
              <a:gd name="connsiteY0" fmla="*/ 1874457 h 2981151"/>
              <a:gd name="connsiteX1" fmla="*/ 3904921 w 4800605"/>
              <a:gd name="connsiteY1" fmla="*/ 1697649 h 2981151"/>
              <a:gd name="connsiteX2" fmla="*/ 3946091 w 4800605"/>
              <a:gd name="connsiteY2" fmla="*/ 1269452 h 2981151"/>
              <a:gd name="connsiteX3" fmla="*/ 3748931 w 4800605"/>
              <a:gd name="connsiteY3" fmla="*/ 384594 h 2981151"/>
              <a:gd name="connsiteX4" fmla="*/ 3220860 w 4800605"/>
              <a:gd name="connsiteY4" fmla="*/ 26793 h 2981151"/>
              <a:gd name="connsiteX5" fmla="*/ 2520001 w 4800605"/>
              <a:gd name="connsiteY5" fmla="*/ 150106 h 2981151"/>
              <a:gd name="connsiteX6" fmla="*/ 2198941 w 4800605"/>
              <a:gd name="connsiteY6" fmla="*/ 790337 h 2981151"/>
              <a:gd name="connsiteX7" fmla="*/ 2070633 w 4800605"/>
              <a:gd name="connsiteY7" fmla="*/ 678492 h 2981151"/>
              <a:gd name="connsiteX8" fmla="*/ 1431221 w 4800605"/>
              <a:gd name="connsiteY8" fmla="*/ 601009 h 2981151"/>
              <a:gd name="connsiteX9" fmla="*/ 1063346 w 4800605"/>
              <a:gd name="connsiteY9" fmla="*/ 925594 h 2981151"/>
              <a:gd name="connsiteX10" fmla="*/ 984569 w 4800605"/>
              <a:gd name="connsiteY10" fmla="*/ 1346368 h 2981151"/>
              <a:gd name="connsiteX11" fmla="*/ 1005191 w 4800605"/>
              <a:gd name="connsiteY11" fmla="*/ 1518860 h 2981151"/>
              <a:gd name="connsiteX12" fmla="*/ 223471 w 4800605"/>
              <a:gd name="connsiteY12" fmla="*/ 1570112 h 2981151"/>
              <a:gd name="connsiteX13" fmla="*/ 3206 w 4800605"/>
              <a:gd name="connsiteY13" fmla="*/ 1941429 h 2981151"/>
              <a:gd name="connsiteX14" fmla="*/ 100800 w 4800605"/>
              <a:gd name="connsiteY14" fmla="*/ 2252768 h 2981151"/>
              <a:gd name="connsiteX15" fmla="*/ 1197449 w 4800605"/>
              <a:gd name="connsiteY15" fmla="*/ 2711289 h 2981151"/>
              <a:gd name="connsiteX16" fmla="*/ 2372252 w 4800605"/>
              <a:gd name="connsiteY16" fmla="*/ 2846779 h 2981151"/>
              <a:gd name="connsiteX17" fmla="*/ 2808253 w 4800605"/>
              <a:gd name="connsiteY17" fmla="*/ 2894190 h 2981151"/>
              <a:gd name="connsiteX18" fmla="*/ 3826479 w 4800605"/>
              <a:gd name="connsiteY18" fmla="*/ 2981152 h 2981151"/>
              <a:gd name="connsiteX19" fmla="*/ 4648866 w 4800605"/>
              <a:gd name="connsiteY19" fmla="*/ 2778206 h 2981151"/>
              <a:gd name="connsiteX20" fmla="*/ 4800606 w 4800605"/>
              <a:gd name="connsiteY20" fmla="*/ 2427511 h 2981151"/>
              <a:gd name="connsiteX21" fmla="*/ 4577801 w 4800605"/>
              <a:gd name="connsiteY21" fmla="*/ 1874457 h 2981151"/>
              <a:gd name="connsiteX22" fmla="*/ 2496226 w 4800605"/>
              <a:gd name="connsiteY22" fmla="*/ 2277232 h 2981151"/>
              <a:gd name="connsiteX23" fmla="*/ 2519052 w 4800605"/>
              <a:gd name="connsiteY23" fmla="*/ 2340596 h 2981151"/>
              <a:gd name="connsiteX24" fmla="*/ 2475929 w 4800605"/>
              <a:gd name="connsiteY24" fmla="*/ 2367961 h 2981151"/>
              <a:gd name="connsiteX25" fmla="*/ 2455689 w 4800605"/>
              <a:gd name="connsiteY25" fmla="*/ 2363422 h 2981151"/>
              <a:gd name="connsiteX26" fmla="*/ 2253152 w 4800605"/>
              <a:gd name="connsiteY26" fmla="*/ 2366873 h 2981151"/>
              <a:gd name="connsiteX27" fmla="*/ 2196542 w 4800605"/>
              <a:gd name="connsiteY27" fmla="*/ 2330392 h 2981151"/>
              <a:gd name="connsiteX28" fmla="*/ 2232977 w 4800605"/>
              <a:gd name="connsiteY28" fmla="*/ 2273781 h 2981151"/>
              <a:gd name="connsiteX29" fmla="*/ 2496226 w 4800605"/>
              <a:gd name="connsiteY29" fmla="*/ 2277232 h 2981151"/>
              <a:gd name="connsiteX30" fmla="*/ 2067461 w 4800605"/>
              <a:gd name="connsiteY30" fmla="*/ 1025522 h 2981151"/>
              <a:gd name="connsiteX31" fmla="*/ 2022906 w 4800605"/>
              <a:gd name="connsiteY31" fmla="*/ 1076022 h 2981151"/>
              <a:gd name="connsiteX32" fmla="*/ 1518713 w 4800605"/>
              <a:gd name="connsiteY32" fmla="*/ 1164779 h 2981151"/>
              <a:gd name="connsiteX33" fmla="*/ 1505579 w 4800605"/>
              <a:gd name="connsiteY33" fmla="*/ 1166630 h 2981151"/>
              <a:gd name="connsiteX34" fmla="*/ 1459824 w 4800605"/>
              <a:gd name="connsiteY34" fmla="*/ 1132102 h 2981151"/>
              <a:gd name="connsiteX35" fmla="*/ 1492501 w 4800605"/>
              <a:gd name="connsiteY35" fmla="*/ 1073213 h 2981151"/>
              <a:gd name="connsiteX36" fmla="*/ 2016980 w 4800605"/>
              <a:gd name="connsiteY36" fmla="*/ 980958 h 2981151"/>
              <a:gd name="connsiteX37" fmla="*/ 2067461 w 4800605"/>
              <a:gd name="connsiteY37" fmla="*/ 1025522 h 2981151"/>
              <a:gd name="connsiteX38" fmla="*/ 1379782 w 4800605"/>
              <a:gd name="connsiteY38" fmla="*/ 2367478 h 2981151"/>
              <a:gd name="connsiteX39" fmla="*/ 1388405 w 4800605"/>
              <a:gd name="connsiteY39" fmla="*/ 1946685 h 2981151"/>
              <a:gd name="connsiteX40" fmla="*/ 1320037 w 4800605"/>
              <a:gd name="connsiteY40" fmla="*/ 1805010 h 2981151"/>
              <a:gd name="connsiteX41" fmla="*/ 1430765 w 4800605"/>
              <a:gd name="connsiteY41" fmla="*/ 1436930 h 2981151"/>
              <a:gd name="connsiteX42" fmla="*/ 1401241 w 4800605"/>
              <a:gd name="connsiteY42" fmla="*/ 1439972 h 2981151"/>
              <a:gd name="connsiteX43" fmla="*/ 1396274 w 4800605"/>
              <a:gd name="connsiteY43" fmla="*/ 1440223 h 2981151"/>
              <a:gd name="connsiteX44" fmla="*/ 1348956 w 4800605"/>
              <a:gd name="connsiteY44" fmla="*/ 1397509 h 2981151"/>
              <a:gd name="connsiteX45" fmla="*/ 1391419 w 4800605"/>
              <a:gd name="connsiteY45" fmla="*/ 1345224 h 2981151"/>
              <a:gd name="connsiteX46" fmla="*/ 2145828 w 4800605"/>
              <a:gd name="connsiteY46" fmla="*/ 1288344 h 2981151"/>
              <a:gd name="connsiteX47" fmla="*/ 2188189 w 4800605"/>
              <a:gd name="connsiteY47" fmla="*/ 1340712 h 2981151"/>
              <a:gd name="connsiteX48" fmla="*/ 2135820 w 4800605"/>
              <a:gd name="connsiteY48" fmla="*/ 1383073 h 2981151"/>
              <a:gd name="connsiteX49" fmla="*/ 2048355 w 4800605"/>
              <a:gd name="connsiteY49" fmla="*/ 1384082 h 2981151"/>
              <a:gd name="connsiteX50" fmla="*/ 1891518 w 4800605"/>
              <a:gd name="connsiteY50" fmla="*/ 1738093 h 2981151"/>
              <a:gd name="connsiteX51" fmla="*/ 1950622 w 4800605"/>
              <a:gd name="connsiteY51" fmla="*/ 1858858 h 2981151"/>
              <a:gd name="connsiteX52" fmla="*/ 1944343 w 4800605"/>
              <a:gd name="connsiteY52" fmla="*/ 2372956 h 2981151"/>
              <a:gd name="connsiteX53" fmla="*/ 1955524 w 4800605"/>
              <a:gd name="connsiteY53" fmla="*/ 2653191 h 2981151"/>
              <a:gd name="connsiteX54" fmla="*/ 1992331 w 4800605"/>
              <a:gd name="connsiteY54" fmla="*/ 2723844 h 2981151"/>
              <a:gd name="connsiteX55" fmla="*/ 1345056 w 4800605"/>
              <a:gd name="connsiteY55" fmla="*/ 2641138 h 2981151"/>
              <a:gd name="connsiteX56" fmla="*/ 1379782 w 4800605"/>
              <a:gd name="connsiteY56" fmla="*/ 2367478 h 2981151"/>
              <a:gd name="connsiteX57" fmla="*/ 2711580 w 4800605"/>
              <a:gd name="connsiteY57" fmla="*/ 1008668 h 2981151"/>
              <a:gd name="connsiteX58" fmla="*/ 2768042 w 4800605"/>
              <a:gd name="connsiteY58" fmla="*/ 971963 h 2981151"/>
              <a:gd name="connsiteX59" fmla="*/ 3273406 w 4800605"/>
              <a:gd name="connsiteY59" fmla="*/ 1139841 h 2981151"/>
              <a:gd name="connsiteX60" fmla="*/ 3297144 w 4800605"/>
              <a:gd name="connsiteY60" fmla="*/ 1202870 h 2981151"/>
              <a:gd name="connsiteX61" fmla="*/ 3253733 w 4800605"/>
              <a:gd name="connsiteY61" fmla="*/ 1230859 h 2981151"/>
              <a:gd name="connsiteX62" fmla="*/ 3234115 w 4800605"/>
              <a:gd name="connsiteY62" fmla="*/ 1226608 h 2981151"/>
              <a:gd name="connsiteX63" fmla="*/ 2748275 w 4800605"/>
              <a:gd name="connsiteY63" fmla="*/ 1065148 h 2981151"/>
              <a:gd name="connsiteX64" fmla="*/ 2711580 w 4800605"/>
              <a:gd name="connsiteY64" fmla="*/ 1008668 h 2981151"/>
              <a:gd name="connsiteX65" fmla="*/ 2754987 w 4800605"/>
              <a:gd name="connsiteY65" fmla="*/ 2791398 h 2981151"/>
              <a:gd name="connsiteX66" fmla="*/ 2806969 w 4800605"/>
              <a:gd name="connsiteY66" fmla="*/ 2682259 h 2981151"/>
              <a:gd name="connsiteX67" fmla="*/ 2818150 w 4800605"/>
              <a:gd name="connsiteY67" fmla="*/ 2402024 h 2981151"/>
              <a:gd name="connsiteX68" fmla="*/ 2811871 w 4800605"/>
              <a:gd name="connsiteY68" fmla="*/ 1887926 h 2981151"/>
              <a:gd name="connsiteX69" fmla="*/ 2870975 w 4800605"/>
              <a:gd name="connsiteY69" fmla="*/ 1767161 h 2981151"/>
              <a:gd name="connsiteX70" fmla="*/ 2716159 w 4800605"/>
              <a:gd name="connsiteY70" fmla="*/ 1415189 h 2981151"/>
              <a:gd name="connsiteX71" fmla="*/ 2606200 w 4800605"/>
              <a:gd name="connsiteY71" fmla="*/ 1408792 h 2981151"/>
              <a:gd name="connsiteX72" fmla="*/ 2561422 w 4800605"/>
              <a:gd name="connsiteY72" fmla="*/ 1358488 h 2981151"/>
              <a:gd name="connsiteX73" fmla="*/ 2611726 w 4800605"/>
              <a:gd name="connsiteY73" fmla="*/ 1313709 h 2981151"/>
              <a:gd name="connsiteX74" fmla="*/ 3390106 w 4800605"/>
              <a:gd name="connsiteY74" fmla="*/ 1359837 h 2981151"/>
              <a:gd name="connsiteX75" fmla="*/ 3434215 w 4800605"/>
              <a:gd name="connsiteY75" fmla="*/ 1410736 h 2981151"/>
              <a:gd name="connsiteX76" fmla="*/ 3386757 w 4800605"/>
              <a:gd name="connsiteY76" fmla="*/ 1454966 h 2981151"/>
              <a:gd name="connsiteX77" fmla="*/ 3383316 w 4800605"/>
              <a:gd name="connsiteY77" fmla="*/ 1454845 h 2981151"/>
              <a:gd name="connsiteX78" fmla="*/ 3319864 w 4800605"/>
              <a:gd name="connsiteY78" fmla="*/ 1450817 h 2981151"/>
              <a:gd name="connsiteX79" fmla="*/ 3371102 w 4800605"/>
              <a:gd name="connsiteY79" fmla="*/ 1521957 h 2981151"/>
              <a:gd name="connsiteX80" fmla="*/ 3442456 w 4800605"/>
              <a:gd name="connsiteY80" fmla="*/ 1834087 h 2981151"/>
              <a:gd name="connsiteX81" fmla="*/ 3374088 w 4800605"/>
              <a:gd name="connsiteY81" fmla="*/ 1975753 h 2981151"/>
              <a:gd name="connsiteX82" fmla="*/ 3382711 w 4800605"/>
              <a:gd name="connsiteY82" fmla="*/ 2396546 h 2981151"/>
              <a:gd name="connsiteX83" fmla="*/ 3370395 w 4800605"/>
              <a:gd name="connsiteY83" fmla="*/ 2768002 h 2981151"/>
              <a:gd name="connsiteX84" fmla="*/ 3326642 w 4800605"/>
              <a:gd name="connsiteY84" fmla="*/ 2858278 h 2981151"/>
              <a:gd name="connsiteX85" fmla="*/ 2820299 w 4800605"/>
              <a:gd name="connsiteY85" fmla="*/ 2799703 h 2981151"/>
              <a:gd name="connsiteX86" fmla="*/ 2754987 w 4800605"/>
              <a:gd name="connsiteY86" fmla="*/ 2791398 h 298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800605" h="2981151">
                <a:moveTo>
                  <a:pt x="4577801" y="1874457"/>
                </a:moveTo>
                <a:cubicBezTo>
                  <a:pt x="4358084" y="1687129"/>
                  <a:pt x="4041527" y="1687277"/>
                  <a:pt x="3904921" y="1697649"/>
                </a:cubicBezTo>
                <a:cubicBezTo>
                  <a:pt x="3919404" y="1614063"/>
                  <a:pt x="3941942" y="1456910"/>
                  <a:pt x="3946091" y="1269452"/>
                </a:cubicBezTo>
                <a:cubicBezTo>
                  <a:pt x="3954323" y="897493"/>
                  <a:pt x="3887982" y="599781"/>
                  <a:pt x="3748931" y="384594"/>
                </a:cubicBezTo>
                <a:cubicBezTo>
                  <a:pt x="3626380" y="194950"/>
                  <a:pt x="3448716" y="74566"/>
                  <a:pt x="3220860" y="26793"/>
                </a:cubicBezTo>
                <a:cubicBezTo>
                  <a:pt x="2933445" y="-33455"/>
                  <a:pt x="2697655" y="8012"/>
                  <a:pt x="2520001" y="150106"/>
                </a:cubicBezTo>
                <a:cubicBezTo>
                  <a:pt x="2295159" y="329937"/>
                  <a:pt x="2222438" y="623454"/>
                  <a:pt x="2198941" y="790337"/>
                </a:cubicBezTo>
                <a:cubicBezTo>
                  <a:pt x="2166608" y="754953"/>
                  <a:pt x="2123988" y="715058"/>
                  <a:pt x="2070633" y="678492"/>
                </a:cubicBezTo>
                <a:cubicBezTo>
                  <a:pt x="1943571" y="591400"/>
                  <a:pt x="1729500" y="507238"/>
                  <a:pt x="1431221" y="601009"/>
                </a:cubicBezTo>
                <a:cubicBezTo>
                  <a:pt x="1262915" y="653899"/>
                  <a:pt x="1139146" y="763110"/>
                  <a:pt x="1063346" y="925594"/>
                </a:cubicBezTo>
                <a:cubicBezTo>
                  <a:pt x="992410" y="1077659"/>
                  <a:pt x="981360" y="1238347"/>
                  <a:pt x="984569" y="1346368"/>
                </a:cubicBezTo>
                <a:cubicBezTo>
                  <a:pt x="986420" y="1408429"/>
                  <a:pt x="993703" y="1469179"/>
                  <a:pt x="1005191" y="1518860"/>
                </a:cubicBezTo>
                <a:cubicBezTo>
                  <a:pt x="830523" y="1477058"/>
                  <a:pt x="464573" y="1417015"/>
                  <a:pt x="223471" y="1570112"/>
                </a:cubicBezTo>
                <a:cubicBezTo>
                  <a:pt x="98409" y="1649512"/>
                  <a:pt x="24302" y="1774444"/>
                  <a:pt x="3206" y="1941429"/>
                </a:cubicBezTo>
                <a:cubicBezTo>
                  <a:pt x="-10961" y="2053599"/>
                  <a:pt x="21874" y="2158346"/>
                  <a:pt x="100800" y="2252768"/>
                </a:cubicBezTo>
                <a:cubicBezTo>
                  <a:pt x="264976" y="2449166"/>
                  <a:pt x="633939" y="2603435"/>
                  <a:pt x="1197449" y="2711289"/>
                </a:cubicBezTo>
                <a:cubicBezTo>
                  <a:pt x="1659253" y="2799684"/>
                  <a:pt x="2131718" y="2834119"/>
                  <a:pt x="2372252" y="2846779"/>
                </a:cubicBezTo>
                <a:cubicBezTo>
                  <a:pt x="2481147" y="2852509"/>
                  <a:pt x="2632738" y="2871828"/>
                  <a:pt x="2808253" y="2894190"/>
                </a:cubicBezTo>
                <a:cubicBezTo>
                  <a:pt x="3120811" y="2934020"/>
                  <a:pt x="3490639" y="2981152"/>
                  <a:pt x="3826479" y="2981152"/>
                </a:cubicBezTo>
                <a:cubicBezTo>
                  <a:pt x="4167603" y="2981152"/>
                  <a:pt x="4473649" y="2932513"/>
                  <a:pt x="4648866" y="2778206"/>
                </a:cubicBezTo>
                <a:cubicBezTo>
                  <a:pt x="4749558" y="2689542"/>
                  <a:pt x="4800606" y="2571549"/>
                  <a:pt x="4800606" y="2427511"/>
                </a:cubicBezTo>
                <a:cubicBezTo>
                  <a:pt x="4800606" y="2186577"/>
                  <a:pt x="4725643" y="2000505"/>
                  <a:pt x="4577801" y="1874457"/>
                </a:cubicBezTo>
                <a:close/>
                <a:moveTo>
                  <a:pt x="2496226" y="2277232"/>
                </a:moveTo>
                <a:cubicBezTo>
                  <a:pt x="2520029" y="2288422"/>
                  <a:pt x="2530251" y="2316792"/>
                  <a:pt x="2519052" y="2340596"/>
                </a:cubicBezTo>
                <a:cubicBezTo>
                  <a:pt x="2510941" y="2357841"/>
                  <a:pt x="2493807" y="2367961"/>
                  <a:pt x="2475929" y="2367961"/>
                </a:cubicBezTo>
                <a:cubicBezTo>
                  <a:pt x="2469139" y="2367961"/>
                  <a:pt x="2462246" y="2366501"/>
                  <a:pt x="2455689" y="2363422"/>
                </a:cubicBezTo>
                <a:cubicBezTo>
                  <a:pt x="2412938" y="2343340"/>
                  <a:pt x="2308767" y="2354874"/>
                  <a:pt x="2253152" y="2366873"/>
                </a:cubicBezTo>
                <a:cubicBezTo>
                  <a:pt x="2227470" y="2372491"/>
                  <a:pt x="2202104" y="2356092"/>
                  <a:pt x="2196542" y="2330392"/>
                </a:cubicBezTo>
                <a:cubicBezTo>
                  <a:pt x="2190979" y="2304700"/>
                  <a:pt x="2207285" y="2279362"/>
                  <a:pt x="2232977" y="2273781"/>
                </a:cubicBezTo>
                <a:cubicBezTo>
                  <a:pt x="2250910" y="2269902"/>
                  <a:pt x="2410575" y="2236965"/>
                  <a:pt x="2496226" y="2277232"/>
                </a:cubicBezTo>
                <a:close/>
                <a:moveTo>
                  <a:pt x="2067461" y="1025522"/>
                </a:moveTo>
                <a:cubicBezTo>
                  <a:pt x="2069107" y="1051763"/>
                  <a:pt x="2049155" y="1074375"/>
                  <a:pt x="2022906" y="1076022"/>
                </a:cubicBezTo>
                <a:cubicBezTo>
                  <a:pt x="2020422" y="1076180"/>
                  <a:pt x="1771507" y="1092449"/>
                  <a:pt x="1518713" y="1164779"/>
                </a:cubicBezTo>
                <a:cubicBezTo>
                  <a:pt x="1514332" y="1166035"/>
                  <a:pt x="1509923" y="1166630"/>
                  <a:pt x="1505579" y="1166630"/>
                </a:cubicBezTo>
                <a:cubicBezTo>
                  <a:pt x="1484864" y="1166630"/>
                  <a:pt x="1465805" y="1153012"/>
                  <a:pt x="1459824" y="1132102"/>
                </a:cubicBezTo>
                <a:cubicBezTo>
                  <a:pt x="1452587" y="1106810"/>
                  <a:pt x="1467219" y="1080440"/>
                  <a:pt x="1492501" y="1073213"/>
                </a:cubicBezTo>
                <a:cubicBezTo>
                  <a:pt x="1755620" y="997924"/>
                  <a:pt x="2006432" y="981618"/>
                  <a:pt x="2016980" y="980958"/>
                </a:cubicBezTo>
                <a:cubicBezTo>
                  <a:pt x="2043230" y="979255"/>
                  <a:pt x="2065824" y="999273"/>
                  <a:pt x="2067461" y="1025522"/>
                </a:cubicBezTo>
                <a:close/>
                <a:moveTo>
                  <a:pt x="1379782" y="2367478"/>
                </a:moveTo>
                <a:cubicBezTo>
                  <a:pt x="1501775" y="2137055"/>
                  <a:pt x="1451740" y="2053041"/>
                  <a:pt x="1388405" y="1946685"/>
                </a:cubicBezTo>
                <a:cubicBezTo>
                  <a:pt x="1363085" y="1904166"/>
                  <a:pt x="1336910" y="1860206"/>
                  <a:pt x="1320037" y="1805010"/>
                </a:cubicBezTo>
                <a:cubicBezTo>
                  <a:pt x="1279058" y="1670883"/>
                  <a:pt x="1362564" y="1526343"/>
                  <a:pt x="1430765" y="1436930"/>
                </a:cubicBezTo>
                <a:cubicBezTo>
                  <a:pt x="1420752" y="1437955"/>
                  <a:pt x="1410862" y="1438972"/>
                  <a:pt x="1401241" y="1439972"/>
                </a:cubicBezTo>
                <a:cubicBezTo>
                  <a:pt x="1399576" y="1440139"/>
                  <a:pt x="1397911" y="1440223"/>
                  <a:pt x="1396274" y="1440223"/>
                </a:cubicBezTo>
                <a:cubicBezTo>
                  <a:pt x="1372173" y="1440223"/>
                  <a:pt x="1351505" y="1422001"/>
                  <a:pt x="1348956" y="1397509"/>
                </a:cubicBezTo>
                <a:cubicBezTo>
                  <a:pt x="1346240" y="1371352"/>
                  <a:pt x="1365253" y="1347940"/>
                  <a:pt x="1391419" y="1345224"/>
                </a:cubicBezTo>
                <a:cubicBezTo>
                  <a:pt x="1458168" y="1338294"/>
                  <a:pt x="2046579" y="1277926"/>
                  <a:pt x="2145828" y="1288344"/>
                </a:cubicBezTo>
                <a:cubicBezTo>
                  <a:pt x="2171985" y="1291115"/>
                  <a:pt x="2190951" y="1314556"/>
                  <a:pt x="2188189" y="1340712"/>
                </a:cubicBezTo>
                <a:cubicBezTo>
                  <a:pt x="2185426" y="1366869"/>
                  <a:pt x="2162032" y="1385752"/>
                  <a:pt x="2135820" y="1383073"/>
                </a:cubicBezTo>
                <a:cubicBezTo>
                  <a:pt x="2121090" y="1381487"/>
                  <a:pt x="2090234" y="1382015"/>
                  <a:pt x="2048355" y="1384082"/>
                </a:cubicBezTo>
                <a:cubicBezTo>
                  <a:pt x="1987612" y="1444908"/>
                  <a:pt x="1853481" y="1613631"/>
                  <a:pt x="1891518" y="1738093"/>
                </a:cubicBezTo>
                <a:cubicBezTo>
                  <a:pt x="1905015" y="1782276"/>
                  <a:pt x="1927163" y="1819474"/>
                  <a:pt x="1950622" y="1858858"/>
                </a:cubicBezTo>
                <a:cubicBezTo>
                  <a:pt x="2016599" y="1969642"/>
                  <a:pt x="2091376" y="2095215"/>
                  <a:pt x="1944343" y="2372956"/>
                </a:cubicBezTo>
                <a:cubicBezTo>
                  <a:pt x="1873398" y="2506967"/>
                  <a:pt x="1907843" y="2568303"/>
                  <a:pt x="1955524" y="2653191"/>
                </a:cubicBezTo>
                <a:cubicBezTo>
                  <a:pt x="1968118" y="2675610"/>
                  <a:pt x="1981001" y="2698639"/>
                  <a:pt x="1992331" y="2723844"/>
                </a:cubicBezTo>
                <a:cubicBezTo>
                  <a:pt x="1799691" y="2706243"/>
                  <a:pt x="1573828" y="2680012"/>
                  <a:pt x="1345056" y="2641138"/>
                </a:cubicBezTo>
                <a:cubicBezTo>
                  <a:pt x="1319753" y="2568647"/>
                  <a:pt x="1317590" y="2484950"/>
                  <a:pt x="1379782" y="2367478"/>
                </a:cubicBezTo>
                <a:close/>
                <a:moveTo>
                  <a:pt x="2711580" y="1008668"/>
                </a:moveTo>
                <a:cubicBezTo>
                  <a:pt x="2717040" y="982948"/>
                  <a:pt x="2742341" y="966493"/>
                  <a:pt x="2768042" y="971963"/>
                </a:cubicBezTo>
                <a:cubicBezTo>
                  <a:pt x="2778376" y="974158"/>
                  <a:pt x="3024110" y="1026927"/>
                  <a:pt x="3273406" y="1139841"/>
                </a:cubicBezTo>
                <a:cubicBezTo>
                  <a:pt x="3297367" y="1150696"/>
                  <a:pt x="3307999" y="1178918"/>
                  <a:pt x="3297144" y="1202870"/>
                </a:cubicBezTo>
                <a:cubicBezTo>
                  <a:pt x="3289182" y="1220459"/>
                  <a:pt x="3271862" y="1230859"/>
                  <a:pt x="3253733" y="1230859"/>
                </a:cubicBezTo>
                <a:cubicBezTo>
                  <a:pt x="3247166" y="1230859"/>
                  <a:pt x="3240487" y="1229491"/>
                  <a:pt x="3234115" y="1226608"/>
                </a:cubicBezTo>
                <a:cubicBezTo>
                  <a:pt x="2994577" y="1118121"/>
                  <a:pt x="2750712" y="1065659"/>
                  <a:pt x="2748275" y="1065148"/>
                </a:cubicBezTo>
                <a:cubicBezTo>
                  <a:pt x="2722556" y="1059678"/>
                  <a:pt x="2706120" y="1034396"/>
                  <a:pt x="2711580" y="1008668"/>
                </a:cubicBezTo>
                <a:close/>
                <a:moveTo>
                  <a:pt x="2754987" y="2791398"/>
                </a:moveTo>
                <a:cubicBezTo>
                  <a:pt x="2768914" y="2750029"/>
                  <a:pt x="2788847" y="2714529"/>
                  <a:pt x="2806969" y="2682259"/>
                </a:cubicBezTo>
                <a:cubicBezTo>
                  <a:pt x="2854650" y="2597371"/>
                  <a:pt x="2889104" y="2536044"/>
                  <a:pt x="2818150" y="2402024"/>
                </a:cubicBezTo>
                <a:cubicBezTo>
                  <a:pt x="2671117" y="2124283"/>
                  <a:pt x="2745894" y="1998710"/>
                  <a:pt x="2811871" y="1887926"/>
                </a:cubicBezTo>
                <a:cubicBezTo>
                  <a:pt x="2835330" y="1848542"/>
                  <a:pt x="2857478" y="1811344"/>
                  <a:pt x="2870975" y="1767161"/>
                </a:cubicBezTo>
                <a:cubicBezTo>
                  <a:pt x="2908596" y="1644064"/>
                  <a:pt x="2777799" y="1477672"/>
                  <a:pt x="2716159" y="1415189"/>
                </a:cubicBezTo>
                <a:cubicBezTo>
                  <a:pt x="2651044" y="1411394"/>
                  <a:pt x="2607926" y="1408892"/>
                  <a:pt x="2606200" y="1408792"/>
                </a:cubicBezTo>
                <a:cubicBezTo>
                  <a:pt x="2579941" y="1407276"/>
                  <a:pt x="2559896" y="1384747"/>
                  <a:pt x="2561422" y="1358488"/>
                </a:cubicBezTo>
                <a:cubicBezTo>
                  <a:pt x="2562947" y="1332229"/>
                  <a:pt x="2585253" y="1312072"/>
                  <a:pt x="2611726" y="1313709"/>
                </a:cubicBezTo>
                <a:cubicBezTo>
                  <a:pt x="2640570" y="1315384"/>
                  <a:pt x="3318975" y="1354758"/>
                  <a:pt x="3390106" y="1359837"/>
                </a:cubicBezTo>
                <a:cubicBezTo>
                  <a:pt x="3416337" y="1361707"/>
                  <a:pt x="3436084" y="1384496"/>
                  <a:pt x="3434215" y="1410736"/>
                </a:cubicBezTo>
                <a:cubicBezTo>
                  <a:pt x="3432420" y="1435814"/>
                  <a:pt x="3411519" y="1454966"/>
                  <a:pt x="3386757" y="1454966"/>
                </a:cubicBezTo>
                <a:cubicBezTo>
                  <a:pt x="3385622" y="1454966"/>
                  <a:pt x="3384469" y="1454929"/>
                  <a:pt x="3383316" y="1454845"/>
                </a:cubicBezTo>
                <a:cubicBezTo>
                  <a:pt x="3373395" y="1454138"/>
                  <a:pt x="3351015" y="1452724"/>
                  <a:pt x="3319864" y="1450817"/>
                </a:cubicBezTo>
                <a:cubicBezTo>
                  <a:pt x="3336216" y="1471300"/>
                  <a:pt x="3353996" y="1495326"/>
                  <a:pt x="3371102" y="1521957"/>
                </a:cubicBezTo>
                <a:cubicBezTo>
                  <a:pt x="3446065" y="1638685"/>
                  <a:pt x="3470073" y="1743702"/>
                  <a:pt x="3442456" y="1834087"/>
                </a:cubicBezTo>
                <a:cubicBezTo>
                  <a:pt x="3425583" y="1889284"/>
                  <a:pt x="3399408" y="1933244"/>
                  <a:pt x="3374088" y="1975753"/>
                </a:cubicBezTo>
                <a:cubicBezTo>
                  <a:pt x="3310753" y="2082109"/>
                  <a:pt x="3260718" y="2166123"/>
                  <a:pt x="3382711" y="2396546"/>
                </a:cubicBezTo>
                <a:cubicBezTo>
                  <a:pt x="3477961" y="2576479"/>
                  <a:pt x="3420811" y="2678231"/>
                  <a:pt x="3370395" y="2768002"/>
                </a:cubicBezTo>
                <a:cubicBezTo>
                  <a:pt x="3353603" y="2797884"/>
                  <a:pt x="3337586" y="2826706"/>
                  <a:pt x="3326642" y="2858278"/>
                </a:cubicBezTo>
                <a:cubicBezTo>
                  <a:pt x="3147688" y="2841421"/>
                  <a:pt x="2973592" y="2819236"/>
                  <a:pt x="2820299" y="2799703"/>
                </a:cubicBezTo>
                <a:cubicBezTo>
                  <a:pt x="2798140" y="2796879"/>
                  <a:pt x="2776357" y="2794105"/>
                  <a:pt x="2754987" y="2791398"/>
                </a:cubicBezTo>
                <a:close/>
              </a:path>
            </a:pathLst>
          </a:custGeom>
          <a:solidFill>
            <a:srgbClr val="FEF3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5" name="图形 135"/>
          <p:cNvGrpSpPr/>
          <p:nvPr/>
        </p:nvGrpSpPr>
        <p:grpSpPr>
          <a:xfrm>
            <a:off x="4969836" y="585785"/>
            <a:ext cx="2196209" cy="1733862"/>
            <a:chOff x="3695662" y="924425"/>
            <a:chExt cx="4800656" cy="3790017"/>
          </a:xfrm>
          <a:solidFill>
            <a:srgbClr val="9F6D6A"/>
          </a:solidFill>
        </p:grpSpPr>
        <p:sp>
          <p:nvSpPr>
            <p:cNvPr id="6" name="任意多边形: 形状 5"/>
            <p:cNvSpPr/>
            <p:nvPr/>
          </p:nvSpPr>
          <p:spPr>
            <a:xfrm>
              <a:off x="3695662" y="2024423"/>
              <a:ext cx="4800656" cy="2690018"/>
            </a:xfrm>
            <a:custGeom>
              <a:avLst/>
              <a:gdLst>
                <a:gd name="connsiteX0" fmla="*/ 4799452 w 4800656"/>
                <a:gd name="connsiteY0" fmla="*/ 1195635 h 2690018"/>
                <a:gd name="connsiteX1" fmla="*/ 4640480 w 4800656"/>
                <a:gd name="connsiteY1" fmla="*/ 868627 h 2690018"/>
                <a:gd name="connsiteX2" fmla="*/ 3898753 w 4800656"/>
                <a:gd name="connsiteY2" fmla="*/ 669784 h 2690018"/>
                <a:gd name="connsiteX3" fmla="*/ 3995938 w 4800656"/>
                <a:gd name="connsiteY3" fmla="*/ 455657 h 2690018"/>
                <a:gd name="connsiteX4" fmla="*/ 3791207 w 4800656"/>
                <a:gd name="connsiteY4" fmla="*/ 128984 h 2690018"/>
                <a:gd name="connsiteX5" fmla="*/ 3443111 w 4800656"/>
                <a:gd name="connsiteY5" fmla="*/ 51654 h 2690018"/>
                <a:gd name="connsiteX6" fmla="*/ 3166900 w 4800656"/>
                <a:gd name="connsiteY6" fmla="*/ 331488 h 2690018"/>
                <a:gd name="connsiteX7" fmla="*/ 2842762 w 4800656"/>
                <a:gd name="connsiteY7" fmla="*/ 1415 h 2690018"/>
                <a:gd name="connsiteX8" fmla="*/ 2515196 w 4800656"/>
                <a:gd name="connsiteY8" fmla="*/ 235871 h 2690018"/>
                <a:gd name="connsiteX9" fmla="*/ 2456018 w 4800656"/>
                <a:gd name="connsiteY9" fmla="*/ 347724 h 2690018"/>
                <a:gd name="connsiteX10" fmla="*/ 2394217 w 4800656"/>
                <a:gd name="connsiteY10" fmla="*/ 228243 h 2690018"/>
                <a:gd name="connsiteX11" fmla="*/ 1906749 w 4800656"/>
                <a:gd name="connsiteY11" fmla="*/ 4457 h 2690018"/>
                <a:gd name="connsiteX12" fmla="*/ 1493589 w 4800656"/>
                <a:gd name="connsiteY12" fmla="*/ 450076 h 2690018"/>
                <a:gd name="connsiteX13" fmla="*/ 1466483 w 4800656"/>
                <a:gd name="connsiteY13" fmla="*/ 701484 h 2690018"/>
                <a:gd name="connsiteX14" fmla="*/ 684410 w 4800656"/>
                <a:gd name="connsiteY14" fmla="*/ 427008 h 2690018"/>
                <a:gd name="connsiteX15" fmla="*/ 505160 w 4800656"/>
                <a:gd name="connsiteY15" fmla="*/ 659440 h 2690018"/>
                <a:gd name="connsiteX16" fmla="*/ 624404 w 4800656"/>
                <a:gd name="connsiteY16" fmla="*/ 1155131 h 2690018"/>
                <a:gd name="connsiteX17" fmla="*/ 92321 w 4800656"/>
                <a:gd name="connsiteY17" fmla="*/ 1384326 h 2690018"/>
                <a:gd name="connsiteX18" fmla="*/ 12944 w 4800656"/>
                <a:gd name="connsiteY18" fmla="*/ 1774349 h 2690018"/>
                <a:gd name="connsiteX19" fmla="*/ 224159 w 4800656"/>
                <a:gd name="connsiteY19" fmla="*/ 2077689 h 2690018"/>
                <a:gd name="connsiteX20" fmla="*/ 1012585 w 4800656"/>
                <a:gd name="connsiteY20" fmla="*/ 2110203 h 2690018"/>
                <a:gd name="connsiteX21" fmla="*/ 1052583 w 4800656"/>
                <a:gd name="connsiteY21" fmla="*/ 2418021 h 2690018"/>
                <a:gd name="connsiteX22" fmla="*/ 1389055 w 4800656"/>
                <a:gd name="connsiteY22" fmla="*/ 2667811 h 2690018"/>
                <a:gd name="connsiteX23" fmla="*/ 1538423 w 4800656"/>
                <a:gd name="connsiteY23" fmla="*/ 2690019 h 2690018"/>
                <a:gd name="connsiteX24" fmla="*/ 1760265 w 4800656"/>
                <a:gd name="connsiteY24" fmla="*/ 2629176 h 2690018"/>
                <a:gd name="connsiteX25" fmla="*/ 2033086 w 4800656"/>
                <a:gd name="connsiteY25" fmla="*/ 2272984 h 2690018"/>
                <a:gd name="connsiteX26" fmla="*/ 2107519 w 4800656"/>
                <a:gd name="connsiteY26" fmla="*/ 2397176 h 2690018"/>
                <a:gd name="connsiteX27" fmla="*/ 2560733 w 4800656"/>
                <a:gd name="connsiteY27" fmla="*/ 2668853 h 2690018"/>
                <a:gd name="connsiteX28" fmla="*/ 3006254 w 4800656"/>
                <a:gd name="connsiteY28" fmla="*/ 2399520 h 2690018"/>
                <a:gd name="connsiteX29" fmla="*/ 3070725 w 4800656"/>
                <a:gd name="connsiteY29" fmla="*/ 2266142 h 2690018"/>
                <a:gd name="connsiteX30" fmla="*/ 3114420 w 4800656"/>
                <a:gd name="connsiteY30" fmla="*/ 2337017 h 2690018"/>
                <a:gd name="connsiteX31" fmla="*/ 3601288 w 4800656"/>
                <a:gd name="connsiteY31" fmla="*/ 2553190 h 2690018"/>
                <a:gd name="connsiteX32" fmla="*/ 3888601 w 4800656"/>
                <a:gd name="connsiteY32" fmla="*/ 2424649 h 2690018"/>
                <a:gd name="connsiteX33" fmla="*/ 3944709 w 4800656"/>
                <a:gd name="connsiteY33" fmla="*/ 1878901 h 2690018"/>
                <a:gd name="connsiteX34" fmla="*/ 4556206 w 4800656"/>
                <a:gd name="connsiteY34" fmla="*/ 1748416 h 2690018"/>
                <a:gd name="connsiteX35" fmla="*/ 4799452 w 4800656"/>
                <a:gd name="connsiteY35" fmla="*/ 1195635 h 2690018"/>
                <a:gd name="connsiteX36" fmla="*/ 1655123 w 4800656"/>
                <a:gd name="connsiteY36" fmla="*/ 1256195 h 2690018"/>
                <a:gd name="connsiteX37" fmla="*/ 1756810 w 4800656"/>
                <a:gd name="connsiteY37" fmla="*/ 861107 h 2690018"/>
                <a:gd name="connsiteX38" fmla="*/ 1890234 w 4800656"/>
                <a:gd name="connsiteY38" fmla="*/ 854340 h 2690018"/>
                <a:gd name="connsiteX39" fmla="*/ 1976192 w 4800656"/>
                <a:gd name="connsiteY39" fmla="*/ 971412 h 2690018"/>
                <a:gd name="connsiteX40" fmla="*/ 1934892 w 4800656"/>
                <a:gd name="connsiteY40" fmla="*/ 1056407 h 2690018"/>
                <a:gd name="connsiteX41" fmla="*/ 1878235 w 4800656"/>
                <a:gd name="connsiteY41" fmla="*/ 979839 h 2690018"/>
                <a:gd name="connsiteX42" fmla="*/ 1877119 w 4800656"/>
                <a:gd name="connsiteY42" fmla="*/ 980700 h 2690018"/>
                <a:gd name="connsiteX43" fmla="*/ 1881007 w 4800656"/>
                <a:gd name="connsiteY43" fmla="*/ 974937 h 2690018"/>
                <a:gd name="connsiteX44" fmla="*/ 1839493 w 4800656"/>
                <a:gd name="connsiteY44" fmla="*/ 934949 h 2690018"/>
                <a:gd name="connsiteX45" fmla="*/ 1814341 w 4800656"/>
                <a:gd name="connsiteY45" fmla="*/ 937014 h 2690018"/>
                <a:gd name="connsiteX46" fmla="*/ 1746448 w 4800656"/>
                <a:gd name="connsiteY46" fmla="*/ 1229136 h 2690018"/>
                <a:gd name="connsiteX47" fmla="*/ 1818964 w 4800656"/>
                <a:gd name="connsiteY47" fmla="*/ 1249195 h 2690018"/>
                <a:gd name="connsiteX48" fmla="*/ 2093878 w 4800656"/>
                <a:gd name="connsiteY48" fmla="*/ 956017 h 2690018"/>
                <a:gd name="connsiteX49" fmla="*/ 2028830 w 4800656"/>
                <a:gd name="connsiteY49" fmla="*/ 783172 h 2690018"/>
                <a:gd name="connsiteX50" fmla="*/ 1782952 w 4800656"/>
                <a:gd name="connsiteY50" fmla="*/ 738445 h 2690018"/>
                <a:gd name="connsiteX51" fmla="*/ 1726923 w 4800656"/>
                <a:gd name="connsiteY51" fmla="*/ 701066 h 2690018"/>
                <a:gd name="connsiteX52" fmla="*/ 1764302 w 4800656"/>
                <a:gd name="connsiteY52" fmla="*/ 645036 h 2690018"/>
                <a:gd name="connsiteX53" fmla="*/ 2089789 w 4800656"/>
                <a:gd name="connsiteY53" fmla="*/ 709986 h 2690018"/>
                <a:gd name="connsiteX54" fmla="*/ 2189118 w 4800656"/>
                <a:gd name="connsiteY54" fmla="*/ 957469 h 2690018"/>
                <a:gd name="connsiteX55" fmla="*/ 1831912 w 4800656"/>
                <a:gd name="connsiteY55" fmla="*/ 1343561 h 2690018"/>
                <a:gd name="connsiteX56" fmla="*/ 1796482 w 4800656"/>
                <a:gd name="connsiteY56" fmla="*/ 1346063 h 2690018"/>
                <a:gd name="connsiteX57" fmla="*/ 1655123 w 4800656"/>
                <a:gd name="connsiteY57" fmla="*/ 1256195 h 2690018"/>
                <a:gd name="connsiteX58" fmla="*/ 2854693 w 4800656"/>
                <a:gd name="connsiteY58" fmla="*/ 1895784 h 2690018"/>
                <a:gd name="connsiteX59" fmla="*/ 2854659 w 4800656"/>
                <a:gd name="connsiteY59" fmla="*/ 1895886 h 2690018"/>
                <a:gd name="connsiteX60" fmla="*/ 2758204 w 4800656"/>
                <a:gd name="connsiteY60" fmla="*/ 2056048 h 2690018"/>
                <a:gd name="connsiteX61" fmla="*/ 2505578 w 4800656"/>
                <a:gd name="connsiteY61" fmla="*/ 2216401 h 2690018"/>
                <a:gd name="connsiteX62" fmla="*/ 2490574 w 4800656"/>
                <a:gd name="connsiteY62" fmla="*/ 2215866 h 2690018"/>
                <a:gd name="connsiteX63" fmla="*/ 2384353 w 4800656"/>
                <a:gd name="connsiteY63" fmla="*/ 2153842 h 2690018"/>
                <a:gd name="connsiteX64" fmla="*/ 2382827 w 4800656"/>
                <a:gd name="connsiteY64" fmla="*/ 1914736 h 2690018"/>
                <a:gd name="connsiteX65" fmla="*/ 2425220 w 4800656"/>
                <a:gd name="connsiteY65" fmla="*/ 1792260 h 2690018"/>
                <a:gd name="connsiteX66" fmla="*/ 1799459 w 4800656"/>
                <a:gd name="connsiteY66" fmla="*/ 1796434 h 2690018"/>
                <a:gd name="connsiteX67" fmla="*/ 1797072 w 4800656"/>
                <a:gd name="connsiteY67" fmla="*/ 1829262 h 2690018"/>
                <a:gd name="connsiteX68" fmla="*/ 1749447 w 4800656"/>
                <a:gd name="connsiteY68" fmla="*/ 1876887 h 2690018"/>
                <a:gd name="connsiteX69" fmla="*/ 1701822 w 4800656"/>
                <a:gd name="connsiteY69" fmla="*/ 1829262 h 2690018"/>
                <a:gd name="connsiteX70" fmla="*/ 1777139 w 4800656"/>
                <a:gd name="connsiteY70" fmla="*/ 1612880 h 2690018"/>
                <a:gd name="connsiteX71" fmla="*/ 1844204 w 4800656"/>
                <a:gd name="connsiteY71" fmla="*/ 1606694 h 2690018"/>
                <a:gd name="connsiteX72" fmla="*/ 1850525 w 4800656"/>
                <a:gd name="connsiteY72" fmla="*/ 1673597 h 2690018"/>
                <a:gd name="connsiteX73" fmla="*/ 1835501 w 4800656"/>
                <a:gd name="connsiteY73" fmla="*/ 1696098 h 2690018"/>
                <a:gd name="connsiteX74" fmla="*/ 2170152 w 4800656"/>
                <a:gd name="connsiteY74" fmla="*/ 1679094 h 2690018"/>
                <a:gd name="connsiteX75" fmla="*/ 2838795 w 4800656"/>
                <a:gd name="connsiteY75" fmla="*/ 1837587 h 2690018"/>
                <a:gd name="connsiteX76" fmla="*/ 2838953 w 4800656"/>
                <a:gd name="connsiteY76" fmla="*/ 1837725 h 2690018"/>
                <a:gd name="connsiteX77" fmla="*/ 2843288 w 4800656"/>
                <a:gd name="connsiteY77" fmla="*/ 1841515 h 2690018"/>
                <a:gd name="connsiteX78" fmla="*/ 2855124 w 4800656"/>
                <a:gd name="connsiteY78" fmla="*/ 1858294 h 2690018"/>
                <a:gd name="connsiteX79" fmla="*/ 2855715 w 4800656"/>
                <a:gd name="connsiteY79" fmla="*/ 1859501 h 2690018"/>
                <a:gd name="connsiteX80" fmla="*/ 2857205 w 4800656"/>
                <a:gd name="connsiteY80" fmla="*/ 1864920 h 2690018"/>
                <a:gd name="connsiteX81" fmla="*/ 2858137 w 4800656"/>
                <a:gd name="connsiteY81" fmla="*/ 1868379 h 2690018"/>
                <a:gd name="connsiteX82" fmla="*/ 2858471 w 4800656"/>
                <a:gd name="connsiteY82" fmla="*/ 1872788 h 2690018"/>
                <a:gd name="connsiteX83" fmla="*/ 2858814 w 4800656"/>
                <a:gd name="connsiteY83" fmla="*/ 1877544 h 2690018"/>
                <a:gd name="connsiteX84" fmla="*/ 2854693 w 4800656"/>
                <a:gd name="connsiteY84" fmla="*/ 1895784 h 2690018"/>
                <a:gd name="connsiteX85" fmla="*/ 2893401 w 4800656"/>
                <a:gd name="connsiteY85" fmla="*/ 1343561 h 2690018"/>
                <a:gd name="connsiteX86" fmla="*/ 2857970 w 4800656"/>
                <a:gd name="connsiteY86" fmla="*/ 1346063 h 2690018"/>
                <a:gd name="connsiteX87" fmla="*/ 2716607 w 4800656"/>
                <a:gd name="connsiteY87" fmla="*/ 1256195 h 2690018"/>
                <a:gd name="connsiteX88" fmla="*/ 2818298 w 4800656"/>
                <a:gd name="connsiteY88" fmla="*/ 861102 h 2690018"/>
                <a:gd name="connsiteX89" fmla="*/ 2951723 w 4800656"/>
                <a:gd name="connsiteY89" fmla="*/ 854340 h 2690018"/>
                <a:gd name="connsiteX90" fmla="*/ 3037676 w 4800656"/>
                <a:gd name="connsiteY90" fmla="*/ 971412 h 2690018"/>
                <a:gd name="connsiteX91" fmla="*/ 2996376 w 4800656"/>
                <a:gd name="connsiteY91" fmla="*/ 1056407 h 2690018"/>
                <a:gd name="connsiteX92" fmla="*/ 2939719 w 4800656"/>
                <a:gd name="connsiteY92" fmla="*/ 979835 h 2690018"/>
                <a:gd name="connsiteX93" fmla="*/ 2938607 w 4800656"/>
                <a:gd name="connsiteY93" fmla="*/ 980700 h 2690018"/>
                <a:gd name="connsiteX94" fmla="*/ 2942491 w 4800656"/>
                <a:gd name="connsiteY94" fmla="*/ 974933 h 2690018"/>
                <a:gd name="connsiteX95" fmla="*/ 2900986 w 4800656"/>
                <a:gd name="connsiteY95" fmla="*/ 934949 h 2690018"/>
                <a:gd name="connsiteX96" fmla="*/ 2875830 w 4800656"/>
                <a:gd name="connsiteY96" fmla="*/ 937014 h 2690018"/>
                <a:gd name="connsiteX97" fmla="*/ 2807932 w 4800656"/>
                <a:gd name="connsiteY97" fmla="*/ 1229136 h 2690018"/>
                <a:gd name="connsiteX98" fmla="*/ 2880448 w 4800656"/>
                <a:gd name="connsiteY98" fmla="*/ 1249195 h 2690018"/>
                <a:gd name="connsiteX99" fmla="*/ 3155366 w 4800656"/>
                <a:gd name="connsiteY99" fmla="*/ 956017 h 2690018"/>
                <a:gd name="connsiteX100" fmla="*/ 3090319 w 4800656"/>
                <a:gd name="connsiteY100" fmla="*/ 783172 h 2690018"/>
                <a:gd name="connsiteX101" fmla="*/ 2844436 w 4800656"/>
                <a:gd name="connsiteY101" fmla="*/ 738445 h 2690018"/>
                <a:gd name="connsiteX102" fmla="*/ 2788407 w 4800656"/>
                <a:gd name="connsiteY102" fmla="*/ 701066 h 2690018"/>
                <a:gd name="connsiteX103" fmla="*/ 2825786 w 4800656"/>
                <a:gd name="connsiteY103" fmla="*/ 645036 h 2690018"/>
                <a:gd name="connsiteX104" fmla="*/ 3151273 w 4800656"/>
                <a:gd name="connsiteY104" fmla="*/ 709986 h 2690018"/>
                <a:gd name="connsiteX105" fmla="*/ 3250607 w 4800656"/>
                <a:gd name="connsiteY105" fmla="*/ 957469 h 2690018"/>
                <a:gd name="connsiteX106" fmla="*/ 2893401 w 4800656"/>
                <a:gd name="connsiteY106" fmla="*/ 1343561 h 269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800656" h="2690018">
                  <a:moveTo>
                    <a:pt x="4799452" y="1195635"/>
                  </a:moveTo>
                  <a:cubicBezTo>
                    <a:pt x="4792471" y="1063541"/>
                    <a:pt x="4738986" y="953520"/>
                    <a:pt x="4640480" y="868627"/>
                  </a:cubicBezTo>
                  <a:cubicBezTo>
                    <a:pt x="4437670" y="693838"/>
                    <a:pt x="4091802" y="668872"/>
                    <a:pt x="3898753" y="669784"/>
                  </a:cubicBezTo>
                  <a:cubicBezTo>
                    <a:pt x="3946611" y="616764"/>
                    <a:pt x="3992557" y="543522"/>
                    <a:pt x="3995938" y="455657"/>
                  </a:cubicBezTo>
                  <a:cubicBezTo>
                    <a:pt x="4000380" y="340213"/>
                    <a:pt x="3931500" y="230304"/>
                    <a:pt x="3791207" y="128984"/>
                  </a:cubicBezTo>
                  <a:cubicBezTo>
                    <a:pt x="3669460" y="41059"/>
                    <a:pt x="3552342" y="15038"/>
                    <a:pt x="3443111" y="51654"/>
                  </a:cubicBezTo>
                  <a:cubicBezTo>
                    <a:pt x="3307408" y="97140"/>
                    <a:pt x="3217558" y="230476"/>
                    <a:pt x="3166900" y="331488"/>
                  </a:cubicBezTo>
                  <a:cubicBezTo>
                    <a:pt x="3115992" y="203175"/>
                    <a:pt x="3014273" y="20870"/>
                    <a:pt x="2842762" y="1415"/>
                  </a:cubicBezTo>
                  <a:cubicBezTo>
                    <a:pt x="2726495" y="-11761"/>
                    <a:pt x="2616343" y="67118"/>
                    <a:pt x="2515196" y="235871"/>
                  </a:cubicBezTo>
                  <a:cubicBezTo>
                    <a:pt x="2492128" y="274361"/>
                    <a:pt x="2472301" y="313006"/>
                    <a:pt x="2456018" y="347724"/>
                  </a:cubicBezTo>
                  <a:cubicBezTo>
                    <a:pt x="2441131" y="310466"/>
                    <a:pt x="2421053" y="269087"/>
                    <a:pt x="2394217" y="228243"/>
                  </a:cubicBezTo>
                  <a:cubicBezTo>
                    <a:pt x="2317627" y="111646"/>
                    <a:pt x="2170901" y="-21797"/>
                    <a:pt x="1906749" y="4457"/>
                  </a:cubicBezTo>
                  <a:cubicBezTo>
                    <a:pt x="1693786" y="25651"/>
                    <a:pt x="1550920" y="179739"/>
                    <a:pt x="1493589" y="450076"/>
                  </a:cubicBezTo>
                  <a:cubicBezTo>
                    <a:pt x="1474143" y="541764"/>
                    <a:pt x="1467744" y="631461"/>
                    <a:pt x="1466483" y="701484"/>
                  </a:cubicBezTo>
                  <a:cubicBezTo>
                    <a:pt x="1312255" y="538662"/>
                    <a:pt x="984699" y="258116"/>
                    <a:pt x="684410" y="427008"/>
                  </a:cubicBezTo>
                  <a:cubicBezTo>
                    <a:pt x="587844" y="481325"/>
                    <a:pt x="527536" y="559525"/>
                    <a:pt x="505160" y="659440"/>
                  </a:cubicBezTo>
                  <a:cubicBezTo>
                    <a:pt x="464391" y="841466"/>
                    <a:pt x="562910" y="1048863"/>
                    <a:pt x="624404" y="1155131"/>
                  </a:cubicBezTo>
                  <a:cubicBezTo>
                    <a:pt x="491031" y="1167600"/>
                    <a:pt x="231577" y="1213746"/>
                    <a:pt x="92321" y="1384326"/>
                  </a:cubicBezTo>
                  <a:cubicBezTo>
                    <a:pt x="7907" y="1487725"/>
                    <a:pt x="-18798" y="1618949"/>
                    <a:pt x="12944" y="1774349"/>
                  </a:cubicBezTo>
                  <a:cubicBezTo>
                    <a:pt x="40603" y="1909750"/>
                    <a:pt x="111664" y="2011804"/>
                    <a:pt x="224159" y="2077689"/>
                  </a:cubicBezTo>
                  <a:cubicBezTo>
                    <a:pt x="470009" y="2221671"/>
                    <a:pt x="848279" y="2151270"/>
                    <a:pt x="1012585" y="2110203"/>
                  </a:cubicBezTo>
                  <a:cubicBezTo>
                    <a:pt x="999791" y="2186928"/>
                    <a:pt x="995363" y="2305107"/>
                    <a:pt x="1052583" y="2418021"/>
                  </a:cubicBezTo>
                  <a:cubicBezTo>
                    <a:pt x="1112858" y="2536958"/>
                    <a:pt x="1226065" y="2621000"/>
                    <a:pt x="1389055" y="2667811"/>
                  </a:cubicBezTo>
                  <a:cubicBezTo>
                    <a:pt x="1440629" y="2682624"/>
                    <a:pt x="1490468" y="2690019"/>
                    <a:pt x="1538423" y="2690019"/>
                  </a:cubicBezTo>
                  <a:cubicBezTo>
                    <a:pt x="1617869" y="2690014"/>
                    <a:pt x="1692111" y="2669704"/>
                    <a:pt x="1760265" y="2629176"/>
                  </a:cubicBezTo>
                  <a:cubicBezTo>
                    <a:pt x="1904819" y="2543223"/>
                    <a:pt x="1989000" y="2385107"/>
                    <a:pt x="2033086" y="2272984"/>
                  </a:cubicBezTo>
                  <a:cubicBezTo>
                    <a:pt x="2052006" y="2310674"/>
                    <a:pt x="2076576" y="2353681"/>
                    <a:pt x="2107519" y="2397176"/>
                  </a:cubicBezTo>
                  <a:cubicBezTo>
                    <a:pt x="2226609" y="2564575"/>
                    <a:pt x="2383325" y="2658518"/>
                    <a:pt x="2560733" y="2668853"/>
                  </a:cubicBezTo>
                  <a:cubicBezTo>
                    <a:pt x="2742173" y="2679345"/>
                    <a:pt x="2896280" y="2586290"/>
                    <a:pt x="3006254" y="2399520"/>
                  </a:cubicBezTo>
                  <a:cubicBezTo>
                    <a:pt x="3033369" y="2353472"/>
                    <a:pt x="3054540" y="2307284"/>
                    <a:pt x="3070725" y="2266142"/>
                  </a:cubicBezTo>
                  <a:cubicBezTo>
                    <a:pt x="3082408" y="2289011"/>
                    <a:pt x="3096779" y="2313023"/>
                    <a:pt x="3114420" y="2337017"/>
                  </a:cubicBezTo>
                  <a:cubicBezTo>
                    <a:pt x="3245793" y="2515685"/>
                    <a:pt x="3451692" y="2553190"/>
                    <a:pt x="3601288" y="2553190"/>
                  </a:cubicBezTo>
                  <a:cubicBezTo>
                    <a:pt x="3728475" y="2553190"/>
                    <a:pt x="3825139" y="2509941"/>
                    <a:pt x="3888601" y="2424649"/>
                  </a:cubicBezTo>
                  <a:cubicBezTo>
                    <a:pt x="4005226" y="2267905"/>
                    <a:pt x="3972093" y="2010000"/>
                    <a:pt x="3944709" y="1878901"/>
                  </a:cubicBezTo>
                  <a:cubicBezTo>
                    <a:pt x="4148854" y="1921912"/>
                    <a:pt x="4389384" y="1872701"/>
                    <a:pt x="4556206" y="1748416"/>
                  </a:cubicBezTo>
                  <a:cubicBezTo>
                    <a:pt x="4675795" y="1659323"/>
                    <a:pt x="4815070" y="1491101"/>
                    <a:pt x="4799452" y="1195635"/>
                  </a:cubicBezTo>
                  <a:close/>
                  <a:moveTo>
                    <a:pt x="1655123" y="1256195"/>
                  </a:moveTo>
                  <a:cubicBezTo>
                    <a:pt x="1617725" y="1129988"/>
                    <a:pt x="1669996" y="926903"/>
                    <a:pt x="1756810" y="861107"/>
                  </a:cubicBezTo>
                  <a:cubicBezTo>
                    <a:pt x="1798379" y="829602"/>
                    <a:pt x="1847009" y="827132"/>
                    <a:pt x="1890234" y="854340"/>
                  </a:cubicBezTo>
                  <a:cubicBezTo>
                    <a:pt x="1945659" y="889222"/>
                    <a:pt x="1974578" y="928614"/>
                    <a:pt x="1976192" y="971412"/>
                  </a:cubicBezTo>
                  <a:cubicBezTo>
                    <a:pt x="1978131" y="1022883"/>
                    <a:pt x="1939324" y="1053123"/>
                    <a:pt x="1934892" y="1056407"/>
                  </a:cubicBezTo>
                  <a:lnTo>
                    <a:pt x="1878235" y="979839"/>
                  </a:lnTo>
                  <a:cubicBezTo>
                    <a:pt x="1878235" y="979839"/>
                    <a:pt x="1877807" y="980114"/>
                    <a:pt x="1877119" y="980700"/>
                  </a:cubicBezTo>
                  <a:cubicBezTo>
                    <a:pt x="1878974" y="979109"/>
                    <a:pt x="1881081" y="975984"/>
                    <a:pt x="1881007" y="974937"/>
                  </a:cubicBezTo>
                  <a:cubicBezTo>
                    <a:pt x="1880709" y="970896"/>
                    <a:pt x="1872672" y="955831"/>
                    <a:pt x="1839493" y="934949"/>
                  </a:cubicBezTo>
                  <a:cubicBezTo>
                    <a:pt x="1830856" y="929521"/>
                    <a:pt x="1825452" y="928596"/>
                    <a:pt x="1814341" y="937014"/>
                  </a:cubicBezTo>
                  <a:cubicBezTo>
                    <a:pt x="1762242" y="976505"/>
                    <a:pt x="1718333" y="1134248"/>
                    <a:pt x="1746448" y="1229136"/>
                  </a:cubicBezTo>
                  <a:cubicBezTo>
                    <a:pt x="1754373" y="1255901"/>
                    <a:pt x="1803956" y="1251260"/>
                    <a:pt x="1818964" y="1249195"/>
                  </a:cubicBezTo>
                  <a:cubicBezTo>
                    <a:pt x="1929729" y="1233991"/>
                    <a:pt x="2091366" y="1120840"/>
                    <a:pt x="2093878" y="956017"/>
                  </a:cubicBezTo>
                  <a:cubicBezTo>
                    <a:pt x="2095063" y="878264"/>
                    <a:pt x="2073176" y="820109"/>
                    <a:pt x="2028830" y="783172"/>
                  </a:cubicBezTo>
                  <a:cubicBezTo>
                    <a:pt x="1957095" y="723432"/>
                    <a:pt x="1840526" y="726938"/>
                    <a:pt x="1782952" y="738445"/>
                  </a:cubicBezTo>
                  <a:cubicBezTo>
                    <a:pt x="1757196" y="743589"/>
                    <a:pt x="1732081" y="726864"/>
                    <a:pt x="1726923" y="701066"/>
                  </a:cubicBezTo>
                  <a:cubicBezTo>
                    <a:pt x="1721775" y="675272"/>
                    <a:pt x="1738508" y="650190"/>
                    <a:pt x="1764302" y="645036"/>
                  </a:cubicBezTo>
                  <a:cubicBezTo>
                    <a:pt x="1856380" y="626652"/>
                    <a:pt x="1996902" y="632619"/>
                    <a:pt x="2089789" y="709986"/>
                  </a:cubicBezTo>
                  <a:cubicBezTo>
                    <a:pt x="2157343" y="766248"/>
                    <a:pt x="2190765" y="849517"/>
                    <a:pt x="2189118" y="957469"/>
                  </a:cubicBezTo>
                  <a:cubicBezTo>
                    <a:pt x="2185760" y="1177860"/>
                    <a:pt x="1979512" y="1323302"/>
                    <a:pt x="1831912" y="1343561"/>
                  </a:cubicBezTo>
                  <a:cubicBezTo>
                    <a:pt x="1819680" y="1345240"/>
                    <a:pt x="1807839" y="1346063"/>
                    <a:pt x="1796482" y="1346063"/>
                  </a:cubicBezTo>
                  <a:cubicBezTo>
                    <a:pt x="1724826" y="1346068"/>
                    <a:pt x="1672043" y="1313312"/>
                    <a:pt x="1655123" y="1256195"/>
                  </a:cubicBezTo>
                  <a:close/>
                  <a:moveTo>
                    <a:pt x="2854693" y="1895784"/>
                  </a:moveTo>
                  <a:cubicBezTo>
                    <a:pt x="2854678" y="1895818"/>
                    <a:pt x="2854674" y="1895852"/>
                    <a:pt x="2854659" y="1895886"/>
                  </a:cubicBezTo>
                  <a:cubicBezTo>
                    <a:pt x="2853171" y="1899202"/>
                    <a:pt x="2817573" y="1977988"/>
                    <a:pt x="2758204" y="2056048"/>
                  </a:cubicBezTo>
                  <a:cubicBezTo>
                    <a:pt x="2677228" y="2162525"/>
                    <a:pt x="2592303" y="2216396"/>
                    <a:pt x="2505578" y="2216401"/>
                  </a:cubicBezTo>
                  <a:cubicBezTo>
                    <a:pt x="2500578" y="2216401"/>
                    <a:pt x="2495588" y="2216224"/>
                    <a:pt x="2490574" y="2215866"/>
                  </a:cubicBezTo>
                  <a:cubicBezTo>
                    <a:pt x="2430824" y="2211597"/>
                    <a:pt x="2399831" y="2179780"/>
                    <a:pt x="2384353" y="2153842"/>
                  </a:cubicBezTo>
                  <a:cubicBezTo>
                    <a:pt x="2353364" y="2101906"/>
                    <a:pt x="2352866" y="2023696"/>
                    <a:pt x="2382827" y="1914736"/>
                  </a:cubicBezTo>
                  <a:cubicBezTo>
                    <a:pt x="2397488" y="1861426"/>
                    <a:pt x="2415734" y="1815012"/>
                    <a:pt x="2425220" y="1792260"/>
                  </a:cubicBezTo>
                  <a:cubicBezTo>
                    <a:pt x="2159219" y="1754608"/>
                    <a:pt x="1873151" y="1786835"/>
                    <a:pt x="1799459" y="1796434"/>
                  </a:cubicBezTo>
                  <a:cubicBezTo>
                    <a:pt x="1797955" y="1806950"/>
                    <a:pt x="1797072" y="1817911"/>
                    <a:pt x="1797072" y="1829262"/>
                  </a:cubicBezTo>
                  <a:cubicBezTo>
                    <a:pt x="1797072" y="1855563"/>
                    <a:pt x="1775748" y="1876887"/>
                    <a:pt x="1749447" y="1876887"/>
                  </a:cubicBezTo>
                  <a:cubicBezTo>
                    <a:pt x="1723147" y="1876887"/>
                    <a:pt x="1701822" y="1855563"/>
                    <a:pt x="1701822" y="1829262"/>
                  </a:cubicBezTo>
                  <a:cubicBezTo>
                    <a:pt x="1701822" y="1704930"/>
                    <a:pt x="1774064" y="1616577"/>
                    <a:pt x="1777139" y="1612880"/>
                  </a:cubicBezTo>
                  <a:cubicBezTo>
                    <a:pt x="1793947" y="1592639"/>
                    <a:pt x="1823968" y="1589872"/>
                    <a:pt x="1844204" y="1606694"/>
                  </a:cubicBezTo>
                  <a:cubicBezTo>
                    <a:pt x="1864380" y="1623460"/>
                    <a:pt x="1867189" y="1653370"/>
                    <a:pt x="1850525" y="1673597"/>
                  </a:cubicBezTo>
                  <a:cubicBezTo>
                    <a:pt x="1850152" y="1674059"/>
                    <a:pt x="1843730" y="1682214"/>
                    <a:pt x="1835501" y="1696098"/>
                  </a:cubicBezTo>
                  <a:cubicBezTo>
                    <a:pt x="1907720" y="1688148"/>
                    <a:pt x="2030077" y="1677809"/>
                    <a:pt x="2170152" y="1679094"/>
                  </a:cubicBezTo>
                  <a:cubicBezTo>
                    <a:pt x="2469752" y="1681848"/>
                    <a:pt x="2694715" y="1735170"/>
                    <a:pt x="2838795" y="1837587"/>
                  </a:cubicBezTo>
                  <a:cubicBezTo>
                    <a:pt x="2838853" y="1837628"/>
                    <a:pt x="2838895" y="1837683"/>
                    <a:pt x="2838953" y="1837725"/>
                  </a:cubicBezTo>
                  <a:cubicBezTo>
                    <a:pt x="2840536" y="1838858"/>
                    <a:pt x="2841877" y="1840217"/>
                    <a:pt x="2843288" y="1841515"/>
                  </a:cubicBezTo>
                  <a:cubicBezTo>
                    <a:pt x="2848521" y="1846323"/>
                    <a:pt x="2852542" y="1852013"/>
                    <a:pt x="2855124" y="1858294"/>
                  </a:cubicBezTo>
                  <a:cubicBezTo>
                    <a:pt x="2855295" y="1858708"/>
                    <a:pt x="2855556" y="1859082"/>
                    <a:pt x="2855715" y="1859501"/>
                  </a:cubicBezTo>
                  <a:cubicBezTo>
                    <a:pt x="2856382" y="1861260"/>
                    <a:pt x="2856752" y="1863100"/>
                    <a:pt x="2857205" y="1864920"/>
                  </a:cubicBezTo>
                  <a:cubicBezTo>
                    <a:pt x="2857496" y="1866081"/>
                    <a:pt x="2857933" y="1867197"/>
                    <a:pt x="2858137" y="1868379"/>
                  </a:cubicBezTo>
                  <a:cubicBezTo>
                    <a:pt x="2858385" y="1869832"/>
                    <a:pt x="2858358" y="1871316"/>
                    <a:pt x="2858471" y="1872788"/>
                  </a:cubicBezTo>
                  <a:cubicBezTo>
                    <a:pt x="2858594" y="1874374"/>
                    <a:pt x="2858851" y="1875941"/>
                    <a:pt x="2858814" y="1877544"/>
                  </a:cubicBezTo>
                  <a:cubicBezTo>
                    <a:pt x="2858672" y="1883732"/>
                    <a:pt x="2857308" y="1889931"/>
                    <a:pt x="2854693" y="1895784"/>
                  </a:cubicBezTo>
                  <a:close/>
                  <a:moveTo>
                    <a:pt x="2893401" y="1343561"/>
                  </a:moveTo>
                  <a:cubicBezTo>
                    <a:pt x="2881169" y="1345240"/>
                    <a:pt x="2869323" y="1346063"/>
                    <a:pt x="2857970" y="1346063"/>
                  </a:cubicBezTo>
                  <a:cubicBezTo>
                    <a:pt x="2786310" y="1346068"/>
                    <a:pt x="2733532" y="1313312"/>
                    <a:pt x="2716607" y="1256195"/>
                  </a:cubicBezTo>
                  <a:cubicBezTo>
                    <a:pt x="2679214" y="1129984"/>
                    <a:pt x="2731485" y="926898"/>
                    <a:pt x="2818298" y="861102"/>
                  </a:cubicBezTo>
                  <a:cubicBezTo>
                    <a:pt x="2859863" y="829611"/>
                    <a:pt x="2908488" y="827137"/>
                    <a:pt x="2951723" y="854340"/>
                  </a:cubicBezTo>
                  <a:cubicBezTo>
                    <a:pt x="3007147" y="889222"/>
                    <a:pt x="3036067" y="928610"/>
                    <a:pt x="3037676" y="971412"/>
                  </a:cubicBezTo>
                  <a:cubicBezTo>
                    <a:pt x="3039615" y="1022883"/>
                    <a:pt x="3000808" y="1053128"/>
                    <a:pt x="2996376" y="1056407"/>
                  </a:cubicBezTo>
                  <a:lnTo>
                    <a:pt x="2939719" y="979835"/>
                  </a:lnTo>
                  <a:cubicBezTo>
                    <a:pt x="2939719" y="979835"/>
                    <a:pt x="2939291" y="980114"/>
                    <a:pt x="2938607" y="980700"/>
                  </a:cubicBezTo>
                  <a:cubicBezTo>
                    <a:pt x="2940463" y="979109"/>
                    <a:pt x="2942570" y="975984"/>
                    <a:pt x="2942491" y="974933"/>
                  </a:cubicBezTo>
                  <a:cubicBezTo>
                    <a:pt x="2942193" y="970891"/>
                    <a:pt x="2934157" y="955831"/>
                    <a:pt x="2900986" y="934949"/>
                  </a:cubicBezTo>
                  <a:cubicBezTo>
                    <a:pt x="2892345" y="929521"/>
                    <a:pt x="2886941" y="928596"/>
                    <a:pt x="2875830" y="937014"/>
                  </a:cubicBezTo>
                  <a:cubicBezTo>
                    <a:pt x="2823731" y="976500"/>
                    <a:pt x="2779822" y="1134248"/>
                    <a:pt x="2807932" y="1229136"/>
                  </a:cubicBezTo>
                  <a:cubicBezTo>
                    <a:pt x="2815852" y="1255897"/>
                    <a:pt x="2865430" y="1251251"/>
                    <a:pt x="2880448" y="1249195"/>
                  </a:cubicBezTo>
                  <a:cubicBezTo>
                    <a:pt x="2991218" y="1233991"/>
                    <a:pt x="3152855" y="1120840"/>
                    <a:pt x="3155366" y="956017"/>
                  </a:cubicBezTo>
                  <a:cubicBezTo>
                    <a:pt x="3156552" y="878264"/>
                    <a:pt x="3134665" y="820109"/>
                    <a:pt x="3090319" y="783172"/>
                  </a:cubicBezTo>
                  <a:cubicBezTo>
                    <a:pt x="3018584" y="723436"/>
                    <a:pt x="2902014" y="726952"/>
                    <a:pt x="2844436" y="738445"/>
                  </a:cubicBezTo>
                  <a:cubicBezTo>
                    <a:pt x="2818684" y="743589"/>
                    <a:pt x="2793565" y="726859"/>
                    <a:pt x="2788407" y="701066"/>
                  </a:cubicBezTo>
                  <a:cubicBezTo>
                    <a:pt x="2783259" y="675272"/>
                    <a:pt x="2799993" y="650190"/>
                    <a:pt x="2825786" y="645036"/>
                  </a:cubicBezTo>
                  <a:cubicBezTo>
                    <a:pt x="2917874" y="626652"/>
                    <a:pt x="3058386" y="632619"/>
                    <a:pt x="3151273" y="709986"/>
                  </a:cubicBezTo>
                  <a:cubicBezTo>
                    <a:pt x="3218832" y="766248"/>
                    <a:pt x="3252249" y="849512"/>
                    <a:pt x="3250607" y="957469"/>
                  </a:cubicBezTo>
                  <a:cubicBezTo>
                    <a:pt x="3247244" y="1177860"/>
                    <a:pt x="3040996" y="1323302"/>
                    <a:pt x="2893401" y="1343561"/>
                  </a:cubicBezTo>
                  <a:close/>
                </a:path>
              </a:pathLst>
            </a:custGeom>
            <a:solidFill>
              <a:srgbClr val="BFED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5741561" y="1162067"/>
              <a:ext cx="987152" cy="482036"/>
            </a:xfrm>
            <a:custGeom>
              <a:avLst/>
              <a:gdLst>
                <a:gd name="connsiteX0" fmla="*/ 404 w 987152"/>
                <a:gd name="connsiteY0" fmla="*/ 177939 h 482036"/>
                <a:gd name="connsiteX1" fmla="*/ 314962 w 987152"/>
                <a:gd name="connsiteY1" fmla="*/ 453117 h 482036"/>
                <a:gd name="connsiteX2" fmla="*/ 576085 w 987152"/>
                <a:gd name="connsiteY2" fmla="*/ 482037 h 482036"/>
                <a:gd name="connsiteX3" fmla="*/ 912074 w 987152"/>
                <a:gd name="connsiteY3" fmla="*/ 418617 h 482036"/>
                <a:gd name="connsiteX4" fmla="*/ 983549 w 987152"/>
                <a:gd name="connsiteY4" fmla="*/ 280519 h 482036"/>
                <a:gd name="connsiteX5" fmla="*/ 670089 w 987152"/>
                <a:gd name="connsiteY5" fmla="*/ 149531 h 482036"/>
                <a:gd name="connsiteX6" fmla="*/ 618957 w 987152"/>
                <a:gd name="connsiteY6" fmla="*/ 193347 h 482036"/>
                <a:gd name="connsiteX7" fmla="*/ 662759 w 987152"/>
                <a:gd name="connsiteY7" fmla="*/ 244502 h 482036"/>
                <a:gd name="connsiteX8" fmla="*/ 891257 w 987152"/>
                <a:gd name="connsiteY8" fmla="*/ 305843 h 482036"/>
                <a:gd name="connsiteX9" fmla="*/ 855371 w 987152"/>
                <a:gd name="connsiteY9" fmla="*/ 342082 h 482036"/>
                <a:gd name="connsiteX10" fmla="*/ 338886 w 987152"/>
                <a:gd name="connsiteY10" fmla="*/ 360918 h 482036"/>
                <a:gd name="connsiteX11" fmla="*/ 95371 w 987152"/>
                <a:gd name="connsiteY11" fmla="*/ 185245 h 482036"/>
                <a:gd name="connsiteX12" fmla="*/ 290954 w 987152"/>
                <a:gd name="connsiteY12" fmla="*/ 95014 h 482036"/>
                <a:gd name="connsiteX13" fmla="*/ 333570 w 987152"/>
                <a:gd name="connsiteY13" fmla="*/ 42859 h 482036"/>
                <a:gd name="connsiteX14" fmla="*/ 281410 w 987152"/>
                <a:gd name="connsiteY14" fmla="*/ 243 h 482036"/>
                <a:gd name="connsiteX15" fmla="*/ 404 w 987152"/>
                <a:gd name="connsiteY15" fmla="*/ 177939 h 4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7152" h="482036">
                  <a:moveTo>
                    <a:pt x="404" y="177939"/>
                  </a:moveTo>
                  <a:cubicBezTo>
                    <a:pt x="-8195" y="289667"/>
                    <a:pt x="121155" y="402823"/>
                    <a:pt x="314962" y="453117"/>
                  </a:cubicBezTo>
                  <a:cubicBezTo>
                    <a:pt x="390771" y="472791"/>
                    <a:pt x="484524" y="482041"/>
                    <a:pt x="576085" y="482037"/>
                  </a:cubicBezTo>
                  <a:cubicBezTo>
                    <a:pt x="719258" y="482032"/>
                    <a:pt x="857022" y="459405"/>
                    <a:pt x="912074" y="418617"/>
                  </a:cubicBezTo>
                  <a:cubicBezTo>
                    <a:pt x="972912" y="373541"/>
                    <a:pt x="996957" y="327079"/>
                    <a:pt x="983549" y="280519"/>
                  </a:cubicBezTo>
                  <a:cubicBezTo>
                    <a:pt x="955141" y="181883"/>
                    <a:pt x="754875" y="156056"/>
                    <a:pt x="670089" y="149531"/>
                  </a:cubicBezTo>
                  <a:cubicBezTo>
                    <a:pt x="643839" y="147555"/>
                    <a:pt x="620990" y="167130"/>
                    <a:pt x="618957" y="193347"/>
                  </a:cubicBezTo>
                  <a:cubicBezTo>
                    <a:pt x="616929" y="219564"/>
                    <a:pt x="636547" y="242460"/>
                    <a:pt x="662759" y="244502"/>
                  </a:cubicBezTo>
                  <a:cubicBezTo>
                    <a:pt x="775841" y="253288"/>
                    <a:pt x="876239" y="284170"/>
                    <a:pt x="891257" y="305843"/>
                  </a:cubicBezTo>
                  <a:cubicBezTo>
                    <a:pt x="889499" y="309903"/>
                    <a:pt x="882388" y="322065"/>
                    <a:pt x="855371" y="342082"/>
                  </a:cubicBezTo>
                  <a:cubicBezTo>
                    <a:pt x="805058" y="379368"/>
                    <a:pt x="534237" y="411613"/>
                    <a:pt x="338886" y="360918"/>
                  </a:cubicBezTo>
                  <a:cubicBezTo>
                    <a:pt x="183230" y="320525"/>
                    <a:pt x="91292" y="238279"/>
                    <a:pt x="95371" y="185245"/>
                  </a:cubicBezTo>
                  <a:cubicBezTo>
                    <a:pt x="99408" y="132769"/>
                    <a:pt x="203252" y="103846"/>
                    <a:pt x="290954" y="95014"/>
                  </a:cubicBezTo>
                  <a:cubicBezTo>
                    <a:pt x="317120" y="92381"/>
                    <a:pt x="336202" y="69029"/>
                    <a:pt x="333570" y="42859"/>
                  </a:cubicBezTo>
                  <a:cubicBezTo>
                    <a:pt x="330938" y="16697"/>
                    <a:pt x="307725" y="-2390"/>
                    <a:pt x="281410" y="243"/>
                  </a:cubicBezTo>
                  <a:cubicBezTo>
                    <a:pt x="46992" y="23841"/>
                    <a:pt x="4730" y="121705"/>
                    <a:pt x="404" y="177939"/>
                  </a:cubicBezTo>
                  <a:close/>
                </a:path>
              </a:pathLst>
            </a:custGeom>
            <a:solidFill>
              <a:srgbClr val="F9D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5203771" y="924425"/>
              <a:ext cx="1913630" cy="946646"/>
            </a:xfrm>
            <a:custGeom>
              <a:avLst/>
              <a:gdLst>
                <a:gd name="connsiteX0" fmla="*/ 373855 w 1913630"/>
                <a:gd name="connsiteY0" fmla="*/ 795051 h 946646"/>
                <a:gd name="connsiteX1" fmla="*/ 1021495 w 1913630"/>
                <a:gd name="connsiteY1" fmla="*/ 946646 h 946646"/>
                <a:gd name="connsiteX2" fmla="*/ 1097100 w 1913630"/>
                <a:gd name="connsiteY2" fmla="*/ 944884 h 946646"/>
                <a:gd name="connsiteX3" fmla="*/ 1695091 w 1913630"/>
                <a:gd name="connsiteY3" fmla="*/ 795042 h 946646"/>
                <a:gd name="connsiteX4" fmla="*/ 1904581 w 1913630"/>
                <a:gd name="connsiteY4" fmla="*/ 481931 h 946646"/>
                <a:gd name="connsiteX5" fmla="*/ 1089114 w 1913630"/>
                <a:gd name="connsiteY5" fmla="*/ 197232 h 946646"/>
                <a:gd name="connsiteX6" fmla="*/ 1048396 w 1913630"/>
                <a:gd name="connsiteY6" fmla="*/ 250880 h 946646"/>
                <a:gd name="connsiteX7" fmla="*/ 1102043 w 1913630"/>
                <a:gd name="connsiteY7" fmla="*/ 291598 h 946646"/>
                <a:gd name="connsiteX8" fmla="*/ 1813940 w 1913630"/>
                <a:gd name="connsiteY8" fmla="*/ 511189 h 946646"/>
                <a:gd name="connsiteX9" fmla="*/ 1650405 w 1913630"/>
                <a:gd name="connsiteY9" fmla="*/ 710926 h 946646"/>
                <a:gd name="connsiteX10" fmla="*/ 418522 w 1913630"/>
                <a:gd name="connsiteY10" fmla="*/ 710917 h 946646"/>
                <a:gd name="connsiteX11" fmla="*/ 99077 w 1913630"/>
                <a:gd name="connsiteY11" fmla="*/ 343451 h 946646"/>
                <a:gd name="connsiteX12" fmla="*/ 547268 w 1913630"/>
                <a:gd name="connsiteY12" fmla="*/ 95210 h 946646"/>
                <a:gd name="connsiteX13" fmla="*/ 593163 w 1913630"/>
                <a:gd name="connsiteY13" fmla="*/ 45920 h 946646"/>
                <a:gd name="connsiteX14" fmla="*/ 543873 w 1913630"/>
                <a:gd name="connsiteY14" fmla="*/ 20 h 946646"/>
                <a:gd name="connsiteX15" fmla="*/ 211902 w 1913630"/>
                <a:gd name="connsiteY15" fmla="*/ 89489 h 946646"/>
                <a:gd name="connsiteX16" fmla="*/ 6250 w 1913630"/>
                <a:gd name="connsiteY16" fmla="*/ 322089 h 946646"/>
                <a:gd name="connsiteX17" fmla="*/ 373855 w 1913630"/>
                <a:gd name="connsiteY17" fmla="*/ 795051 h 94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13630" h="946646">
                  <a:moveTo>
                    <a:pt x="373855" y="795051"/>
                  </a:moveTo>
                  <a:cubicBezTo>
                    <a:pt x="602837" y="916606"/>
                    <a:pt x="841529" y="946646"/>
                    <a:pt x="1021495" y="946646"/>
                  </a:cubicBezTo>
                  <a:cubicBezTo>
                    <a:pt x="1048042" y="946646"/>
                    <a:pt x="1073329" y="945991"/>
                    <a:pt x="1097100" y="944884"/>
                  </a:cubicBezTo>
                  <a:cubicBezTo>
                    <a:pt x="1317244" y="934596"/>
                    <a:pt x="1535203" y="879981"/>
                    <a:pt x="1695091" y="795042"/>
                  </a:cubicBezTo>
                  <a:cubicBezTo>
                    <a:pt x="1914203" y="678640"/>
                    <a:pt x="1929951" y="560521"/>
                    <a:pt x="1904581" y="481931"/>
                  </a:cubicBezTo>
                  <a:cubicBezTo>
                    <a:pt x="1836696" y="271623"/>
                    <a:pt x="1402937" y="154234"/>
                    <a:pt x="1089114" y="197232"/>
                  </a:cubicBezTo>
                  <a:cubicBezTo>
                    <a:pt x="1063055" y="200804"/>
                    <a:pt x="1044824" y="224821"/>
                    <a:pt x="1048396" y="250880"/>
                  </a:cubicBezTo>
                  <a:cubicBezTo>
                    <a:pt x="1051967" y="276943"/>
                    <a:pt x="1076003" y="295184"/>
                    <a:pt x="1102043" y="291598"/>
                  </a:cubicBezTo>
                  <a:cubicBezTo>
                    <a:pt x="1418233" y="248298"/>
                    <a:pt x="1771128" y="378583"/>
                    <a:pt x="1813940" y="511189"/>
                  </a:cubicBezTo>
                  <a:cubicBezTo>
                    <a:pt x="1840998" y="595012"/>
                    <a:pt x="1723094" y="672310"/>
                    <a:pt x="1650405" y="710926"/>
                  </a:cubicBezTo>
                  <a:cubicBezTo>
                    <a:pt x="1351917" y="869498"/>
                    <a:pt x="818726" y="923387"/>
                    <a:pt x="418522" y="710917"/>
                  </a:cubicBezTo>
                  <a:cubicBezTo>
                    <a:pt x="186355" y="587668"/>
                    <a:pt x="72906" y="457165"/>
                    <a:pt x="99077" y="343451"/>
                  </a:cubicBezTo>
                  <a:cubicBezTo>
                    <a:pt x="125098" y="230365"/>
                    <a:pt x="311408" y="103628"/>
                    <a:pt x="547268" y="95210"/>
                  </a:cubicBezTo>
                  <a:cubicBezTo>
                    <a:pt x="573555" y="94275"/>
                    <a:pt x="594102" y="72207"/>
                    <a:pt x="593163" y="45920"/>
                  </a:cubicBezTo>
                  <a:cubicBezTo>
                    <a:pt x="592228" y="19633"/>
                    <a:pt x="570262" y="-738"/>
                    <a:pt x="543873" y="20"/>
                  </a:cubicBezTo>
                  <a:cubicBezTo>
                    <a:pt x="430712" y="4062"/>
                    <a:pt x="309715" y="36669"/>
                    <a:pt x="211902" y="89489"/>
                  </a:cubicBezTo>
                  <a:cubicBezTo>
                    <a:pt x="99886" y="149983"/>
                    <a:pt x="26849" y="232588"/>
                    <a:pt x="6250" y="322089"/>
                  </a:cubicBezTo>
                  <a:cubicBezTo>
                    <a:pt x="-19735" y="435027"/>
                    <a:pt x="22942" y="608755"/>
                    <a:pt x="373855" y="795051"/>
                  </a:cubicBezTo>
                  <a:close/>
                </a:path>
              </a:pathLst>
            </a:custGeom>
            <a:solidFill>
              <a:srgbClr val="F9D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331324" y="1414761"/>
              <a:ext cx="503603" cy="503563"/>
            </a:xfrm>
            <a:custGeom>
              <a:avLst/>
              <a:gdLst>
                <a:gd name="connsiteX0" fmla="*/ 47677 w 503603"/>
                <a:gd name="connsiteY0" fmla="*/ 353414 h 503563"/>
                <a:gd name="connsiteX1" fmla="*/ 70680 w 503603"/>
                <a:gd name="connsiteY1" fmla="*/ 347461 h 503563"/>
                <a:gd name="connsiteX2" fmla="*/ 188116 w 503603"/>
                <a:gd name="connsiteY2" fmla="*/ 298251 h 503563"/>
                <a:gd name="connsiteX3" fmla="*/ 197821 w 503603"/>
                <a:gd name="connsiteY3" fmla="*/ 453790 h 503563"/>
                <a:gd name="connsiteX4" fmla="*/ 243251 w 503603"/>
                <a:gd name="connsiteY4" fmla="*/ 503517 h 503563"/>
                <a:gd name="connsiteX5" fmla="*/ 245437 w 503603"/>
                <a:gd name="connsiteY5" fmla="*/ 503563 h 503563"/>
                <a:gd name="connsiteX6" fmla="*/ 292978 w 503603"/>
                <a:gd name="connsiteY6" fmla="*/ 458087 h 503563"/>
                <a:gd name="connsiteX7" fmla="*/ 281032 w 503603"/>
                <a:gd name="connsiteY7" fmla="*/ 276929 h 503563"/>
                <a:gd name="connsiteX8" fmla="*/ 430616 w 503603"/>
                <a:gd name="connsiteY8" fmla="*/ 299036 h 503563"/>
                <a:gd name="connsiteX9" fmla="*/ 496286 w 503603"/>
                <a:gd name="connsiteY9" fmla="*/ 284079 h 503563"/>
                <a:gd name="connsiteX10" fmla="*/ 481329 w 503603"/>
                <a:gd name="connsiteY10" fmla="*/ 218409 h 503563"/>
                <a:gd name="connsiteX11" fmla="*/ 305479 w 503603"/>
                <a:gd name="connsiteY11" fmla="*/ 179319 h 503563"/>
                <a:gd name="connsiteX12" fmla="*/ 395637 w 503603"/>
                <a:gd name="connsiteY12" fmla="*/ 86305 h 503563"/>
                <a:gd name="connsiteX13" fmla="*/ 406543 w 503603"/>
                <a:gd name="connsiteY13" fmla="*/ 19863 h 503563"/>
                <a:gd name="connsiteX14" fmla="*/ 340082 w 503603"/>
                <a:gd name="connsiteY14" fmla="*/ 8933 h 503563"/>
                <a:gd name="connsiteX15" fmla="*/ 228148 w 503603"/>
                <a:gd name="connsiteY15" fmla="*/ 123621 h 503563"/>
                <a:gd name="connsiteX16" fmla="*/ 168576 w 503603"/>
                <a:gd name="connsiteY16" fmla="*/ 42019 h 503563"/>
                <a:gd name="connsiteX17" fmla="*/ 101162 w 503603"/>
                <a:gd name="connsiteY17" fmla="*/ 46121 h 503563"/>
                <a:gd name="connsiteX18" fmla="*/ 105241 w 503603"/>
                <a:gd name="connsiteY18" fmla="*/ 113159 h 503563"/>
                <a:gd name="connsiteX19" fmla="*/ 155414 w 503603"/>
                <a:gd name="connsiteY19" fmla="*/ 190824 h 503563"/>
                <a:gd name="connsiteX20" fmla="*/ 162186 w 503603"/>
                <a:gd name="connsiteY20" fmla="*/ 206837 h 503563"/>
                <a:gd name="connsiteX21" fmla="*/ 24590 w 503603"/>
                <a:gd name="connsiteY21" fmla="*/ 264099 h 503563"/>
                <a:gd name="connsiteX22" fmla="*/ 5954 w 503603"/>
                <a:gd name="connsiteY22" fmla="*/ 328825 h 503563"/>
                <a:gd name="connsiteX23" fmla="*/ 47677 w 503603"/>
                <a:gd name="connsiteY23" fmla="*/ 353414 h 50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3603" h="503563">
                  <a:moveTo>
                    <a:pt x="47677" y="353414"/>
                  </a:moveTo>
                  <a:cubicBezTo>
                    <a:pt x="55471" y="353414"/>
                    <a:pt x="63373" y="351498"/>
                    <a:pt x="70680" y="347461"/>
                  </a:cubicBezTo>
                  <a:cubicBezTo>
                    <a:pt x="95374" y="333804"/>
                    <a:pt x="138475" y="313944"/>
                    <a:pt x="188116" y="298251"/>
                  </a:cubicBezTo>
                  <a:cubicBezTo>
                    <a:pt x="196047" y="340946"/>
                    <a:pt x="200591" y="392544"/>
                    <a:pt x="197821" y="453790"/>
                  </a:cubicBezTo>
                  <a:cubicBezTo>
                    <a:pt x="196635" y="480062"/>
                    <a:pt x="216973" y="502326"/>
                    <a:pt x="243251" y="503517"/>
                  </a:cubicBezTo>
                  <a:cubicBezTo>
                    <a:pt x="243981" y="503549"/>
                    <a:pt x="244711" y="503563"/>
                    <a:pt x="245437" y="503563"/>
                  </a:cubicBezTo>
                  <a:cubicBezTo>
                    <a:pt x="270747" y="503563"/>
                    <a:pt x="291820" y="483630"/>
                    <a:pt x="292978" y="458087"/>
                  </a:cubicBezTo>
                  <a:cubicBezTo>
                    <a:pt x="296146" y="387997"/>
                    <a:pt x="290873" y="327941"/>
                    <a:pt x="281032" y="276929"/>
                  </a:cubicBezTo>
                  <a:cubicBezTo>
                    <a:pt x="335617" y="269703"/>
                    <a:pt x="389721" y="273306"/>
                    <a:pt x="430616" y="299036"/>
                  </a:cubicBezTo>
                  <a:cubicBezTo>
                    <a:pt x="452889" y="313031"/>
                    <a:pt x="482283" y="306343"/>
                    <a:pt x="496286" y="284079"/>
                  </a:cubicBezTo>
                  <a:cubicBezTo>
                    <a:pt x="510290" y="261815"/>
                    <a:pt x="503593" y="232412"/>
                    <a:pt x="481329" y="218409"/>
                  </a:cubicBezTo>
                  <a:cubicBezTo>
                    <a:pt x="428539" y="185208"/>
                    <a:pt x="366517" y="176002"/>
                    <a:pt x="305479" y="179319"/>
                  </a:cubicBezTo>
                  <a:cubicBezTo>
                    <a:pt x="332773" y="137627"/>
                    <a:pt x="375466" y="100883"/>
                    <a:pt x="395637" y="86305"/>
                  </a:cubicBezTo>
                  <a:cubicBezTo>
                    <a:pt x="416984" y="70962"/>
                    <a:pt x="421868" y="41224"/>
                    <a:pt x="406543" y="19863"/>
                  </a:cubicBezTo>
                  <a:cubicBezTo>
                    <a:pt x="391204" y="-1504"/>
                    <a:pt x="361467" y="-6401"/>
                    <a:pt x="340082" y="8933"/>
                  </a:cubicBezTo>
                  <a:cubicBezTo>
                    <a:pt x="330435" y="15857"/>
                    <a:pt x="270491" y="60300"/>
                    <a:pt x="228148" y="123621"/>
                  </a:cubicBezTo>
                  <a:cubicBezTo>
                    <a:pt x="199201" y="69776"/>
                    <a:pt x="171106" y="44245"/>
                    <a:pt x="168576" y="42019"/>
                  </a:cubicBezTo>
                  <a:cubicBezTo>
                    <a:pt x="148833" y="24639"/>
                    <a:pt x="118542" y="26383"/>
                    <a:pt x="101162" y="46121"/>
                  </a:cubicBezTo>
                  <a:cubicBezTo>
                    <a:pt x="83781" y="65864"/>
                    <a:pt x="85498" y="95779"/>
                    <a:pt x="105241" y="113159"/>
                  </a:cubicBezTo>
                  <a:cubicBezTo>
                    <a:pt x="105501" y="113396"/>
                    <a:pt x="131281" y="137520"/>
                    <a:pt x="155414" y="190824"/>
                  </a:cubicBezTo>
                  <a:cubicBezTo>
                    <a:pt x="157652" y="195768"/>
                    <a:pt x="159920" y="201173"/>
                    <a:pt x="162186" y="206837"/>
                  </a:cubicBezTo>
                  <a:cubicBezTo>
                    <a:pt x="86020" y="230641"/>
                    <a:pt x="29688" y="261282"/>
                    <a:pt x="24590" y="264099"/>
                  </a:cubicBezTo>
                  <a:cubicBezTo>
                    <a:pt x="1572" y="276828"/>
                    <a:pt x="-6771" y="305803"/>
                    <a:pt x="5954" y="328825"/>
                  </a:cubicBezTo>
                  <a:cubicBezTo>
                    <a:pt x="14646" y="344540"/>
                    <a:pt x="30906" y="353414"/>
                    <a:pt x="47677" y="353414"/>
                  </a:cubicBezTo>
                  <a:close/>
                </a:path>
              </a:pathLst>
            </a:custGeom>
            <a:solidFill>
              <a:srgbClr val="F9D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7908977" y="2114291"/>
              <a:ext cx="479396" cy="499726"/>
            </a:xfrm>
            <a:custGeom>
              <a:avLst/>
              <a:gdLst>
                <a:gd name="connsiteX0" fmla="*/ 64098 w 479396"/>
                <a:gd name="connsiteY0" fmla="*/ 309589 h 499726"/>
                <a:gd name="connsiteX1" fmla="*/ 173048 w 479396"/>
                <a:gd name="connsiteY1" fmla="*/ 304451 h 499726"/>
                <a:gd name="connsiteX2" fmla="*/ 157944 w 479396"/>
                <a:gd name="connsiteY2" fmla="*/ 452548 h 499726"/>
                <a:gd name="connsiteX3" fmla="*/ 205559 w 479396"/>
                <a:gd name="connsiteY3" fmla="*/ 499726 h 499726"/>
                <a:gd name="connsiteX4" fmla="*/ 205945 w 479396"/>
                <a:gd name="connsiteY4" fmla="*/ 499726 h 499726"/>
                <a:gd name="connsiteX5" fmla="*/ 253194 w 479396"/>
                <a:gd name="connsiteY5" fmla="*/ 451748 h 499726"/>
                <a:gd name="connsiteX6" fmla="*/ 265985 w 479396"/>
                <a:gd name="connsiteY6" fmla="*/ 325014 h 499726"/>
                <a:gd name="connsiteX7" fmla="*/ 407226 w 479396"/>
                <a:gd name="connsiteY7" fmla="*/ 390496 h 499726"/>
                <a:gd name="connsiteX8" fmla="*/ 431718 w 479396"/>
                <a:gd name="connsiteY8" fmla="*/ 397314 h 499726"/>
                <a:gd name="connsiteX9" fmla="*/ 472580 w 479396"/>
                <a:gd name="connsiteY9" fmla="*/ 374217 h 499726"/>
                <a:gd name="connsiteX10" fmla="*/ 456302 w 479396"/>
                <a:gd name="connsiteY10" fmla="*/ 308863 h 499726"/>
                <a:gd name="connsiteX11" fmla="*/ 291468 w 479396"/>
                <a:gd name="connsiteY11" fmla="*/ 233188 h 499726"/>
                <a:gd name="connsiteX12" fmla="*/ 381949 w 479396"/>
                <a:gd name="connsiteY12" fmla="*/ 112103 h 499726"/>
                <a:gd name="connsiteX13" fmla="*/ 400055 w 479396"/>
                <a:gd name="connsiteY13" fmla="*/ 47228 h 499726"/>
                <a:gd name="connsiteX14" fmla="*/ 335179 w 479396"/>
                <a:gd name="connsiteY14" fmla="*/ 29122 h 499726"/>
                <a:gd name="connsiteX15" fmla="*/ 217092 w 479396"/>
                <a:gd name="connsiteY15" fmla="*/ 165164 h 499726"/>
                <a:gd name="connsiteX16" fmla="*/ 178212 w 479396"/>
                <a:gd name="connsiteY16" fmla="*/ 41601 h 499726"/>
                <a:gd name="connsiteX17" fmla="*/ 124978 w 479396"/>
                <a:gd name="connsiteY17" fmla="*/ 389 h 499726"/>
                <a:gd name="connsiteX18" fmla="*/ 83725 w 479396"/>
                <a:gd name="connsiteY18" fmla="*/ 53628 h 499726"/>
                <a:gd name="connsiteX19" fmla="*/ 131301 w 479396"/>
                <a:gd name="connsiteY19" fmla="*/ 206662 h 499726"/>
                <a:gd name="connsiteX20" fmla="*/ 31179 w 479396"/>
                <a:gd name="connsiteY20" fmla="*/ 220208 h 499726"/>
                <a:gd name="connsiteX21" fmla="*/ 2949 w 479396"/>
                <a:gd name="connsiteY21" fmla="*/ 281358 h 499726"/>
                <a:gd name="connsiteX22" fmla="*/ 64098 w 479396"/>
                <a:gd name="connsiteY22" fmla="*/ 309589 h 49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9396" h="499726">
                  <a:moveTo>
                    <a:pt x="64098" y="309589"/>
                  </a:moveTo>
                  <a:cubicBezTo>
                    <a:pt x="64799" y="309332"/>
                    <a:pt x="104221" y="296520"/>
                    <a:pt x="173048" y="304451"/>
                  </a:cubicBezTo>
                  <a:cubicBezTo>
                    <a:pt x="157759" y="382690"/>
                    <a:pt x="157892" y="446728"/>
                    <a:pt x="157944" y="452548"/>
                  </a:cubicBezTo>
                  <a:cubicBezTo>
                    <a:pt x="158181" y="478704"/>
                    <a:pt x="179454" y="499726"/>
                    <a:pt x="205559" y="499726"/>
                  </a:cubicBezTo>
                  <a:cubicBezTo>
                    <a:pt x="205690" y="499726"/>
                    <a:pt x="205820" y="499726"/>
                    <a:pt x="205945" y="499726"/>
                  </a:cubicBezTo>
                  <a:cubicBezTo>
                    <a:pt x="232228" y="499517"/>
                    <a:pt x="253375" y="478030"/>
                    <a:pt x="253194" y="451748"/>
                  </a:cubicBezTo>
                  <a:cubicBezTo>
                    <a:pt x="252997" y="423507"/>
                    <a:pt x="256120" y="376139"/>
                    <a:pt x="265985" y="325014"/>
                  </a:cubicBezTo>
                  <a:cubicBezTo>
                    <a:pt x="307817" y="338497"/>
                    <a:pt x="355201" y="359218"/>
                    <a:pt x="407226" y="390496"/>
                  </a:cubicBezTo>
                  <a:cubicBezTo>
                    <a:pt x="414905" y="395114"/>
                    <a:pt x="423365" y="397314"/>
                    <a:pt x="431718" y="397314"/>
                  </a:cubicBezTo>
                  <a:cubicBezTo>
                    <a:pt x="447880" y="397309"/>
                    <a:pt x="463646" y="389077"/>
                    <a:pt x="472580" y="374217"/>
                  </a:cubicBezTo>
                  <a:cubicBezTo>
                    <a:pt x="486133" y="351675"/>
                    <a:pt x="478845" y="322416"/>
                    <a:pt x="456302" y="308863"/>
                  </a:cubicBezTo>
                  <a:cubicBezTo>
                    <a:pt x="396238" y="272753"/>
                    <a:pt x="340971" y="248818"/>
                    <a:pt x="291468" y="233188"/>
                  </a:cubicBezTo>
                  <a:cubicBezTo>
                    <a:pt x="311097" y="181669"/>
                    <a:pt x="339978" y="135757"/>
                    <a:pt x="381949" y="112103"/>
                  </a:cubicBezTo>
                  <a:cubicBezTo>
                    <a:pt x="404859" y="99188"/>
                    <a:pt x="412965" y="70143"/>
                    <a:pt x="400055" y="47228"/>
                  </a:cubicBezTo>
                  <a:cubicBezTo>
                    <a:pt x="387139" y="24313"/>
                    <a:pt x="358085" y="16221"/>
                    <a:pt x="335179" y="29122"/>
                  </a:cubicBezTo>
                  <a:cubicBezTo>
                    <a:pt x="280851" y="59742"/>
                    <a:pt x="243230" y="109905"/>
                    <a:pt x="217092" y="165164"/>
                  </a:cubicBezTo>
                  <a:cubicBezTo>
                    <a:pt x="193422" y="121314"/>
                    <a:pt x="181432" y="66280"/>
                    <a:pt x="178212" y="41601"/>
                  </a:cubicBezTo>
                  <a:cubicBezTo>
                    <a:pt x="174882" y="15523"/>
                    <a:pt x="151000" y="-2946"/>
                    <a:pt x="124978" y="389"/>
                  </a:cubicBezTo>
                  <a:cubicBezTo>
                    <a:pt x="98882" y="3701"/>
                    <a:pt x="80414" y="27536"/>
                    <a:pt x="83725" y="53628"/>
                  </a:cubicBezTo>
                  <a:cubicBezTo>
                    <a:pt x="85222" y="65410"/>
                    <a:pt x="95771" y="139281"/>
                    <a:pt x="131301" y="206662"/>
                  </a:cubicBezTo>
                  <a:cubicBezTo>
                    <a:pt x="70168" y="206488"/>
                    <a:pt x="34341" y="219043"/>
                    <a:pt x="31179" y="220208"/>
                  </a:cubicBezTo>
                  <a:cubicBezTo>
                    <a:pt x="6497" y="229301"/>
                    <a:pt x="-6144" y="256676"/>
                    <a:pt x="2949" y="281358"/>
                  </a:cubicBezTo>
                  <a:cubicBezTo>
                    <a:pt x="12041" y="306036"/>
                    <a:pt x="39411" y="318672"/>
                    <a:pt x="64098" y="309589"/>
                  </a:cubicBezTo>
                  <a:close/>
                </a:path>
              </a:pathLst>
            </a:custGeom>
            <a:solidFill>
              <a:srgbClr val="F9D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4648191" y="1822779"/>
              <a:ext cx="519495" cy="459244"/>
            </a:xfrm>
            <a:custGeom>
              <a:avLst/>
              <a:gdLst>
                <a:gd name="connsiteX0" fmla="*/ 47638 w 519495"/>
                <a:gd name="connsiteY0" fmla="*/ 339326 h 459244"/>
                <a:gd name="connsiteX1" fmla="*/ 63711 w 519495"/>
                <a:gd name="connsiteY1" fmla="*/ 336517 h 459244"/>
                <a:gd name="connsiteX2" fmla="*/ 226622 w 519495"/>
                <a:gd name="connsiteY2" fmla="*/ 256776 h 459244"/>
                <a:gd name="connsiteX3" fmla="*/ 263118 w 519495"/>
                <a:gd name="connsiteY3" fmla="*/ 403457 h 459244"/>
                <a:gd name="connsiteX4" fmla="*/ 301888 w 519495"/>
                <a:gd name="connsiteY4" fmla="*/ 458533 h 459244"/>
                <a:gd name="connsiteX5" fmla="*/ 310096 w 519495"/>
                <a:gd name="connsiteY5" fmla="*/ 459244 h 459244"/>
                <a:gd name="connsiteX6" fmla="*/ 356963 w 519495"/>
                <a:gd name="connsiteY6" fmla="*/ 419763 h 459244"/>
                <a:gd name="connsiteX7" fmla="*/ 326366 w 519495"/>
                <a:gd name="connsiteY7" fmla="*/ 242254 h 459244"/>
                <a:gd name="connsiteX8" fmla="*/ 446665 w 519495"/>
                <a:gd name="connsiteY8" fmla="*/ 290352 h 459244"/>
                <a:gd name="connsiteX9" fmla="*/ 471817 w 519495"/>
                <a:gd name="connsiteY9" fmla="*/ 297566 h 459244"/>
                <a:gd name="connsiteX10" fmla="*/ 512242 w 519495"/>
                <a:gd name="connsiteY10" fmla="*/ 275191 h 459244"/>
                <a:gd name="connsiteX11" fmla="*/ 497118 w 519495"/>
                <a:gd name="connsiteY11" fmla="*/ 209557 h 459244"/>
                <a:gd name="connsiteX12" fmla="*/ 348524 w 519495"/>
                <a:gd name="connsiteY12" fmla="*/ 149543 h 459244"/>
                <a:gd name="connsiteX13" fmla="*/ 401393 w 519495"/>
                <a:gd name="connsiteY13" fmla="*/ 63459 h 459244"/>
                <a:gd name="connsiteX14" fmla="*/ 372000 w 519495"/>
                <a:gd name="connsiteY14" fmla="*/ 2649 h 459244"/>
                <a:gd name="connsiteX15" fmla="*/ 311534 w 519495"/>
                <a:gd name="connsiteY15" fmla="*/ 31880 h 459244"/>
                <a:gd name="connsiteX16" fmla="*/ 246711 w 519495"/>
                <a:gd name="connsiteY16" fmla="*/ 120391 h 459244"/>
                <a:gd name="connsiteX17" fmla="*/ 141270 w 519495"/>
                <a:gd name="connsiteY17" fmla="*/ 14574 h 459244"/>
                <a:gd name="connsiteX18" fmla="*/ 74367 w 519495"/>
                <a:gd name="connsiteY18" fmla="*/ 21885 h 459244"/>
                <a:gd name="connsiteX19" fmla="*/ 81617 w 519495"/>
                <a:gd name="connsiteY19" fmla="*/ 88830 h 459244"/>
                <a:gd name="connsiteX20" fmla="*/ 171835 w 519495"/>
                <a:gd name="connsiteY20" fmla="*/ 179163 h 459244"/>
                <a:gd name="connsiteX21" fmla="*/ 31565 w 519495"/>
                <a:gd name="connsiteY21" fmla="*/ 246857 h 459244"/>
                <a:gd name="connsiteX22" fmla="*/ 2808 w 519495"/>
                <a:gd name="connsiteY22" fmla="*/ 307761 h 459244"/>
                <a:gd name="connsiteX23" fmla="*/ 47638 w 519495"/>
                <a:gd name="connsiteY23" fmla="*/ 339326 h 45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9495" h="459244">
                  <a:moveTo>
                    <a:pt x="47638" y="339326"/>
                  </a:moveTo>
                  <a:cubicBezTo>
                    <a:pt x="52973" y="339326"/>
                    <a:pt x="58405" y="338419"/>
                    <a:pt x="63711" y="336517"/>
                  </a:cubicBezTo>
                  <a:cubicBezTo>
                    <a:pt x="129683" y="312862"/>
                    <a:pt x="183191" y="285215"/>
                    <a:pt x="226622" y="256776"/>
                  </a:cubicBezTo>
                  <a:cubicBezTo>
                    <a:pt x="254091" y="304577"/>
                    <a:pt x="271364" y="355993"/>
                    <a:pt x="263118" y="403457"/>
                  </a:cubicBezTo>
                  <a:cubicBezTo>
                    <a:pt x="258616" y="429372"/>
                    <a:pt x="275973" y="454031"/>
                    <a:pt x="301888" y="458533"/>
                  </a:cubicBezTo>
                  <a:cubicBezTo>
                    <a:pt x="304650" y="459012"/>
                    <a:pt x="307390" y="459244"/>
                    <a:pt x="310096" y="459244"/>
                  </a:cubicBezTo>
                  <a:cubicBezTo>
                    <a:pt x="332821" y="459244"/>
                    <a:pt x="352940" y="442915"/>
                    <a:pt x="356963" y="419763"/>
                  </a:cubicBezTo>
                  <a:cubicBezTo>
                    <a:pt x="367635" y="358326"/>
                    <a:pt x="352607" y="297458"/>
                    <a:pt x="326366" y="242254"/>
                  </a:cubicBezTo>
                  <a:cubicBezTo>
                    <a:pt x="375313" y="251684"/>
                    <a:pt x="425537" y="277229"/>
                    <a:pt x="446665" y="290352"/>
                  </a:cubicBezTo>
                  <a:cubicBezTo>
                    <a:pt x="454506" y="295236"/>
                    <a:pt x="463213" y="297566"/>
                    <a:pt x="471817" y="297566"/>
                  </a:cubicBezTo>
                  <a:cubicBezTo>
                    <a:pt x="487686" y="297566"/>
                    <a:pt x="503206" y="289636"/>
                    <a:pt x="512242" y="275191"/>
                  </a:cubicBezTo>
                  <a:cubicBezTo>
                    <a:pt x="526190" y="252890"/>
                    <a:pt x="519419" y="223505"/>
                    <a:pt x="497118" y="209557"/>
                  </a:cubicBezTo>
                  <a:cubicBezTo>
                    <a:pt x="487050" y="203265"/>
                    <a:pt x="423180" y="164674"/>
                    <a:pt x="348524" y="149543"/>
                  </a:cubicBezTo>
                  <a:cubicBezTo>
                    <a:pt x="387341" y="102324"/>
                    <a:pt x="400293" y="66643"/>
                    <a:pt x="401393" y="63459"/>
                  </a:cubicBezTo>
                  <a:cubicBezTo>
                    <a:pt x="409974" y="38596"/>
                    <a:pt x="396863" y="11230"/>
                    <a:pt x="372000" y="2649"/>
                  </a:cubicBezTo>
                  <a:cubicBezTo>
                    <a:pt x="347122" y="-5936"/>
                    <a:pt x="320110" y="7012"/>
                    <a:pt x="311534" y="31880"/>
                  </a:cubicBezTo>
                  <a:cubicBezTo>
                    <a:pt x="310457" y="34777"/>
                    <a:pt x="295577" y="72976"/>
                    <a:pt x="246711" y="120391"/>
                  </a:cubicBezTo>
                  <a:cubicBezTo>
                    <a:pt x="195692" y="58819"/>
                    <a:pt x="145820" y="18225"/>
                    <a:pt x="141270" y="14574"/>
                  </a:cubicBezTo>
                  <a:cubicBezTo>
                    <a:pt x="120778" y="-1886"/>
                    <a:pt x="90845" y="1403"/>
                    <a:pt x="74367" y="21885"/>
                  </a:cubicBezTo>
                  <a:cubicBezTo>
                    <a:pt x="57898" y="42368"/>
                    <a:pt x="61149" y="72338"/>
                    <a:pt x="81617" y="88830"/>
                  </a:cubicBezTo>
                  <a:cubicBezTo>
                    <a:pt x="103647" y="106582"/>
                    <a:pt x="138435" y="139067"/>
                    <a:pt x="171835" y="179163"/>
                  </a:cubicBezTo>
                  <a:cubicBezTo>
                    <a:pt x="134958" y="202844"/>
                    <a:pt x="88902" y="226298"/>
                    <a:pt x="31565" y="246857"/>
                  </a:cubicBezTo>
                  <a:cubicBezTo>
                    <a:pt x="6803" y="255736"/>
                    <a:pt x="-6070" y="283004"/>
                    <a:pt x="2808" y="307761"/>
                  </a:cubicBezTo>
                  <a:cubicBezTo>
                    <a:pt x="9780" y="327211"/>
                    <a:pt x="28100" y="339326"/>
                    <a:pt x="47638" y="339326"/>
                  </a:cubicBezTo>
                  <a:close/>
                </a:path>
              </a:pathLst>
            </a:custGeom>
            <a:solidFill>
              <a:srgbClr val="F9D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3851347" y="1450863"/>
              <a:ext cx="519495" cy="459242"/>
            </a:xfrm>
            <a:custGeom>
              <a:avLst/>
              <a:gdLst>
                <a:gd name="connsiteX0" fmla="*/ 47638 w 519495"/>
                <a:gd name="connsiteY0" fmla="*/ 339324 h 459242"/>
                <a:gd name="connsiteX1" fmla="*/ 63711 w 519495"/>
                <a:gd name="connsiteY1" fmla="*/ 336515 h 459242"/>
                <a:gd name="connsiteX2" fmla="*/ 226624 w 519495"/>
                <a:gd name="connsiteY2" fmla="*/ 256774 h 459242"/>
                <a:gd name="connsiteX3" fmla="*/ 263118 w 519495"/>
                <a:gd name="connsiteY3" fmla="*/ 403460 h 459242"/>
                <a:gd name="connsiteX4" fmla="*/ 301888 w 519495"/>
                <a:gd name="connsiteY4" fmla="*/ 458531 h 459242"/>
                <a:gd name="connsiteX5" fmla="*/ 310096 w 519495"/>
                <a:gd name="connsiteY5" fmla="*/ 459243 h 459242"/>
                <a:gd name="connsiteX6" fmla="*/ 356963 w 519495"/>
                <a:gd name="connsiteY6" fmla="*/ 419757 h 459242"/>
                <a:gd name="connsiteX7" fmla="*/ 326362 w 519495"/>
                <a:gd name="connsiteY7" fmla="*/ 242236 h 459242"/>
                <a:gd name="connsiteX8" fmla="*/ 446637 w 519495"/>
                <a:gd name="connsiteY8" fmla="*/ 290327 h 459242"/>
                <a:gd name="connsiteX9" fmla="*/ 471817 w 519495"/>
                <a:gd name="connsiteY9" fmla="*/ 297564 h 459242"/>
                <a:gd name="connsiteX10" fmla="*/ 512242 w 519495"/>
                <a:gd name="connsiteY10" fmla="*/ 275189 h 459242"/>
                <a:gd name="connsiteX11" fmla="*/ 497118 w 519495"/>
                <a:gd name="connsiteY11" fmla="*/ 209556 h 459242"/>
                <a:gd name="connsiteX12" fmla="*/ 348521 w 519495"/>
                <a:gd name="connsiteY12" fmla="*/ 149549 h 459242"/>
                <a:gd name="connsiteX13" fmla="*/ 401398 w 519495"/>
                <a:gd name="connsiteY13" fmla="*/ 63458 h 459242"/>
                <a:gd name="connsiteX14" fmla="*/ 372004 w 519495"/>
                <a:gd name="connsiteY14" fmla="*/ 2647 h 459242"/>
                <a:gd name="connsiteX15" fmla="*/ 311538 w 519495"/>
                <a:gd name="connsiteY15" fmla="*/ 31873 h 459242"/>
                <a:gd name="connsiteX16" fmla="*/ 246714 w 519495"/>
                <a:gd name="connsiteY16" fmla="*/ 120387 h 459242"/>
                <a:gd name="connsiteX17" fmla="*/ 141274 w 519495"/>
                <a:gd name="connsiteY17" fmla="*/ 14572 h 459242"/>
                <a:gd name="connsiteX18" fmla="*/ 74371 w 519495"/>
                <a:gd name="connsiteY18" fmla="*/ 21883 h 459242"/>
                <a:gd name="connsiteX19" fmla="*/ 81622 w 519495"/>
                <a:gd name="connsiteY19" fmla="*/ 88828 h 459242"/>
                <a:gd name="connsiteX20" fmla="*/ 171838 w 519495"/>
                <a:gd name="connsiteY20" fmla="*/ 179160 h 459242"/>
                <a:gd name="connsiteX21" fmla="*/ 31565 w 519495"/>
                <a:gd name="connsiteY21" fmla="*/ 246856 h 459242"/>
                <a:gd name="connsiteX22" fmla="*/ 2808 w 519495"/>
                <a:gd name="connsiteY22" fmla="*/ 307759 h 459242"/>
                <a:gd name="connsiteX23" fmla="*/ 47638 w 519495"/>
                <a:gd name="connsiteY23" fmla="*/ 339324 h 45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9495" h="459242">
                  <a:moveTo>
                    <a:pt x="47638" y="339324"/>
                  </a:moveTo>
                  <a:cubicBezTo>
                    <a:pt x="52973" y="339324"/>
                    <a:pt x="58405" y="338417"/>
                    <a:pt x="63711" y="336515"/>
                  </a:cubicBezTo>
                  <a:cubicBezTo>
                    <a:pt x="129684" y="312859"/>
                    <a:pt x="183193" y="285213"/>
                    <a:pt x="226624" y="256774"/>
                  </a:cubicBezTo>
                  <a:cubicBezTo>
                    <a:pt x="254092" y="304575"/>
                    <a:pt x="271364" y="355993"/>
                    <a:pt x="263118" y="403460"/>
                  </a:cubicBezTo>
                  <a:cubicBezTo>
                    <a:pt x="258616" y="429370"/>
                    <a:pt x="275978" y="454029"/>
                    <a:pt x="301888" y="458531"/>
                  </a:cubicBezTo>
                  <a:cubicBezTo>
                    <a:pt x="304650" y="459010"/>
                    <a:pt x="307390" y="459243"/>
                    <a:pt x="310096" y="459243"/>
                  </a:cubicBezTo>
                  <a:cubicBezTo>
                    <a:pt x="332821" y="459243"/>
                    <a:pt x="352940" y="442913"/>
                    <a:pt x="356963" y="419757"/>
                  </a:cubicBezTo>
                  <a:cubicBezTo>
                    <a:pt x="367636" y="358315"/>
                    <a:pt x="352605" y="297443"/>
                    <a:pt x="326362" y="242236"/>
                  </a:cubicBezTo>
                  <a:cubicBezTo>
                    <a:pt x="375297" y="251657"/>
                    <a:pt x="425489" y="277201"/>
                    <a:pt x="446637" y="290327"/>
                  </a:cubicBezTo>
                  <a:cubicBezTo>
                    <a:pt x="454483" y="295229"/>
                    <a:pt x="463203" y="297564"/>
                    <a:pt x="471817" y="297564"/>
                  </a:cubicBezTo>
                  <a:cubicBezTo>
                    <a:pt x="487686" y="297564"/>
                    <a:pt x="503206" y="289634"/>
                    <a:pt x="512242" y="275189"/>
                  </a:cubicBezTo>
                  <a:cubicBezTo>
                    <a:pt x="526190" y="252892"/>
                    <a:pt x="519419" y="223508"/>
                    <a:pt x="497118" y="209556"/>
                  </a:cubicBezTo>
                  <a:cubicBezTo>
                    <a:pt x="487051" y="203260"/>
                    <a:pt x="423172" y="164681"/>
                    <a:pt x="348521" y="149549"/>
                  </a:cubicBezTo>
                  <a:cubicBezTo>
                    <a:pt x="387343" y="102328"/>
                    <a:pt x="400297" y="66644"/>
                    <a:pt x="401398" y="63458"/>
                  </a:cubicBezTo>
                  <a:cubicBezTo>
                    <a:pt x="409979" y="38594"/>
                    <a:pt x="396868" y="11228"/>
                    <a:pt x="372004" y="2647"/>
                  </a:cubicBezTo>
                  <a:cubicBezTo>
                    <a:pt x="347136" y="-5934"/>
                    <a:pt x="320119" y="7010"/>
                    <a:pt x="311538" y="31873"/>
                  </a:cubicBezTo>
                  <a:cubicBezTo>
                    <a:pt x="310462" y="34773"/>
                    <a:pt x="295581" y="72973"/>
                    <a:pt x="246714" y="120387"/>
                  </a:cubicBezTo>
                  <a:cubicBezTo>
                    <a:pt x="195697" y="58817"/>
                    <a:pt x="145825" y="18223"/>
                    <a:pt x="141274" y="14572"/>
                  </a:cubicBezTo>
                  <a:cubicBezTo>
                    <a:pt x="120778" y="-1887"/>
                    <a:pt x="90849" y="1401"/>
                    <a:pt x="74371" y="21883"/>
                  </a:cubicBezTo>
                  <a:cubicBezTo>
                    <a:pt x="57903" y="42366"/>
                    <a:pt x="61153" y="72336"/>
                    <a:pt x="81622" y="88828"/>
                  </a:cubicBezTo>
                  <a:cubicBezTo>
                    <a:pt x="103652" y="106580"/>
                    <a:pt x="138439" y="139065"/>
                    <a:pt x="171838" y="179160"/>
                  </a:cubicBezTo>
                  <a:cubicBezTo>
                    <a:pt x="134959" y="202841"/>
                    <a:pt x="88904" y="226295"/>
                    <a:pt x="31565" y="246856"/>
                  </a:cubicBezTo>
                  <a:cubicBezTo>
                    <a:pt x="6803" y="255734"/>
                    <a:pt x="-6070" y="283002"/>
                    <a:pt x="2808" y="307759"/>
                  </a:cubicBezTo>
                  <a:cubicBezTo>
                    <a:pt x="9780" y="327209"/>
                    <a:pt x="28100" y="339324"/>
                    <a:pt x="47638" y="339324"/>
                  </a:cubicBezTo>
                  <a:close/>
                </a:path>
              </a:pathLst>
            </a:custGeom>
            <a:solidFill>
              <a:srgbClr val="F9D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7988599" y="6301906"/>
            <a:ext cx="410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EF3E1"/>
                </a:solidFill>
                <a:latin typeface="Jumble" panose="02000503000000020004" pitchFamily="2" charset="0"/>
              </a:rPr>
              <a:t>Presented by Li Pan</a:t>
            </a:r>
            <a:endParaRPr lang="zh-CN" altLang="en-US" sz="3200" dirty="0">
              <a:solidFill>
                <a:srgbClr val="FEF3E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D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 1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BD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5" name="组合 114"/>
          <p:cNvGrpSpPr/>
          <p:nvPr/>
        </p:nvGrpSpPr>
        <p:grpSpPr>
          <a:xfrm>
            <a:off x="2656993" y="491782"/>
            <a:ext cx="6664819" cy="5754313"/>
            <a:chOff x="2709220" y="849215"/>
            <a:chExt cx="6664819" cy="5754313"/>
          </a:xfrm>
        </p:grpSpPr>
        <p:sp>
          <p:nvSpPr>
            <p:cNvPr id="55" name="任意多边形: 形状 54"/>
            <p:cNvSpPr/>
            <p:nvPr/>
          </p:nvSpPr>
          <p:spPr>
            <a:xfrm>
              <a:off x="5279435" y="1577934"/>
              <a:ext cx="1633131" cy="1074108"/>
            </a:xfrm>
            <a:custGeom>
              <a:avLst/>
              <a:gdLst>
                <a:gd name="connsiteX0" fmla="*/ 719600 w 5207413"/>
                <a:gd name="connsiteY0" fmla="*/ 1639508 h 3424910"/>
                <a:gd name="connsiteX1" fmla="*/ 771408 w 5207413"/>
                <a:gd name="connsiteY1" fmla="*/ 1445230 h 3424910"/>
                <a:gd name="connsiteX2" fmla="*/ 985113 w 5207413"/>
                <a:gd name="connsiteY2" fmla="*/ 1490562 h 3424910"/>
                <a:gd name="connsiteX3" fmla="*/ 1088728 w 5207413"/>
                <a:gd name="connsiteY3" fmla="*/ 1451706 h 3424910"/>
                <a:gd name="connsiteX4" fmla="*/ 907402 w 5207413"/>
                <a:gd name="connsiteY4" fmla="*/ 1361043 h 3424910"/>
                <a:gd name="connsiteX5" fmla="*/ 706648 w 5207413"/>
                <a:gd name="connsiteY5" fmla="*/ 1380471 h 3424910"/>
                <a:gd name="connsiteX6" fmla="*/ 622461 w 5207413"/>
                <a:gd name="connsiteY6" fmla="*/ 1723695 h 3424910"/>
                <a:gd name="connsiteX7" fmla="*/ 719600 w 5207413"/>
                <a:gd name="connsiteY7" fmla="*/ 1639508 h 3424910"/>
                <a:gd name="connsiteX8" fmla="*/ 719600 w 5207413"/>
                <a:gd name="connsiteY8" fmla="*/ 1639508 h 3424910"/>
                <a:gd name="connsiteX9" fmla="*/ 518847 w 5207413"/>
                <a:gd name="connsiteY9" fmla="*/ 2539661 h 3424910"/>
                <a:gd name="connsiteX10" fmla="*/ 745504 w 5207413"/>
                <a:gd name="connsiteY10" fmla="*/ 2753366 h 3424910"/>
                <a:gd name="connsiteX11" fmla="*/ 706648 w 5207413"/>
                <a:gd name="connsiteY11" fmla="*/ 2753366 h 3424910"/>
                <a:gd name="connsiteX12" fmla="*/ 518847 w 5207413"/>
                <a:gd name="connsiteY12" fmla="*/ 2584992 h 3424910"/>
                <a:gd name="connsiteX13" fmla="*/ 518847 w 5207413"/>
                <a:gd name="connsiteY13" fmla="*/ 2539661 h 3424910"/>
                <a:gd name="connsiteX14" fmla="*/ 933306 w 5207413"/>
                <a:gd name="connsiteY14" fmla="*/ 2921740 h 3424910"/>
                <a:gd name="connsiteX15" fmla="*/ 868546 w 5207413"/>
                <a:gd name="connsiteY15" fmla="*/ 2837553 h 3424910"/>
                <a:gd name="connsiteX16" fmla="*/ 972161 w 5207413"/>
                <a:gd name="connsiteY16" fmla="*/ 2811650 h 3424910"/>
                <a:gd name="connsiteX17" fmla="*/ 1062824 w 5207413"/>
                <a:gd name="connsiteY17" fmla="*/ 2863457 h 3424910"/>
                <a:gd name="connsiteX18" fmla="*/ 978637 w 5207413"/>
                <a:gd name="connsiteY18" fmla="*/ 2921740 h 3424910"/>
                <a:gd name="connsiteX19" fmla="*/ 985113 w 5207413"/>
                <a:gd name="connsiteY19" fmla="*/ 2928216 h 3424910"/>
                <a:gd name="connsiteX20" fmla="*/ 1179391 w 5207413"/>
                <a:gd name="connsiteY20" fmla="*/ 2999451 h 3424910"/>
                <a:gd name="connsiteX21" fmla="*/ 1185867 w 5207413"/>
                <a:gd name="connsiteY21" fmla="*/ 3038307 h 3424910"/>
                <a:gd name="connsiteX22" fmla="*/ 946257 w 5207413"/>
                <a:gd name="connsiteY22" fmla="*/ 2973548 h 3424910"/>
                <a:gd name="connsiteX23" fmla="*/ 713124 w 5207413"/>
                <a:gd name="connsiteY23" fmla="*/ 2941168 h 3424910"/>
                <a:gd name="connsiteX24" fmla="*/ 739028 w 5207413"/>
                <a:gd name="connsiteY24" fmla="*/ 2908788 h 3424910"/>
                <a:gd name="connsiteX25" fmla="*/ 933306 w 5207413"/>
                <a:gd name="connsiteY25" fmla="*/ 2921740 h 3424910"/>
                <a:gd name="connsiteX26" fmla="*/ 1237674 w 5207413"/>
                <a:gd name="connsiteY26" fmla="*/ 2805174 h 3424910"/>
                <a:gd name="connsiteX27" fmla="*/ 1645657 w 5207413"/>
                <a:gd name="connsiteY27" fmla="*/ 2766318 h 3424910"/>
                <a:gd name="connsiteX28" fmla="*/ 1632705 w 5207413"/>
                <a:gd name="connsiteY28" fmla="*/ 2805174 h 3424910"/>
                <a:gd name="connsiteX29" fmla="*/ 1257102 w 5207413"/>
                <a:gd name="connsiteY29" fmla="*/ 2844029 h 3424910"/>
                <a:gd name="connsiteX30" fmla="*/ 1237674 w 5207413"/>
                <a:gd name="connsiteY30" fmla="*/ 2805174 h 3424910"/>
                <a:gd name="connsiteX31" fmla="*/ 2066592 w 5207413"/>
                <a:gd name="connsiteY31" fmla="*/ 1633032 h 3424910"/>
                <a:gd name="connsiteX32" fmla="*/ 2079544 w 5207413"/>
                <a:gd name="connsiteY32" fmla="*/ 1620080 h 3424910"/>
                <a:gd name="connsiteX33" fmla="*/ 2299725 w 5207413"/>
                <a:gd name="connsiteY33" fmla="*/ 1555321 h 3424910"/>
                <a:gd name="connsiteX34" fmla="*/ 2364484 w 5207413"/>
                <a:gd name="connsiteY34" fmla="*/ 1736647 h 3424910"/>
                <a:gd name="connsiteX35" fmla="*/ 2286773 w 5207413"/>
                <a:gd name="connsiteY35" fmla="*/ 1866165 h 3424910"/>
                <a:gd name="connsiteX36" fmla="*/ 2196110 w 5207413"/>
                <a:gd name="connsiteY36" fmla="*/ 1781978 h 3424910"/>
                <a:gd name="connsiteX37" fmla="*/ 2073068 w 5207413"/>
                <a:gd name="connsiteY37" fmla="*/ 1658936 h 3424910"/>
                <a:gd name="connsiteX38" fmla="*/ 2066592 w 5207413"/>
                <a:gd name="connsiteY38" fmla="*/ 1633032 h 3424910"/>
                <a:gd name="connsiteX39" fmla="*/ 149719 w 5207413"/>
                <a:gd name="connsiteY39" fmla="*/ 2753366 h 3424910"/>
                <a:gd name="connsiteX40" fmla="*/ 188575 w 5207413"/>
                <a:gd name="connsiteY40" fmla="*/ 2753366 h 3424910"/>
                <a:gd name="connsiteX41" fmla="*/ 214478 w 5207413"/>
                <a:gd name="connsiteY41" fmla="*/ 2759842 h 3424910"/>
                <a:gd name="connsiteX42" fmla="*/ 240382 w 5207413"/>
                <a:gd name="connsiteY42" fmla="*/ 2805174 h 3424910"/>
                <a:gd name="connsiteX43" fmla="*/ 233906 w 5207413"/>
                <a:gd name="connsiteY43" fmla="*/ 2811650 h 3424910"/>
                <a:gd name="connsiteX44" fmla="*/ 227430 w 5207413"/>
                <a:gd name="connsiteY44" fmla="*/ 2954120 h 3424910"/>
                <a:gd name="connsiteX45" fmla="*/ 253334 w 5207413"/>
                <a:gd name="connsiteY45" fmla="*/ 3005927 h 3424910"/>
                <a:gd name="connsiteX46" fmla="*/ 259810 w 5207413"/>
                <a:gd name="connsiteY46" fmla="*/ 3012403 h 3424910"/>
                <a:gd name="connsiteX47" fmla="*/ 266286 w 5207413"/>
                <a:gd name="connsiteY47" fmla="*/ 3005927 h 3424910"/>
                <a:gd name="connsiteX48" fmla="*/ 279238 w 5207413"/>
                <a:gd name="connsiteY48" fmla="*/ 2986499 h 3424910"/>
                <a:gd name="connsiteX49" fmla="*/ 331045 w 5207413"/>
                <a:gd name="connsiteY49" fmla="*/ 2986499 h 3424910"/>
                <a:gd name="connsiteX50" fmla="*/ 331045 w 5207413"/>
                <a:gd name="connsiteY50" fmla="*/ 2986499 h 3424910"/>
                <a:gd name="connsiteX51" fmla="*/ 331045 w 5207413"/>
                <a:gd name="connsiteY51" fmla="*/ 2986499 h 3424910"/>
                <a:gd name="connsiteX52" fmla="*/ 343997 w 5207413"/>
                <a:gd name="connsiteY52" fmla="*/ 3005927 h 3424910"/>
                <a:gd name="connsiteX53" fmla="*/ 596558 w 5207413"/>
                <a:gd name="connsiteY53" fmla="*/ 3245536 h 3424910"/>
                <a:gd name="connsiteX54" fmla="*/ 596558 w 5207413"/>
                <a:gd name="connsiteY54" fmla="*/ 3239060 h 3424910"/>
                <a:gd name="connsiteX55" fmla="*/ 667793 w 5207413"/>
                <a:gd name="connsiteY55" fmla="*/ 3219633 h 3424910"/>
                <a:gd name="connsiteX56" fmla="*/ 1295957 w 5207413"/>
                <a:gd name="connsiteY56" fmla="*/ 3420386 h 3424910"/>
                <a:gd name="connsiteX57" fmla="*/ 2008308 w 5207413"/>
                <a:gd name="connsiteY57" fmla="*/ 3252012 h 3424910"/>
                <a:gd name="connsiteX58" fmla="*/ 2008308 w 5207413"/>
                <a:gd name="connsiteY58" fmla="*/ 3083638 h 3424910"/>
                <a:gd name="connsiteX59" fmla="*/ 2202586 w 5207413"/>
                <a:gd name="connsiteY59" fmla="*/ 2850505 h 3424910"/>
                <a:gd name="connsiteX60" fmla="*/ 2506954 w 5207413"/>
                <a:gd name="connsiteY60" fmla="*/ 2636800 h 3424910"/>
                <a:gd name="connsiteX61" fmla="*/ 2642949 w 5207413"/>
                <a:gd name="connsiteY61" fmla="*/ 2546137 h 3424910"/>
                <a:gd name="connsiteX62" fmla="*/ 2636473 w 5207413"/>
                <a:gd name="connsiteY62" fmla="*/ 2539661 h 3424910"/>
                <a:gd name="connsiteX63" fmla="*/ 2604093 w 5207413"/>
                <a:gd name="connsiteY63" fmla="*/ 2416618 h 3424910"/>
                <a:gd name="connsiteX64" fmla="*/ 2642949 w 5207413"/>
                <a:gd name="connsiteY64" fmla="*/ 2364811 h 3424910"/>
                <a:gd name="connsiteX65" fmla="*/ 2668852 w 5207413"/>
                <a:gd name="connsiteY65" fmla="*/ 2332431 h 3424910"/>
                <a:gd name="connsiteX66" fmla="*/ 2617045 w 5207413"/>
                <a:gd name="connsiteY66" fmla="*/ 2235293 h 3424910"/>
                <a:gd name="connsiteX67" fmla="*/ 2455147 w 5207413"/>
                <a:gd name="connsiteY67" fmla="*/ 2002159 h 3424910"/>
                <a:gd name="connsiteX68" fmla="*/ 2435719 w 5207413"/>
                <a:gd name="connsiteY68" fmla="*/ 1976256 h 3424910"/>
                <a:gd name="connsiteX69" fmla="*/ 2435719 w 5207413"/>
                <a:gd name="connsiteY69" fmla="*/ 1956828 h 3424910"/>
                <a:gd name="connsiteX70" fmla="*/ 2422767 w 5207413"/>
                <a:gd name="connsiteY70" fmla="*/ 1522941 h 3424910"/>
                <a:gd name="connsiteX71" fmla="*/ 2215538 w 5207413"/>
                <a:gd name="connsiteY71" fmla="*/ 1471134 h 3424910"/>
                <a:gd name="connsiteX72" fmla="*/ 1885266 w 5207413"/>
                <a:gd name="connsiteY72" fmla="*/ 1529417 h 3424910"/>
                <a:gd name="connsiteX73" fmla="*/ 1865838 w 5207413"/>
                <a:gd name="connsiteY73" fmla="*/ 1522941 h 3424910"/>
                <a:gd name="connsiteX74" fmla="*/ 1302433 w 5207413"/>
                <a:gd name="connsiteY74" fmla="*/ 1490562 h 3424910"/>
                <a:gd name="connsiteX75" fmla="*/ 758456 w 5207413"/>
                <a:gd name="connsiteY75" fmla="*/ 1717219 h 3424910"/>
                <a:gd name="connsiteX76" fmla="*/ 622461 w 5207413"/>
                <a:gd name="connsiteY76" fmla="*/ 1846737 h 3424910"/>
                <a:gd name="connsiteX77" fmla="*/ 596558 w 5207413"/>
                <a:gd name="connsiteY77" fmla="*/ 1872641 h 3424910"/>
                <a:gd name="connsiteX78" fmla="*/ 557702 w 5207413"/>
                <a:gd name="connsiteY78" fmla="*/ 1917972 h 3424910"/>
                <a:gd name="connsiteX79" fmla="*/ 395804 w 5207413"/>
                <a:gd name="connsiteY79" fmla="*/ 2164057 h 3424910"/>
                <a:gd name="connsiteX80" fmla="*/ 279238 w 5207413"/>
                <a:gd name="connsiteY80" fmla="*/ 2287100 h 3424910"/>
                <a:gd name="connsiteX81" fmla="*/ 214478 w 5207413"/>
                <a:gd name="connsiteY81" fmla="*/ 2351859 h 3424910"/>
                <a:gd name="connsiteX82" fmla="*/ 259810 w 5207413"/>
                <a:gd name="connsiteY82" fmla="*/ 2371287 h 3424910"/>
                <a:gd name="connsiteX83" fmla="*/ 292189 w 5207413"/>
                <a:gd name="connsiteY83" fmla="*/ 2390715 h 3424910"/>
                <a:gd name="connsiteX84" fmla="*/ 292189 w 5207413"/>
                <a:gd name="connsiteY84" fmla="*/ 2436046 h 3424910"/>
                <a:gd name="connsiteX85" fmla="*/ 188575 w 5207413"/>
                <a:gd name="connsiteY85" fmla="*/ 2623848 h 3424910"/>
                <a:gd name="connsiteX86" fmla="*/ 156195 w 5207413"/>
                <a:gd name="connsiteY86" fmla="*/ 2733938 h 3424910"/>
                <a:gd name="connsiteX87" fmla="*/ 149719 w 5207413"/>
                <a:gd name="connsiteY87" fmla="*/ 2753366 h 3424910"/>
                <a:gd name="connsiteX88" fmla="*/ 4359068 w 5207413"/>
                <a:gd name="connsiteY88" fmla="*/ 247185 h 3424910"/>
                <a:gd name="connsiteX89" fmla="*/ 4287833 w 5207413"/>
                <a:gd name="connsiteY89" fmla="*/ 247185 h 3424910"/>
                <a:gd name="connsiteX90" fmla="*/ 4255453 w 5207413"/>
                <a:gd name="connsiteY90" fmla="*/ 214805 h 3424910"/>
                <a:gd name="connsiteX91" fmla="*/ 4255453 w 5207413"/>
                <a:gd name="connsiteY91" fmla="*/ 182426 h 3424910"/>
                <a:gd name="connsiteX92" fmla="*/ 4210122 w 5207413"/>
                <a:gd name="connsiteY92" fmla="*/ 234233 h 3424910"/>
                <a:gd name="connsiteX93" fmla="*/ 4171266 w 5207413"/>
                <a:gd name="connsiteY93" fmla="*/ 331372 h 3424910"/>
                <a:gd name="connsiteX94" fmla="*/ 4132411 w 5207413"/>
                <a:gd name="connsiteY94" fmla="*/ 551553 h 3424910"/>
                <a:gd name="connsiteX95" fmla="*/ 4100031 w 5207413"/>
                <a:gd name="connsiteY95" fmla="*/ 577457 h 3424910"/>
                <a:gd name="connsiteX96" fmla="*/ 4048224 w 5207413"/>
                <a:gd name="connsiteY96" fmla="*/ 577457 h 3424910"/>
                <a:gd name="connsiteX97" fmla="*/ 4112983 w 5207413"/>
                <a:gd name="connsiteY97" fmla="*/ 1050199 h 3424910"/>
                <a:gd name="connsiteX98" fmla="*/ 4074127 w 5207413"/>
                <a:gd name="connsiteY98" fmla="*/ 1076103 h 3424910"/>
                <a:gd name="connsiteX99" fmla="*/ 4035272 w 5207413"/>
                <a:gd name="connsiteY99" fmla="*/ 1069627 h 3424910"/>
                <a:gd name="connsiteX100" fmla="*/ 4035272 w 5207413"/>
                <a:gd name="connsiteY100" fmla="*/ 1063151 h 3424910"/>
                <a:gd name="connsiteX101" fmla="*/ 4015844 w 5207413"/>
                <a:gd name="connsiteY101" fmla="*/ 1257429 h 3424910"/>
                <a:gd name="connsiteX102" fmla="*/ 4242501 w 5207413"/>
                <a:gd name="connsiteY102" fmla="*/ 1516465 h 3424910"/>
                <a:gd name="connsiteX103" fmla="*/ 4339640 w 5207413"/>
                <a:gd name="connsiteY103" fmla="*/ 1730171 h 3424910"/>
                <a:gd name="connsiteX104" fmla="*/ 4637533 w 5207413"/>
                <a:gd name="connsiteY104" fmla="*/ 1652460 h 3424910"/>
                <a:gd name="connsiteX105" fmla="*/ 4618105 w 5207413"/>
                <a:gd name="connsiteY105" fmla="*/ 1600652 h 3424910"/>
                <a:gd name="connsiteX106" fmla="*/ 4650484 w 5207413"/>
                <a:gd name="connsiteY106" fmla="*/ 1542369 h 3424910"/>
                <a:gd name="connsiteX107" fmla="*/ 4676388 w 5207413"/>
                <a:gd name="connsiteY107" fmla="*/ 1516465 h 3424910"/>
                <a:gd name="connsiteX108" fmla="*/ 5071419 w 5207413"/>
                <a:gd name="connsiteY108" fmla="*/ 752307 h 3424910"/>
                <a:gd name="connsiteX109" fmla="*/ 5207414 w 5207413"/>
                <a:gd name="connsiteY109" fmla="*/ 39955 h 3424910"/>
                <a:gd name="connsiteX110" fmla="*/ 4359068 w 5207413"/>
                <a:gd name="connsiteY110" fmla="*/ 247185 h 3424910"/>
                <a:gd name="connsiteX111" fmla="*/ 1885266 w 5207413"/>
                <a:gd name="connsiteY111" fmla="*/ 1445230 h 3424910"/>
                <a:gd name="connsiteX112" fmla="*/ 1885266 w 5207413"/>
                <a:gd name="connsiteY112" fmla="*/ 1445230 h 3424910"/>
                <a:gd name="connsiteX113" fmla="*/ 2267345 w 5207413"/>
                <a:gd name="connsiteY113" fmla="*/ 1373995 h 3424910"/>
                <a:gd name="connsiteX114" fmla="*/ 2487527 w 5207413"/>
                <a:gd name="connsiteY114" fmla="*/ 1464658 h 3424910"/>
                <a:gd name="connsiteX115" fmla="*/ 2519906 w 5207413"/>
                <a:gd name="connsiteY115" fmla="*/ 1950352 h 3424910"/>
                <a:gd name="connsiteX116" fmla="*/ 2649425 w 5207413"/>
                <a:gd name="connsiteY116" fmla="*/ 2138154 h 3424910"/>
                <a:gd name="connsiteX117" fmla="*/ 2727136 w 5207413"/>
                <a:gd name="connsiteY117" fmla="*/ 2261196 h 3424910"/>
                <a:gd name="connsiteX118" fmla="*/ 2759515 w 5207413"/>
                <a:gd name="connsiteY118" fmla="*/ 2397191 h 3424910"/>
                <a:gd name="connsiteX119" fmla="*/ 2701232 w 5207413"/>
                <a:gd name="connsiteY119" fmla="*/ 2448998 h 3424910"/>
                <a:gd name="connsiteX120" fmla="*/ 2707708 w 5207413"/>
                <a:gd name="connsiteY120" fmla="*/ 2487854 h 3424910"/>
                <a:gd name="connsiteX121" fmla="*/ 2720660 w 5207413"/>
                <a:gd name="connsiteY121" fmla="*/ 2474902 h 3424910"/>
                <a:gd name="connsiteX122" fmla="*/ 2778943 w 5207413"/>
                <a:gd name="connsiteY122" fmla="*/ 2533185 h 3424910"/>
                <a:gd name="connsiteX123" fmla="*/ 2591141 w 5207413"/>
                <a:gd name="connsiteY123" fmla="*/ 2682131 h 3424910"/>
                <a:gd name="connsiteX124" fmla="*/ 2319153 w 5207413"/>
                <a:gd name="connsiteY124" fmla="*/ 2863457 h 3424910"/>
                <a:gd name="connsiteX125" fmla="*/ 2111923 w 5207413"/>
                <a:gd name="connsiteY125" fmla="*/ 3264964 h 3424910"/>
                <a:gd name="connsiteX126" fmla="*/ 2157255 w 5207413"/>
                <a:gd name="connsiteY126" fmla="*/ 3154873 h 3424910"/>
                <a:gd name="connsiteX127" fmla="*/ 2189634 w 5207413"/>
                <a:gd name="connsiteY127" fmla="*/ 3187253 h 3424910"/>
                <a:gd name="connsiteX128" fmla="*/ 2157255 w 5207413"/>
                <a:gd name="connsiteY128" fmla="*/ 3277916 h 3424910"/>
                <a:gd name="connsiteX129" fmla="*/ 2163731 w 5207413"/>
                <a:gd name="connsiteY129" fmla="*/ 3310295 h 3424910"/>
                <a:gd name="connsiteX130" fmla="*/ 2383912 w 5207413"/>
                <a:gd name="connsiteY130" fmla="*/ 3349151 h 3424910"/>
                <a:gd name="connsiteX131" fmla="*/ 2383912 w 5207413"/>
                <a:gd name="connsiteY131" fmla="*/ 3342675 h 3424910"/>
                <a:gd name="connsiteX132" fmla="*/ 2383912 w 5207413"/>
                <a:gd name="connsiteY132" fmla="*/ 3239060 h 3424910"/>
                <a:gd name="connsiteX133" fmla="*/ 2422767 w 5207413"/>
                <a:gd name="connsiteY133" fmla="*/ 3245536 h 3424910"/>
                <a:gd name="connsiteX134" fmla="*/ 2416292 w 5207413"/>
                <a:gd name="connsiteY134" fmla="*/ 3316771 h 3424910"/>
                <a:gd name="connsiteX135" fmla="*/ 2442195 w 5207413"/>
                <a:gd name="connsiteY135" fmla="*/ 3323247 h 3424910"/>
                <a:gd name="connsiteX136" fmla="*/ 2597617 w 5207413"/>
                <a:gd name="connsiteY136" fmla="*/ 3303820 h 3424910"/>
                <a:gd name="connsiteX137" fmla="*/ 2850178 w 5207413"/>
                <a:gd name="connsiteY137" fmla="*/ 3200205 h 3424910"/>
                <a:gd name="connsiteX138" fmla="*/ 3290541 w 5207413"/>
                <a:gd name="connsiteY138" fmla="*/ 2947644 h 3424910"/>
                <a:gd name="connsiteX139" fmla="*/ 3264637 w 5207413"/>
                <a:gd name="connsiteY139" fmla="*/ 2876409 h 3424910"/>
                <a:gd name="connsiteX140" fmla="*/ 3381204 w 5207413"/>
                <a:gd name="connsiteY140" fmla="*/ 2656227 h 3424910"/>
                <a:gd name="connsiteX141" fmla="*/ 3471867 w 5207413"/>
                <a:gd name="connsiteY141" fmla="*/ 1879117 h 3424910"/>
                <a:gd name="connsiteX142" fmla="*/ 3517198 w 5207413"/>
                <a:gd name="connsiteY142" fmla="*/ 1950352 h 3424910"/>
                <a:gd name="connsiteX143" fmla="*/ 3478343 w 5207413"/>
                <a:gd name="connsiteY143" fmla="*/ 2623848 h 3424910"/>
                <a:gd name="connsiteX144" fmla="*/ 3452439 w 5207413"/>
                <a:gd name="connsiteY144" fmla="*/ 2701559 h 3424910"/>
                <a:gd name="connsiteX145" fmla="*/ 3355300 w 5207413"/>
                <a:gd name="connsiteY145" fmla="*/ 2889361 h 3424910"/>
                <a:gd name="connsiteX146" fmla="*/ 3484819 w 5207413"/>
                <a:gd name="connsiteY146" fmla="*/ 2934692 h 3424910"/>
                <a:gd name="connsiteX147" fmla="*/ 3769759 w 5207413"/>
                <a:gd name="connsiteY147" fmla="*/ 2863457 h 3424910"/>
                <a:gd name="connsiteX148" fmla="*/ 4119459 w 5207413"/>
                <a:gd name="connsiteY148" fmla="*/ 2688607 h 3424910"/>
                <a:gd name="connsiteX149" fmla="*/ 4248977 w 5207413"/>
                <a:gd name="connsiteY149" fmla="*/ 2461950 h 3424910"/>
                <a:gd name="connsiteX150" fmla="*/ 4223074 w 5207413"/>
                <a:gd name="connsiteY150" fmla="*/ 2410142 h 3424910"/>
                <a:gd name="connsiteX151" fmla="*/ 4281357 w 5207413"/>
                <a:gd name="connsiteY151" fmla="*/ 1892069 h 3424910"/>
                <a:gd name="connsiteX152" fmla="*/ 4100031 w 5207413"/>
                <a:gd name="connsiteY152" fmla="*/ 1464658 h 3424910"/>
                <a:gd name="connsiteX153" fmla="*/ 3394156 w 5207413"/>
                <a:gd name="connsiteY153" fmla="*/ 1030771 h 3424910"/>
                <a:gd name="connsiteX154" fmla="*/ 2558762 w 5207413"/>
                <a:gd name="connsiteY154" fmla="*/ 1043723 h 3424910"/>
                <a:gd name="connsiteX155" fmla="*/ 1807555 w 5207413"/>
                <a:gd name="connsiteY155" fmla="*/ 1432278 h 3424910"/>
                <a:gd name="connsiteX156" fmla="*/ 1872314 w 5207413"/>
                <a:gd name="connsiteY156" fmla="*/ 1445230 h 3424910"/>
                <a:gd name="connsiteX157" fmla="*/ 1885266 w 5207413"/>
                <a:gd name="connsiteY157" fmla="*/ 1445230 h 3424910"/>
                <a:gd name="connsiteX158" fmla="*/ 305141 w 5207413"/>
                <a:gd name="connsiteY158" fmla="*/ 3336199 h 3424910"/>
                <a:gd name="connsiteX159" fmla="*/ 272762 w 5207413"/>
                <a:gd name="connsiteY159" fmla="*/ 3245536 h 3424910"/>
                <a:gd name="connsiteX160" fmla="*/ 311617 w 5207413"/>
                <a:gd name="connsiteY160" fmla="*/ 3245536 h 3424910"/>
                <a:gd name="connsiteX161" fmla="*/ 343997 w 5207413"/>
                <a:gd name="connsiteY161" fmla="*/ 3316771 h 3424910"/>
                <a:gd name="connsiteX162" fmla="*/ 363425 w 5207413"/>
                <a:gd name="connsiteY162" fmla="*/ 3323247 h 3424910"/>
                <a:gd name="connsiteX163" fmla="*/ 479991 w 5207413"/>
                <a:gd name="connsiteY163" fmla="*/ 3316771 h 3424910"/>
                <a:gd name="connsiteX164" fmla="*/ 479991 w 5207413"/>
                <a:gd name="connsiteY164" fmla="*/ 3316771 h 3424910"/>
                <a:gd name="connsiteX165" fmla="*/ 292189 w 5207413"/>
                <a:gd name="connsiteY165" fmla="*/ 3090114 h 3424910"/>
                <a:gd name="connsiteX166" fmla="*/ 182099 w 5207413"/>
                <a:gd name="connsiteY166" fmla="*/ 3044783 h 3424910"/>
                <a:gd name="connsiteX167" fmla="*/ 143243 w 5207413"/>
                <a:gd name="connsiteY167" fmla="*/ 2941168 h 3424910"/>
                <a:gd name="connsiteX168" fmla="*/ 33153 w 5207413"/>
                <a:gd name="connsiteY168" fmla="*/ 3264964 h 3424910"/>
                <a:gd name="connsiteX169" fmla="*/ 52580 w 5207413"/>
                <a:gd name="connsiteY169" fmla="*/ 3167825 h 3424910"/>
                <a:gd name="connsiteX170" fmla="*/ 91436 w 5207413"/>
                <a:gd name="connsiteY170" fmla="*/ 3187253 h 3424910"/>
                <a:gd name="connsiteX171" fmla="*/ 78484 w 5207413"/>
                <a:gd name="connsiteY171" fmla="*/ 3284392 h 3424910"/>
                <a:gd name="connsiteX172" fmla="*/ 84960 w 5207413"/>
                <a:gd name="connsiteY172" fmla="*/ 3310295 h 3424910"/>
                <a:gd name="connsiteX173" fmla="*/ 305141 w 5207413"/>
                <a:gd name="connsiteY173" fmla="*/ 3349151 h 3424910"/>
                <a:gd name="connsiteX174" fmla="*/ 305141 w 5207413"/>
                <a:gd name="connsiteY174" fmla="*/ 3336199 h 342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5207413" h="3424910">
                  <a:moveTo>
                    <a:pt x="719600" y="1639508"/>
                  </a:moveTo>
                  <a:cubicBezTo>
                    <a:pt x="732552" y="1581225"/>
                    <a:pt x="719600" y="1497038"/>
                    <a:pt x="771408" y="1445230"/>
                  </a:cubicBezTo>
                  <a:cubicBezTo>
                    <a:pt x="829691" y="1393423"/>
                    <a:pt x="920354" y="1464658"/>
                    <a:pt x="985113" y="1490562"/>
                  </a:cubicBezTo>
                  <a:cubicBezTo>
                    <a:pt x="1017493" y="1471134"/>
                    <a:pt x="1049872" y="1458182"/>
                    <a:pt x="1088728" y="1451706"/>
                  </a:cubicBezTo>
                  <a:cubicBezTo>
                    <a:pt x="1030444" y="1412851"/>
                    <a:pt x="972161" y="1386947"/>
                    <a:pt x="907402" y="1361043"/>
                  </a:cubicBezTo>
                  <a:cubicBezTo>
                    <a:pt x="842643" y="1341615"/>
                    <a:pt x="751980" y="1309236"/>
                    <a:pt x="706648" y="1380471"/>
                  </a:cubicBezTo>
                  <a:cubicBezTo>
                    <a:pt x="641889" y="1477610"/>
                    <a:pt x="622461" y="1607128"/>
                    <a:pt x="622461" y="1723695"/>
                  </a:cubicBezTo>
                  <a:cubicBezTo>
                    <a:pt x="654841" y="1697791"/>
                    <a:pt x="687221" y="1665412"/>
                    <a:pt x="719600" y="1639508"/>
                  </a:cubicBezTo>
                  <a:cubicBezTo>
                    <a:pt x="719600" y="1639508"/>
                    <a:pt x="719600" y="1639508"/>
                    <a:pt x="719600" y="1639508"/>
                  </a:cubicBezTo>
                  <a:close/>
                  <a:moveTo>
                    <a:pt x="518847" y="2539661"/>
                  </a:moveTo>
                  <a:cubicBezTo>
                    <a:pt x="615985" y="2546137"/>
                    <a:pt x="732552" y="2649752"/>
                    <a:pt x="745504" y="2753366"/>
                  </a:cubicBezTo>
                  <a:cubicBezTo>
                    <a:pt x="751980" y="2779270"/>
                    <a:pt x="706648" y="2779270"/>
                    <a:pt x="706648" y="2753366"/>
                  </a:cubicBezTo>
                  <a:cubicBezTo>
                    <a:pt x="693697" y="2675655"/>
                    <a:pt x="596558" y="2591468"/>
                    <a:pt x="518847" y="2584992"/>
                  </a:cubicBezTo>
                  <a:cubicBezTo>
                    <a:pt x="492943" y="2578516"/>
                    <a:pt x="492943" y="2539661"/>
                    <a:pt x="518847" y="2539661"/>
                  </a:cubicBezTo>
                  <a:close/>
                  <a:moveTo>
                    <a:pt x="933306" y="2921740"/>
                  </a:moveTo>
                  <a:cubicBezTo>
                    <a:pt x="900926" y="2902312"/>
                    <a:pt x="862070" y="2863457"/>
                    <a:pt x="868546" y="2837553"/>
                  </a:cubicBezTo>
                  <a:cubicBezTo>
                    <a:pt x="875022" y="2805174"/>
                    <a:pt x="920354" y="2798698"/>
                    <a:pt x="972161" y="2811650"/>
                  </a:cubicBezTo>
                  <a:cubicBezTo>
                    <a:pt x="1023968" y="2818125"/>
                    <a:pt x="1069300" y="2831077"/>
                    <a:pt x="1062824" y="2863457"/>
                  </a:cubicBezTo>
                  <a:cubicBezTo>
                    <a:pt x="1056348" y="2889361"/>
                    <a:pt x="1023968" y="2921740"/>
                    <a:pt x="978637" y="2921740"/>
                  </a:cubicBezTo>
                  <a:cubicBezTo>
                    <a:pt x="985113" y="2928216"/>
                    <a:pt x="985113" y="2928216"/>
                    <a:pt x="985113" y="2928216"/>
                  </a:cubicBezTo>
                  <a:cubicBezTo>
                    <a:pt x="985113" y="3044783"/>
                    <a:pt x="1101680" y="3025355"/>
                    <a:pt x="1179391" y="2999451"/>
                  </a:cubicBezTo>
                  <a:cubicBezTo>
                    <a:pt x="1205294" y="2986499"/>
                    <a:pt x="1211770" y="3025355"/>
                    <a:pt x="1185867" y="3038307"/>
                  </a:cubicBezTo>
                  <a:cubicBezTo>
                    <a:pt x="1095204" y="3070686"/>
                    <a:pt x="978637" y="3070686"/>
                    <a:pt x="946257" y="2973548"/>
                  </a:cubicBezTo>
                  <a:cubicBezTo>
                    <a:pt x="881498" y="3044783"/>
                    <a:pt x="777883" y="3005927"/>
                    <a:pt x="713124" y="2941168"/>
                  </a:cubicBezTo>
                  <a:cubicBezTo>
                    <a:pt x="693697" y="2921740"/>
                    <a:pt x="719600" y="2889361"/>
                    <a:pt x="739028" y="2908788"/>
                  </a:cubicBezTo>
                  <a:cubicBezTo>
                    <a:pt x="797311" y="2967072"/>
                    <a:pt x="887974" y="3012403"/>
                    <a:pt x="933306" y="2921740"/>
                  </a:cubicBezTo>
                  <a:close/>
                  <a:moveTo>
                    <a:pt x="1237674" y="2805174"/>
                  </a:moveTo>
                  <a:cubicBezTo>
                    <a:pt x="1360716" y="2746890"/>
                    <a:pt x="1516139" y="2720987"/>
                    <a:pt x="1645657" y="2766318"/>
                  </a:cubicBezTo>
                  <a:cubicBezTo>
                    <a:pt x="1665085" y="2779270"/>
                    <a:pt x="1658609" y="2818125"/>
                    <a:pt x="1632705" y="2805174"/>
                  </a:cubicBezTo>
                  <a:cubicBezTo>
                    <a:pt x="1509663" y="2766318"/>
                    <a:pt x="1367192" y="2785746"/>
                    <a:pt x="1257102" y="2844029"/>
                  </a:cubicBezTo>
                  <a:cubicBezTo>
                    <a:pt x="1231198" y="2856981"/>
                    <a:pt x="1211770" y="2818125"/>
                    <a:pt x="1237674" y="2805174"/>
                  </a:cubicBezTo>
                  <a:close/>
                  <a:moveTo>
                    <a:pt x="2066592" y="1633032"/>
                  </a:moveTo>
                  <a:cubicBezTo>
                    <a:pt x="2066592" y="1626556"/>
                    <a:pt x="2073068" y="1626556"/>
                    <a:pt x="2079544" y="1620080"/>
                  </a:cubicBezTo>
                  <a:cubicBezTo>
                    <a:pt x="2137827" y="1594176"/>
                    <a:pt x="2228490" y="1542369"/>
                    <a:pt x="2299725" y="1555321"/>
                  </a:cubicBezTo>
                  <a:cubicBezTo>
                    <a:pt x="2377436" y="1574749"/>
                    <a:pt x="2370960" y="1671887"/>
                    <a:pt x="2364484" y="1736647"/>
                  </a:cubicBezTo>
                  <a:cubicBezTo>
                    <a:pt x="2358008" y="1769026"/>
                    <a:pt x="2345056" y="1911497"/>
                    <a:pt x="2286773" y="1866165"/>
                  </a:cubicBezTo>
                  <a:cubicBezTo>
                    <a:pt x="2254394" y="1840261"/>
                    <a:pt x="2222014" y="1814358"/>
                    <a:pt x="2196110" y="1781978"/>
                  </a:cubicBezTo>
                  <a:cubicBezTo>
                    <a:pt x="2163731" y="1736647"/>
                    <a:pt x="2111923" y="1697791"/>
                    <a:pt x="2073068" y="1658936"/>
                  </a:cubicBezTo>
                  <a:cubicBezTo>
                    <a:pt x="2060116" y="1652460"/>
                    <a:pt x="2060116" y="1639508"/>
                    <a:pt x="2066592" y="1633032"/>
                  </a:cubicBezTo>
                  <a:close/>
                  <a:moveTo>
                    <a:pt x="149719" y="2753366"/>
                  </a:moveTo>
                  <a:cubicBezTo>
                    <a:pt x="162671" y="2759842"/>
                    <a:pt x="175623" y="2753366"/>
                    <a:pt x="188575" y="2753366"/>
                  </a:cubicBezTo>
                  <a:cubicBezTo>
                    <a:pt x="201527" y="2753366"/>
                    <a:pt x="208002" y="2753366"/>
                    <a:pt x="214478" y="2759842"/>
                  </a:cubicBezTo>
                  <a:cubicBezTo>
                    <a:pt x="233906" y="2766318"/>
                    <a:pt x="246858" y="2779270"/>
                    <a:pt x="240382" y="2805174"/>
                  </a:cubicBezTo>
                  <a:cubicBezTo>
                    <a:pt x="240382" y="2805174"/>
                    <a:pt x="240382" y="2811650"/>
                    <a:pt x="233906" y="2811650"/>
                  </a:cubicBezTo>
                  <a:cubicBezTo>
                    <a:pt x="220954" y="2856981"/>
                    <a:pt x="214478" y="2915264"/>
                    <a:pt x="227430" y="2954120"/>
                  </a:cubicBezTo>
                  <a:cubicBezTo>
                    <a:pt x="233906" y="2973548"/>
                    <a:pt x="240382" y="2992975"/>
                    <a:pt x="253334" y="3005927"/>
                  </a:cubicBezTo>
                  <a:cubicBezTo>
                    <a:pt x="253334" y="3012403"/>
                    <a:pt x="259810" y="3012403"/>
                    <a:pt x="259810" y="3012403"/>
                  </a:cubicBezTo>
                  <a:cubicBezTo>
                    <a:pt x="259810" y="3012403"/>
                    <a:pt x="266286" y="3005927"/>
                    <a:pt x="266286" y="3005927"/>
                  </a:cubicBezTo>
                  <a:cubicBezTo>
                    <a:pt x="266286" y="2999451"/>
                    <a:pt x="272762" y="2992975"/>
                    <a:pt x="279238" y="2986499"/>
                  </a:cubicBezTo>
                  <a:cubicBezTo>
                    <a:pt x="292189" y="2973548"/>
                    <a:pt x="311617" y="2973548"/>
                    <a:pt x="331045" y="2986499"/>
                  </a:cubicBezTo>
                  <a:cubicBezTo>
                    <a:pt x="331045" y="2986499"/>
                    <a:pt x="331045" y="2986499"/>
                    <a:pt x="331045" y="2986499"/>
                  </a:cubicBezTo>
                  <a:cubicBezTo>
                    <a:pt x="331045" y="2986499"/>
                    <a:pt x="331045" y="2986499"/>
                    <a:pt x="331045" y="2986499"/>
                  </a:cubicBezTo>
                  <a:cubicBezTo>
                    <a:pt x="337521" y="2992975"/>
                    <a:pt x="343997" y="2999451"/>
                    <a:pt x="343997" y="3005927"/>
                  </a:cubicBezTo>
                  <a:cubicBezTo>
                    <a:pt x="363425" y="3051259"/>
                    <a:pt x="544750" y="3336199"/>
                    <a:pt x="596558" y="3245536"/>
                  </a:cubicBezTo>
                  <a:cubicBezTo>
                    <a:pt x="596558" y="3245536"/>
                    <a:pt x="596558" y="3245536"/>
                    <a:pt x="596558" y="3239060"/>
                  </a:cubicBezTo>
                  <a:cubicBezTo>
                    <a:pt x="609510" y="3213157"/>
                    <a:pt x="641889" y="3193729"/>
                    <a:pt x="667793" y="3219633"/>
                  </a:cubicBezTo>
                  <a:cubicBezTo>
                    <a:pt x="810263" y="3400958"/>
                    <a:pt x="1075776" y="3439814"/>
                    <a:pt x="1295957" y="3420386"/>
                  </a:cubicBezTo>
                  <a:cubicBezTo>
                    <a:pt x="1542042" y="3400958"/>
                    <a:pt x="1781651" y="3329723"/>
                    <a:pt x="2008308" y="3252012"/>
                  </a:cubicBezTo>
                  <a:cubicBezTo>
                    <a:pt x="1988881" y="3200205"/>
                    <a:pt x="1982405" y="3141921"/>
                    <a:pt x="2008308" y="3083638"/>
                  </a:cubicBezTo>
                  <a:cubicBezTo>
                    <a:pt x="2047164" y="2986499"/>
                    <a:pt x="2124875" y="2915264"/>
                    <a:pt x="2202586" y="2850505"/>
                  </a:cubicBezTo>
                  <a:cubicBezTo>
                    <a:pt x="2299725" y="2772794"/>
                    <a:pt x="2403340" y="2701559"/>
                    <a:pt x="2506954" y="2636800"/>
                  </a:cubicBezTo>
                  <a:cubicBezTo>
                    <a:pt x="2552286" y="2610896"/>
                    <a:pt x="2597617" y="2578516"/>
                    <a:pt x="2642949" y="2546137"/>
                  </a:cubicBezTo>
                  <a:cubicBezTo>
                    <a:pt x="2642949" y="2546137"/>
                    <a:pt x="2636473" y="2539661"/>
                    <a:pt x="2636473" y="2539661"/>
                  </a:cubicBezTo>
                  <a:cubicBezTo>
                    <a:pt x="2623521" y="2500805"/>
                    <a:pt x="2610569" y="2461950"/>
                    <a:pt x="2604093" y="2416618"/>
                  </a:cubicBezTo>
                  <a:cubicBezTo>
                    <a:pt x="2597617" y="2397191"/>
                    <a:pt x="2617045" y="2364811"/>
                    <a:pt x="2642949" y="2364811"/>
                  </a:cubicBezTo>
                  <a:cubicBezTo>
                    <a:pt x="2688280" y="2371287"/>
                    <a:pt x="2688280" y="2371287"/>
                    <a:pt x="2668852" y="2332431"/>
                  </a:cubicBezTo>
                  <a:cubicBezTo>
                    <a:pt x="2655901" y="2293576"/>
                    <a:pt x="2636473" y="2261196"/>
                    <a:pt x="2617045" y="2235293"/>
                  </a:cubicBezTo>
                  <a:cubicBezTo>
                    <a:pt x="2565238" y="2157582"/>
                    <a:pt x="2526382" y="2060443"/>
                    <a:pt x="2455147" y="2002159"/>
                  </a:cubicBezTo>
                  <a:cubicBezTo>
                    <a:pt x="2442195" y="1995683"/>
                    <a:pt x="2435719" y="1982732"/>
                    <a:pt x="2435719" y="1976256"/>
                  </a:cubicBezTo>
                  <a:cubicBezTo>
                    <a:pt x="2435719" y="1969780"/>
                    <a:pt x="2435719" y="1963304"/>
                    <a:pt x="2435719" y="1956828"/>
                  </a:cubicBezTo>
                  <a:cubicBezTo>
                    <a:pt x="2455147" y="1820834"/>
                    <a:pt x="2474575" y="1652460"/>
                    <a:pt x="2422767" y="1522941"/>
                  </a:cubicBezTo>
                  <a:cubicBezTo>
                    <a:pt x="2383912" y="1438754"/>
                    <a:pt x="2293249" y="1451706"/>
                    <a:pt x="2215538" y="1471134"/>
                  </a:cubicBezTo>
                  <a:cubicBezTo>
                    <a:pt x="2105447" y="1490562"/>
                    <a:pt x="1995357" y="1522941"/>
                    <a:pt x="1885266" y="1529417"/>
                  </a:cubicBezTo>
                  <a:cubicBezTo>
                    <a:pt x="1878790" y="1529417"/>
                    <a:pt x="1872314" y="1529417"/>
                    <a:pt x="1865838" y="1522941"/>
                  </a:cubicBezTo>
                  <a:cubicBezTo>
                    <a:pt x="1678037" y="1503514"/>
                    <a:pt x="1490235" y="1477610"/>
                    <a:pt x="1302433" y="1490562"/>
                  </a:cubicBezTo>
                  <a:cubicBezTo>
                    <a:pt x="1101680" y="1509989"/>
                    <a:pt x="913878" y="1594176"/>
                    <a:pt x="758456" y="1717219"/>
                  </a:cubicBezTo>
                  <a:cubicBezTo>
                    <a:pt x="706648" y="1762550"/>
                    <a:pt x="661317" y="1801406"/>
                    <a:pt x="622461" y="1846737"/>
                  </a:cubicBezTo>
                  <a:cubicBezTo>
                    <a:pt x="615985" y="1859689"/>
                    <a:pt x="609510" y="1866165"/>
                    <a:pt x="596558" y="1872641"/>
                  </a:cubicBezTo>
                  <a:cubicBezTo>
                    <a:pt x="583606" y="1885593"/>
                    <a:pt x="570654" y="1898545"/>
                    <a:pt x="557702" y="1917972"/>
                  </a:cubicBezTo>
                  <a:cubicBezTo>
                    <a:pt x="499419" y="1995683"/>
                    <a:pt x="454087" y="2086346"/>
                    <a:pt x="395804" y="2164057"/>
                  </a:cubicBezTo>
                  <a:cubicBezTo>
                    <a:pt x="363425" y="2209389"/>
                    <a:pt x="318093" y="2248244"/>
                    <a:pt x="279238" y="2287100"/>
                  </a:cubicBezTo>
                  <a:cubicBezTo>
                    <a:pt x="259810" y="2306528"/>
                    <a:pt x="233906" y="2325955"/>
                    <a:pt x="214478" y="2351859"/>
                  </a:cubicBezTo>
                  <a:cubicBezTo>
                    <a:pt x="188575" y="2384239"/>
                    <a:pt x="233906" y="2377763"/>
                    <a:pt x="259810" y="2371287"/>
                  </a:cubicBezTo>
                  <a:cubicBezTo>
                    <a:pt x="279238" y="2371287"/>
                    <a:pt x="292189" y="2377763"/>
                    <a:pt x="292189" y="2390715"/>
                  </a:cubicBezTo>
                  <a:cubicBezTo>
                    <a:pt x="305141" y="2403667"/>
                    <a:pt x="305141" y="2416618"/>
                    <a:pt x="292189" y="2436046"/>
                  </a:cubicBezTo>
                  <a:cubicBezTo>
                    <a:pt x="253334" y="2494329"/>
                    <a:pt x="214478" y="2559089"/>
                    <a:pt x="188575" y="2623848"/>
                  </a:cubicBezTo>
                  <a:cubicBezTo>
                    <a:pt x="175623" y="2656227"/>
                    <a:pt x="156195" y="2701559"/>
                    <a:pt x="156195" y="2733938"/>
                  </a:cubicBezTo>
                  <a:cubicBezTo>
                    <a:pt x="156195" y="2746890"/>
                    <a:pt x="156195" y="2759842"/>
                    <a:pt x="149719" y="2753366"/>
                  </a:cubicBezTo>
                  <a:close/>
                  <a:moveTo>
                    <a:pt x="4359068" y="247185"/>
                  </a:moveTo>
                  <a:cubicBezTo>
                    <a:pt x="4339640" y="279564"/>
                    <a:pt x="4300785" y="273089"/>
                    <a:pt x="4287833" y="247185"/>
                  </a:cubicBezTo>
                  <a:cubicBezTo>
                    <a:pt x="4268405" y="247185"/>
                    <a:pt x="4255453" y="234233"/>
                    <a:pt x="4255453" y="214805"/>
                  </a:cubicBezTo>
                  <a:cubicBezTo>
                    <a:pt x="4255453" y="201853"/>
                    <a:pt x="4255453" y="195377"/>
                    <a:pt x="4255453" y="182426"/>
                  </a:cubicBezTo>
                  <a:cubicBezTo>
                    <a:pt x="4236025" y="201853"/>
                    <a:pt x="4216598" y="227757"/>
                    <a:pt x="4210122" y="234233"/>
                  </a:cubicBezTo>
                  <a:cubicBezTo>
                    <a:pt x="4190694" y="266613"/>
                    <a:pt x="4177742" y="298992"/>
                    <a:pt x="4171266" y="331372"/>
                  </a:cubicBezTo>
                  <a:cubicBezTo>
                    <a:pt x="4151838" y="402607"/>
                    <a:pt x="4145362" y="480318"/>
                    <a:pt x="4132411" y="551553"/>
                  </a:cubicBezTo>
                  <a:cubicBezTo>
                    <a:pt x="4125935" y="570981"/>
                    <a:pt x="4112983" y="577457"/>
                    <a:pt x="4100031" y="577457"/>
                  </a:cubicBezTo>
                  <a:cubicBezTo>
                    <a:pt x="4080603" y="590409"/>
                    <a:pt x="4061175" y="590409"/>
                    <a:pt x="4048224" y="577457"/>
                  </a:cubicBezTo>
                  <a:cubicBezTo>
                    <a:pt x="4035272" y="732879"/>
                    <a:pt x="4151838" y="888301"/>
                    <a:pt x="4112983" y="1050199"/>
                  </a:cubicBezTo>
                  <a:cubicBezTo>
                    <a:pt x="4112983" y="1069627"/>
                    <a:pt x="4093555" y="1082579"/>
                    <a:pt x="4074127" y="1076103"/>
                  </a:cubicBezTo>
                  <a:cubicBezTo>
                    <a:pt x="4061175" y="1082579"/>
                    <a:pt x="4048224" y="1076103"/>
                    <a:pt x="4035272" y="1069627"/>
                  </a:cubicBezTo>
                  <a:cubicBezTo>
                    <a:pt x="4035272" y="1063151"/>
                    <a:pt x="4035272" y="1063151"/>
                    <a:pt x="4035272" y="1063151"/>
                  </a:cubicBezTo>
                  <a:cubicBezTo>
                    <a:pt x="4041748" y="1127910"/>
                    <a:pt x="4041748" y="1192669"/>
                    <a:pt x="4015844" y="1257429"/>
                  </a:cubicBezTo>
                  <a:cubicBezTo>
                    <a:pt x="4100031" y="1328664"/>
                    <a:pt x="4177742" y="1419327"/>
                    <a:pt x="4242501" y="1516465"/>
                  </a:cubicBezTo>
                  <a:cubicBezTo>
                    <a:pt x="4281357" y="1587700"/>
                    <a:pt x="4320212" y="1658936"/>
                    <a:pt x="4339640" y="1730171"/>
                  </a:cubicBezTo>
                  <a:cubicBezTo>
                    <a:pt x="4430303" y="1665412"/>
                    <a:pt x="4527442" y="1665412"/>
                    <a:pt x="4637533" y="1652460"/>
                  </a:cubicBezTo>
                  <a:cubicBezTo>
                    <a:pt x="4631057" y="1633032"/>
                    <a:pt x="4624581" y="1620080"/>
                    <a:pt x="4618105" y="1600652"/>
                  </a:cubicBezTo>
                  <a:cubicBezTo>
                    <a:pt x="4605153" y="1574749"/>
                    <a:pt x="4624581" y="1548845"/>
                    <a:pt x="4650484" y="1542369"/>
                  </a:cubicBezTo>
                  <a:cubicBezTo>
                    <a:pt x="4650484" y="1529417"/>
                    <a:pt x="4663436" y="1522941"/>
                    <a:pt x="4676388" y="1516465"/>
                  </a:cubicBezTo>
                  <a:cubicBezTo>
                    <a:pt x="5000184" y="1412851"/>
                    <a:pt x="5064943" y="1050199"/>
                    <a:pt x="5071419" y="752307"/>
                  </a:cubicBezTo>
                  <a:cubicBezTo>
                    <a:pt x="5071419" y="532125"/>
                    <a:pt x="5051992" y="221281"/>
                    <a:pt x="5207414" y="39955"/>
                  </a:cubicBezTo>
                  <a:cubicBezTo>
                    <a:pt x="4909521" y="-24804"/>
                    <a:pt x="4540394" y="-44232"/>
                    <a:pt x="4359068" y="247185"/>
                  </a:cubicBezTo>
                  <a:close/>
                  <a:moveTo>
                    <a:pt x="1885266" y="1445230"/>
                  </a:moveTo>
                  <a:cubicBezTo>
                    <a:pt x="1885266" y="1445230"/>
                    <a:pt x="1885266" y="1445230"/>
                    <a:pt x="1885266" y="1445230"/>
                  </a:cubicBezTo>
                  <a:cubicBezTo>
                    <a:pt x="2014784" y="1432278"/>
                    <a:pt x="2137827" y="1386947"/>
                    <a:pt x="2267345" y="1373995"/>
                  </a:cubicBezTo>
                  <a:cubicBezTo>
                    <a:pt x="2358008" y="1367519"/>
                    <a:pt x="2442195" y="1380471"/>
                    <a:pt x="2487527" y="1464658"/>
                  </a:cubicBezTo>
                  <a:cubicBezTo>
                    <a:pt x="2558762" y="1607128"/>
                    <a:pt x="2539334" y="1794930"/>
                    <a:pt x="2519906" y="1950352"/>
                  </a:cubicBezTo>
                  <a:cubicBezTo>
                    <a:pt x="2578190" y="2002159"/>
                    <a:pt x="2610569" y="2073395"/>
                    <a:pt x="2649425" y="2138154"/>
                  </a:cubicBezTo>
                  <a:cubicBezTo>
                    <a:pt x="2675328" y="2177009"/>
                    <a:pt x="2707708" y="2215865"/>
                    <a:pt x="2727136" y="2261196"/>
                  </a:cubicBezTo>
                  <a:cubicBezTo>
                    <a:pt x="2753039" y="2300052"/>
                    <a:pt x="2772467" y="2351859"/>
                    <a:pt x="2759515" y="2397191"/>
                  </a:cubicBezTo>
                  <a:cubicBezTo>
                    <a:pt x="2753039" y="2429570"/>
                    <a:pt x="2727136" y="2442522"/>
                    <a:pt x="2701232" y="2448998"/>
                  </a:cubicBezTo>
                  <a:cubicBezTo>
                    <a:pt x="2701232" y="2461950"/>
                    <a:pt x="2707708" y="2474902"/>
                    <a:pt x="2707708" y="2487854"/>
                  </a:cubicBezTo>
                  <a:cubicBezTo>
                    <a:pt x="2714184" y="2481378"/>
                    <a:pt x="2720660" y="2481378"/>
                    <a:pt x="2720660" y="2474902"/>
                  </a:cubicBezTo>
                  <a:cubicBezTo>
                    <a:pt x="2753039" y="2429570"/>
                    <a:pt x="2811323" y="2487854"/>
                    <a:pt x="2778943" y="2533185"/>
                  </a:cubicBezTo>
                  <a:cubicBezTo>
                    <a:pt x="2733612" y="2597944"/>
                    <a:pt x="2655901" y="2643276"/>
                    <a:pt x="2591141" y="2682131"/>
                  </a:cubicBezTo>
                  <a:cubicBezTo>
                    <a:pt x="2500479" y="2746890"/>
                    <a:pt x="2403340" y="2798698"/>
                    <a:pt x="2319153" y="2863457"/>
                  </a:cubicBezTo>
                  <a:cubicBezTo>
                    <a:pt x="2196110" y="2954120"/>
                    <a:pt x="2001833" y="3109542"/>
                    <a:pt x="2111923" y="3264964"/>
                  </a:cubicBezTo>
                  <a:cubicBezTo>
                    <a:pt x="2118399" y="3226108"/>
                    <a:pt x="2131351" y="3187253"/>
                    <a:pt x="2157255" y="3154873"/>
                  </a:cubicBezTo>
                  <a:cubicBezTo>
                    <a:pt x="2176683" y="3135446"/>
                    <a:pt x="2202586" y="3167825"/>
                    <a:pt x="2189634" y="3187253"/>
                  </a:cubicBezTo>
                  <a:cubicBezTo>
                    <a:pt x="2163731" y="3213157"/>
                    <a:pt x="2157255" y="3245536"/>
                    <a:pt x="2157255" y="3277916"/>
                  </a:cubicBezTo>
                  <a:cubicBezTo>
                    <a:pt x="2157255" y="3284392"/>
                    <a:pt x="2163731" y="3297344"/>
                    <a:pt x="2163731" y="3310295"/>
                  </a:cubicBezTo>
                  <a:cubicBezTo>
                    <a:pt x="2157255" y="3381531"/>
                    <a:pt x="2332105" y="3368579"/>
                    <a:pt x="2383912" y="3349151"/>
                  </a:cubicBezTo>
                  <a:cubicBezTo>
                    <a:pt x="2383912" y="3342675"/>
                    <a:pt x="2383912" y="3342675"/>
                    <a:pt x="2383912" y="3342675"/>
                  </a:cubicBezTo>
                  <a:cubicBezTo>
                    <a:pt x="2370960" y="3310295"/>
                    <a:pt x="2377436" y="3271440"/>
                    <a:pt x="2383912" y="3239060"/>
                  </a:cubicBezTo>
                  <a:cubicBezTo>
                    <a:pt x="2390388" y="3213157"/>
                    <a:pt x="2429243" y="3219633"/>
                    <a:pt x="2422767" y="3245536"/>
                  </a:cubicBezTo>
                  <a:cubicBezTo>
                    <a:pt x="2416292" y="3264964"/>
                    <a:pt x="2409816" y="3297344"/>
                    <a:pt x="2416292" y="3316771"/>
                  </a:cubicBezTo>
                  <a:cubicBezTo>
                    <a:pt x="2429243" y="3316771"/>
                    <a:pt x="2435719" y="3316771"/>
                    <a:pt x="2442195" y="3323247"/>
                  </a:cubicBezTo>
                  <a:cubicBezTo>
                    <a:pt x="2487527" y="3342675"/>
                    <a:pt x="2558762" y="3316771"/>
                    <a:pt x="2597617" y="3303820"/>
                  </a:cubicBezTo>
                  <a:cubicBezTo>
                    <a:pt x="2688280" y="3277916"/>
                    <a:pt x="2772467" y="3239060"/>
                    <a:pt x="2850178" y="3200205"/>
                  </a:cubicBezTo>
                  <a:cubicBezTo>
                    <a:pt x="3005600" y="3128970"/>
                    <a:pt x="3148071" y="3044783"/>
                    <a:pt x="3290541" y="2947644"/>
                  </a:cubicBezTo>
                  <a:cubicBezTo>
                    <a:pt x="3277589" y="2928216"/>
                    <a:pt x="3264637" y="2902312"/>
                    <a:pt x="3264637" y="2876409"/>
                  </a:cubicBezTo>
                  <a:cubicBezTo>
                    <a:pt x="3264637" y="2785746"/>
                    <a:pt x="3316445" y="2714511"/>
                    <a:pt x="3381204" y="2656227"/>
                  </a:cubicBezTo>
                  <a:cubicBezTo>
                    <a:pt x="3161022" y="2455474"/>
                    <a:pt x="3186926" y="2002159"/>
                    <a:pt x="3471867" y="1879117"/>
                  </a:cubicBezTo>
                  <a:cubicBezTo>
                    <a:pt x="3523674" y="1859689"/>
                    <a:pt x="3562530" y="1930924"/>
                    <a:pt x="3517198" y="1950352"/>
                  </a:cubicBezTo>
                  <a:cubicBezTo>
                    <a:pt x="3271113" y="2060443"/>
                    <a:pt x="3251685" y="2487854"/>
                    <a:pt x="3478343" y="2623848"/>
                  </a:cubicBezTo>
                  <a:cubicBezTo>
                    <a:pt x="3517198" y="2649752"/>
                    <a:pt x="3491294" y="2708035"/>
                    <a:pt x="3452439" y="2701559"/>
                  </a:cubicBezTo>
                  <a:cubicBezTo>
                    <a:pt x="3407107" y="2740414"/>
                    <a:pt x="3316445" y="2824601"/>
                    <a:pt x="3355300" y="2889361"/>
                  </a:cubicBezTo>
                  <a:cubicBezTo>
                    <a:pt x="3374728" y="2934692"/>
                    <a:pt x="3439487" y="2934692"/>
                    <a:pt x="3484819" y="2934692"/>
                  </a:cubicBezTo>
                  <a:cubicBezTo>
                    <a:pt x="3581957" y="2928216"/>
                    <a:pt x="3679096" y="2895837"/>
                    <a:pt x="3769759" y="2863457"/>
                  </a:cubicBezTo>
                  <a:cubicBezTo>
                    <a:pt x="3892802" y="2818125"/>
                    <a:pt x="4015844" y="2766318"/>
                    <a:pt x="4119459" y="2688607"/>
                  </a:cubicBezTo>
                  <a:cubicBezTo>
                    <a:pt x="4184218" y="2643276"/>
                    <a:pt x="4287833" y="2552613"/>
                    <a:pt x="4248977" y="2461950"/>
                  </a:cubicBezTo>
                  <a:cubicBezTo>
                    <a:pt x="4229550" y="2455474"/>
                    <a:pt x="4216598" y="2436046"/>
                    <a:pt x="4223074" y="2410142"/>
                  </a:cubicBezTo>
                  <a:cubicBezTo>
                    <a:pt x="4255453" y="2241769"/>
                    <a:pt x="4294309" y="2066919"/>
                    <a:pt x="4281357" y="1892069"/>
                  </a:cubicBezTo>
                  <a:cubicBezTo>
                    <a:pt x="4268405" y="1730171"/>
                    <a:pt x="4203646" y="1587700"/>
                    <a:pt x="4100031" y="1464658"/>
                  </a:cubicBezTo>
                  <a:cubicBezTo>
                    <a:pt x="3912229" y="1238001"/>
                    <a:pt x="3679096" y="1095531"/>
                    <a:pt x="3394156" y="1030771"/>
                  </a:cubicBezTo>
                  <a:cubicBezTo>
                    <a:pt x="3122167" y="966012"/>
                    <a:pt x="2830751" y="966012"/>
                    <a:pt x="2558762" y="1043723"/>
                  </a:cubicBezTo>
                  <a:cubicBezTo>
                    <a:pt x="2293249" y="1114958"/>
                    <a:pt x="2021260" y="1250953"/>
                    <a:pt x="1807555" y="1432278"/>
                  </a:cubicBezTo>
                  <a:cubicBezTo>
                    <a:pt x="1833459" y="1438754"/>
                    <a:pt x="1852886" y="1438754"/>
                    <a:pt x="1872314" y="1445230"/>
                  </a:cubicBezTo>
                  <a:cubicBezTo>
                    <a:pt x="1878790" y="1445230"/>
                    <a:pt x="1885266" y="1445230"/>
                    <a:pt x="1885266" y="1445230"/>
                  </a:cubicBezTo>
                  <a:close/>
                  <a:moveTo>
                    <a:pt x="305141" y="3336199"/>
                  </a:moveTo>
                  <a:cubicBezTo>
                    <a:pt x="285713" y="3310295"/>
                    <a:pt x="272762" y="3277916"/>
                    <a:pt x="272762" y="3245536"/>
                  </a:cubicBezTo>
                  <a:cubicBezTo>
                    <a:pt x="272762" y="3213157"/>
                    <a:pt x="311617" y="3213157"/>
                    <a:pt x="311617" y="3245536"/>
                  </a:cubicBezTo>
                  <a:cubicBezTo>
                    <a:pt x="311617" y="3271440"/>
                    <a:pt x="324569" y="3297344"/>
                    <a:pt x="343997" y="3316771"/>
                  </a:cubicBezTo>
                  <a:cubicBezTo>
                    <a:pt x="350473" y="3316771"/>
                    <a:pt x="356949" y="3316771"/>
                    <a:pt x="363425" y="3323247"/>
                  </a:cubicBezTo>
                  <a:cubicBezTo>
                    <a:pt x="395804" y="3336199"/>
                    <a:pt x="447612" y="3329723"/>
                    <a:pt x="479991" y="3316771"/>
                  </a:cubicBezTo>
                  <a:cubicBezTo>
                    <a:pt x="479991" y="3316771"/>
                    <a:pt x="479991" y="3316771"/>
                    <a:pt x="479991" y="3316771"/>
                  </a:cubicBezTo>
                  <a:cubicBezTo>
                    <a:pt x="408756" y="3264964"/>
                    <a:pt x="337521" y="3161349"/>
                    <a:pt x="292189" y="3090114"/>
                  </a:cubicBezTo>
                  <a:cubicBezTo>
                    <a:pt x="253334" y="3109542"/>
                    <a:pt x="208002" y="3096590"/>
                    <a:pt x="182099" y="3044783"/>
                  </a:cubicBezTo>
                  <a:cubicBezTo>
                    <a:pt x="156195" y="3012403"/>
                    <a:pt x="149719" y="2980023"/>
                    <a:pt x="143243" y="2941168"/>
                  </a:cubicBezTo>
                  <a:cubicBezTo>
                    <a:pt x="39628" y="3031831"/>
                    <a:pt x="-51034" y="3141921"/>
                    <a:pt x="33153" y="3264964"/>
                  </a:cubicBezTo>
                  <a:cubicBezTo>
                    <a:pt x="33153" y="3232584"/>
                    <a:pt x="33153" y="3193729"/>
                    <a:pt x="52580" y="3167825"/>
                  </a:cubicBezTo>
                  <a:cubicBezTo>
                    <a:pt x="72008" y="3148397"/>
                    <a:pt x="104388" y="3167825"/>
                    <a:pt x="91436" y="3187253"/>
                  </a:cubicBezTo>
                  <a:cubicBezTo>
                    <a:pt x="72008" y="3213157"/>
                    <a:pt x="72008" y="3252012"/>
                    <a:pt x="78484" y="3284392"/>
                  </a:cubicBezTo>
                  <a:cubicBezTo>
                    <a:pt x="84960" y="3290868"/>
                    <a:pt x="84960" y="3297344"/>
                    <a:pt x="84960" y="3310295"/>
                  </a:cubicBezTo>
                  <a:cubicBezTo>
                    <a:pt x="78484" y="3381531"/>
                    <a:pt x="253334" y="3368579"/>
                    <a:pt x="305141" y="3349151"/>
                  </a:cubicBezTo>
                  <a:cubicBezTo>
                    <a:pt x="305141" y="3342675"/>
                    <a:pt x="305141" y="3342675"/>
                    <a:pt x="305141" y="3336199"/>
                  </a:cubicBezTo>
                  <a:close/>
                </a:path>
              </a:pathLst>
            </a:custGeom>
            <a:solidFill>
              <a:srgbClr val="FEF3E1"/>
            </a:solidFill>
            <a:ln w="6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709220" y="4204401"/>
              <a:ext cx="4203345" cy="2341782"/>
              <a:chOff x="3578852" y="2415727"/>
              <a:chExt cx="3590218" cy="2000196"/>
            </a:xfrm>
          </p:grpSpPr>
          <p:sp>
            <p:nvSpPr>
              <p:cNvPr id="30" name="任意多边形: 形状 29"/>
              <p:cNvSpPr/>
              <p:nvPr/>
            </p:nvSpPr>
            <p:spPr>
              <a:xfrm>
                <a:off x="5774158" y="2415727"/>
                <a:ext cx="1394912" cy="917432"/>
              </a:xfrm>
              <a:custGeom>
                <a:avLst/>
                <a:gdLst>
                  <a:gd name="connsiteX0" fmla="*/ 719600 w 5207413"/>
                  <a:gd name="connsiteY0" fmla="*/ 1639508 h 3424910"/>
                  <a:gd name="connsiteX1" fmla="*/ 771408 w 5207413"/>
                  <a:gd name="connsiteY1" fmla="*/ 1445230 h 3424910"/>
                  <a:gd name="connsiteX2" fmla="*/ 985113 w 5207413"/>
                  <a:gd name="connsiteY2" fmla="*/ 1490562 h 3424910"/>
                  <a:gd name="connsiteX3" fmla="*/ 1088728 w 5207413"/>
                  <a:gd name="connsiteY3" fmla="*/ 1451706 h 3424910"/>
                  <a:gd name="connsiteX4" fmla="*/ 907402 w 5207413"/>
                  <a:gd name="connsiteY4" fmla="*/ 1361043 h 3424910"/>
                  <a:gd name="connsiteX5" fmla="*/ 706648 w 5207413"/>
                  <a:gd name="connsiteY5" fmla="*/ 1380471 h 3424910"/>
                  <a:gd name="connsiteX6" fmla="*/ 622461 w 5207413"/>
                  <a:gd name="connsiteY6" fmla="*/ 1723695 h 3424910"/>
                  <a:gd name="connsiteX7" fmla="*/ 719600 w 5207413"/>
                  <a:gd name="connsiteY7" fmla="*/ 1639508 h 3424910"/>
                  <a:gd name="connsiteX8" fmla="*/ 719600 w 5207413"/>
                  <a:gd name="connsiteY8" fmla="*/ 1639508 h 3424910"/>
                  <a:gd name="connsiteX9" fmla="*/ 518847 w 5207413"/>
                  <a:gd name="connsiteY9" fmla="*/ 2539661 h 3424910"/>
                  <a:gd name="connsiteX10" fmla="*/ 745504 w 5207413"/>
                  <a:gd name="connsiteY10" fmla="*/ 2753366 h 3424910"/>
                  <a:gd name="connsiteX11" fmla="*/ 706648 w 5207413"/>
                  <a:gd name="connsiteY11" fmla="*/ 2753366 h 3424910"/>
                  <a:gd name="connsiteX12" fmla="*/ 518847 w 5207413"/>
                  <a:gd name="connsiteY12" fmla="*/ 2584992 h 3424910"/>
                  <a:gd name="connsiteX13" fmla="*/ 518847 w 5207413"/>
                  <a:gd name="connsiteY13" fmla="*/ 2539661 h 3424910"/>
                  <a:gd name="connsiteX14" fmla="*/ 933306 w 5207413"/>
                  <a:gd name="connsiteY14" fmla="*/ 2921740 h 3424910"/>
                  <a:gd name="connsiteX15" fmla="*/ 868546 w 5207413"/>
                  <a:gd name="connsiteY15" fmla="*/ 2837553 h 3424910"/>
                  <a:gd name="connsiteX16" fmla="*/ 972161 w 5207413"/>
                  <a:gd name="connsiteY16" fmla="*/ 2811650 h 3424910"/>
                  <a:gd name="connsiteX17" fmla="*/ 1062824 w 5207413"/>
                  <a:gd name="connsiteY17" fmla="*/ 2863457 h 3424910"/>
                  <a:gd name="connsiteX18" fmla="*/ 978637 w 5207413"/>
                  <a:gd name="connsiteY18" fmla="*/ 2921740 h 3424910"/>
                  <a:gd name="connsiteX19" fmla="*/ 985113 w 5207413"/>
                  <a:gd name="connsiteY19" fmla="*/ 2928216 h 3424910"/>
                  <a:gd name="connsiteX20" fmla="*/ 1179391 w 5207413"/>
                  <a:gd name="connsiteY20" fmla="*/ 2999451 h 3424910"/>
                  <a:gd name="connsiteX21" fmla="*/ 1185867 w 5207413"/>
                  <a:gd name="connsiteY21" fmla="*/ 3038307 h 3424910"/>
                  <a:gd name="connsiteX22" fmla="*/ 946257 w 5207413"/>
                  <a:gd name="connsiteY22" fmla="*/ 2973548 h 3424910"/>
                  <a:gd name="connsiteX23" fmla="*/ 713124 w 5207413"/>
                  <a:gd name="connsiteY23" fmla="*/ 2941168 h 3424910"/>
                  <a:gd name="connsiteX24" fmla="*/ 739028 w 5207413"/>
                  <a:gd name="connsiteY24" fmla="*/ 2908788 h 3424910"/>
                  <a:gd name="connsiteX25" fmla="*/ 933306 w 5207413"/>
                  <a:gd name="connsiteY25" fmla="*/ 2921740 h 3424910"/>
                  <a:gd name="connsiteX26" fmla="*/ 1237674 w 5207413"/>
                  <a:gd name="connsiteY26" fmla="*/ 2805174 h 3424910"/>
                  <a:gd name="connsiteX27" fmla="*/ 1645657 w 5207413"/>
                  <a:gd name="connsiteY27" fmla="*/ 2766318 h 3424910"/>
                  <a:gd name="connsiteX28" fmla="*/ 1632705 w 5207413"/>
                  <a:gd name="connsiteY28" fmla="*/ 2805174 h 3424910"/>
                  <a:gd name="connsiteX29" fmla="*/ 1257102 w 5207413"/>
                  <a:gd name="connsiteY29" fmla="*/ 2844029 h 3424910"/>
                  <a:gd name="connsiteX30" fmla="*/ 1237674 w 5207413"/>
                  <a:gd name="connsiteY30" fmla="*/ 2805174 h 3424910"/>
                  <a:gd name="connsiteX31" fmla="*/ 2066592 w 5207413"/>
                  <a:gd name="connsiteY31" fmla="*/ 1633032 h 3424910"/>
                  <a:gd name="connsiteX32" fmla="*/ 2079544 w 5207413"/>
                  <a:gd name="connsiteY32" fmla="*/ 1620080 h 3424910"/>
                  <a:gd name="connsiteX33" fmla="*/ 2299725 w 5207413"/>
                  <a:gd name="connsiteY33" fmla="*/ 1555321 h 3424910"/>
                  <a:gd name="connsiteX34" fmla="*/ 2364484 w 5207413"/>
                  <a:gd name="connsiteY34" fmla="*/ 1736647 h 3424910"/>
                  <a:gd name="connsiteX35" fmla="*/ 2286773 w 5207413"/>
                  <a:gd name="connsiteY35" fmla="*/ 1866165 h 3424910"/>
                  <a:gd name="connsiteX36" fmla="*/ 2196110 w 5207413"/>
                  <a:gd name="connsiteY36" fmla="*/ 1781978 h 3424910"/>
                  <a:gd name="connsiteX37" fmla="*/ 2073068 w 5207413"/>
                  <a:gd name="connsiteY37" fmla="*/ 1658936 h 3424910"/>
                  <a:gd name="connsiteX38" fmla="*/ 2066592 w 5207413"/>
                  <a:gd name="connsiteY38" fmla="*/ 1633032 h 3424910"/>
                  <a:gd name="connsiteX39" fmla="*/ 149719 w 5207413"/>
                  <a:gd name="connsiteY39" fmla="*/ 2753366 h 3424910"/>
                  <a:gd name="connsiteX40" fmla="*/ 188575 w 5207413"/>
                  <a:gd name="connsiteY40" fmla="*/ 2753366 h 3424910"/>
                  <a:gd name="connsiteX41" fmla="*/ 214478 w 5207413"/>
                  <a:gd name="connsiteY41" fmla="*/ 2759842 h 3424910"/>
                  <a:gd name="connsiteX42" fmla="*/ 240382 w 5207413"/>
                  <a:gd name="connsiteY42" fmla="*/ 2805174 h 3424910"/>
                  <a:gd name="connsiteX43" fmla="*/ 233906 w 5207413"/>
                  <a:gd name="connsiteY43" fmla="*/ 2811650 h 3424910"/>
                  <a:gd name="connsiteX44" fmla="*/ 227430 w 5207413"/>
                  <a:gd name="connsiteY44" fmla="*/ 2954120 h 3424910"/>
                  <a:gd name="connsiteX45" fmla="*/ 253334 w 5207413"/>
                  <a:gd name="connsiteY45" fmla="*/ 3005927 h 3424910"/>
                  <a:gd name="connsiteX46" fmla="*/ 259810 w 5207413"/>
                  <a:gd name="connsiteY46" fmla="*/ 3012403 h 3424910"/>
                  <a:gd name="connsiteX47" fmla="*/ 266286 w 5207413"/>
                  <a:gd name="connsiteY47" fmla="*/ 3005927 h 3424910"/>
                  <a:gd name="connsiteX48" fmla="*/ 279238 w 5207413"/>
                  <a:gd name="connsiteY48" fmla="*/ 2986499 h 3424910"/>
                  <a:gd name="connsiteX49" fmla="*/ 331045 w 5207413"/>
                  <a:gd name="connsiteY49" fmla="*/ 2986499 h 3424910"/>
                  <a:gd name="connsiteX50" fmla="*/ 331045 w 5207413"/>
                  <a:gd name="connsiteY50" fmla="*/ 2986499 h 3424910"/>
                  <a:gd name="connsiteX51" fmla="*/ 331045 w 5207413"/>
                  <a:gd name="connsiteY51" fmla="*/ 2986499 h 3424910"/>
                  <a:gd name="connsiteX52" fmla="*/ 343997 w 5207413"/>
                  <a:gd name="connsiteY52" fmla="*/ 3005927 h 3424910"/>
                  <a:gd name="connsiteX53" fmla="*/ 596558 w 5207413"/>
                  <a:gd name="connsiteY53" fmla="*/ 3245536 h 3424910"/>
                  <a:gd name="connsiteX54" fmla="*/ 596558 w 5207413"/>
                  <a:gd name="connsiteY54" fmla="*/ 3239060 h 3424910"/>
                  <a:gd name="connsiteX55" fmla="*/ 667793 w 5207413"/>
                  <a:gd name="connsiteY55" fmla="*/ 3219633 h 3424910"/>
                  <a:gd name="connsiteX56" fmla="*/ 1295957 w 5207413"/>
                  <a:gd name="connsiteY56" fmla="*/ 3420386 h 3424910"/>
                  <a:gd name="connsiteX57" fmla="*/ 2008308 w 5207413"/>
                  <a:gd name="connsiteY57" fmla="*/ 3252012 h 3424910"/>
                  <a:gd name="connsiteX58" fmla="*/ 2008308 w 5207413"/>
                  <a:gd name="connsiteY58" fmla="*/ 3083638 h 3424910"/>
                  <a:gd name="connsiteX59" fmla="*/ 2202586 w 5207413"/>
                  <a:gd name="connsiteY59" fmla="*/ 2850505 h 3424910"/>
                  <a:gd name="connsiteX60" fmla="*/ 2506954 w 5207413"/>
                  <a:gd name="connsiteY60" fmla="*/ 2636800 h 3424910"/>
                  <a:gd name="connsiteX61" fmla="*/ 2642949 w 5207413"/>
                  <a:gd name="connsiteY61" fmla="*/ 2546137 h 3424910"/>
                  <a:gd name="connsiteX62" fmla="*/ 2636473 w 5207413"/>
                  <a:gd name="connsiteY62" fmla="*/ 2539661 h 3424910"/>
                  <a:gd name="connsiteX63" fmla="*/ 2604093 w 5207413"/>
                  <a:gd name="connsiteY63" fmla="*/ 2416618 h 3424910"/>
                  <a:gd name="connsiteX64" fmla="*/ 2642949 w 5207413"/>
                  <a:gd name="connsiteY64" fmla="*/ 2364811 h 3424910"/>
                  <a:gd name="connsiteX65" fmla="*/ 2668852 w 5207413"/>
                  <a:gd name="connsiteY65" fmla="*/ 2332431 h 3424910"/>
                  <a:gd name="connsiteX66" fmla="*/ 2617045 w 5207413"/>
                  <a:gd name="connsiteY66" fmla="*/ 2235293 h 3424910"/>
                  <a:gd name="connsiteX67" fmla="*/ 2455147 w 5207413"/>
                  <a:gd name="connsiteY67" fmla="*/ 2002159 h 3424910"/>
                  <a:gd name="connsiteX68" fmla="*/ 2435719 w 5207413"/>
                  <a:gd name="connsiteY68" fmla="*/ 1976256 h 3424910"/>
                  <a:gd name="connsiteX69" fmla="*/ 2435719 w 5207413"/>
                  <a:gd name="connsiteY69" fmla="*/ 1956828 h 3424910"/>
                  <a:gd name="connsiteX70" fmla="*/ 2422767 w 5207413"/>
                  <a:gd name="connsiteY70" fmla="*/ 1522941 h 3424910"/>
                  <a:gd name="connsiteX71" fmla="*/ 2215538 w 5207413"/>
                  <a:gd name="connsiteY71" fmla="*/ 1471134 h 3424910"/>
                  <a:gd name="connsiteX72" fmla="*/ 1885266 w 5207413"/>
                  <a:gd name="connsiteY72" fmla="*/ 1529417 h 3424910"/>
                  <a:gd name="connsiteX73" fmla="*/ 1865838 w 5207413"/>
                  <a:gd name="connsiteY73" fmla="*/ 1522941 h 3424910"/>
                  <a:gd name="connsiteX74" fmla="*/ 1302433 w 5207413"/>
                  <a:gd name="connsiteY74" fmla="*/ 1490562 h 3424910"/>
                  <a:gd name="connsiteX75" fmla="*/ 758456 w 5207413"/>
                  <a:gd name="connsiteY75" fmla="*/ 1717219 h 3424910"/>
                  <a:gd name="connsiteX76" fmla="*/ 622461 w 5207413"/>
                  <a:gd name="connsiteY76" fmla="*/ 1846737 h 3424910"/>
                  <a:gd name="connsiteX77" fmla="*/ 596558 w 5207413"/>
                  <a:gd name="connsiteY77" fmla="*/ 1872641 h 3424910"/>
                  <a:gd name="connsiteX78" fmla="*/ 557702 w 5207413"/>
                  <a:gd name="connsiteY78" fmla="*/ 1917972 h 3424910"/>
                  <a:gd name="connsiteX79" fmla="*/ 395804 w 5207413"/>
                  <a:gd name="connsiteY79" fmla="*/ 2164057 h 3424910"/>
                  <a:gd name="connsiteX80" fmla="*/ 279238 w 5207413"/>
                  <a:gd name="connsiteY80" fmla="*/ 2287100 h 3424910"/>
                  <a:gd name="connsiteX81" fmla="*/ 214478 w 5207413"/>
                  <a:gd name="connsiteY81" fmla="*/ 2351859 h 3424910"/>
                  <a:gd name="connsiteX82" fmla="*/ 259810 w 5207413"/>
                  <a:gd name="connsiteY82" fmla="*/ 2371287 h 3424910"/>
                  <a:gd name="connsiteX83" fmla="*/ 292189 w 5207413"/>
                  <a:gd name="connsiteY83" fmla="*/ 2390715 h 3424910"/>
                  <a:gd name="connsiteX84" fmla="*/ 292189 w 5207413"/>
                  <a:gd name="connsiteY84" fmla="*/ 2436046 h 3424910"/>
                  <a:gd name="connsiteX85" fmla="*/ 188575 w 5207413"/>
                  <a:gd name="connsiteY85" fmla="*/ 2623848 h 3424910"/>
                  <a:gd name="connsiteX86" fmla="*/ 156195 w 5207413"/>
                  <a:gd name="connsiteY86" fmla="*/ 2733938 h 3424910"/>
                  <a:gd name="connsiteX87" fmla="*/ 149719 w 5207413"/>
                  <a:gd name="connsiteY87" fmla="*/ 2753366 h 3424910"/>
                  <a:gd name="connsiteX88" fmla="*/ 4359068 w 5207413"/>
                  <a:gd name="connsiteY88" fmla="*/ 247185 h 3424910"/>
                  <a:gd name="connsiteX89" fmla="*/ 4287833 w 5207413"/>
                  <a:gd name="connsiteY89" fmla="*/ 247185 h 3424910"/>
                  <a:gd name="connsiteX90" fmla="*/ 4255453 w 5207413"/>
                  <a:gd name="connsiteY90" fmla="*/ 214805 h 3424910"/>
                  <a:gd name="connsiteX91" fmla="*/ 4255453 w 5207413"/>
                  <a:gd name="connsiteY91" fmla="*/ 182426 h 3424910"/>
                  <a:gd name="connsiteX92" fmla="*/ 4210122 w 5207413"/>
                  <a:gd name="connsiteY92" fmla="*/ 234233 h 3424910"/>
                  <a:gd name="connsiteX93" fmla="*/ 4171266 w 5207413"/>
                  <a:gd name="connsiteY93" fmla="*/ 331372 h 3424910"/>
                  <a:gd name="connsiteX94" fmla="*/ 4132411 w 5207413"/>
                  <a:gd name="connsiteY94" fmla="*/ 551553 h 3424910"/>
                  <a:gd name="connsiteX95" fmla="*/ 4100031 w 5207413"/>
                  <a:gd name="connsiteY95" fmla="*/ 577457 h 3424910"/>
                  <a:gd name="connsiteX96" fmla="*/ 4048224 w 5207413"/>
                  <a:gd name="connsiteY96" fmla="*/ 577457 h 3424910"/>
                  <a:gd name="connsiteX97" fmla="*/ 4112983 w 5207413"/>
                  <a:gd name="connsiteY97" fmla="*/ 1050199 h 3424910"/>
                  <a:gd name="connsiteX98" fmla="*/ 4074127 w 5207413"/>
                  <a:gd name="connsiteY98" fmla="*/ 1076103 h 3424910"/>
                  <a:gd name="connsiteX99" fmla="*/ 4035272 w 5207413"/>
                  <a:gd name="connsiteY99" fmla="*/ 1069627 h 3424910"/>
                  <a:gd name="connsiteX100" fmla="*/ 4035272 w 5207413"/>
                  <a:gd name="connsiteY100" fmla="*/ 1063151 h 3424910"/>
                  <a:gd name="connsiteX101" fmla="*/ 4015844 w 5207413"/>
                  <a:gd name="connsiteY101" fmla="*/ 1257429 h 3424910"/>
                  <a:gd name="connsiteX102" fmla="*/ 4242501 w 5207413"/>
                  <a:gd name="connsiteY102" fmla="*/ 1516465 h 3424910"/>
                  <a:gd name="connsiteX103" fmla="*/ 4339640 w 5207413"/>
                  <a:gd name="connsiteY103" fmla="*/ 1730171 h 3424910"/>
                  <a:gd name="connsiteX104" fmla="*/ 4637533 w 5207413"/>
                  <a:gd name="connsiteY104" fmla="*/ 1652460 h 3424910"/>
                  <a:gd name="connsiteX105" fmla="*/ 4618105 w 5207413"/>
                  <a:gd name="connsiteY105" fmla="*/ 1600652 h 3424910"/>
                  <a:gd name="connsiteX106" fmla="*/ 4650484 w 5207413"/>
                  <a:gd name="connsiteY106" fmla="*/ 1542369 h 3424910"/>
                  <a:gd name="connsiteX107" fmla="*/ 4676388 w 5207413"/>
                  <a:gd name="connsiteY107" fmla="*/ 1516465 h 3424910"/>
                  <a:gd name="connsiteX108" fmla="*/ 5071419 w 5207413"/>
                  <a:gd name="connsiteY108" fmla="*/ 752307 h 3424910"/>
                  <a:gd name="connsiteX109" fmla="*/ 5207414 w 5207413"/>
                  <a:gd name="connsiteY109" fmla="*/ 39955 h 3424910"/>
                  <a:gd name="connsiteX110" fmla="*/ 4359068 w 5207413"/>
                  <a:gd name="connsiteY110" fmla="*/ 247185 h 3424910"/>
                  <a:gd name="connsiteX111" fmla="*/ 1885266 w 5207413"/>
                  <a:gd name="connsiteY111" fmla="*/ 1445230 h 3424910"/>
                  <a:gd name="connsiteX112" fmla="*/ 1885266 w 5207413"/>
                  <a:gd name="connsiteY112" fmla="*/ 1445230 h 3424910"/>
                  <a:gd name="connsiteX113" fmla="*/ 2267345 w 5207413"/>
                  <a:gd name="connsiteY113" fmla="*/ 1373995 h 3424910"/>
                  <a:gd name="connsiteX114" fmla="*/ 2487527 w 5207413"/>
                  <a:gd name="connsiteY114" fmla="*/ 1464658 h 3424910"/>
                  <a:gd name="connsiteX115" fmla="*/ 2519906 w 5207413"/>
                  <a:gd name="connsiteY115" fmla="*/ 1950352 h 3424910"/>
                  <a:gd name="connsiteX116" fmla="*/ 2649425 w 5207413"/>
                  <a:gd name="connsiteY116" fmla="*/ 2138154 h 3424910"/>
                  <a:gd name="connsiteX117" fmla="*/ 2727136 w 5207413"/>
                  <a:gd name="connsiteY117" fmla="*/ 2261196 h 3424910"/>
                  <a:gd name="connsiteX118" fmla="*/ 2759515 w 5207413"/>
                  <a:gd name="connsiteY118" fmla="*/ 2397191 h 3424910"/>
                  <a:gd name="connsiteX119" fmla="*/ 2701232 w 5207413"/>
                  <a:gd name="connsiteY119" fmla="*/ 2448998 h 3424910"/>
                  <a:gd name="connsiteX120" fmla="*/ 2707708 w 5207413"/>
                  <a:gd name="connsiteY120" fmla="*/ 2487854 h 3424910"/>
                  <a:gd name="connsiteX121" fmla="*/ 2720660 w 5207413"/>
                  <a:gd name="connsiteY121" fmla="*/ 2474902 h 3424910"/>
                  <a:gd name="connsiteX122" fmla="*/ 2778943 w 5207413"/>
                  <a:gd name="connsiteY122" fmla="*/ 2533185 h 3424910"/>
                  <a:gd name="connsiteX123" fmla="*/ 2591141 w 5207413"/>
                  <a:gd name="connsiteY123" fmla="*/ 2682131 h 3424910"/>
                  <a:gd name="connsiteX124" fmla="*/ 2319153 w 5207413"/>
                  <a:gd name="connsiteY124" fmla="*/ 2863457 h 3424910"/>
                  <a:gd name="connsiteX125" fmla="*/ 2111923 w 5207413"/>
                  <a:gd name="connsiteY125" fmla="*/ 3264964 h 3424910"/>
                  <a:gd name="connsiteX126" fmla="*/ 2157255 w 5207413"/>
                  <a:gd name="connsiteY126" fmla="*/ 3154873 h 3424910"/>
                  <a:gd name="connsiteX127" fmla="*/ 2189634 w 5207413"/>
                  <a:gd name="connsiteY127" fmla="*/ 3187253 h 3424910"/>
                  <a:gd name="connsiteX128" fmla="*/ 2157255 w 5207413"/>
                  <a:gd name="connsiteY128" fmla="*/ 3277916 h 3424910"/>
                  <a:gd name="connsiteX129" fmla="*/ 2163731 w 5207413"/>
                  <a:gd name="connsiteY129" fmla="*/ 3310295 h 3424910"/>
                  <a:gd name="connsiteX130" fmla="*/ 2383912 w 5207413"/>
                  <a:gd name="connsiteY130" fmla="*/ 3349151 h 3424910"/>
                  <a:gd name="connsiteX131" fmla="*/ 2383912 w 5207413"/>
                  <a:gd name="connsiteY131" fmla="*/ 3342675 h 3424910"/>
                  <a:gd name="connsiteX132" fmla="*/ 2383912 w 5207413"/>
                  <a:gd name="connsiteY132" fmla="*/ 3239060 h 3424910"/>
                  <a:gd name="connsiteX133" fmla="*/ 2422767 w 5207413"/>
                  <a:gd name="connsiteY133" fmla="*/ 3245536 h 3424910"/>
                  <a:gd name="connsiteX134" fmla="*/ 2416292 w 5207413"/>
                  <a:gd name="connsiteY134" fmla="*/ 3316771 h 3424910"/>
                  <a:gd name="connsiteX135" fmla="*/ 2442195 w 5207413"/>
                  <a:gd name="connsiteY135" fmla="*/ 3323247 h 3424910"/>
                  <a:gd name="connsiteX136" fmla="*/ 2597617 w 5207413"/>
                  <a:gd name="connsiteY136" fmla="*/ 3303820 h 3424910"/>
                  <a:gd name="connsiteX137" fmla="*/ 2850178 w 5207413"/>
                  <a:gd name="connsiteY137" fmla="*/ 3200205 h 3424910"/>
                  <a:gd name="connsiteX138" fmla="*/ 3290541 w 5207413"/>
                  <a:gd name="connsiteY138" fmla="*/ 2947644 h 3424910"/>
                  <a:gd name="connsiteX139" fmla="*/ 3264637 w 5207413"/>
                  <a:gd name="connsiteY139" fmla="*/ 2876409 h 3424910"/>
                  <a:gd name="connsiteX140" fmla="*/ 3381204 w 5207413"/>
                  <a:gd name="connsiteY140" fmla="*/ 2656227 h 3424910"/>
                  <a:gd name="connsiteX141" fmla="*/ 3471867 w 5207413"/>
                  <a:gd name="connsiteY141" fmla="*/ 1879117 h 3424910"/>
                  <a:gd name="connsiteX142" fmla="*/ 3517198 w 5207413"/>
                  <a:gd name="connsiteY142" fmla="*/ 1950352 h 3424910"/>
                  <a:gd name="connsiteX143" fmla="*/ 3478343 w 5207413"/>
                  <a:gd name="connsiteY143" fmla="*/ 2623848 h 3424910"/>
                  <a:gd name="connsiteX144" fmla="*/ 3452439 w 5207413"/>
                  <a:gd name="connsiteY144" fmla="*/ 2701559 h 3424910"/>
                  <a:gd name="connsiteX145" fmla="*/ 3355300 w 5207413"/>
                  <a:gd name="connsiteY145" fmla="*/ 2889361 h 3424910"/>
                  <a:gd name="connsiteX146" fmla="*/ 3484819 w 5207413"/>
                  <a:gd name="connsiteY146" fmla="*/ 2934692 h 3424910"/>
                  <a:gd name="connsiteX147" fmla="*/ 3769759 w 5207413"/>
                  <a:gd name="connsiteY147" fmla="*/ 2863457 h 3424910"/>
                  <a:gd name="connsiteX148" fmla="*/ 4119459 w 5207413"/>
                  <a:gd name="connsiteY148" fmla="*/ 2688607 h 3424910"/>
                  <a:gd name="connsiteX149" fmla="*/ 4248977 w 5207413"/>
                  <a:gd name="connsiteY149" fmla="*/ 2461950 h 3424910"/>
                  <a:gd name="connsiteX150" fmla="*/ 4223074 w 5207413"/>
                  <a:gd name="connsiteY150" fmla="*/ 2410142 h 3424910"/>
                  <a:gd name="connsiteX151" fmla="*/ 4281357 w 5207413"/>
                  <a:gd name="connsiteY151" fmla="*/ 1892069 h 3424910"/>
                  <a:gd name="connsiteX152" fmla="*/ 4100031 w 5207413"/>
                  <a:gd name="connsiteY152" fmla="*/ 1464658 h 3424910"/>
                  <a:gd name="connsiteX153" fmla="*/ 3394156 w 5207413"/>
                  <a:gd name="connsiteY153" fmla="*/ 1030771 h 3424910"/>
                  <a:gd name="connsiteX154" fmla="*/ 2558762 w 5207413"/>
                  <a:gd name="connsiteY154" fmla="*/ 1043723 h 3424910"/>
                  <a:gd name="connsiteX155" fmla="*/ 1807555 w 5207413"/>
                  <a:gd name="connsiteY155" fmla="*/ 1432278 h 3424910"/>
                  <a:gd name="connsiteX156" fmla="*/ 1872314 w 5207413"/>
                  <a:gd name="connsiteY156" fmla="*/ 1445230 h 3424910"/>
                  <a:gd name="connsiteX157" fmla="*/ 1885266 w 5207413"/>
                  <a:gd name="connsiteY157" fmla="*/ 1445230 h 3424910"/>
                  <a:gd name="connsiteX158" fmla="*/ 305141 w 5207413"/>
                  <a:gd name="connsiteY158" fmla="*/ 3336199 h 3424910"/>
                  <a:gd name="connsiteX159" fmla="*/ 272762 w 5207413"/>
                  <a:gd name="connsiteY159" fmla="*/ 3245536 h 3424910"/>
                  <a:gd name="connsiteX160" fmla="*/ 311617 w 5207413"/>
                  <a:gd name="connsiteY160" fmla="*/ 3245536 h 3424910"/>
                  <a:gd name="connsiteX161" fmla="*/ 343997 w 5207413"/>
                  <a:gd name="connsiteY161" fmla="*/ 3316771 h 3424910"/>
                  <a:gd name="connsiteX162" fmla="*/ 363425 w 5207413"/>
                  <a:gd name="connsiteY162" fmla="*/ 3323247 h 3424910"/>
                  <a:gd name="connsiteX163" fmla="*/ 479991 w 5207413"/>
                  <a:gd name="connsiteY163" fmla="*/ 3316771 h 3424910"/>
                  <a:gd name="connsiteX164" fmla="*/ 479991 w 5207413"/>
                  <a:gd name="connsiteY164" fmla="*/ 3316771 h 3424910"/>
                  <a:gd name="connsiteX165" fmla="*/ 292189 w 5207413"/>
                  <a:gd name="connsiteY165" fmla="*/ 3090114 h 3424910"/>
                  <a:gd name="connsiteX166" fmla="*/ 182099 w 5207413"/>
                  <a:gd name="connsiteY166" fmla="*/ 3044783 h 3424910"/>
                  <a:gd name="connsiteX167" fmla="*/ 143243 w 5207413"/>
                  <a:gd name="connsiteY167" fmla="*/ 2941168 h 3424910"/>
                  <a:gd name="connsiteX168" fmla="*/ 33153 w 5207413"/>
                  <a:gd name="connsiteY168" fmla="*/ 3264964 h 3424910"/>
                  <a:gd name="connsiteX169" fmla="*/ 52580 w 5207413"/>
                  <a:gd name="connsiteY169" fmla="*/ 3167825 h 3424910"/>
                  <a:gd name="connsiteX170" fmla="*/ 91436 w 5207413"/>
                  <a:gd name="connsiteY170" fmla="*/ 3187253 h 3424910"/>
                  <a:gd name="connsiteX171" fmla="*/ 78484 w 5207413"/>
                  <a:gd name="connsiteY171" fmla="*/ 3284392 h 3424910"/>
                  <a:gd name="connsiteX172" fmla="*/ 84960 w 5207413"/>
                  <a:gd name="connsiteY172" fmla="*/ 3310295 h 3424910"/>
                  <a:gd name="connsiteX173" fmla="*/ 305141 w 5207413"/>
                  <a:gd name="connsiteY173" fmla="*/ 3349151 h 3424910"/>
                  <a:gd name="connsiteX174" fmla="*/ 305141 w 5207413"/>
                  <a:gd name="connsiteY174" fmla="*/ 3336199 h 3424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5207413" h="3424910">
                    <a:moveTo>
                      <a:pt x="719600" y="1639508"/>
                    </a:moveTo>
                    <a:cubicBezTo>
                      <a:pt x="732552" y="1581225"/>
                      <a:pt x="719600" y="1497038"/>
                      <a:pt x="771408" y="1445230"/>
                    </a:cubicBezTo>
                    <a:cubicBezTo>
                      <a:pt x="829691" y="1393423"/>
                      <a:pt x="920354" y="1464658"/>
                      <a:pt x="985113" y="1490562"/>
                    </a:cubicBezTo>
                    <a:cubicBezTo>
                      <a:pt x="1017493" y="1471134"/>
                      <a:pt x="1049872" y="1458182"/>
                      <a:pt x="1088728" y="1451706"/>
                    </a:cubicBezTo>
                    <a:cubicBezTo>
                      <a:pt x="1030444" y="1412851"/>
                      <a:pt x="972161" y="1386947"/>
                      <a:pt x="907402" y="1361043"/>
                    </a:cubicBezTo>
                    <a:cubicBezTo>
                      <a:pt x="842643" y="1341615"/>
                      <a:pt x="751980" y="1309236"/>
                      <a:pt x="706648" y="1380471"/>
                    </a:cubicBezTo>
                    <a:cubicBezTo>
                      <a:pt x="641889" y="1477610"/>
                      <a:pt x="622461" y="1607128"/>
                      <a:pt x="622461" y="1723695"/>
                    </a:cubicBezTo>
                    <a:cubicBezTo>
                      <a:pt x="654841" y="1697791"/>
                      <a:pt x="687221" y="1665412"/>
                      <a:pt x="719600" y="1639508"/>
                    </a:cubicBezTo>
                    <a:cubicBezTo>
                      <a:pt x="719600" y="1639508"/>
                      <a:pt x="719600" y="1639508"/>
                      <a:pt x="719600" y="1639508"/>
                    </a:cubicBezTo>
                    <a:close/>
                    <a:moveTo>
                      <a:pt x="518847" y="2539661"/>
                    </a:moveTo>
                    <a:cubicBezTo>
                      <a:pt x="615985" y="2546137"/>
                      <a:pt x="732552" y="2649752"/>
                      <a:pt x="745504" y="2753366"/>
                    </a:cubicBezTo>
                    <a:cubicBezTo>
                      <a:pt x="751980" y="2779270"/>
                      <a:pt x="706648" y="2779270"/>
                      <a:pt x="706648" y="2753366"/>
                    </a:cubicBezTo>
                    <a:cubicBezTo>
                      <a:pt x="693697" y="2675655"/>
                      <a:pt x="596558" y="2591468"/>
                      <a:pt x="518847" y="2584992"/>
                    </a:cubicBezTo>
                    <a:cubicBezTo>
                      <a:pt x="492943" y="2578516"/>
                      <a:pt x="492943" y="2539661"/>
                      <a:pt x="518847" y="2539661"/>
                    </a:cubicBezTo>
                    <a:close/>
                    <a:moveTo>
                      <a:pt x="933306" y="2921740"/>
                    </a:moveTo>
                    <a:cubicBezTo>
                      <a:pt x="900926" y="2902312"/>
                      <a:pt x="862070" y="2863457"/>
                      <a:pt x="868546" y="2837553"/>
                    </a:cubicBezTo>
                    <a:cubicBezTo>
                      <a:pt x="875022" y="2805174"/>
                      <a:pt x="920354" y="2798698"/>
                      <a:pt x="972161" y="2811650"/>
                    </a:cubicBezTo>
                    <a:cubicBezTo>
                      <a:pt x="1023968" y="2818125"/>
                      <a:pt x="1069300" y="2831077"/>
                      <a:pt x="1062824" y="2863457"/>
                    </a:cubicBezTo>
                    <a:cubicBezTo>
                      <a:pt x="1056348" y="2889361"/>
                      <a:pt x="1023968" y="2921740"/>
                      <a:pt x="978637" y="2921740"/>
                    </a:cubicBezTo>
                    <a:cubicBezTo>
                      <a:pt x="985113" y="2928216"/>
                      <a:pt x="985113" y="2928216"/>
                      <a:pt x="985113" y="2928216"/>
                    </a:cubicBezTo>
                    <a:cubicBezTo>
                      <a:pt x="985113" y="3044783"/>
                      <a:pt x="1101680" y="3025355"/>
                      <a:pt x="1179391" y="2999451"/>
                    </a:cubicBezTo>
                    <a:cubicBezTo>
                      <a:pt x="1205294" y="2986499"/>
                      <a:pt x="1211770" y="3025355"/>
                      <a:pt x="1185867" y="3038307"/>
                    </a:cubicBezTo>
                    <a:cubicBezTo>
                      <a:pt x="1095204" y="3070686"/>
                      <a:pt x="978637" y="3070686"/>
                      <a:pt x="946257" y="2973548"/>
                    </a:cubicBezTo>
                    <a:cubicBezTo>
                      <a:pt x="881498" y="3044783"/>
                      <a:pt x="777883" y="3005927"/>
                      <a:pt x="713124" y="2941168"/>
                    </a:cubicBezTo>
                    <a:cubicBezTo>
                      <a:pt x="693697" y="2921740"/>
                      <a:pt x="719600" y="2889361"/>
                      <a:pt x="739028" y="2908788"/>
                    </a:cubicBezTo>
                    <a:cubicBezTo>
                      <a:pt x="797311" y="2967072"/>
                      <a:pt x="887974" y="3012403"/>
                      <a:pt x="933306" y="2921740"/>
                    </a:cubicBezTo>
                    <a:close/>
                    <a:moveTo>
                      <a:pt x="1237674" y="2805174"/>
                    </a:moveTo>
                    <a:cubicBezTo>
                      <a:pt x="1360716" y="2746890"/>
                      <a:pt x="1516139" y="2720987"/>
                      <a:pt x="1645657" y="2766318"/>
                    </a:cubicBezTo>
                    <a:cubicBezTo>
                      <a:pt x="1665085" y="2779270"/>
                      <a:pt x="1658609" y="2818125"/>
                      <a:pt x="1632705" y="2805174"/>
                    </a:cubicBezTo>
                    <a:cubicBezTo>
                      <a:pt x="1509663" y="2766318"/>
                      <a:pt x="1367192" y="2785746"/>
                      <a:pt x="1257102" y="2844029"/>
                    </a:cubicBezTo>
                    <a:cubicBezTo>
                      <a:pt x="1231198" y="2856981"/>
                      <a:pt x="1211770" y="2818125"/>
                      <a:pt x="1237674" y="2805174"/>
                    </a:cubicBezTo>
                    <a:close/>
                    <a:moveTo>
                      <a:pt x="2066592" y="1633032"/>
                    </a:moveTo>
                    <a:cubicBezTo>
                      <a:pt x="2066592" y="1626556"/>
                      <a:pt x="2073068" y="1626556"/>
                      <a:pt x="2079544" y="1620080"/>
                    </a:cubicBezTo>
                    <a:cubicBezTo>
                      <a:pt x="2137827" y="1594176"/>
                      <a:pt x="2228490" y="1542369"/>
                      <a:pt x="2299725" y="1555321"/>
                    </a:cubicBezTo>
                    <a:cubicBezTo>
                      <a:pt x="2377436" y="1574749"/>
                      <a:pt x="2370960" y="1671887"/>
                      <a:pt x="2364484" y="1736647"/>
                    </a:cubicBezTo>
                    <a:cubicBezTo>
                      <a:pt x="2358008" y="1769026"/>
                      <a:pt x="2345056" y="1911497"/>
                      <a:pt x="2286773" y="1866165"/>
                    </a:cubicBezTo>
                    <a:cubicBezTo>
                      <a:pt x="2254394" y="1840261"/>
                      <a:pt x="2222014" y="1814358"/>
                      <a:pt x="2196110" y="1781978"/>
                    </a:cubicBezTo>
                    <a:cubicBezTo>
                      <a:pt x="2163731" y="1736647"/>
                      <a:pt x="2111923" y="1697791"/>
                      <a:pt x="2073068" y="1658936"/>
                    </a:cubicBezTo>
                    <a:cubicBezTo>
                      <a:pt x="2060116" y="1652460"/>
                      <a:pt x="2060116" y="1639508"/>
                      <a:pt x="2066592" y="1633032"/>
                    </a:cubicBezTo>
                    <a:close/>
                    <a:moveTo>
                      <a:pt x="149719" y="2753366"/>
                    </a:moveTo>
                    <a:cubicBezTo>
                      <a:pt x="162671" y="2759842"/>
                      <a:pt x="175623" y="2753366"/>
                      <a:pt x="188575" y="2753366"/>
                    </a:cubicBezTo>
                    <a:cubicBezTo>
                      <a:pt x="201527" y="2753366"/>
                      <a:pt x="208002" y="2753366"/>
                      <a:pt x="214478" y="2759842"/>
                    </a:cubicBezTo>
                    <a:cubicBezTo>
                      <a:pt x="233906" y="2766318"/>
                      <a:pt x="246858" y="2779270"/>
                      <a:pt x="240382" y="2805174"/>
                    </a:cubicBezTo>
                    <a:cubicBezTo>
                      <a:pt x="240382" y="2805174"/>
                      <a:pt x="240382" y="2811650"/>
                      <a:pt x="233906" y="2811650"/>
                    </a:cubicBezTo>
                    <a:cubicBezTo>
                      <a:pt x="220954" y="2856981"/>
                      <a:pt x="214478" y="2915264"/>
                      <a:pt x="227430" y="2954120"/>
                    </a:cubicBezTo>
                    <a:cubicBezTo>
                      <a:pt x="233906" y="2973548"/>
                      <a:pt x="240382" y="2992975"/>
                      <a:pt x="253334" y="3005927"/>
                    </a:cubicBezTo>
                    <a:cubicBezTo>
                      <a:pt x="253334" y="3012403"/>
                      <a:pt x="259810" y="3012403"/>
                      <a:pt x="259810" y="3012403"/>
                    </a:cubicBezTo>
                    <a:cubicBezTo>
                      <a:pt x="259810" y="3012403"/>
                      <a:pt x="266286" y="3005927"/>
                      <a:pt x="266286" y="3005927"/>
                    </a:cubicBezTo>
                    <a:cubicBezTo>
                      <a:pt x="266286" y="2999451"/>
                      <a:pt x="272762" y="2992975"/>
                      <a:pt x="279238" y="2986499"/>
                    </a:cubicBezTo>
                    <a:cubicBezTo>
                      <a:pt x="292189" y="2973548"/>
                      <a:pt x="311617" y="2973548"/>
                      <a:pt x="331045" y="2986499"/>
                    </a:cubicBezTo>
                    <a:cubicBezTo>
                      <a:pt x="331045" y="2986499"/>
                      <a:pt x="331045" y="2986499"/>
                      <a:pt x="331045" y="2986499"/>
                    </a:cubicBezTo>
                    <a:cubicBezTo>
                      <a:pt x="331045" y="2986499"/>
                      <a:pt x="331045" y="2986499"/>
                      <a:pt x="331045" y="2986499"/>
                    </a:cubicBezTo>
                    <a:cubicBezTo>
                      <a:pt x="337521" y="2992975"/>
                      <a:pt x="343997" y="2999451"/>
                      <a:pt x="343997" y="3005927"/>
                    </a:cubicBezTo>
                    <a:cubicBezTo>
                      <a:pt x="363425" y="3051259"/>
                      <a:pt x="544750" y="3336199"/>
                      <a:pt x="596558" y="3245536"/>
                    </a:cubicBezTo>
                    <a:cubicBezTo>
                      <a:pt x="596558" y="3245536"/>
                      <a:pt x="596558" y="3245536"/>
                      <a:pt x="596558" y="3239060"/>
                    </a:cubicBezTo>
                    <a:cubicBezTo>
                      <a:pt x="609510" y="3213157"/>
                      <a:pt x="641889" y="3193729"/>
                      <a:pt x="667793" y="3219633"/>
                    </a:cubicBezTo>
                    <a:cubicBezTo>
                      <a:pt x="810263" y="3400958"/>
                      <a:pt x="1075776" y="3439814"/>
                      <a:pt x="1295957" y="3420386"/>
                    </a:cubicBezTo>
                    <a:cubicBezTo>
                      <a:pt x="1542042" y="3400958"/>
                      <a:pt x="1781651" y="3329723"/>
                      <a:pt x="2008308" y="3252012"/>
                    </a:cubicBezTo>
                    <a:cubicBezTo>
                      <a:pt x="1988881" y="3200205"/>
                      <a:pt x="1982405" y="3141921"/>
                      <a:pt x="2008308" y="3083638"/>
                    </a:cubicBezTo>
                    <a:cubicBezTo>
                      <a:pt x="2047164" y="2986499"/>
                      <a:pt x="2124875" y="2915264"/>
                      <a:pt x="2202586" y="2850505"/>
                    </a:cubicBezTo>
                    <a:cubicBezTo>
                      <a:pt x="2299725" y="2772794"/>
                      <a:pt x="2403340" y="2701559"/>
                      <a:pt x="2506954" y="2636800"/>
                    </a:cubicBezTo>
                    <a:cubicBezTo>
                      <a:pt x="2552286" y="2610896"/>
                      <a:pt x="2597617" y="2578516"/>
                      <a:pt x="2642949" y="2546137"/>
                    </a:cubicBezTo>
                    <a:cubicBezTo>
                      <a:pt x="2642949" y="2546137"/>
                      <a:pt x="2636473" y="2539661"/>
                      <a:pt x="2636473" y="2539661"/>
                    </a:cubicBezTo>
                    <a:cubicBezTo>
                      <a:pt x="2623521" y="2500805"/>
                      <a:pt x="2610569" y="2461950"/>
                      <a:pt x="2604093" y="2416618"/>
                    </a:cubicBezTo>
                    <a:cubicBezTo>
                      <a:pt x="2597617" y="2397191"/>
                      <a:pt x="2617045" y="2364811"/>
                      <a:pt x="2642949" y="2364811"/>
                    </a:cubicBezTo>
                    <a:cubicBezTo>
                      <a:pt x="2688280" y="2371287"/>
                      <a:pt x="2688280" y="2371287"/>
                      <a:pt x="2668852" y="2332431"/>
                    </a:cubicBezTo>
                    <a:cubicBezTo>
                      <a:pt x="2655901" y="2293576"/>
                      <a:pt x="2636473" y="2261196"/>
                      <a:pt x="2617045" y="2235293"/>
                    </a:cubicBezTo>
                    <a:cubicBezTo>
                      <a:pt x="2565238" y="2157582"/>
                      <a:pt x="2526382" y="2060443"/>
                      <a:pt x="2455147" y="2002159"/>
                    </a:cubicBezTo>
                    <a:cubicBezTo>
                      <a:pt x="2442195" y="1995683"/>
                      <a:pt x="2435719" y="1982732"/>
                      <a:pt x="2435719" y="1976256"/>
                    </a:cubicBezTo>
                    <a:cubicBezTo>
                      <a:pt x="2435719" y="1969780"/>
                      <a:pt x="2435719" y="1963304"/>
                      <a:pt x="2435719" y="1956828"/>
                    </a:cubicBezTo>
                    <a:cubicBezTo>
                      <a:pt x="2455147" y="1820834"/>
                      <a:pt x="2474575" y="1652460"/>
                      <a:pt x="2422767" y="1522941"/>
                    </a:cubicBezTo>
                    <a:cubicBezTo>
                      <a:pt x="2383912" y="1438754"/>
                      <a:pt x="2293249" y="1451706"/>
                      <a:pt x="2215538" y="1471134"/>
                    </a:cubicBezTo>
                    <a:cubicBezTo>
                      <a:pt x="2105447" y="1490562"/>
                      <a:pt x="1995357" y="1522941"/>
                      <a:pt x="1885266" y="1529417"/>
                    </a:cubicBezTo>
                    <a:cubicBezTo>
                      <a:pt x="1878790" y="1529417"/>
                      <a:pt x="1872314" y="1529417"/>
                      <a:pt x="1865838" y="1522941"/>
                    </a:cubicBezTo>
                    <a:cubicBezTo>
                      <a:pt x="1678037" y="1503514"/>
                      <a:pt x="1490235" y="1477610"/>
                      <a:pt x="1302433" y="1490562"/>
                    </a:cubicBezTo>
                    <a:cubicBezTo>
                      <a:pt x="1101680" y="1509989"/>
                      <a:pt x="913878" y="1594176"/>
                      <a:pt x="758456" y="1717219"/>
                    </a:cubicBezTo>
                    <a:cubicBezTo>
                      <a:pt x="706648" y="1762550"/>
                      <a:pt x="661317" y="1801406"/>
                      <a:pt x="622461" y="1846737"/>
                    </a:cubicBezTo>
                    <a:cubicBezTo>
                      <a:pt x="615985" y="1859689"/>
                      <a:pt x="609510" y="1866165"/>
                      <a:pt x="596558" y="1872641"/>
                    </a:cubicBezTo>
                    <a:cubicBezTo>
                      <a:pt x="583606" y="1885593"/>
                      <a:pt x="570654" y="1898545"/>
                      <a:pt x="557702" y="1917972"/>
                    </a:cubicBezTo>
                    <a:cubicBezTo>
                      <a:pt x="499419" y="1995683"/>
                      <a:pt x="454087" y="2086346"/>
                      <a:pt x="395804" y="2164057"/>
                    </a:cubicBezTo>
                    <a:cubicBezTo>
                      <a:pt x="363425" y="2209389"/>
                      <a:pt x="318093" y="2248244"/>
                      <a:pt x="279238" y="2287100"/>
                    </a:cubicBezTo>
                    <a:cubicBezTo>
                      <a:pt x="259810" y="2306528"/>
                      <a:pt x="233906" y="2325955"/>
                      <a:pt x="214478" y="2351859"/>
                    </a:cubicBezTo>
                    <a:cubicBezTo>
                      <a:pt x="188575" y="2384239"/>
                      <a:pt x="233906" y="2377763"/>
                      <a:pt x="259810" y="2371287"/>
                    </a:cubicBezTo>
                    <a:cubicBezTo>
                      <a:pt x="279238" y="2371287"/>
                      <a:pt x="292189" y="2377763"/>
                      <a:pt x="292189" y="2390715"/>
                    </a:cubicBezTo>
                    <a:cubicBezTo>
                      <a:pt x="305141" y="2403667"/>
                      <a:pt x="305141" y="2416618"/>
                      <a:pt x="292189" y="2436046"/>
                    </a:cubicBezTo>
                    <a:cubicBezTo>
                      <a:pt x="253334" y="2494329"/>
                      <a:pt x="214478" y="2559089"/>
                      <a:pt x="188575" y="2623848"/>
                    </a:cubicBezTo>
                    <a:cubicBezTo>
                      <a:pt x="175623" y="2656227"/>
                      <a:pt x="156195" y="2701559"/>
                      <a:pt x="156195" y="2733938"/>
                    </a:cubicBezTo>
                    <a:cubicBezTo>
                      <a:pt x="156195" y="2746890"/>
                      <a:pt x="156195" y="2759842"/>
                      <a:pt x="149719" y="2753366"/>
                    </a:cubicBezTo>
                    <a:close/>
                    <a:moveTo>
                      <a:pt x="4359068" y="247185"/>
                    </a:moveTo>
                    <a:cubicBezTo>
                      <a:pt x="4339640" y="279564"/>
                      <a:pt x="4300785" y="273089"/>
                      <a:pt x="4287833" y="247185"/>
                    </a:cubicBezTo>
                    <a:cubicBezTo>
                      <a:pt x="4268405" y="247185"/>
                      <a:pt x="4255453" y="234233"/>
                      <a:pt x="4255453" y="214805"/>
                    </a:cubicBezTo>
                    <a:cubicBezTo>
                      <a:pt x="4255453" y="201853"/>
                      <a:pt x="4255453" y="195377"/>
                      <a:pt x="4255453" y="182426"/>
                    </a:cubicBezTo>
                    <a:cubicBezTo>
                      <a:pt x="4236025" y="201853"/>
                      <a:pt x="4216598" y="227757"/>
                      <a:pt x="4210122" y="234233"/>
                    </a:cubicBezTo>
                    <a:cubicBezTo>
                      <a:pt x="4190694" y="266613"/>
                      <a:pt x="4177742" y="298992"/>
                      <a:pt x="4171266" y="331372"/>
                    </a:cubicBezTo>
                    <a:cubicBezTo>
                      <a:pt x="4151838" y="402607"/>
                      <a:pt x="4145362" y="480318"/>
                      <a:pt x="4132411" y="551553"/>
                    </a:cubicBezTo>
                    <a:cubicBezTo>
                      <a:pt x="4125935" y="570981"/>
                      <a:pt x="4112983" y="577457"/>
                      <a:pt x="4100031" y="577457"/>
                    </a:cubicBezTo>
                    <a:cubicBezTo>
                      <a:pt x="4080603" y="590409"/>
                      <a:pt x="4061175" y="590409"/>
                      <a:pt x="4048224" y="577457"/>
                    </a:cubicBezTo>
                    <a:cubicBezTo>
                      <a:pt x="4035272" y="732879"/>
                      <a:pt x="4151838" y="888301"/>
                      <a:pt x="4112983" y="1050199"/>
                    </a:cubicBezTo>
                    <a:cubicBezTo>
                      <a:pt x="4112983" y="1069627"/>
                      <a:pt x="4093555" y="1082579"/>
                      <a:pt x="4074127" y="1076103"/>
                    </a:cubicBezTo>
                    <a:cubicBezTo>
                      <a:pt x="4061175" y="1082579"/>
                      <a:pt x="4048224" y="1076103"/>
                      <a:pt x="4035272" y="1069627"/>
                    </a:cubicBezTo>
                    <a:cubicBezTo>
                      <a:pt x="4035272" y="1063151"/>
                      <a:pt x="4035272" y="1063151"/>
                      <a:pt x="4035272" y="1063151"/>
                    </a:cubicBezTo>
                    <a:cubicBezTo>
                      <a:pt x="4041748" y="1127910"/>
                      <a:pt x="4041748" y="1192669"/>
                      <a:pt x="4015844" y="1257429"/>
                    </a:cubicBezTo>
                    <a:cubicBezTo>
                      <a:pt x="4100031" y="1328664"/>
                      <a:pt x="4177742" y="1419327"/>
                      <a:pt x="4242501" y="1516465"/>
                    </a:cubicBezTo>
                    <a:cubicBezTo>
                      <a:pt x="4281357" y="1587700"/>
                      <a:pt x="4320212" y="1658936"/>
                      <a:pt x="4339640" y="1730171"/>
                    </a:cubicBezTo>
                    <a:cubicBezTo>
                      <a:pt x="4430303" y="1665412"/>
                      <a:pt x="4527442" y="1665412"/>
                      <a:pt x="4637533" y="1652460"/>
                    </a:cubicBezTo>
                    <a:cubicBezTo>
                      <a:pt x="4631057" y="1633032"/>
                      <a:pt x="4624581" y="1620080"/>
                      <a:pt x="4618105" y="1600652"/>
                    </a:cubicBezTo>
                    <a:cubicBezTo>
                      <a:pt x="4605153" y="1574749"/>
                      <a:pt x="4624581" y="1548845"/>
                      <a:pt x="4650484" y="1542369"/>
                    </a:cubicBezTo>
                    <a:cubicBezTo>
                      <a:pt x="4650484" y="1529417"/>
                      <a:pt x="4663436" y="1522941"/>
                      <a:pt x="4676388" y="1516465"/>
                    </a:cubicBezTo>
                    <a:cubicBezTo>
                      <a:pt x="5000184" y="1412851"/>
                      <a:pt x="5064943" y="1050199"/>
                      <a:pt x="5071419" y="752307"/>
                    </a:cubicBezTo>
                    <a:cubicBezTo>
                      <a:pt x="5071419" y="532125"/>
                      <a:pt x="5051992" y="221281"/>
                      <a:pt x="5207414" y="39955"/>
                    </a:cubicBezTo>
                    <a:cubicBezTo>
                      <a:pt x="4909521" y="-24804"/>
                      <a:pt x="4540394" y="-44232"/>
                      <a:pt x="4359068" y="247185"/>
                    </a:cubicBezTo>
                    <a:close/>
                    <a:moveTo>
                      <a:pt x="1885266" y="1445230"/>
                    </a:moveTo>
                    <a:cubicBezTo>
                      <a:pt x="1885266" y="1445230"/>
                      <a:pt x="1885266" y="1445230"/>
                      <a:pt x="1885266" y="1445230"/>
                    </a:cubicBezTo>
                    <a:cubicBezTo>
                      <a:pt x="2014784" y="1432278"/>
                      <a:pt x="2137827" y="1386947"/>
                      <a:pt x="2267345" y="1373995"/>
                    </a:cubicBezTo>
                    <a:cubicBezTo>
                      <a:pt x="2358008" y="1367519"/>
                      <a:pt x="2442195" y="1380471"/>
                      <a:pt x="2487527" y="1464658"/>
                    </a:cubicBezTo>
                    <a:cubicBezTo>
                      <a:pt x="2558762" y="1607128"/>
                      <a:pt x="2539334" y="1794930"/>
                      <a:pt x="2519906" y="1950352"/>
                    </a:cubicBezTo>
                    <a:cubicBezTo>
                      <a:pt x="2578190" y="2002159"/>
                      <a:pt x="2610569" y="2073395"/>
                      <a:pt x="2649425" y="2138154"/>
                    </a:cubicBezTo>
                    <a:cubicBezTo>
                      <a:pt x="2675328" y="2177009"/>
                      <a:pt x="2707708" y="2215865"/>
                      <a:pt x="2727136" y="2261196"/>
                    </a:cubicBezTo>
                    <a:cubicBezTo>
                      <a:pt x="2753039" y="2300052"/>
                      <a:pt x="2772467" y="2351859"/>
                      <a:pt x="2759515" y="2397191"/>
                    </a:cubicBezTo>
                    <a:cubicBezTo>
                      <a:pt x="2753039" y="2429570"/>
                      <a:pt x="2727136" y="2442522"/>
                      <a:pt x="2701232" y="2448998"/>
                    </a:cubicBezTo>
                    <a:cubicBezTo>
                      <a:pt x="2701232" y="2461950"/>
                      <a:pt x="2707708" y="2474902"/>
                      <a:pt x="2707708" y="2487854"/>
                    </a:cubicBezTo>
                    <a:cubicBezTo>
                      <a:pt x="2714184" y="2481378"/>
                      <a:pt x="2720660" y="2481378"/>
                      <a:pt x="2720660" y="2474902"/>
                    </a:cubicBezTo>
                    <a:cubicBezTo>
                      <a:pt x="2753039" y="2429570"/>
                      <a:pt x="2811323" y="2487854"/>
                      <a:pt x="2778943" y="2533185"/>
                    </a:cubicBezTo>
                    <a:cubicBezTo>
                      <a:pt x="2733612" y="2597944"/>
                      <a:pt x="2655901" y="2643276"/>
                      <a:pt x="2591141" y="2682131"/>
                    </a:cubicBezTo>
                    <a:cubicBezTo>
                      <a:pt x="2500479" y="2746890"/>
                      <a:pt x="2403340" y="2798698"/>
                      <a:pt x="2319153" y="2863457"/>
                    </a:cubicBezTo>
                    <a:cubicBezTo>
                      <a:pt x="2196110" y="2954120"/>
                      <a:pt x="2001833" y="3109542"/>
                      <a:pt x="2111923" y="3264964"/>
                    </a:cubicBezTo>
                    <a:cubicBezTo>
                      <a:pt x="2118399" y="3226108"/>
                      <a:pt x="2131351" y="3187253"/>
                      <a:pt x="2157255" y="3154873"/>
                    </a:cubicBezTo>
                    <a:cubicBezTo>
                      <a:pt x="2176683" y="3135446"/>
                      <a:pt x="2202586" y="3167825"/>
                      <a:pt x="2189634" y="3187253"/>
                    </a:cubicBezTo>
                    <a:cubicBezTo>
                      <a:pt x="2163731" y="3213157"/>
                      <a:pt x="2157255" y="3245536"/>
                      <a:pt x="2157255" y="3277916"/>
                    </a:cubicBezTo>
                    <a:cubicBezTo>
                      <a:pt x="2157255" y="3284392"/>
                      <a:pt x="2163731" y="3297344"/>
                      <a:pt x="2163731" y="3310295"/>
                    </a:cubicBezTo>
                    <a:cubicBezTo>
                      <a:pt x="2157255" y="3381531"/>
                      <a:pt x="2332105" y="3368579"/>
                      <a:pt x="2383912" y="3349151"/>
                    </a:cubicBezTo>
                    <a:cubicBezTo>
                      <a:pt x="2383912" y="3342675"/>
                      <a:pt x="2383912" y="3342675"/>
                      <a:pt x="2383912" y="3342675"/>
                    </a:cubicBezTo>
                    <a:cubicBezTo>
                      <a:pt x="2370960" y="3310295"/>
                      <a:pt x="2377436" y="3271440"/>
                      <a:pt x="2383912" y="3239060"/>
                    </a:cubicBezTo>
                    <a:cubicBezTo>
                      <a:pt x="2390388" y="3213157"/>
                      <a:pt x="2429243" y="3219633"/>
                      <a:pt x="2422767" y="3245536"/>
                    </a:cubicBezTo>
                    <a:cubicBezTo>
                      <a:pt x="2416292" y="3264964"/>
                      <a:pt x="2409816" y="3297344"/>
                      <a:pt x="2416292" y="3316771"/>
                    </a:cubicBezTo>
                    <a:cubicBezTo>
                      <a:pt x="2429243" y="3316771"/>
                      <a:pt x="2435719" y="3316771"/>
                      <a:pt x="2442195" y="3323247"/>
                    </a:cubicBezTo>
                    <a:cubicBezTo>
                      <a:pt x="2487527" y="3342675"/>
                      <a:pt x="2558762" y="3316771"/>
                      <a:pt x="2597617" y="3303820"/>
                    </a:cubicBezTo>
                    <a:cubicBezTo>
                      <a:pt x="2688280" y="3277916"/>
                      <a:pt x="2772467" y="3239060"/>
                      <a:pt x="2850178" y="3200205"/>
                    </a:cubicBezTo>
                    <a:cubicBezTo>
                      <a:pt x="3005600" y="3128970"/>
                      <a:pt x="3148071" y="3044783"/>
                      <a:pt x="3290541" y="2947644"/>
                    </a:cubicBezTo>
                    <a:cubicBezTo>
                      <a:pt x="3277589" y="2928216"/>
                      <a:pt x="3264637" y="2902312"/>
                      <a:pt x="3264637" y="2876409"/>
                    </a:cubicBezTo>
                    <a:cubicBezTo>
                      <a:pt x="3264637" y="2785746"/>
                      <a:pt x="3316445" y="2714511"/>
                      <a:pt x="3381204" y="2656227"/>
                    </a:cubicBezTo>
                    <a:cubicBezTo>
                      <a:pt x="3161022" y="2455474"/>
                      <a:pt x="3186926" y="2002159"/>
                      <a:pt x="3471867" y="1879117"/>
                    </a:cubicBezTo>
                    <a:cubicBezTo>
                      <a:pt x="3523674" y="1859689"/>
                      <a:pt x="3562530" y="1930924"/>
                      <a:pt x="3517198" y="1950352"/>
                    </a:cubicBezTo>
                    <a:cubicBezTo>
                      <a:pt x="3271113" y="2060443"/>
                      <a:pt x="3251685" y="2487854"/>
                      <a:pt x="3478343" y="2623848"/>
                    </a:cubicBezTo>
                    <a:cubicBezTo>
                      <a:pt x="3517198" y="2649752"/>
                      <a:pt x="3491294" y="2708035"/>
                      <a:pt x="3452439" y="2701559"/>
                    </a:cubicBezTo>
                    <a:cubicBezTo>
                      <a:pt x="3407107" y="2740414"/>
                      <a:pt x="3316445" y="2824601"/>
                      <a:pt x="3355300" y="2889361"/>
                    </a:cubicBezTo>
                    <a:cubicBezTo>
                      <a:pt x="3374728" y="2934692"/>
                      <a:pt x="3439487" y="2934692"/>
                      <a:pt x="3484819" y="2934692"/>
                    </a:cubicBezTo>
                    <a:cubicBezTo>
                      <a:pt x="3581957" y="2928216"/>
                      <a:pt x="3679096" y="2895837"/>
                      <a:pt x="3769759" y="2863457"/>
                    </a:cubicBezTo>
                    <a:cubicBezTo>
                      <a:pt x="3892802" y="2818125"/>
                      <a:pt x="4015844" y="2766318"/>
                      <a:pt x="4119459" y="2688607"/>
                    </a:cubicBezTo>
                    <a:cubicBezTo>
                      <a:pt x="4184218" y="2643276"/>
                      <a:pt x="4287833" y="2552613"/>
                      <a:pt x="4248977" y="2461950"/>
                    </a:cubicBezTo>
                    <a:cubicBezTo>
                      <a:pt x="4229550" y="2455474"/>
                      <a:pt x="4216598" y="2436046"/>
                      <a:pt x="4223074" y="2410142"/>
                    </a:cubicBezTo>
                    <a:cubicBezTo>
                      <a:pt x="4255453" y="2241769"/>
                      <a:pt x="4294309" y="2066919"/>
                      <a:pt x="4281357" y="1892069"/>
                    </a:cubicBezTo>
                    <a:cubicBezTo>
                      <a:pt x="4268405" y="1730171"/>
                      <a:pt x="4203646" y="1587700"/>
                      <a:pt x="4100031" y="1464658"/>
                    </a:cubicBezTo>
                    <a:cubicBezTo>
                      <a:pt x="3912229" y="1238001"/>
                      <a:pt x="3679096" y="1095531"/>
                      <a:pt x="3394156" y="1030771"/>
                    </a:cubicBezTo>
                    <a:cubicBezTo>
                      <a:pt x="3122167" y="966012"/>
                      <a:pt x="2830751" y="966012"/>
                      <a:pt x="2558762" y="1043723"/>
                    </a:cubicBezTo>
                    <a:cubicBezTo>
                      <a:pt x="2293249" y="1114958"/>
                      <a:pt x="2021260" y="1250953"/>
                      <a:pt x="1807555" y="1432278"/>
                    </a:cubicBezTo>
                    <a:cubicBezTo>
                      <a:pt x="1833459" y="1438754"/>
                      <a:pt x="1852886" y="1438754"/>
                      <a:pt x="1872314" y="1445230"/>
                    </a:cubicBezTo>
                    <a:cubicBezTo>
                      <a:pt x="1878790" y="1445230"/>
                      <a:pt x="1885266" y="1445230"/>
                      <a:pt x="1885266" y="1445230"/>
                    </a:cubicBezTo>
                    <a:close/>
                    <a:moveTo>
                      <a:pt x="305141" y="3336199"/>
                    </a:moveTo>
                    <a:cubicBezTo>
                      <a:pt x="285713" y="3310295"/>
                      <a:pt x="272762" y="3277916"/>
                      <a:pt x="272762" y="3245536"/>
                    </a:cubicBezTo>
                    <a:cubicBezTo>
                      <a:pt x="272762" y="3213157"/>
                      <a:pt x="311617" y="3213157"/>
                      <a:pt x="311617" y="3245536"/>
                    </a:cubicBezTo>
                    <a:cubicBezTo>
                      <a:pt x="311617" y="3271440"/>
                      <a:pt x="324569" y="3297344"/>
                      <a:pt x="343997" y="3316771"/>
                    </a:cubicBezTo>
                    <a:cubicBezTo>
                      <a:pt x="350473" y="3316771"/>
                      <a:pt x="356949" y="3316771"/>
                      <a:pt x="363425" y="3323247"/>
                    </a:cubicBezTo>
                    <a:cubicBezTo>
                      <a:pt x="395804" y="3336199"/>
                      <a:pt x="447612" y="3329723"/>
                      <a:pt x="479991" y="3316771"/>
                    </a:cubicBezTo>
                    <a:cubicBezTo>
                      <a:pt x="479991" y="3316771"/>
                      <a:pt x="479991" y="3316771"/>
                      <a:pt x="479991" y="3316771"/>
                    </a:cubicBezTo>
                    <a:cubicBezTo>
                      <a:pt x="408756" y="3264964"/>
                      <a:pt x="337521" y="3161349"/>
                      <a:pt x="292189" y="3090114"/>
                    </a:cubicBezTo>
                    <a:cubicBezTo>
                      <a:pt x="253334" y="3109542"/>
                      <a:pt x="208002" y="3096590"/>
                      <a:pt x="182099" y="3044783"/>
                    </a:cubicBezTo>
                    <a:cubicBezTo>
                      <a:pt x="156195" y="3012403"/>
                      <a:pt x="149719" y="2980023"/>
                      <a:pt x="143243" y="2941168"/>
                    </a:cubicBezTo>
                    <a:cubicBezTo>
                      <a:pt x="39628" y="3031831"/>
                      <a:pt x="-51034" y="3141921"/>
                      <a:pt x="33153" y="3264964"/>
                    </a:cubicBezTo>
                    <a:cubicBezTo>
                      <a:pt x="33153" y="3232584"/>
                      <a:pt x="33153" y="3193729"/>
                      <a:pt x="52580" y="3167825"/>
                    </a:cubicBezTo>
                    <a:cubicBezTo>
                      <a:pt x="72008" y="3148397"/>
                      <a:pt x="104388" y="3167825"/>
                      <a:pt x="91436" y="3187253"/>
                    </a:cubicBezTo>
                    <a:cubicBezTo>
                      <a:pt x="72008" y="3213157"/>
                      <a:pt x="72008" y="3252012"/>
                      <a:pt x="78484" y="3284392"/>
                    </a:cubicBezTo>
                    <a:cubicBezTo>
                      <a:pt x="84960" y="3290868"/>
                      <a:pt x="84960" y="3297344"/>
                      <a:pt x="84960" y="3310295"/>
                    </a:cubicBezTo>
                    <a:cubicBezTo>
                      <a:pt x="78484" y="3381531"/>
                      <a:pt x="253334" y="3368579"/>
                      <a:pt x="305141" y="3349151"/>
                    </a:cubicBezTo>
                    <a:cubicBezTo>
                      <a:pt x="305141" y="3342675"/>
                      <a:pt x="305141" y="3342675"/>
                      <a:pt x="305141" y="3336199"/>
                    </a:cubicBezTo>
                    <a:close/>
                  </a:path>
                </a:pathLst>
              </a:custGeom>
              <a:solidFill>
                <a:srgbClr val="FEF3E1"/>
              </a:solidFill>
              <a:ln w="6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3578852" y="3558666"/>
                <a:ext cx="752482" cy="857257"/>
              </a:xfrm>
              <a:custGeom>
                <a:avLst/>
                <a:gdLst>
                  <a:gd name="connsiteX0" fmla="*/ 20210 w 636608"/>
                  <a:gd name="connsiteY0" fmla="*/ 453799 h 857257"/>
                  <a:gd name="connsiteX1" fmla="*/ 124166 w 636608"/>
                  <a:gd name="connsiteY1" fmla="*/ 488141 h 857257"/>
                  <a:gd name="connsiteX2" fmla="*/ 239056 w 636608"/>
                  <a:gd name="connsiteY2" fmla="*/ 612938 h 857257"/>
                  <a:gd name="connsiteX3" fmla="*/ 292374 w 636608"/>
                  <a:gd name="connsiteY3" fmla="*/ 833985 h 857257"/>
                  <a:gd name="connsiteX4" fmla="*/ 344241 w 636608"/>
                  <a:gd name="connsiteY4" fmla="*/ 833985 h 857257"/>
                  <a:gd name="connsiteX5" fmla="*/ 397559 w 636608"/>
                  <a:gd name="connsiteY5" fmla="*/ 612938 h 857257"/>
                  <a:gd name="connsiteX6" fmla="*/ 512449 w 636608"/>
                  <a:gd name="connsiteY6" fmla="*/ 488141 h 857257"/>
                  <a:gd name="connsiteX7" fmla="*/ 616405 w 636608"/>
                  <a:gd name="connsiteY7" fmla="*/ 453799 h 857257"/>
                  <a:gd name="connsiteX8" fmla="*/ 616405 w 636608"/>
                  <a:gd name="connsiteY8" fmla="*/ 403496 h 857257"/>
                  <a:gd name="connsiteX9" fmla="*/ 512373 w 636608"/>
                  <a:gd name="connsiteY9" fmla="*/ 369116 h 857257"/>
                  <a:gd name="connsiteX10" fmla="*/ 397483 w 636608"/>
                  <a:gd name="connsiteY10" fmla="*/ 244320 h 857257"/>
                  <a:gd name="connsiteX11" fmla="*/ 344202 w 636608"/>
                  <a:gd name="connsiteY11" fmla="*/ 23273 h 857257"/>
                  <a:gd name="connsiteX12" fmla="*/ 292335 w 636608"/>
                  <a:gd name="connsiteY12" fmla="*/ 23273 h 857257"/>
                  <a:gd name="connsiteX13" fmla="*/ 239017 w 636608"/>
                  <a:gd name="connsiteY13" fmla="*/ 244320 h 857257"/>
                  <a:gd name="connsiteX14" fmla="*/ 124127 w 636608"/>
                  <a:gd name="connsiteY14" fmla="*/ 369116 h 857257"/>
                  <a:gd name="connsiteX15" fmla="*/ 20171 w 636608"/>
                  <a:gd name="connsiteY15" fmla="*/ 403459 h 857257"/>
                  <a:gd name="connsiteX16" fmla="*/ 20208 w 636608"/>
                  <a:gd name="connsiteY16" fmla="*/ 453800 h 8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6608" h="857257">
                    <a:moveTo>
                      <a:pt x="20210" y="453799"/>
                    </a:moveTo>
                    <a:lnTo>
                      <a:pt x="124166" y="488141"/>
                    </a:lnTo>
                    <a:cubicBezTo>
                      <a:pt x="181464" y="507080"/>
                      <a:pt x="224883" y="554258"/>
                      <a:pt x="239056" y="612938"/>
                    </a:cubicBezTo>
                    <a:lnTo>
                      <a:pt x="292374" y="833985"/>
                    </a:lnTo>
                    <a:cubicBezTo>
                      <a:pt x="299853" y="865015"/>
                      <a:pt x="336763" y="865015"/>
                      <a:pt x="344241" y="833985"/>
                    </a:cubicBezTo>
                    <a:lnTo>
                      <a:pt x="397559" y="612938"/>
                    </a:lnTo>
                    <a:cubicBezTo>
                      <a:pt x="411698" y="554262"/>
                      <a:pt x="455156" y="507087"/>
                      <a:pt x="512449" y="488141"/>
                    </a:cubicBezTo>
                    <a:lnTo>
                      <a:pt x="616405" y="453799"/>
                    </a:lnTo>
                    <a:cubicBezTo>
                      <a:pt x="643343" y="444907"/>
                      <a:pt x="643343" y="412387"/>
                      <a:pt x="616405" y="403496"/>
                    </a:cubicBezTo>
                    <a:lnTo>
                      <a:pt x="512373" y="369116"/>
                    </a:lnTo>
                    <a:cubicBezTo>
                      <a:pt x="455075" y="350178"/>
                      <a:pt x="411656" y="302999"/>
                      <a:pt x="397483" y="244320"/>
                    </a:cubicBezTo>
                    <a:lnTo>
                      <a:pt x="344202" y="23273"/>
                    </a:lnTo>
                    <a:cubicBezTo>
                      <a:pt x="336723" y="-7758"/>
                      <a:pt x="299813" y="-7758"/>
                      <a:pt x="292335" y="23273"/>
                    </a:cubicBezTo>
                    <a:lnTo>
                      <a:pt x="239017" y="244320"/>
                    </a:lnTo>
                    <a:cubicBezTo>
                      <a:pt x="224878" y="302996"/>
                      <a:pt x="181420" y="350171"/>
                      <a:pt x="124127" y="369116"/>
                    </a:cubicBezTo>
                    <a:lnTo>
                      <a:pt x="20171" y="403459"/>
                    </a:lnTo>
                    <a:cubicBezTo>
                      <a:pt x="-6730" y="412388"/>
                      <a:pt x="-6730" y="444908"/>
                      <a:pt x="20208" y="453800"/>
                    </a:cubicBezTo>
                    <a:close/>
                  </a:path>
                </a:pathLst>
              </a:custGeom>
              <a:solidFill>
                <a:srgbClr val="FEF3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243996" y="849215"/>
              <a:ext cx="4938839" cy="3127844"/>
              <a:chOff x="4834203" y="-544998"/>
              <a:chExt cx="4218428" cy="2671596"/>
            </a:xfrm>
          </p:grpSpPr>
          <p:sp>
            <p:nvSpPr>
              <p:cNvPr id="11" name="任意多边形: 形状 10"/>
              <p:cNvSpPr/>
              <p:nvPr/>
            </p:nvSpPr>
            <p:spPr>
              <a:xfrm rot="20498022">
                <a:off x="6052226" y="1504174"/>
                <a:ext cx="560969" cy="548003"/>
              </a:xfrm>
              <a:custGeom>
                <a:avLst/>
                <a:gdLst>
                  <a:gd name="connsiteX0" fmla="*/ 951994 w 1916380"/>
                  <a:gd name="connsiteY0" fmla="*/ 71 h 1872086"/>
                  <a:gd name="connsiteX1" fmla="*/ 1117356 w 1916380"/>
                  <a:gd name="connsiteY1" fmla="*/ 46874 h 1872086"/>
                  <a:gd name="connsiteX2" fmla="*/ 1205288 w 1916380"/>
                  <a:gd name="connsiteY2" fmla="*/ 134805 h 1872086"/>
                  <a:gd name="connsiteX3" fmla="*/ 1381956 w 1916380"/>
                  <a:gd name="connsiteY3" fmla="*/ 409058 h 1872086"/>
                  <a:gd name="connsiteX4" fmla="*/ 1697380 w 1916380"/>
                  <a:gd name="connsiteY4" fmla="*/ 492332 h 1872086"/>
                  <a:gd name="connsiteX5" fmla="*/ 1906570 w 1916380"/>
                  <a:gd name="connsiteY5" fmla="*/ 851598 h 1872086"/>
                  <a:gd name="connsiteX6" fmla="*/ 1850116 w 1916380"/>
                  <a:gd name="connsiteY6" fmla="*/ 962402 h 1872086"/>
                  <a:gd name="connsiteX7" fmla="*/ 1643877 w 1916380"/>
                  <a:gd name="connsiteY7" fmla="*/ 1215170 h 1872086"/>
                  <a:gd name="connsiteX8" fmla="*/ 1665797 w 1916380"/>
                  <a:gd name="connsiteY8" fmla="*/ 1605841 h 1872086"/>
                  <a:gd name="connsiteX9" fmla="*/ 1428253 w 1916380"/>
                  <a:gd name="connsiteY9" fmla="*/ 1871623 h 1872086"/>
                  <a:gd name="connsiteX10" fmla="*/ 1322936 w 1916380"/>
                  <a:gd name="connsiteY10" fmla="*/ 1854944 h 1872086"/>
                  <a:gd name="connsiteX11" fmla="*/ 1064520 w 1916380"/>
                  <a:gd name="connsiteY11" fmla="*/ 1754650 h 1872086"/>
                  <a:gd name="connsiteX12" fmla="*/ 851800 w 1916380"/>
                  <a:gd name="connsiteY12" fmla="*/ 1754650 h 1872086"/>
                  <a:gd name="connsiteX13" fmla="*/ 593380 w 1916380"/>
                  <a:gd name="connsiteY13" fmla="*/ 1854944 h 1872086"/>
                  <a:gd name="connsiteX14" fmla="*/ 267203 w 1916380"/>
                  <a:gd name="connsiteY14" fmla="*/ 1711158 h 1872086"/>
                  <a:gd name="connsiteX15" fmla="*/ 250523 w 1916380"/>
                  <a:gd name="connsiteY15" fmla="*/ 1605841 h 1872086"/>
                  <a:gd name="connsiteX16" fmla="*/ 272439 w 1916380"/>
                  <a:gd name="connsiteY16" fmla="*/ 1215170 h 1872086"/>
                  <a:gd name="connsiteX17" fmla="*/ 66204 w 1916380"/>
                  <a:gd name="connsiteY17" fmla="*/ 962402 h 1872086"/>
                  <a:gd name="connsiteX18" fmla="*/ 108136 w 1916380"/>
                  <a:gd name="connsiteY18" fmla="*/ 548787 h 1872086"/>
                  <a:gd name="connsiteX19" fmla="*/ 218940 w 1916380"/>
                  <a:gd name="connsiteY19" fmla="*/ 492332 h 1872086"/>
                  <a:gd name="connsiteX20" fmla="*/ 534360 w 1916380"/>
                  <a:gd name="connsiteY20" fmla="*/ 409058 h 1872086"/>
                  <a:gd name="connsiteX21" fmla="*/ 711029 w 1916380"/>
                  <a:gd name="connsiteY21" fmla="*/ 134805 h 1872086"/>
                  <a:gd name="connsiteX22" fmla="*/ 951994 w 1916380"/>
                  <a:gd name="connsiteY22" fmla="*/ 71 h 187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6380" h="1872086">
                    <a:moveTo>
                      <a:pt x="951994" y="71"/>
                    </a:moveTo>
                    <a:cubicBezTo>
                      <a:pt x="1008601" y="-1167"/>
                      <a:pt x="1066173" y="13903"/>
                      <a:pt x="1117356" y="46874"/>
                    </a:cubicBezTo>
                    <a:cubicBezTo>
                      <a:pt x="1152602" y="69578"/>
                      <a:pt x="1182583" y="99560"/>
                      <a:pt x="1205288" y="134805"/>
                    </a:cubicBezTo>
                    <a:lnTo>
                      <a:pt x="1381956" y="409058"/>
                    </a:lnTo>
                    <a:lnTo>
                      <a:pt x="1697380" y="492332"/>
                    </a:lnTo>
                    <a:cubicBezTo>
                      <a:pt x="1854354" y="533774"/>
                      <a:pt x="1948012" y="694623"/>
                      <a:pt x="1906570" y="851598"/>
                    </a:cubicBezTo>
                    <a:cubicBezTo>
                      <a:pt x="1895868" y="892134"/>
                      <a:pt x="1876620" y="929913"/>
                      <a:pt x="1850116" y="962402"/>
                    </a:cubicBezTo>
                    <a:lnTo>
                      <a:pt x="1643877" y="1215170"/>
                    </a:lnTo>
                    <a:lnTo>
                      <a:pt x="1665797" y="1605841"/>
                    </a:lnTo>
                    <a:cubicBezTo>
                      <a:pt x="1673595" y="1744832"/>
                      <a:pt x="1567242" y="1863825"/>
                      <a:pt x="1428253" y="1871623"/>
                    </a:cubicBezTo>
                    <a:cubicBezTo>
                      <a:pt x="1392360" y="1873636"/>
                      <a:pt x="1356450" y="1867951"/>
                      <a:pt x="1322936" y="1854944"/>
                    </a:cubicBezTo>
                    <a:lnTo>
                      <a:pt x="1064520" y="1754650"/>
                    </a:lnTo>
                    <a:cubicBezTo>
                      <a:pt x="996097" y="1728098"/>
                      <a:pt x="920219" y="1728098"/>
                      <a:pt x="851800" y="1754650"/>
                    </a:cubicBezTo>
                    <a:lnTo>
                      <a:pt x="593380" y="1854944"/>
                    </a:lnTo>
                    <a:cubicBezTo>
                      <a:pt x="463602" y="1905308"/>
                      <a:pt x="317570" y="1840935"/>
                      <a:pt x="267203" y="1711158"/>
                    </a:cubicBezTo>
                    <a:cubicBezTo>
                      <a:pt x="254196" y="1677644"/>
                      <a:pt x="248507" y="1641734"/>
                      <a:pt x="250523" y="1605841"/>
                    </a:cubicBezTo>
                    <a:lnTo>
                      <a:pt x="272439" y="1215170"/>
                    </a:lnTo>
                    <a:lnTo>
                      <a:pt x="66204" y="962402"/>
                    </a:lnTo>
                    <a:cubicBezTo>
                      <a:pt x="-36432" y="836605"/>
                      <a:pt x="-17661" y="651426"/>
                      <a:pt x="108136" y="548787"/>
                    </a:cubicBezTo>
                    <a:cubicBezTo>
                      <a:pt x="140621" y="522283"/>
                      <a:pt x="178400" y="503035"/>
                      <a:pt x="218940" y="492332"/>
                    </a:cubicBezTo>
                    <a:lnTo>
                      <a:pt x="534360" y="409058"/>
                    </a:lnTo>
                    <a:lnTo>
                      <a:pt x="711029" y="134805"/>
                    </a:lnTo>
                    <a:cubicBezTo>
                      <a:pt x="765979" y="49502"/>
                      <a:pt x="857648" y="2135"/>
                      <a:pt x="951994" y="71"/>
                    </a:cubicBezTo>
                    <a:close/>
                  </a:path>
                </a:pathLst>
              </a:custGeom>
              <a:solidFill>
                <a:srgbClr val="FEF3E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>
                <a:off x="6991682" y="1229333"/>
                <a:ext cx="1006239" cy="897265"/>
              </a:xfrm>
              <a:custGeom>
                <a:avLst/>
                <a:gdLst>
                  <a:gd name="connsiteX0" fmla="*/ 991758 w 5211281"/>
                  <a:gd name="connsiteY0" fmla="*/ 1732748 h 4646911"/>
                  <a:gd name="connsiteX1" fmla="*/ 1270222 w 5211281"/>
                  <a:gd name="connsiteY1" fmla="*/ 1590277 h 4646911"/>
                  <a:gd name="connsiteX2" fmla="*/ 1160132 w 5211281"/>
                  <a:gd name="connsiteY2" fmla="*/ 1493139 h 4646911"/>
                  <a:gd name="connsiteX3" fmla="*/ 1296126 w 5211281"/>
                  <a:gd name="connsiteY3" fmla="*/ 1428379 h 4646911"/>
                  <a:gd name="connsiteX4" fmla="*/ 1432120 w 5211281"/>
                  <a:gd name="connsiteY4" fmla="*/ 1493139 h 4646911"/>
                  <a:gd name="connsiteX5" fmla="*/ 1328506 w 5211281"/>
                  <a:gd name="connsiteY5" fmla="*/ 1583801 h 4646911"/>
                  <a:gd name="connsiteX6" fmla="*/ 1328506 w 5211281"/>
                  <a:gd name="connsiteY6" fmla="*/ 1590277 h 4646911"/>
                  <a:gd name="connsiteX7" fmla="*/ 1606970 w 5211281"/>
                  <a:gd name="connsiteY7" fmla="*/ 1732748 h 4646911"/>
                  <a:gd name="connsiteX8" fmla="*/ 1632874 w 5211281"/>
                  <a:gd name="connsiteY8" fmla="*/ 1778079 h 4646911"/>
                  <a:gd name="connsiteX9" fmla="*/ 1302602 w 5211281"/>
                  <a:gd name="connsiteY9" fmla="*/ 1674464 h 4646911"/>
                  <a:gd name="connsiteX10" fmla="*/ 965854 w 5211281"/>
                  <a:gd name="connsiteY10" fmla="*/ 1778079 h 4646911"/>
                  <a:gd name="connsiteX11" fmla="*/ 991758 w 5211281"/>
                  <a:gd name="connsiteY11" fmla="*/ 1732748 h 4646911"/>
                  <a:gd name="connsiteX12" fmla="*/ 700341 w 5211281"/>
                  <a:gd name="connsiteY12" fmla="*/ 308045 h 4646911"/>
                  <a:gd name="connsiteX13" fmla="*/ 933474 w 5211281"/>
                  <a:gd name="connsiteY13" fmla="*/ 320997 h 4646911"/>
                  <a:gd name="connsiteX14" fmla="*/ 1056517 w 5211281"/>
                  <a:gd name="connsiteY14" fmla="*/ 236810 h 4646911"/>
                  <a:gd name="connsiteX15" fmla="*/ 823384 w 5211281"/>
                  <a:gd name="connsiteY15" fmla="*/ 126719 h 4646911"/>
                  <a:gd name="connsiteX16" fmla="*/ 577299 w 5211281"/>
                  <a:gd name="connsiteY16" fmla="*/ 340425 h 4646911"/>
                  <a:gd name="connsiteX17" fmla="*/ 544919 w 5211281"/>
                  <a:gd name="connsiteY17" fmla="*/ 761359 h 4646911"/>
                  <a:gd name="connsiteX18" fmla="*/ 655010 w 5211281"/>
                  <a:gd name="connsiteY18" fmla="*/ 599461 h 4646911"/>
                  <a:gd name="connsiteX19" fmla="*/ 700341 w 5211281"/>
                  <a:gd name="connsiteY19" fmla="*/ 308045 h 4646911"/>
                  <a:gd name="connsiteX20" fmla="*/ 771576 w 5211281"/>
                  <a:gd name="connsiteY20" fmla="*/ 1162867 h 4646911"/>
                  <a:gd name="connsiteX21" fmla="*/ 855763 w 5211281"/>
                  <a:gd name="connsiteY21" fmla="*/ 1285909 h 4646911"/>
                  <a:gd name="connsiteX22" fmla="*/ 771576 w 5211281"/>
                  <a:gd name="connsiteY22" fmla="*/ 1408952 h 4646911"/>
                  <a:gd name="connsiteX23" fmla="*/ 680913 w 5211281"/>
                  <a:gd name="connsiteY23" fmla="*/ 1285909 h 4646911"/>
                  <a:gd name="connsiteX24" fmla="*/ 771576 w 5211281"/>
                  <a:gd name="connsiteY24" fmla="*/ 1162867 h 4646911"/>
                  <a:gd name="connsiteX25" fmla="*/ 1166608 w 5211281"/>
                  <a:gd name="connsiteY25" fmla="*/ 1227626 h 4646911"/>
                  <a:gd name="connsiteX26" fmla="*/ 1438596 w 5211281"/>
                  <a:gd name="connsiteY26" fmla="*/ 191478 h 4646911"/>
                  <a:gd name="connsiteX27" fmla="*/ 1134228 w 5211281"/>
                  <a:gd name="connsiteY27" fmla="*/ 320997 h 4646911"/>
                  <a:gd name="connsiteX28" fmla="*/ 531967 w 5211281"/>
                  <a:gd name="connsiteY28" fmla="*/ 1000969 h 4646911"/>
                  <a:gd name="connsiteX29" fmla="*/ 531967 w 5211281"/>
                  <a:gd name="connsiteY29" fmla="*/ 1000969 h 4646911"/>
                  <a:gd name="connsiteX30" fmla="*/ 512540 w 5211281"/>
                  <a:gd name="connsiteY30" fmla="*/ 1033348 h 4646911"/>
                  <a:gd name="connsiteX31" fmla="*/ 441304 w 5211281"/>
                  <a:gd name="connsiteY31" fmla="*/ 1162867 h 4646911"/>
                  <a:gd name="connsiteX32" fmla="*/ 143412 w 5211281"/>
                  <a:gd name="connsiteY32" fmla="*/ 1583801 h 4646911"/>
                  <a:gd name="connsiteX33" fmla="*/ 1166608 w 5211281"/>
                  <a:gd name="connsiteY33" fmla="*/ 1227626 h 4646911"/>
                  <a:gd name="connsiteX34" fmla="*/ 655010 w 5211281"/>
                  <a:gd name="connsiteY34" fmla="*/ 4141790 h 4646911"/>
                  <a:gd name="connsiteX35" fmla="*/ 655010 w 5211281"/>
                  <a:gd name="connsiteY35" fmla="*/ 4135314 h 4646911"/>
                  <a:gd name="connsiteX36" fmla="*/ 395973 w 5211281"/>
                  <a:gd name="connsiteY36" fmla="*/ 3429439 h 4646911"/>
                  <a:gd name="connsiteX37" fmla="*/ 415401 w 5211281"/>
                  <a:gd name="connsiteY37" fmla="*/ 4148266 h 4646911"/>
                  <a:gd name="connsiteX38" fmla="*/ 421877 w 5211281"/>
                  <a:gd name="connsiteY38" fmla="*/ 4213025 h 4646911"/>
                  <a:gd name="connsiteX39" fmla="*/ 298834 w 5211281"/>
                  <a:gd name="connsiteY39" fmla="*/ 4420255 h 4646911"/>
                  <a:gd name="connsiteX40" fmla="*/ 421877 w 5211281"/>
                  <a:gd name="connsiteY40" fmla="*/ 4497966 h 4646911"/>
                  <a:gd name="connsiteX41" fmla="*/ 596726 w 5211281"/>
                  <a:gd name="connsiteY41" fmla="*/ 4485014 h 4646911"/>
                  <a:gd name="connsiteX42" fmla="*/ 596726 w 5211281"/>
                  <a:gd name="connsiteY42" fmla="*/ 4433207 h 4646911"/>
                  <a:gd name="connsiteX43" fmla="*/ 655010 w 5211281"/>
                  <a:gd name="connsiteY43" fmla="*/ 4167694 h 4646911"/>
                  <a:gd name="connsiteX44" fmla="*/ 655010 w 5211281"/>
                  <a:gd name="connsiteY44" fmla="*/ 4141790 h 4646911"/>
                  <a:gd name="connsiteX45" fmla="*/ 4702461 w 5211281"/>
                  <a:gd name="connsiteY45" fmla="*/ 3254589 h 4646911"/>
                  <a:gd name="connsiteX46" fmla="*/ 4456376 w 5211281"/>
                  <a:gd name="connsiteY46" fmla="*/ 3500674 h 4646911"/>
                  <a:gd name="connsiteX47" fmla="*/ 4372189 w 5211281"/>
                  <a:gd name="connsiteY47" fmla="*/ 3953988 h 4646911"/>
                  <a:gd name="connsiteX48" fmla="*/ 4993877 w 5211281"/>
                  <a:gd name="connsiteY48" fmla="*/ 3604289 h 4646911"/>
                  <a:gd name="connsiteX49" fmla="*/ 4702461 w 5211281"/>
                  <a:gd name="connsiteY49" fmla="*/ 3254589 h 4646911"/>
                  <a:gd name="connsiteX50" fmla="*/ 4741316 w 5211281"/>
                  <a:gd name="connsiteY50" fmla="*/ 3189830 h 4646911"/>
                  <a:gd name="connsiteX51" fmla="*/ 4734840 w 5211281"/>
                  <a:gd name="connsiteY51" fmla="*/ 3202782 h 4646911"/>
                  <a:gd name="connsiteX52" fmla="*/ 5045684 w 5211281"/>
                  <a:gd name="connsiteY52" fmla="*/ 3558957 h 4646911"/>
                  <a:gd name="connsiteX53" fmla="*/ 5207582 w 5211281"/>
                  <a:gd name="connsiteY53" fmla="*/ 3293445 h 4646911"/>
                  <a:gd name="connsiteX54" fmla="*/ 5123395 w 5211281"/>
                  <a:gd name="connsiteY54" fmla="*/ 3002028 h 4646911"/>
                  <a:gd name="connsiteX55" fmla="*/ 4741316 w 5211281"/>
                  <a:gd name="connsiteY55" fmla="*/ 3189830 h 4646911"/>
                  <a:gd name="connsiteX56" fmla="*/ 1866007 w 5211281"/>
                  <a:gd name="connsiteY56" fmla="*/ 1162867 h 4646911"/>
                  <a:gd name="connsiteX57" fmla="*/ 1956670 w 5211281"/>
                  <a:gd name="connsiteY57" fmla="*/ 1285909 h 4646911"/>
                  <a:gd name="connsiteX58" fmla="*/ 1866007 w 5211281"/>
                  <a:gd name="connsiteY58" fmla="*/ 1408952 h 4646911"/>
                  <a:gd name="connsiteX59" fmla="*/ 1781820 w 5211281"/>
                  <a:gd name="connsiteY59" fmla="*/ 1285909 h 4646911"/>
                  <a:gd name="connsiteX60" fmla="*/ 1866007 w 5211281"/>
                  <a:gd name="connsiteY60" fmla="*/ 1162867 h 4646911"/>
                  <a:gd name="connsiteX61" fmla="*/ 2902154 w 5211281"/>
                  <a:gd name="connsiteY61" fmla="*/ 333949 h 4646911"/>
                  <a:gd name="connsiteX62" fmla="*/ 3180619 w 5211281"/>
                  <a:gd name="connsiteY62" fmla="*/ 172051 h 4646911"/>
                  <a:gd name="connsiteX63" fmla="*/ 3310137 w 5211281"/>
                  <a:gd name="connsiteY63" fmla="*/ 411660 h 4646911"/>
                  <a:gd name="connsiteX64" fmla="*/ 3277758 w 5211281"/>
                  <a:gd name="connsiteY64" fmla="*/ 521750 h 4646911"/>
                  <a:gd name="connsiteX65" fmla="*/ 3161191 w 5211281"/>
                  <a:gd name="connsiteY65" fmla="*/ 515274 h 4646911"/>
                  <a:gd name="connsiteX66" fmla="*/ 2902154 w 5211281"/>
                  <a:gd name="connsiteY66" fmla="*/ 372804 h 4646911"/>
                  <a:gd name="connsiteX67" fmla="*/ 2895679 w 5211281"/>
                  <a:gd name="connsiteY67" fmla="*/ 359852 h 4646911"/>
                  <a:gd name="connsiteX68" fmla="*/ 2902154 w 5211281"/>
                  <a:gd name="connsiteY68" fmla="*/ 333949 h 4646911"/>
                  <a:gd name="connsiteX69" fmla="*/ 506064 w 5211281"/>
                  <a:gd name="connsiteY69" fmla="*/ 2710612 h 4646911"/>
                  <a:gd name="connsiteX70" fmla="*/ 460732 w 5211281"/>
                  <a:gd name="connsiteY70" fmla="*/ 2807750 h 4646911"/>
                  <a:gd name="connsiteX71" fmla="*/ 667962 w 5211281"/>
                  <a:gd name="connsiteY71" fmla="*/ 3856850 h 4646911"/>
                  <a:gd name="connsiteX72" fmla="*/ 667962 w 5211281"/>
                  <a:gd name="connsiteY72" fmla="*/ 3850374 h 4646911"/>
                  <a:gd name="connsiteX73" fmla="*/ 778052 w 5211281"/>
                  <a:gd name="connsiteY73" fmla="*/ 3850374 h 4646911"/>
                  <a:gd name="connsiteX74" fmla="*/ 771576 w 5211281"/>
                  <a:gd name="connsiteY74" fmla="*/ 4122362 h 4646911"/>
                  <a:gd name="connsiteX75" fmla="*/ 719769 w 5211281"/>
                  <a:gd name="connsiteY75" fmla="*/ 4336068 h 4646911"/>
                  <a:gd name="connsiteX76" fmla="*/ 771576 w 5211281"/>
                  <a:gd name="connsiteY76" fmla="*/ 4530345 h 4646911"/>
                  <a:gd name="connsiteX77" fmla="*/ 978806 w 5211281"/>
                  <a:gd name="connsiteY77" fmla="*/ 4562725 h 4646911"/>
                  <a:gd name="connsiteX78" fmla="*/ 1354409 w 5211281"/>
                  <a:gd name="connsiteY78" fmla="*/ 4381399 h 4646911"/>
                  <a:gd name="connsiteX79" fmla="*/ 1445072 w 5211281"/>
                  <a:gd name="connsiteY79" fmla="*/ 3921609 h 4646911"/>
                  <a:gd name="connsiteX80" fmla="*/ 1555163 w 5211281"/>
                  <a:gd name="connsiteY80" fmla="*/ 3921609 h 4646911"/>
                  <a:gd name="connsiteX81" fmla="*/ 1470976 w 5211281"/>
                  <a:gd name="connsiteY81" fmla="*/ 4400827 h 4646911"/>
                  <a:gd name="connsiteX82" fmla="*/ 1600494 w 5211281"/>
                  <a:gd name="connsiteY82" fmla="*/ 4413779 h 4646911"/>
                  <a:gd name="connsiteX83" fmla="*/ 1645826 w 5211281"/>
                  <a:gd name="connsiteY83" fmla="*/ 4251881 h 4646911"/>
                  <a:gd name="connsiteX84" fmla="*/ 1658778 w 5211281"/>
                  <a:gd name="connsiteY84" fmla="*/ 3934561 h 4646911"/>
                  <a:gd name="connsiteX85" fmla="*/ 1768868 w 5211281"/>
                  <a:gd name="connsiteY85" fmla="*/ 3934561 h 4646911"/>
                  <a:gd name="connsiteX86" fmla="*/ 1762392 w 5211281"/>
                  <a:gd name="connsiteY86" fmla="*/ 4206549 h 4646911"/>
                  <a:gd name="connsiteX87" fmla="*/ 1710585 w 5211281"/>
                  <a:gd name="connsiteY87" fmla="*/ 4420255 h 4646911"/>
                  <a:gd name="connsiteX88" fmla="*/ 1762392 w 5211281"/>
                  <a:gd name="connsiteY88" fmla="*/ 4614532 h 4646911"/>
                  <a:gd name="connsiteX89" fmla="*/ 1969622 w 5211281"/>
                  <a:gd name="connsiteY89" fmla="*/ 4646912 h 4646911"/>
                  <a:gd name="connsiteX90" fmla="*/ 2345225 w 5211281"/>
                  <a:gd name="connsiteY90" fmla="*/ 4465586 h 4646911"/>
                  <a:gd name="connsiteX91" fmla="*/ 2435888 w 5211281"/>
                  <a:gd name="connsiteY91" fmla="*/ 4005796 h 4646911"/>
                  <a:gd name="connsiteX92" fmla="*/ 2545979 w 5211281"/>
                  <a:gd name="connsiteY92" fmla="*/ 4005796 h 4646911"/>
                  <a:gd name="connsiteX93" fmla="*/ 2474744 w 5211281"/>
                  <a:gd name="connsiteY93" fmla="*/ 4459110 h 4646911"/>
                  <a:gd name="connsiteX94" fmla="*/ 3044625 w 5211281"/>
                  <a:gd name="connsiteY94" fmla="*/ 4413779 h 4646911"/>
                  <a:gd name="connsiteX95" fmla="*/ 3200047 w 5211281"/>
                  <a:gd name="connsiteY95" fmla="*/ 4258357 h 4646911"/>
                  <a:gd name="connsiteX96" fmla="*/ 3368421 w 5211281"/>
                  <a:gd name="connsiteY96" fmla="*/ 3325824 h 4646911"/>
                  <a:gd name="connsiteX97" fmla="*/ 3446132 w 5211281"/>
                  <a:gd name="connsiteY97" fmla="*/ 3403535 h 4646911"/>
                  <a:gd name="connsiteX98" fmla="*/ 3329565 w 5211281"/>
                  <a:gd name="connsiteY98" fmla="*/ 4245405 h 4646911"/>
                  <a:gd name="connsiteX99" fmla="*/ 3316613 w 5211281"/>
                  <a:gd name="connsiteY99" fmla="*/ 4336068 h 4646911"/>
                  <a:gd name="connsiteX100" fmla="*/ 3290710 w 5211281"/>
                  <a:gd name="connsiteY100" fmla="*/ 4349020 h 4646911"/>
                  <a:gd name="connsiteX101" fmla="*/ 3135288 w 5211281"/>
                  <a:gd name="connsiteY101" fmla="*/ 4491490 h 4646911"/>
                  <a:gd name="connsiteX102" fmla="*/ 3323089 w 5211281"/>
                  <a:gd name="connsiteY102" fmla="*/ 4595105 h 4646911"/>
                  <a:gd name="connsiteX103" fmla="*/ 3776404 w 5211281"/>
                  <a:gd name="connsiteY103" fmla="*/ 4433207 h 4646911"/>
                  <a:gd name="connsiteX104" fmla="*/ 3776404 w 5211281"/>
                  <a:gd name="connsiteY104" fmla="*/ 4433207 h 4646911"/>
                  <a:gd name="connsiteX105" fmla="*/ 4294478 w 5211281"/>
                  <a:gd name="connsiteY105" fmla="*/ 3856850 h 4646911"/>
                  <a:gd name="connsiteX106" fmla="*/ 4249146 w 5211281"/>
                  <a:gd name="connsiteY106" fmla="*/ 3027932 h 4646911"/>
                  <a:gd name="connsiteX107" fmla="*/ 3970681 w 5211281"/>
                  <a:gd name="connsiteY107" fmla="*/ 2406243 h 4646911"/>
                  <a:gd name="connsiteX108" fmla="*/ 3854115 w 5211281"/>
                  <a:gd name="connsiteY108" fmla="*/ 2160158 h 4646911"/>
                  <a:gd name="connsiteX109" fmla="*/ 3815259 w 5211281"/>
                  <a:gd name="connsiteY109" fmla="*/ 2224918 h 4646911"/>
                  <a:gd name="connsiteX110" fmla="*/ 3718120 w 5211281"/>
                  <a:gd name="connsiteY110" fmla="*/ 2166634 h 4646911"/>
                  <a:gd name="connsiteX111" fmla="*/ 3847639 w 5211281"/>
                  <a:gd name="connsiteY111" fmla="*/ 1389524 h 4646911"/>
                  <a:gd name="connsiteX112" fmla="*/ 3497939 w 5211281"/>
                  <a:gd name="connsiteY112" fmla="*/ 716028 h 4646911"/>
                  <a:gd name="connsiteX113" fmla="*/ 3491463 w 5211281"/>
                  <a:gd name="connsiteY113" fmla="*/ 696600 h 4646911"/>
                  <a:gd name="connsiteX114" fmla="*/ 3420228 w 5211281"/>
                  <a:gd name="connsiteY114" fmla="*/ 346900 h 4646911"/>
                  <a:gd name="connsiteX115" fmla="*/ 3277758 w 5211281"/>
                  <a:gd name="connsiteY115" fmla="*/ 42532 h 4646911"/>
                  <a:gd name="connsiteX116" fmla="*/ 2707877 w 5211281"/>
                  <a:gd name="connsiteY116" fmla="*/ 256238 h 4646911"/>
                  <a:gd name="connsiteX117" fmla="*/ 2643118 w 5211281"/>
                  <a:gd name="connsiteY117" fmla="*/ 256238 h 4646911"/>
                  <a:gd name="connsiteX118" fmla="*/ 2623690 w 5211281"/>
                  <a:gd name="connsiteY118" fmla="*/ 256238 h 4646911"/>
                  <a:gd name="connsiteX119" fmla="*/ 2150948 w 5211281"/>
                  <a:gd name="connsiteY119" fmla="*/ 126719 h 4646911"/>
                  <a:gd name="connsiteX120" fmla="*/ 1490404 w 5211281"/>
                  <a:gd name="connsiteY120" fmla="*/ 178527 h 4646911"/>
                  <a:gd name="connsiteX121" fmla="*/ 1192511 w 5211281"/>
                  <a:gd name="connsiteY121" fmla="*/ 1279433 h 4646911"/>
                  <a:gd name="connsiteX122" fmla="*/ 111032 w 5211281"/>
                  <a:gd name="connsiteY122" fmla="*/ 1635609 h 4646911"/>
                  <a:gd name="connsiteX123" fmla="*/ 104556 w 5211281"/>
                  <a:gd name="connsiteY123" fmla="*/ 1648561 h 4646911"/>
                  <a:gd name="connsiteX124" fmla="*/ 942 w 5211281"/>
                  <a:gd name="connsiteY124" fmla="*/ 1985308 h 4646911"/>
                  <a:gd name="connsiteX125" fmla="*/ 506064 w 5211281"/>
                  <a:gd name="connsiteY125" fmla="*/ 2710612 h 4646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5211281" h="4646911">
                    <a:moveTo>
                      <a:pt x="991758" y="1732748"/>
                    </a:moveTo>
                    <a:cubicBezTo>
                      <a:pt x="1114800" y="1791031"/>
                      <a:pt x="1244319" y="1719796"/>
                      <a:pt x="1270222" y="1590277"/>
                    </a:cubicBezTo>
                    <a:cubicBezTo>
                      <a:pt x="1211939" y="1577325"/>
                      <a:pt x="1160132" y="1531994"/>
                      <a:pt x="1160132" y="1493139"/>
                    </a:cubicBezTo>
                    <a:cubicBezTo>
                      <a:pt x="1160132" y="1447807"/>
                      <a:pt x="1218415" y="1428379"/>
                      <a:pt x="1296126" y="1428379"/>
                    </a:cubicBezTo>
                    <a:cubicBezTo>
                      <a:pt x="1373837" y="1428379"/>
                      <a:pt x="1432120" y="1447807"/>
                      <a:pt x="1432120" y="1493139"/>
                    </a:cubicBezTo>
                    <a:cubicBezTo>
                      <a:pt x="1432120" y="1525518"/>
                      <a:pt x="1386789" y="1570850"/>
                      <a:pt x="1328506" y="1583801"/>
                    </a:cubicBezTo>
                    <a:cubicBezTo>
                      <a:pt x="1328506" y="1590277"/>
                      <a:pt x="1328506" y="1590277"/>
                      <a:pt x="1328506" y="1590277"/>
                    </a:cubicBezTo>
                    <a:cubicBezTo>
                      <a:pt x="1354409" y="1719796"/>
                      <a:pt x="1483928" y="1791031"/>
                      <a:pt x="1606970" y="1732748"/>
                    </a:cubicBezTo>
                    <a:cubicBezTo>
                      <a:pt x="1639350" y="1719796"/>
                      <a:pt x="1665253" y="1765127"/>
                      <a:pt x="1632874" y="1778079"/>
                    </a:cubicBezTo>
                    <a:cubicBezTo>
                      <a:pt x="1509831" y="1842838"/>
                      <a:pt x="1360885" y="1791031"/>
                      <a:pt x="1302602" y="1674464"/>
                    </a:cubicBezTo>
                    <a:cubicBezTo>
                      <a:pt x="1244319" y="1791031"/>
                      <a:pt x="1088897" y="1842838"/>
                      <a:pt x="965854" y="1778079"/>
                    </a:cubicBezTo>
                    <a:cubicBezTo>
                      <a:pt x="933474" y="1765127"/>
                      <a:pt x="959378" y="1719796"/>
                      <a:pt x="991758" y="1732748"/>
                    </a:cubicBezTo>
                    <a:close/>
                    <a:moveTo>
                      <a:pt x="700341" y="308045"/>
                    </a:moveTo>
                    <a:cubicBezTo>
                      <a:pt x="758625" y="217382"/>
                      <a:pt x="862239" y="269189"/>
                      <a:pt x="933474" y="320997"/>
                    </a:cubicBezTo>
                    <a:cubicBezTo>
                      <a:pt x="972330" y="288617"/>
                      <a:pt x="1017661" y="262714"/>
                      <a:pt x="1056517" y="236810"/>
                    </a:cubicBezTo>
                    <a:cubicBezTo>
                      <a:pt x="978806" y="197954"/>
                      <a:pt x="907571" y="146147"/>
                      <a:pt x="823384" y="126719"/>
                    </a:cubicBezTo>
                    <a:cubicBezTo>
                      <a:pt x="693865" y="100816"/>
                      <a:pt x="609678" y="223858"/>
                      <a:pt x="577299" y="340425"/>
                    </a:cubicBezTo>
                    <a:cubicBezTo>
                      <a:pt x="538443" y="476419"/>
                      <a:pt x="544919" y="618889"/>
                      <a:pt x="544919" y="761359"/>
                    </a:cubicBezTo>
                    <a:cubicBezTo>
                      <a:pt x="577299" y="709552"/>
                      <a:pt x="616154" y="651269"/>
                      <a:pt x="655010" y="599461"/>
                    </a:cubicBezTo>
                    <a:cubicBezTo>
                      <a:pt x="667962" y="502323"/>
                      <a:pt x="642058" y="385756"/>
                      <a:pt x="700341" y="308045"/>
                    </a:cubicBezTo>
                    <a:close/>
                    <a:moveTo>
                      <a:pt x="771576" y="1162867"/>
                    </a:moveTo>
                    <a:cubicBezTo>
                      <a:pt x="816908" y="1162867"/>
                      <a:pt x="855763" y="1221150"/>
                      <a:pt x="855763" y="1285909"/>
                    </a:cubicBezTo>
                    <a:cubicBezTo>
                      <a:pt x="855763" y="1350668"/>
                      <a:pt x="816908" y="1408952"/>
                      <a:pt x="771576" y="1408952"/>
                    </a:cubicBezTo>
                    <a:cubicBezTo>
                      <a:pt x="719769" y="1408952"/>
                      <a:pt x="680913" y="1350668"/>
                      <a:pt x="680913" y="1285909"/>
                    </a:cubicBezTo>
                    <a:cubicBezTo>
                      <a:pt x="680913" y="1221150"/>
                      <a:pt x="719769" y="1162867"/>
                      <a:pt x="771576" y="1162867"/>
                    </a:cubicBezTo>
                    <a:close/>
                    <a:moveTo>
                      <a:pt x="1166608" y="1227626"/>
                    </a:moveTo>
                    <a:cubicBezTo>
                      <a:pt x="1399741" y="955637"/>
                      <a:pt x="1483928" y="547654"/>
                      <a:pt x="1438596" y="191478"/>
                    </a:cubicBezTo>
                    <a:cubicBezTo>
                      <a:pt x="1334982" y="223858"/>
                      <a:pt x="1231367" y="269189"/>
                      <a:pt x="1134228" y="320997"/>
                    </a:cubicBezTo>
                    <a:cubicBezTo>
                      <a:pt x="855763" y="476419"/>
                      <a:pt x="680913" y="735456"/>
                      <a:pt x="531967" y="1000969"/>
                    </a:cubicBezTo>
                    <a:cubicBezTo>
                      <a:pt x="531967" y="1000969"/>
                      <a:pt x="531967" y="1000969"/>
                      <a:pt x="531967" y="1000969"/>
                    </a:cubicBezTo>
                    <a:cubicBezTo>
                      <a:pt x="525491" y="1020396"/>
                      <a:pt x="519015" y="1026872"/>
                      <a:pt x="512540" y="1033348"/>
                    </a:cubicBezTo>
                    <a:cubicBezTo>
                      <a:pt x="486636" y="1078680"/>
                      <a:pt x="467208" y="1124011"/>
                      <a:pt x="441304" y="1162867"/>
                    </a:cubicBezTo>
                    <a:cubicBezTo>
                      <a:pt x="363593" y="1318289"/>
                      <a:pt x="240551" y="1441331"/>
                      <a:pt x="143412" y="1583801"/>
                    </a:cubicBezTo>
                    <a:cubicBezTo>
                      <a:pt x="525491" y="1642085"/>
                      <a:pt x="907571" y="1525518"/>
                      <a:pt x="1166608" y="1227626"/>
                    </a:cubicBezTo>
                    <a:close/>
                    <a:moveTo>
                      <a:pt x="655010" y="4141790"/>
                    </a:moveTo>
                    <a:cubicBezTo>
                      <a:pt x="655010" y="4141790"/>
                      <a:pt x="655010" y="4141790"/>
                      <a:pt x="655010" y="4135314"/>
                    </a:cubicBezTo>
                    <a:cubicBezTo>
                      <a:pt x="577299" y="3908657"/>
                      <a:pt x="467208" y="3675524"/>
                      <a:pt x="395973" y="3429439"/>
                    </a:cubicBezTo>
                    <a:cubicBezTo>
                      <a:pt x="240551" y="3643144"/>
                      <a:pt x="247027" y="3941037"/>
                      <a:pt x="415401" y="4148266"/>
                    </a:cubicBezTo>
                    <a:cubicBezTo>
                      <a:pt x="428353" y="4167694"/>
                      <a:pt x="441304" y="4193597"/>
                      <a:pt x="421877" y="4213025"/>
                    </a:cubicBezTo>
                    <a:cubicBezTo>
                      <a:pt x="389497" y="4264833"/>
                      <a:pt x="292358" y="4355496"/>
                      <a:pt x="298834" y="4420255"/>
                    </a:cubicBezTo>
                    <a:cubicBezTo>
                      <a:pt x="298834" y="4465586"/>
                      <a:pt x="383021" y="4491490"/>
                      <a:pt x="421877" y="4497966"/>
                    </a:cubicBezTo>
                    <a:cubicBezTo>
                      <a:pt x="480160" y="4504442"/>
                      <a:pt x="538443" y="4497966"/>
                      <a:pt x="596726" y="4485014"/>
                    </a:cubicBezTo>
                    <a:cubicBezTo>
                      <a:pt x="596726" y="4472062"/>
                      <a:pt x="596726" y="4452634"/>
                      <a:pt x="596726" y="4433207"/>
                    </a:cubicBezTo>
                    <a:cubicBezTo>
                      <a:pt x="596726" y="4342544"/>
                      <a:pt x="635582" y="4258357"/>
                      <a:pt x="655010" y="4167694"/>
                    </a:cubicBezTo>
                    <a:cubicBezTo>
                      <a:pt x="655010" y="4161218"/>
                      <a:pt x="655010" y="4154742"/>
                      <a:pt x="655010" y="4141790"/>
                    </a:cubicBezTo>
                    <a:close/>
                    <a:moveTo>
                      <a:pt x="4702461" y="3254589"/>
                    </a:moveTo>
                    <a:cubicBezTo>
                      <a:pt x="4637701" y="3358204"/>
                      <a:pt x="4566466" y="3468294"/>
                      <a:pt x="4456376" y="3500674"/>
                    </a:cubicBezTo>
                    <a:cubicBezTo>
                      <a:pt x="4462851" y="3656096"/>
                      <a:pt x="4443424" y="3811518"/>
                      <a:pt x="4372189" y="3953988"/>
                    </a:cubicBezTo>
                    <a:cubicBezTo>
                      <a:pt x="4605322" y="3882753"/>
                      <a:pt x="4812551" y="3772663"/>
                      <a:pt x="4993877" y="3604289"/>
                    </a:cubicBezTo>
                    <a:cubicBezTo>
                      <a:pt x="4980925" y="3455343"/>
                      <a:pt x="4864359" y="3261065"/>
                      <a:pt x="4702461" y="3254589"/>
                    </a:cubicBezTo>
                    <a:close/>
                    <a:moveTo>
                      <a:pt x="4741316" y="3189830"/>
                    </a:moveTo>
                    <a:cubicBezTo>
                      <a:pt x="4741316" y="3196306"/>
                      <a:pt x="4741316" y="3202782"/>
                      <a:pt x="4734840" y="3202782"/>
                    </a:cubicBezTo>
                    <a:cubicBezTo>
                      <a:pt x="4896738" y="3228685"/>
                      <a:pt x="5013305" y="3403535"/>
                      <a:pt x="5045684" y="3558957"/>
                    </a:cubicBezTo>
                    <a:cubicBezTo>
                      <a:pt x="5116920" y="3487722"/>
                      <a:pt x="5188155" y="3403535"/>
                      <a:pt x="5207582" y="3293445"/>
                    </a:cubicBezTo>
                    <a:cubicBezTo>
                      <a:pt x="5220534" y="3196306"/>
                      <a:pt x="5201106" y="3079739"/>
                      <a:pt x="5123395" y="3002028"/>
                    </a:cubicBezTo>
                    <a:cubicBezTo>
                      <a:pt x="4967973" y="2846606"/>
                      <a:pt x="4819027" y="3066787"/>
                      <a:pt x="4741316" y="3189830"/>
                    </a:cubicBezTo>
                    <a:close/>
                    <a:moveTo>
                      <a:pt x="1866007" y="1162867"/>
                    </a:moveTo>
                    <a:cubicBezTo>
                      <a:pt x="1917814" y="1162867"/>
                      <a:pt x="1956670" y="1221150"/>
                      <a:pt x="1956670" y="1285909"/>
                    </a:cubicBezTo>
                    <a:cubicBezTo>
                      <a:pt x="1956670" y="1350668"/>
                      <a:pt x="1917814" y="1408952"/>
                      <a:pt x="1866007" y="1408952"/>
                    </a:cubicBezTo>
                    <a:cubicBezTo>
                      <a:pt x="1820676" y="1408952"/>
                      <a:pt x="1781820" y="1350668"/>
                      <a:pt x="1781820" y="1285909"/>
                    </a:cubicBezTo>
                    <a:cubicBezTo>
                      <a:pt x="1781820" y="1221150"/>
                      <a:pt x="1820676" y="1162867"/>
                      <a:pt x="1866007" y="1162867"/>
                    </a:cubicBezTo>
                    <a:close/>
                    <a:moveTo>
                      <a:pt x="2902154" y="333949"/>
                    </a:moveTo>
                    <a:cubicBezTo>
                      <a:pt x="2960438" y="256238"/>
                      <a:pt x="3077004" y="165575"/>
                      <a:pt x="3180619" y="172051"/>
                    </a:cubicBezTo>
                    <a:cubicBezTo>
                      <a:pt x="3290710" y="178527"/>
                      <a:pt x="3297186" y="333949"/>
                      <a:pt x="3310137" y="411660"/>
                    </a:cubicBezTo>
                    <a:cubicBezTo>
                      <a:pt x="3310137" y="450515"/>
                      <a:pt x="3323089" y="495847"/>
                      <a:pt x="3277758" y="521750"/>
                    </a:cubicBezTo>
                    <a:cubicBezTo>
                      <a:pt x="3245378" y="541178"/>
                      <a:pt x="3193571" y="521750"/>
                      <a:pt x="3161191" y="515274"/>
                    </a:cubicBezTo>
                    <a:cubicBezTo>
                      <a:pt x="3083480" y="482895"/>
                      <a:pt x="2947486" y="450515"/>
                      <a:pt x="2902154" y="372804"/>
                    </a:cubicBezTo>
                    <a:cubicBezTo>
                      <a:pt x="2895679" y="366328"/>
                      <a:pt x="2895679" y="359852"/>
                      <a:pt x="2895679" y="359852"/>
                    </a:cubicBezTo>
                    <a:cubicBezTo>
                      <a:pt x="2895679" y="353376"/>
                      <a:pt x="2895679" y="346900"/>
                      <a:pt x="2902154" y="333949"/>
                    </a:cubicBezTo>
                    <a:close/>
                    <a:moveTo>
                      <a:pt x="506064" y="2710612"/>
                    </a:moveTo>
                    <a:cubicBezTo>
                      <a:pt x="557871" y="2742991"/>
                      <a:pt x="512540" y="2833654"/>
                      <a:pt x="460732" y="2807750"/>
                    </a:cubicBezTo>
                    <a:cubicBezTo>
                      <a:pt x="383021" y="3163926"/>
                      <a:pt x="531967" y="3520102"/>
                      <a:pt x="667962" y="3856850"/>
                    </a:cubicBezTo>
                    <a:cubicBezTo>
                      <a:pt x="667962" y="3856850"/>
                      <a:pt x="667962" y="3856850"/>
                      <a:pt x="667962" y="3850374"/>
                    </a:cubicBezTo>
                    <a:cubicBezTo>
                      <a:pt x="667962" y="3779139"/>
                      <a:pt x="778052" y="3779139"/>
                      <a:pt x="778052" y="3850374"/>
                    </a:cubicBezTo>
                    <a:cubicBezTo>
                      <a:pt x="778052" y="3941037"/>
                      <a:pt x="784528" y="4031699"/>
                      <a:pt x="771576" y="4122362"/>
                    </a:cubicBezTo>
                    <a:cubicBezTo>
                      <a:pt x="765100" y="4200074"/>
                      <a:pt x="739197" y="4264833"/>
                      <a:pt x="719769" y="4336068"/>
                    </a:cubicBezTo>
                    <a:cubicBezTo>
                      <a:pt x="700341" y="4407303"/>
                      <a:pt x="687389" y="4491490"/>
                      <a:pt x="771576" y="4530345"/>
                    </a:cubicBezTo>
                    <a:cubicBezTo>
                      <a:pt x="836336" y="4556249"/>
                      <a:pt x="907571" y="4562725"/>
                      <a:pt x="978806" y="4562725"/>
                    </a:cubicBezTo>
                    <a:cubicBezTo>
                      <a:pt x="1127752" y="4556249"/>
                      <a:pt x="1270222" y="4510918"/>
                      <a:pt x="1354409" y="4381399"/>
                    </a:cubicBezTo>
                    <a:cubicBezTo>
                      <a:pt x="1445072" y="4238929"/>
                      <a:pt x="1445072" y="4083507"/>
                      <a:pt x="1445072" y="3921609"/>
                    </a:cubicBezTo>
                    <a:cubicBezTo>
                      <a:pt x="1445072" y="3850374"/>
                      <a:pt x="1555163" y="3850374"/>
                      <a:pt x="1555163" y="3921609"/>
                    </a:cubicBezTo>
                    <a:cubicBezTo>
                      <a:pt x="1555163" y="4089983"/>
                      <a:pt x="1548687" y="4251881"/>
                      <a:pt x="1470976" y="4400827"/>
                    </a:cubicBezTo>
                    <a:cubicBezTo>
                      <a:pt x="1509831" y="4407303"/>
                      <a:pt x="1555163" y="4413779"/>
                      <a:pt x="1600494" y="4413779"/>
                    </a:cubicBezTo>
                    <a:cubicBezTo>
                      <a:pt x="1613446" y="4361972"/>
                      <a:pt x="1632874" y="4310164"/>
                      <a:pt x="1645826" y="4251881"/>
                    </a:cubicBezTo>
                    <a:cubicBezTo>
                      <a:pt x="1665253" y="4148266"/>
                      <a:pt x="1658778" y="4044651"/>
                      <a:pt x="1658778" y="3934561"/>
                    </a:cubicBezTo>
                    <a:cubicBezTo>
                      <a:pt x="1658778" y="3863326"/>
                      <a:pt x="1768868" y="3863326"/>
                      <a:pt x="1768868" y="3934561"/>
                    </a:cubicBezTo>
                    <a:cubicBezTo>
                      <a:pt x="1768868" y="4025224"/>
                      <a:pt x="1775344" y="4115886"/>
                      <a:pt x="1762392" y="4206549"/>
                    </a:cubicBezTo>
                    <a:cubicBezTo>
                      <a:pt x="1755916" y="4284261"/>
                      <a:pt x="1730013" y="4349020"/>
                      <a:pt x="1710585" y="4420255"/>
                    </a:cubicBezTo>
                    <a:cubicBezTo>
                      <a:pt x="1691157" y="4491490"/>
                      <a:pt x="1678205" y="4575677"/>
                      <a:pt x="1762392" y="4614532"/>
                    </a:cubicBezTo>
                    <a:cubicBezTo>
                      <a:pt x="1827152" y="4640436"/>
                      <a:pt x="1898387" y="4646912"/>
                      <a:pt x="1969622" y="4646912"/>
                    </a:cubicBezTo>
                    <a:cubicBezTo>
                      <a:pt x="2118568" y="4640436"/>
                      <a:pt x="2261038" y="4595105"/>
                      <a:pt x="2345225" y="4465586"/>
                    </a:cubicBezTo>
                    <a:cubicBezTo>
                      <a:pt x="2435888" y="4323116"/>
                      <a:pt x="2435888" y="4167694"/>
                      <a:pt x="2435888" y="4005796"/>
                    </a:cubicBezTo>
                    <a:cubicBezTo>
                      <a:pt x="2435888" y="3934561"/>
                      <a:pt x="2545979" y="3934561"/>
                      <a:pt x="2545979" y="4005796"/>
                    </a:cubicBezTo>
                    <a:cubicBezTo>
                      <a:pt x="2545979" y="4167694"/>
                      <a:pt x="2539503" y="4316640"/>
                      <a:pt x="2474744" y="4459110"/>
                    </a:cubicBezTo>
                    <a:cubicBezTo>
                      <a:pt x="2669021" y="4452634"/>
                      <a:pt x="2856823" y="4439683"/>
                      <a:pt x="3044625" y="4413779"/>
                    </a:cubicBezTo>
                    <a:cubicBezTo>
                      <a:pt x="3070528" y="4349020"/>
                      <a:pt x="3128812" y="4290736"/>
                      <a:pt x="3200047" y="4258357"/>
                    </a:cubicBezTo>
                    <a:cubicBezTo>
                      <a:pt x="2999293" y="3979892"/>
                      <a:pt x="3122336" y="3539530"/>
                      <a:pt x="3368421" y="3325824"/>
                    </a:cubicBezTo>
                    <a:cubicBezTo>
                      <a:pt x="3426704" y="3280493"/>
                      <a:pt x="3504415" y="3358204"/>
                      <a:pt x="3446132" y="3403535"/>
                    </a:cubicBezTo>
                    <a:cubicBezTo>
                      <a:pt x="3225950" y="3591337"/>
                      <a:pt x="3102908" y="4012272"/>
                      <a:pt x="3329565" y="4245405"/>
                    </a:cubicBezTo>
                    <a:cubicBezTo>
                      <a:pt x="3361945" y="4277785"/>
                      <a:pt x="3342517" y="4316640"/>
                      <a:pt x="3316613" y="4336068"/>
                    </a:cubicBezTo>
                    <a:cubicBezTo>
                      <a:pt x="3310137" y="4342544"/>
                      <a:pt x="3297186" y="4342544"/>
                      <a:pt x="3290710" y="4349020"/>
                    </a:cubicBezTo>
                    <a:cubicBezTo>
                      <a:pt x="3225950" y="4361972"/>
                      <a:pt x="3128812" y="4413779"/>
                      <a:pt x="3135288" y="4491490"/>
                    </a:cubicBezTo>
                    <a:cubicBezTo>
                      <a:pt x="3141764" y="4575677"/>
                      <a:pt x="3258330" y="4601581"/>
                      <a:pt x="3323089" y="4595105"/>
                    </a:cubicBezTo>
                    <a:cubicBezTo>
                      <a:pt x="3484987" y="4588629"/>
                      <a:pt x="3633933" y="4504442"/>
                      <a:pt x="3776404" y="4433207"/>
                    </a:cubicBezTo>
                    <a:cubicBezTo>
                      <a:pt x="3776404" y="4433207"/>
                      <a:pt x="3776404" y="4433207"/>
                      <a:pt x="3776404" y="4433207"/>
                    </a:cubicBezTo>
                    <a:cubicBezTo>
                      <a:pt x="4003061" y="4310164"/>
                      <a:pt x="4203815" y="4102935"/>
                      <a:pt x="4294478" y="3856850"/>
                    </a:cubicBezTo>
                    <a:cubicBezTo>
                      <a:pt x="4398092" y="3584861"/>
                      <a:pt x="4339809" y="3293445"/>
                      <a:pt x="4249146" y="3027932"/>
                    </a:cubicBezTo>
                    <a:cubicBezTo>
                      <a:pt x="4177911" y="2807750"/>
                      <a:pt x="4074296" y="2606997"/>
                      <a:pt x="3970681" y="2406243"/>
                    </a:cubicBezTo>
                    <a:cubicBezTo>
                      <a:pt x="3938302" y="2335008"/>
                      <a:pt x="3886494" y="2250821"/>
                      <a:pt x="3854115" y="2160158"/>
                    </a:cubicBezTo>
                    <a:cubicBezTo>
                      <a:pt x="3841163" y="2179586"/>
                      <a:pt x="3828211" y="2199014"/>
                      <a:pt x="3815259" y="2224918"/>
                    </a:cubicBezTo>
                    <a:cubicBezTo>
                      <a:pt x="3769928" y="2283201"/>
                      <a:pt x="3679265" y="2224918"/>
                      <a:pt x="3718120" y="2166634"/>
                    </a:cubicBezTo>
                    <a:cubicBezTo>
                      <a:pt x="3867067" y="1939977"/>
                      <a:pt x="3905922" y="1661512"/>
                      <a:pt x="3847639" y="1389524"/>
                    </a:cubicBezTo>
                    <a:cubicBezTo>
                      <a:pt x="3789356" y="1136963"/>
                      <a:pt x="3614506" y="942685"/>
                      <a:pt x="3497939" y="716028"/>
                    </a:cubicBezTo>
                    <a:cubicBezTo>
                      <a:pt x="3497939" y="709552"/>
                      <a:pt x="3491463" y="703076"/>
                      <a:pt x="3491463" y="696600"/>
                    </a:cubicBezTo>
                    <a:cubicBezTo>
                      <a:pt x="3465560" y="580034"/>
                      <a:pt x="3446132" y="463467"/>
                      <a:pt x="3420228" y="346900"/>
                    </a:cubicBezTo>
                    <a:cubicBezTo>
                      <a:pt x="3394324" y="243286"/>
                      <a:pt x="3361945" y="113767"/>
                      <a:pt x="3277758" y="42532"/>
                    </a:cubicBezTo>
                    <a:cubicBezTo>
                      <a:pt x="3096432" y="-99938"/>
                      <a:pt x="2837395" y="152623"/>
                      <a:pt x="2707877" y="256238"/>
                    </a:cubicBezTo>
                    <a:cubicBezTo>
                      <a:pt x="2681973" y="269189"/>
                      <a:pt x="2656069" y="269189"/>
                      <a:pt x="2643118" y="256238"/>
                    </a:cubicBezTo>
                    <a:cubicBezTo>
                      <a:pt x="2636642" y="256238"/>
                      <a:pt x="2630166" y="256238"/>
                      <a:pt x="2623690" y="256238"/>
                    </a:cubicBezTo>
                    <a:cubicBezTo>
                      <a:pt x="2474744" y="185002"/>
                      <a:pt x="2312846" y="139671"/>
                      <a:pt x="2150948" y="126719"/>
                    </a:cubicBezTo>
                    <a:cubicBezTo>
                      <a:pt x="1930766" y="107291"/>
                      <a:pt x="1704109" y="120243"/>
                      <a:pt x="1490404" y="178527"/>
                    </a:cubicBezTo>
                    <a:cubicBezTo>
                      <a:pt x="1542211" y="554130"/>
                      <a:pt x="1458024" y="1000969"/>
                      <a:pt x="1192511" y="1279433"/>
                    </a:cubicBezTo>
                    <a:cubicBezTo>
                      <a:pt x="907571" y="1583801"/>
                      <a:pt x="519015" y="1700368"/>
                      <a:pt x="111032" y="1635609"/>
                    </a:cubicBezTo>
                    <a:cubicBezTo>
                      <a:pt x="111032" y="1642085"/>
                      <a:pt x="111032" y="1642085"/>
                      <a:pt x="104556" y="1648561"/>
                    </a:cubicBezTo>
                    <a:cubicBezTo>
                      <a:pt x="52749" y="1745699"/>
                      <a:pt x="7418" y="1875218"/>
                      <a:pt x="942" y="1985308"/>
                    </a:cubicBezTo>
                    <a:cubicBezTo>
                      <a:pt x="-18486" y="2309105"/>
                      <a:pt x="266455" y="2535762"/>
                      <a:pt x="506064" y="2710612"/>
                    </a:cubicBezTo>
                    <a:close/>
                  </a:path>
                </a:pathLst>
              </a:custGeom>
              <a:solidFill>
                <a:srgbClr val="FEF3E1"/>
              </a:solidFill>
              <a:ln w="6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 rot="20498022">
                <a:off x="8491662" y="-544998"/>
                <a:ext cx="560969" cy="548003"/>
              </a:xfrm>
              <a:custGeom>
                <a:avLst/>
                <a:gdLst>
                  <a:gd name="connsiteX0" fmla="*/ 951994 w 1916380"/>
                  <a:gd name="connsiteY0" fmla="*/ 71 h 1872086"/>
                  <a:gd name="connsiteX1" fmla="*/ 1117356 w 1916380"/>
                  <a:gd name="connsiteY1" fmla="*/ 46874 h 1872086"/>
                  <a:gd name="connsiteX2" fmla="*/ 1205288 w 1916380"/>
                  <a:gd name="connsiteY2" fmla="*/ 134805 h 1872086"/>
                  <a:gd name="connsiteX3" fmla="*/ 1381956 w 1916380"/>
                  <a:gd name="connsiteY3" fmla="*/ 409058 h 1872086"/>
                  <a:gd name="connsiteX4" fmla="*/ 1697380 w 1916380"/>
                  <a:gd name="connsiteY4" fmla="*/ 492332 h 1872086"/>
                  <a:gd name="connsiteX5" fmla="*/ 1906570 w 1916380"/>
                  <a:gd name="connsiteY5" fmla="*/ 851598 h 1872086"/>
                  <a:gd name="connsiteX6" fmla="*/ 1850116 w 1916380"/>
                  <a:gd name="connsiteY6" fmla="*/ 962402 h 1872086"/>
                  <a:gd name="connsiteX7" fmla="*/ 1643877 w 1916380"/>
                  <a:gd name="connsiteY7" fmla="*/ 1215170 h 1872086"/>
                  <a:gd name="connsiteX8" fmla="*/ 1665797 w 1916380"/>
                  <a:gd name="connsiteY8" fmla="*/ 1605841 h 1872086"/>
                  <a:gd name="connsiteX9" fmla="*/ 1428253 w 1916380"/>
                  <a:gd name="connsiteY9" fmla="*/ 1871623 h 1872086"/>
                  <a:gd name="connsiteX10" fmla="*/ 1322936 w 1916380"/>
                  <a:gd name="connsiteY10" fmla="*/ 1854944 h 1872086"/>
                  <a:gd name="connsiteX11" fmla="*/ 1064520 w 1916380"/>
                  <a:gd name="connsiteY11" fmla="*/ 1754650 h 1872086"/>
                  <a:gd name="connsiteX12" fmla="*/ 851800 w 1916380"/>
                  <a:gd name="connsiteY12" fmla="*/ 1754650 h 1872086"/>
                  <a:gd name="connsiteX13" fmla="*/ 593380 w 1916380"/>
                  <a:gd name="connsiteY13" fmla="*/ 1854944 h 1872086"/>
                  <a:gd name="connsiteX14" fmla="*/ 267203 w 1916380"/>
                  <a:gd name="connsiteY14" fmla="*/ 1711158 h 1872086"/>
                  <a:gd name="connsiteX15" fmla="*/ 250523 w 1916380"/>
                  <a:gd name="connsiteY15" fmla="*/ 1605841 h 1872086"/>
                  <a:gd name="connsiteX16" fmla="*/ 272439 w 1916380"/>
                  <a:gd name="connsiteY16" fmla="*/ 1215170 h 1872086"/>
                  <a:gd name="connsiteX17" fmla="*/ 66204 w 1916380"/>
                  <a:gd name="connsiteY17" fmla="*/ 962402 h 1872086"/>
                  <a:gd name="connsiteX18" fmla="*/ 108136 w 1916380"/>
                  <a:gd name="connsiteY18" fmla="*/ 548787 h 1872086"/>
                  <a:gd name="connsiteX19" fmla="*/ 218940 w 1916380"/>
                  <a:gd name="connsiteY19" fmla="*/ 492332 h 1872086"/>
                  <a:gd name="connsiteX20" fmla="*/ 534360 w 1916380"/>
                  <a:gd name="connsiteY20" fmla="*/ 409058 h 1872086"/>
                  <a:gd name="connsiteX21" fmla="*/ 711029 w 1916380"/>
                  <a:gd name="connsiteY21" fmla="*/ 134805 h 1872086"/>
                  <a:gd name="connsiteX22" fmla="*/ 951994 w 1916380"/>
                  <a:gd name="connsiteY22" fmla="*/ 71 h 187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6380" h="1872086">
                    <a:moveTo>
                      <a:pt x="951994" y="71"/>
                    </a:moveTo>
                    <a:cubicBezTo>
                      <a:pt x="1008601" y="-1167"/>
                      <a:pt x="1066173" y="13903"/>
                      <a:pt x="1117356" y="46874"/>
                    </a:cubicBezTo>
                    <a:cubicBezTo>
                      <a:pt x="1152602" y="69578"/>
                      <a:pt x="1182583" y="99560"/>
                      <a:pt x="1205288" y="134805"/>
                    </a:cubicBezTo>
                    <a:lnTo>
                      <a:pt x="1381956" y="409058"/>
                    </a:lnTo>
                    <a:lnTo>
                      <a:pt x="1697380" y="492332"/>
                    </a:lnTo>
                    <a:cubicBezTo>
                      <a:pt x="1854354" y="533774"/>
                      <a:pt x="1948012" y="694623"/>
                      <a:pt x="1906570" y="851598"/>
                    </a:cubicBezTo>
                    <a:cubicBezTo>
                      <a:pt x="1895868" y="892134"/>
                      <a:pt x="1876620" y="929913"/>
                      <a:pt x="1850116" y="962402"/>
                    </a:cubicBezTo>
                    <a:lnTo>
                      <a:pt x="1643877" y="1215170"/>
                    </a:lnTo>
                    <a:lnTo>
                      <a:pt x="1665797" y="1605841"/>
                    </a:lnTo>
                    <a:cubicBezTo>
                      <a:pt x="1673595" y="1744832"/>
                      <a:pt x="1567242" y="1863825"/>
                      <a:pt x="1428253" y="1871623"/>
                    </a:cubicBezTo>
                    <a:cubicBezTo>
                      <a:pt x="1392360" y="1873636"/>
                      <a:pt x="1356450" y="1867951"/>
                      <a:pt x="1322936" y="1854944"/>
                    </a:cubicBezTo>
                    <a:lnTo>
                      <a:pt x="1064520" y="1754650"/>
                    </a:lnTo>
                    <a:cubicBezTo>
                      <a:pt x="996097" y="1728098"/>
                      <a:pt x="920219" y="1728098"/>
                      <a:pt x="851800" y="1754650"/>
                    </a:cubicBezTo>
                    <a:lnTo>
                      <a:pt x="593380" y="1854944"/>
                    </a:lnTo>
                    <a:cubicBezTo>
                      <a:pt x="463602" y="1905308"/>
                      <a:pt x="317570" y="1840935"/>
                      <a:pt x="267203" y="1711158"/>
                    </a:cubicBezTo>
                    <a:cubicBezTo>
                      <a:pt x="254196" y="1677644"/>
                      <a:pt x="248507" y="1641734"/>
                      <a:pt x="250523" y="1605841"/>
                    </a:cubicBezTo>
                    <a:lnTo>
                      <a:pt x="272439" y="1215170"/>
                    </a:lnTo>
                    <a:lnTo>
                      <a:pt x="66204" y="962402"/>
                    </a:lnTo>
                    <a:cubicBezTo>
                      <a:pt x="-36432" y="836605"/>
                      <a:pt x="-17661" y="651426"/>
                      <a:pt x="108136" y="548787"/>
                    </a:cubicBezTo>
                    <a:cubicBezTo>
                      <a:pt x="140621" y="522283"/>
                      <a:pt x="178400" y="503035"/>
                      <a:pt x="218940" y="492332"/>
                    </a:cubicBezTo>
                    <a:lnTo>
                      <a:pt x="534360" y="409058"/>
                    </a:lnTo>
                    <a:lnTo>
                      <a:pt x="711029" y="134805"/>
                    </a:lnTo>
                    <a:cubicBezTo>
                      <a:pt x="765979" y="49502"/>
                      <a:pt x="857648" y="2135"/>
                      <a:pt x="951994" y="71"/>
                    </a:cubicBezTo>
                    <a:close/>
                  </a:path>
                </a:pathLst>
              </a:custGeom>
              <a:solidFill>
                <a:srgbClr val="FEF3E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15" name="图形 217"/>
              <p:cNvGrpSpPr/>
              <p:nvPr/>
            </p:nvGrpSpPr>
            <p:grpSpPr>
              <a:xfrm>
                <a:off x="4834203" y="1189039"/>
                <a:ext cx="839536" cy="937559"/>
                <a:chOff x="5969359" y="3241013"/>
                <a:chExt cx="251417" cy="280772"/>
              </a:xfrm>
              <a:solidFill>
                <a:srgbClr val="FEF3E1"/>
              </a:solidFill>
            </p:grpSpPr>
            <p:sp>
              <p:nvSpPr>
                <p:cNvPr id="21" name="任意多边形: 形状 20"/>
                <p:cNvSpPr/>
                <p:nvPr/>
              </p:nvSpPr>
              <p:spPr>
                <a:xfrm>
                  <a:off x="6019085" y="3378755"/>
                  <a:ext cx="88106" cy="88106"/>
                </a:xfrm>
                <a:custGeom>
                  <a:avLst/>
                  <a:gdLst>
                    <a:gd name="connsiteX0" fmla="*/ 35957 w 88106"/>
                    <a:gd name="connsiteY0" fmla="*/ 714 h 88106"/>
                    <a:gd name="connsiteX1" fmla="*/ 32147 w 88106"/>
                    <a:gd name="connsiteY1" fmla="*/ 714 h 88106"/>
                    <a:gd name="connsiteX2" fmla="*/ 714 w 88106"/>
                    <a:gd name="connsiteY2" fmla="*/ 43577 h 88106"/>
                    <a:gd name="connsiteX3" fmla="*/ 714 w 88106"/>
                    <a:gd name="connsiteY3" fmla="*/ 47387 h 88106"/>
                    <a:gd name="connsiteX4" fmla="*/ 46434 w 88106"/>
                    <a:gd name="connsiteY4" fmla="*/ 87392 h 88106"/>
                    <a:gd name="connsiteX5" fmla="*/ 50244 w 88106"/>
                    <a:gd name="connsiteY5" fmla="*/ 87392 h 88106"/>
                    <a:gd name="connsiteX6" fmla="*/ 87392 w 88106"/>
                    <a:gd name="connsiteY6" fmla="*/ 50244 h 88106"/>
                    <a:gd name="connsiteX7" fmla="*/ 87392 w 88106"/>
                    <a:gd name="connsiteY7" fmla="*/ 46434 h 88106"/>
                    <a:gd name="connsiteX8" fmla="*/ 35957 w 88106"/>
                    <a:gd name="connsiteY8" fmla="*/ 714 h 88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106" h="88106">
                      <a:moveTo>
                        <a:pt x="35957" y="714"/>
                      </a:moveTo>
                      <a:cubicBezTo>
                        <a:pt x="35004" y="-238"/>
                        <a:pt x="33099" y="-238"/>
                        <a:pt x="32147" y="714"/>
                      </a:cubicBezTo>
                      <a:lnTo>
                        <a:pt x="714" y="43577"/>
                      </a:lnTo>
                      <a:cubicBezTo>
                        <a:pt x="-238" y="44529"/>
                        <a:pt x="-238" y="46434"/>
                        <a:pt x="714" y="47387"/>
                      </a:cubicBezTo>
                      <a:lnTo>
                        <a:pt x="46434" y="87392"/>
                      </a:lnTo>
                      <a:cubicBezTo>
                        <a:pt x="47387" y="88344"/>
                        <a:pt x="49292" y="88344"/>
                        <a:pt x="50244" y="87392"/>
                      </a:cubicBezTo>
                      <a:lnTo>
                        <a:pt x="87392" y="50244"/>
                      </a:lnTo>
                      <a:cubicBezTo>
                        <a:pt x="88344" y="49292"/>
                        <a:pt x="88344" y="47387"/>
                        <a:pt x="87392" y="46434"/>
                      </a:cubicBezTo>
                      <a:lnTo>
                        <a:pt x="35957" y="71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" name="任意多边形: 形状 21"/>
                <p:cNvSpPr/>
                <p:nvPr/>
              </p:nvSpPr>
              <p:spPr>
                <a:xfrm>
                  <a:off x="6054090" y="3241013"/>
                  <a:ext cx="166687" cy="181318"/>
                </a:xfrm>
                <a:custGeom>
                  <a:avLst/>
                  <a:gdLst>
                    <a:gd name="connsiteX0" fmla="*/ 55245 w 166687"/>
                    <a:gd name="connsiteY0" fmla="*/ 181319 h 181318"/>
                    <a:gd name="connsiteX1" fmla="*/ 118110 w 166687"/>
                    <a:gd name="connsiteY1" fmla="*/ 135599 h 181318"/>
                    <a:gd name="connsiteX2" fmla="*/ 166687 w 166687"/>
                    <a:gd name="connsiteY2" fmla="*/ 18441 h 181318"/>
                    <a:gd name="connsiteX3" fmla="*/ 160020 w 166687"/>
                    <a:gd name="connsiteY3" fmla="*/ 4154 h 181318"/>
                    <a:gd name="connsiteX4" fmla="*/ 160020 w 166687"/>
                    <a:gd name="connsiteY4" fmla="*/ 4154 h 181318"/>
                    <a:gd name="connsiteX5" fmla="*/ 145733 w 166687"/>
                    <a:gd name="connsiteY5" fmla="*/ 344 h 181318"/>
                    <a:gd name="connsiteX6" fmla="*/ 36195 w 166687"/>
                    <a:gd name="connsiteY6" fmla="*/ 65114 h 181318"/>
                    <a:gd name="connsiteX7" fmla="*/ 0 w 166687"/>
                    <a:gd name="connsiteY7" fmla="*/ 134646 h 181318"/>
                    <a:gd name="connsiteX8" fmla="*/ 55245 w 166687"/>
                    <a:gd name="connsiteY8" fmla="*/ 181319 h 181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687" h="181318">
                      <a:moveTo>
                        <a:pt x="55245" y="181319"/>
                      </a:moveTo>
                      <a:cubicBezTo>
                        <a:pt x="55245" y="181319"/>
                        <a:pt x="83820" y="175604"/>
                        <a:pt x="118110" y="135599"/>
                      </a:cubicBezTo>
                      <a:cubicBezTo>
                        <a:pt x="159067" y="87974"/>
                        <a:pt x="165735" y="38444"/>
                        <a:pt x="166687" y="18441"/>
                      </a:cubicBezTo>
                      <a:cubicBezTo>
                        <a:pt x="166687" y="13679"/>
                        <a:pt x="164783" y="7964"/>
                        <a:pt x="160020" y="4154"/>
                      </a:cubicBezTo>
                      <a:lnTo>
                        <a:pt x="160020" y="4154"/>
                      </a:lnTo>
                      <a:cubicBezTo>
                        <a:pt x="156210" y="344"/>
                        <a:pt x="150495" y="-609"/>
                        <a:pt x="145733" y="344"/>
                      </a:cubicBezTo>
                      <a:cubicBezTo>
                        <a:pt x="125730" y="4154"/>
                        <a:pt x="77153" y="17489"/>
                        <a:pt x="36195" y="65114"/>
                      </a:cubicBezTo>
                      <a:cubicBezTo>
                        <a:pt x="952" y="105119"/>
                        <a:pt x="0" y="134646"/>
                        <a:pt x="0" y="134646"/>
                      </a:cubicBezTo>
                      <a:lnTo>
                        <a:pt x="55245" y="1813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任意多边形: 形状 22"/>
                <p:cNvSpPr/>
                <p:nvPr/>
              </p:nvSpPr>
              <p:spPr>
                <a:xfrm>
                  <a:off x="5969359" y="3425780"/>
                  <a:ext cx="97990" cy="96005"/>
                </a:xfrm>
                <a:custGeom>
                  <a:avLst/>
                  <a:gdLst>
                    <a:gd name="connsiteX0" fmla="*/ 95208 w 97990"/>
                    <a:gd name="connsiteY0" fmla="*/ 43224 h 96005"/>
                    <a:gd name="connsiteX1" fmla="*/ 47583 w 97990"/>
                    <a:gd name="connsiteY1" fmla="*/ 2267 h 96005"/>
                    <a:gd name="connsiteX2" fmla="*/ 7578 w 97990"/>
                    <a:gd name="connsiteY2" fmla="*/ 12744 h 96005"/>
                    <a:gd name="connsiteX3" fmla="*/ 9483 w 97990"/>
                    <a:gd name="connsiteY3" fmla="*/ 92754 h 96005"/>
                    <a:gd name="connsiteX4" fmla="*/ 88540 w 97990"/>
                    <a:gd name="connsiteY4" fmla="*/ 84182 h 96005"/>
                    <a:gd name="connsiteX5" fmla="*/ 95208 w 97990"/>
                    <a:gd name="connsiteY5" fmla="*/ 43224 h 96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990" h="96005">
                      <a:moveTo>
                        <a:pt x="95208" y="43224"/>
                      </a:moveTo>
                      <a:lnTo>
                        <a:pt x="47583" y="2267"/>
                      </a:lnTo>
                      <a:cubicBezTo>
                        <a:pt x="47583" y="2267"/>
                        <a:pt x="25675" y="-7258"/>
                        <a:pt x="7578" y="12744"/>
                      </a:cubicBezTo>
                      <a:cubicBezTo>
                        <a:pt x="-10520" y="32747"/>
                        <a:pt x="9483" y="92754"/>
                        <a:pt x="9483" y="92754"/>
                      </a:cubicBezTo>
                      <a:cubicBezTo>
                        <a:pt x="9483" y="92754"/>
                        <a:pt x="72348" y="104184"/>
                        <a:pt x="88540" y="84182"/>
                      </a:cubicBezTo>
                      <a:cubicBezTo>
                        <a:pt x="104733" y="64179"/>
                        <a:pt x="95208" y="43224"/>
                        <a:pt x="95208" y="4322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7" name="图形 217"/>
            <p:cNvGrpSpPr/>
            <p:nvPr/>
          </p:nvGrpSpPr>
          <p:grpSpPr>
            <a:xfrm>
              <a:off x="8391130" y="5505855"/>
              <a:ext cx="982909" cy="1097673"/>
              <a:chOff x="5969359" y="3241013"/>
              <a:chExt cx="251417" cy="280772"/>
            </a:xfrm>
            <a:solidFill>
              <a:srgbClr val="FEF3E1"/>
            </a:solidFill>
          </p:grpSpPr>
          <p:sp>
            <p:nvSpPr>
              <p:cNvPr id="99" name="任意多边形: 形状 98"/>
              <p:cNvSpPr/>
              <p:nvPr/>
            </p:nvSpPr>
            <p:spPr>
              <a:xfrm>
                <a:off x="6019085" y="3378755"/>
                <a:ext cx="88106" cy="88106"/>
              </a:xfrm>
              <a:custGeom>
                <a:avLst/>
                <a:gdLst>
                  <a:gd name="connsiteX0" fmla="*/ 35957 w 88106"/>
                  <a:gd name="connsiteY0" fmla="*/ 714 h 88106"/>
                  <a:gd name="connsiteX1" fmla="*/ 32147 w 88106"/>
                  <a:gd name="connsiteY1" fmla="*/ 714 h 88106"/>
                  <a:gd name="connsiteX2" fmla="*/ 714 w 88106"/>
                  <a:gd name="connsiteY2" fmla="*/ 43577 h 88106"/>
                  <a:gd name="connsiteX3" fmla="*/ 714 w 88106"/>
                  <a:gd name="connsiteY3" fmla="*/ 47387 h 88106"/>
                  <a:gd name="connsiteX4" fmla="*/ 46434 w 88106"/>
                  <a:gd name="connsiteY4" fmla="*/ 87392 h 88106"/>
                  <a:gd name="connsiteX5" fmla="*/ 50244 w 88106"/>
                  <a:gd name="connsiteY5" fmla="*/ 87392 h 88106"/>
                  <a:gd name="connsiteX6" fmla="*/ 87392 w 88106"/>
                  <a:gd name="connsiteY6" fmla="*/ 50244 h 88106"/>
                  <a:gd name="connsiteX7" fmla="*/ 87392 w 88106"/>
                  <a:gd name="connsiteY7" fmla="*/ 46434 h 88106"/>
                  <a:gd name="connsiteX8" fmla="*/ 35957 w 88106"/>
                  <a:gd name="connsiteY8" fmla="*/ 714 h 88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106" h="88106">
                    <a:moveTo>
                      <a:pt x="35957" y="714"/>
                    </a:moveTo>
                    <a:cubicBezTo>
                      <a:pt x="35004" y="-238"/>
                      <a:pt x="33099" y="-238"/>
                      <a:pt x="32147" y="714"/>
                    </a:cubicBezTo>
                    <a:lnTo>
                      <a:pt x="714" y="43577"/>
                    </a:lnTo>
                    <a:cubicBezTo>
                      <a:pt x="-238" y="44529"/>
                      <a:pt x="-238" y="46434"/>
                      <a:pt x="714" y="47387"/>
                    </a:cubicBezTo>
                    <a:lnTo>
                      <a:pt x="46434" y="87392"/>
                    </a:lnTo>
                    <a:cubicBezTo>
                      <a:pt x="47387" y="88344"/>
                      <a:pt x="49292" y="88344"/>
                      <a:pt x="50244" y="87392"/>
                    </a:cubicBezTo>
                    <a:lnTo>
                      <a:pt x="87392" y="50244"/>
                    </a:lnTo>
                    <a:cubicBezTo>
                      <a:pt x="88344" y="49292"/>
                      <a:pt x="88344" y="47387"/>
                      <a:pt x="87392" y="46434"/>
                    </a:cubicBezTo>
                    <a:lnTo>
                      <a:pt x="35957" y="71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: 形状 99"/>
              <p:cNvSpPr/>
              <p:nvPr/>
            </p:nvSpPr>
            <p:spPr>
              <a:xfrm>
                <a:off x="6054090" y="3241013"/>
                <a:ext cx="166687" cy="181318"/>
              </a:xfrm>
              <a:custGeom>
                <a:avLst/>
                <a:gdLst>
                  <a:gd name="connsiteX0" fmla="*/ 55245 w 166687"/>
                  <a:gd name="connsiteY0" fmla="*/ 181319 h 181318"/>
                  <a:gd name="connsiteX1" fmla="*/ 118110 w 166687"/>
                  <a:gd name="connsiteY1" fmla="*/ 135599 h 181318"/>
                  <a:gd name="connsiteX2" fmla="*/ 166687 w 166687"/>
                  <a:gd name="connsiteY2" fmla="*/ 18441 h 181318"/>
                  <a:gd name="connsiteX3" fmla="*/ 160020 w 166687"/>
                  <a:gd name="connsiteY3" fmla="*/ 4154 h 181318"/>
                  <a:gd name="connsiteX4" fmla="*/ 160020 w 166687"/>
                  <a:gd name="connsiteY4" fmla="*/ 4154 h 181318"/>
                  <a:gd name="connsiteX5" fmla="*/ 145733 w 166687"/>
                  <a:gd name="connsiteY5" fmla="*/ 344 h 181318"/>
                  <a:gd name="connsiteX6" fmla="*/ 36195 w 166687"/>
                  <a:gd name="connsiteY6" fmla="*/ 65114 h 181318"/>
                  <a:gd name="connsiteX7" fmla="*/ 0 w 166687"/>
                  <a:gd name="connsiteY7" fmla="*/ 134646 h 181318"/>
                  <a:gd name="connsiteX8" fmla="*/ 55245 w 166687"/>
                  <a:gd name="connsiteY8" fmla="*/ 181319 h 181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687" h="181318">
                    <a:moveTo>
                      <a:pt x="55245" y="181319"/>
                    </a:moveTo>
                    <a:cubicBezTo>
                      <a:pt x="55245" y="181319"/>
                      <a:pt x="83820" y="175604"/>
                      <a:pt x="118110" y="135599"/>
                    </a:cubicBezTo>
                    <a:cubicBezTo>
                      <a:pt x="159067" y="87974"/>
                      <a:pt x="165735" y="38444"/>
                      <a:pt x="166687" y="18441"/>
                    </a:cubicBezTo>
                    <a:cubicBezTo>
                      <a:pt x="166687" y="13679"/>
                      <a:pt x="164783" y="7964"/>
                      <a:pt x="160020" y="4154"/>
                    </a:cubicBezTo>
                    <a:lnTo>
                      <a:pt x="160020" y="4154"/>
                    </a:lnTo>
                    <a:cubicBezTo>
                      <a:pt x="156210" y="344"/>
                      <a:pt x="150495" y="-609"/>
                      <a:pt x="145733" y="344"/>
                    </a:cubicBezTo>
                    <a:cubicBezTo>
                      <a:pt x="125730" y="4154"/>
                      <a:pt x="77153" y="17489"/>
                      <a:pt x="36195" y="65114"/>
                    </a:cubicBezTo>
                    <a:cubicBezTo>
                      <a:pt x="952" y="105119"/>
                      <a:pt x="0" y="134646"/>
                      <a:pt x="0" y="134646"/>
                    </a:cubicBezTo>
                    <a:lnTo>
                      <a:pt x="55245" y="1813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: 形状 100"/>
              <p:cNvSpPr/>
              <p:nvPr/>
            </p:nvSpPr>
            <p:spPr>
              <a:xfrm>
                <a:off x="5969359" y="3425780"/>
                <a:ext cx="97990" cy="96005"/>
              </a:xfrm>
              <a:custGeom>
                <a:avLst/>
                <a:gdLst>
                  <a:gd name="connsiteX0" fmla="*/ 95208 w 97990"/>
                  <a:gd name="connsiteY0" fmla="*/ 43224 h 96005"/>
                  <a:gd name="connsiteX1" fmla="*/ 47583 w 97990"/>
                  <a:gd name="connsiteY1" fmla="*/ 2267 h 96005"/>
                  <a:gd name="connsiteX2" fmla="*/ 7578 w 97990"/>
                  <a:gd name="connsiteY2" fmla="*/ 12744 h 96005"/>
                  <a:gd name="connsiteX3" fmla="*/ 9483 w 97990"/>
                  <a:gd name="connsiteY3" fmla="*/ 92754 h 96005"/>
                  <a:gd name="connsiteX4" fmla="*/ 88540 w 97990"/>
                  <a:gd name="connsiteY4" fmla="*/ 84182 h 96005"/>
                  <a:gd name="connsiteX5" fmla="*/ 95208 w 97990"/>
                  <a:gd name="connsiteY5" fmla="*/ 43224 h 9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990" h="96005">
                    <a:moveTo>
                      <a:pt x="95208" y="43224"/>
                    </a:moveTo>
                    <a:lnTo>
                      <a:pt x="47583" y="2267"/>
                    </a:lnTo>
                    <a:cubicBezTo>
                      <a:pt x="47583" y="2267"/>
                      <a:pt x="25675" y="-7258"/>
                      <a:pt x="7578" y="12744"/>
                    </a:cubicBezTo>
                    <a:cubicBezTo>
                      <a:pt x="-10520" y="32747"/>
                      <a:pt x="9483" y="92754"/>
                      <a:pt x="9483" y="92754"/>
                    </a:cubicBezTo>
                    <a:cubicBezTo>
                      <a:pt x="9483" y="92754"/>
                      <a:pt x="72348" y="104184"/>
                      <a:pt x="88540" y="84182"/>
                    </a:cubicBezTo>
                    <a:cubicBezTo>
                      <a:pt x="104733" y="64179"/>
                      <a:pt x="95208" y="43224"/>
                      <a:pt x="95208" y="43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16" name="椭圆 115"/>
          <p:cNvSpPr/>
          <p:nvPr/>
        </p:nvSpPr>
        <p:spPr>
          <a:xfrm>
            <a:off x="2892844" y="484128"/>
            <a:ext cx="6236604" cy="5889744"/>
          </a:xfrm>
          <a:prstGeom prst="ellipse">
            <a:avLst/>
          </a:prstGeom>
          <a:solidFill>
            <a:srgbClr val="F791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3" name="组合 132"/>
          <p:cNvGrpSpPr/>
          <p:nvPr/>
        </p:nvGrpSpPr>
        <p:grpSpPr>
          <a:xfrm>
            <a:off x="3651390" y="603513"/>
            <a:ext cx="5398317" cy="5889744"/>
            <a:chOff x="4259291" y="1709037"/>
            <a:chExt cx="4210895" cy="3978453"/>
          </a:xfrm>
        </p:grpSpPr>
        <p:grpSp>
          <p:nvGrpSpPr>
            <p:cNvPr id="126" name="组合 125"/>
            <p:cNvGrpSpPr/>
            <p:nvPr/>
          </p:nvGrpSpPr>
          <p:grpSpPr>
            <a:xfrm>
              <a:off x="5347556" y="1709037"/>
              <a:ext cx="1496889" cy="1181763"/>
              <a:chOff x="5214985" y="1560513"/>
              <a:chExt cx="2196209" cy="1733862"/>
            </a:xfrm>
          </p:grpSpPr>
          <p:sp>
            <p:nvSpPr>
              <p:cNvPr id="125" name="任意多边形: 形状 124"/>
              <p:cNvSpPr/>
              <p:nvPr/>
            </p:nvSpPr>
            <p:spPr>
              <a:xfrm>
                <a:off x="5722378" y="2176450"/>
                <a:ext cx="1246031" cy="986627"/>
              </a:xfrm>
              <a:custGeom>
                <a:avLst/>
                <a:gdLst>
                  <a:gd name="connsiteX0" fmla="*/ 810502 w 1246031"/>
                  <a:gd name="connsiteY0" fmla="*/ 881710 h 986627"/>
                  <a:gd name="connsiteX1" fmla="*/ 551422 w 1246031"/>
                  <a:gd name="connsiteY1" fmla="*/ 983310 h 986627"/>
                  <a:gd name="connsiteX2" fmla="*/ 480302 w 1246031"/>
                  <a:gd name="connsiteY2" fmla="*/ 759790 h 986627"/>
                  <a:gd name="connsiteX3" fmla="*/ 150102 w 1246031"/>
                  <a:gd name="connsiteY3" fmla="*/ 800430 h 986627"/>
                  <a:gd name="connsiteX4" fmla="*/ 12942 w 1246031"/>
                  <a:gd name="connsiteY4" fmla="*/ 724230 h 986627"/>
                  <a:gd name="connsiteX5" fmla="*/ 28182 w 1246031"/>
                  <a:gd name="connsiteY5" fmla="*/ 465150 h 986627"/>
                  <a:gd name="connsiteX6" fmla="*/ 211062 w 1246031"/>
                  <a:gd name="connsiteY6" fmla="*/ 226390 h 986627"/>
                  <a:gd name="connsiteX7" fmla="*/ 368542 w 1246031"/>
                  <a:gd name="connsiteY7" fmla="*/ 2870 h 986627"/>
                  <a:gd name="connsiteX8" fmla="*/ 576822 w 1246031"/>
                  <a:gd name="connsiteY8" fmla="*/ 94310 h 986627"/>
                  <a:gd name="connsiteX9" fmla="*/ 810502 w 1246031"/>
                  <a:gd name="connsiteY9" fmla="*/ 13030 h 986627"/>
                  <a:gd name="connsiteX10" fmla="*/ 1191502 w 1246031"/>
                  <a:gd name="connsiteY10" fmla="*/ 195910 h 986627"/>
                  <a:gd name="connsiteX11" fmla="*/ 1216902 w 1246031"/>
                  <a:gd name="connsiteY11" fmla="*/ 515950 h 986627"/>
                  <a:gd name="connsiteX12" fmla="*/ 937502 w 1246031"/>
                  <a:gd name="connsiteY12" fmla="*/ 719150 h 986627"/>
                  <a:gd name="connsiteX13" fmla="*/ 810502 w 1246031"/>
                  <a:gd name="connsiteY13" fmla="*/ 881710 h 98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46031" h="986627">
                    <a:moveTo>
                      <a:pt x="810502" y="881710"/>
                    </a:moveTo>
                    <a:cubicBezTo>
                      <a:pt x="746155" y="925737"/>
                      <a:pt x="606455" y="1003630"/>
                      <a:pt x="551422" y="983310"/>
                    </a:cubicBezTo>
                    <a:cubicBezTo>
                      <a:pt x="496389" y="962990"/>
                      <a:pt x="547189" y="790270"/>
                      <a:pt x="480302" y="759790"/>
                    </a:cubicBezTo>
                    <a:cubicBezTo>
                      <a:pt x="413415" y="729310"/>
                      <a:pt x="227995" y="806357"/>
                      <a:pt x="150102" y="800430"/>
                    </a:cubicBezTo>
                    <a:cubicBezTo>
                      <a:pt x="72209" y="794503"/>
                      <a:pt x="33262" y="780110"/>
                      <a:pt x="12942" y="724230"/>
                    </a:cubicBezTo>
                    <a:cubicBezTo>
                      <a:pt x="-7378" y="668350"/>
                      <a:pt x="-4838" y="548123"/>
                      <a:pt x="28182" y="465150"/>
                    </a:cubicBezTo>
                    <a:cubicBezTo>
                      <a:pt x="61202" y="382177"/>
                      <a:pt x="154335" y="303437"/>
                      <a:pt x="211062" y="226390"/>
                    </a:cubicBezTo>
                    <a:cubicBezTo>
                      <a:pt x="267789" y="149343"/>
                      <a:pt x="307582" y="24883"/>
                      <a:pt x="368542" y="2870"/>
                    </a:cubicBezTo>
                    <a:cubicBezTo>
                      <a:pt x="429502" y="-19143"/>
                      <a:pt x="503162" y="92617"/>
                      <a:pt x="576822" y="94310"/>
                    </a:cubicBezTo>
                    <a:cubicBezTo>
                      <a:pt x="650482" y="96003"/>
                      <a:pt x="708055" y="-3903"/>
                      <a:pt x="810502" y="13030"/>
                    </a:cubicBezTo>
                    <a:cubicBezTo>
                      <a:pt x="912949" y="29963"/>
                      <a:pt x="1123769" y="112090"/>
                      <a:pt x="1191502" y="195910"/>
                    </a:cubicBezTo>
                    <a:cubicBezTo>
                      <a:pt x="1259235" y="279730"/>
                      <a:pt x="1259235" y="428743"/>
                      <a:pt x="1216902" y="515950"/>
                    </a:cubicBezTo>
                    <a:cubicBezTo>
                      <a:pt x="1174569" y="603157"/>
                      <a:pt x="1000155" y="653957"/>
                      <a:pt x="937502" y="719150"/>
                    </a:cubicBezTo>
                    <a:cubicBezTo>
                      <a:pt x="874849" y="784343"/>
                      <a:pt x="874849" y="837683"/>
                      <a:pt x="810502" y="881710"/>
                    </a:cubicBezTo>
                    <a:close/>
                  </a:path>
                </a:pathLst>
              </a:custGeom>
              <a:solidFill>
                <a:srgbClr val="FEF3E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7" name="图形 135"/>
              <p:cNvGrpSpPr/>
              <p:nvPr/>
            </p:nvGrpSpPr>
            <p:grpSpPr>
              <a:xfrm>
                <a:off x="5214985" y="1560513"/>
                <a:ext cx="2196209" cy="1733862"/>
                <a:chOff x="3695662" y="924425"/>
                <a:chExt cx="4800656" cy="3790017"/>
              </a:xfrm>
              <a:solidFill>
                <a:srgbClr val="9F6D6A"/>
              </a:solidFill>
            </p:grpSpPr>
            <p:sp>
              <p:nvSpPr>
                <p:cNvPr id="118" name="任意多边形: 形状 117"/>
                <p:cNvSpPr/>
                <p:nvPr/>
              </p:nvSpPr>
              <p:spPr>
                <a:xfrm>
                  <a:off x="3695662" y="2024423"/>
                  <a:ext cx="4800656" cy="2690018"/>
                </a:xfrm>
                <a:custGeom>
                  <a:avLst/>
                  <a:gdLst>
                    <a:gd name="connsiteX0" fmla="*/ 4799452 w 4800656"/>
                    <a:gd name="connsiteY0" fmla="*/ 1195635 h 2690018"/>
                    <a:gd name="connsiteX1" fmla="*/ 4640480 w 4800656"/>
                    <a:gd name="connsiteY1" fmla="*/ 868627 h 2690018"/>
                    <a:gd name="connsiteX2" fmla="*/ 3898753 w 4800656"/>
                    <a:gd name="connsiteY2" fmla="*/ 669784 h 2690018"/>
                    <a:gd name="connsiteX3" fmla="*/ 3995938 w 4800656"/>
                    <a:gd name="connsiteY3" fmla="*/ 455657 h 2690018"/>
                    <a:gd name="connsiteX4" fmla="*/ 3791207 w 4800656"/>
                    <a:gd name="connsiteY4" fmla="*/ 128984 h 2690018"/>
                    <a:gd name="connsiteX5" fmla="*/ 3443111 w 4800656"/>
                    <a:gd name="connsiteY5" fmla="*/ 51654 h 2690018"/>
                    <a:gd name="connsiteX6" fmla="*/ 3166900 w 4800656"/>
                    <a:gd name="connsiteY6" fmla="*/ 331488 h 2690018"/>
                    <a:gd name="connsiteX7" fmla="*/ 2842762 w 4800656"/>
                    <a:gd name="connsiteY7" fmla="*/ 1415 h 2690018"/>
                    <a:gd name="connsiteX8" fmla="*/ 2515196 w 4800656"/>
                    <a:gd name="connsiteY8" fmla="*/ 235871 h 2690018"/>
                    <a:gd name="connsiteX9" fmla="*/ 2456018 w 4800656"/>
                    <a:gd name="connsiteY9" fmla="*/ 347724 h 2690018"/>
                    <a:gd name="connsiteX10" fmla="*/ 2394217 w 4800656"/>
                    <a:gd name="connsiteY10" fmla="*/ 228243 h 2690018"/>
                    <a:gd name="connsiteX11" fmla="*/ 1906749 w 4800656"/>
                    <a:gd name="connsiteY11" fmla="*/ 4457 h 2690018"/>
                    <a:gd name="connsiteX12" fmla="*/ 1493589 w 4800656"/>
                    <a:gd name="connsiteY12" fmla="*/ 450076 h 2690018"/>
                    <a:gd name="connsiteX13" fmla="*/ 1466483 w 4800656"/>
                    <a:gd name="connsiteY13" fmla="*/ 701484 h 2690018"/>
                    <a:gd name="connsiteX14" fmla="*/ 684410 w 4800656"/>
                    <a:gd name="connsiteY14" fmla="*/ 427008 h 2690018"/>
                    <a:gd name="connsiteX15" fmla="*/ 505160 w 4800656"/>
                    <a:gd name="connsiteY15" fmla="*/ 659440 h 2690018"/>
                    <a:gd name="connsiteX16" fmla="*/ 624404 w 4800656"/>
                    <a:gd name="connsiteY16" fmla="*/ 1155131 h 2690018"/>
                    <a:gd name="connsiteX17" fmla="*/ 92321 w 4800656"/>
                    <a:gd name="connsiteY17" fmla="*/ 1384326 h 2690018"/>
                    <a:gd name="connsiteX18" fmla="*/ 12944 w 4800656"/>
                    <a:gd name="connsiteY18" fmla="*/ 1774349 h 2690018"/>
                    <a:gd name="connsiteX19" fmla="*/ 224159 w 4800656"/>
                    <a:gd name="connsiteY19" fmla="*/ 2077689 h 2690018"/>
                    <a:gd name="connsiteX20" fmla="*/ 1012585 w 4800656"/>
                    <a:gd name="connsiteY20" fmla="*/ 2110203 h 2690018"/>
                    <a:gd name="connsiteX21" fmla="*/ 1052583 w 4800656"/>
                    <a:gd name="connsiteY21" fmla="*/ 2418021 h 2690018"/>
                    <a:gd name="connsiteX22" fmla="*/ 1389055 w 4800656"/>
                    <a:gd name="connsiteY22" fmla="*/ 2667811 h 2690018"/>
                    <a:gd name="connsiteX23" fmla="*/ 1538423 w 4800656"/>
                    <a:gd name="connsiteY23" fmla="*/ 2690019 h 2690018"/>
                    <a:gd name="connsiteX24" fmla="*/ 1760265 w 4800656"/>
                    <a:gd name="connsiteY24" fmla="*/ 2629176 h 2690018"/>
                    <a:gd name="connsiteX25" fmla="*/ 2033086 w 4800656"/>
                    <a:gd name="connsiteY25" fmla="*/ 2272984 h 2690018"/>
                    <a:gd name="connsiteX26" fmla="*/ 2107519 w 4800656"/>
                    <a:gd name="connsiteY26" fmla="*/ 2397176 h 2690018"/>
                    <a:gd name="connsiteX27" fmla="*/ 2560733 w 4800656"/>
                    <a:gd name="connsiteY27" fmla="*/ 2668853 h 2690018"/>
                    <a:gd name="connsiteX28" fmla="*/ 3006254 w 4800656"/>
                    <a:gd name="connsiteY28" fmla="*/ 2399520 h 2690018"/>
                    <a:gd name="connsiteX29" fmla="*/ 3070725 w 4800656"/>
                    <a:gd name="connsiteY29" fmla="*/ 2266142 h 2690018"/>
                    <a:gd name="connsiteX30" fmla="*/ 3114420 w 4800656"/>
                    <a:gd name="connsiteY30" fmla="*/ 2337017 h 2690018"/>
                    <a:gd name="connsiteX31" fmla="*/ 3601288 w 4800656"/>
                    <a:gd name="connsiteY31" fmla="*/ 2553190 h 2690018"/>
                    <a:gd name="connsiteX32" fmla="*/ 3888601 w 4800656"/>
                    <a:gd name="connsiteY32" fmla="*/ 2424649 h 2690018"/>
                    <a:gd name="connsiteX33" fmla="*/ 3944709 w 4800656"/>
                    <a:gd name="connsiteY33" fmla="*/ 1878901 h 2690018"/>
                    <a:gd name="connsiteX34" fmla="*/ 4556206 w 4800656"/>
                    <a:gd name="connsiteY34" fmla="*/ 1748416 h 2690018"/>
                    <a:gd name="connsiteX35" fmla="*/ 4799452 w 4800656"/>
                    <a:gd name="connsiteY35" fmla="*/ 1195635 h 2690018"/>
                    <a:gd name="connsiteX36" fmla="*/ 1655123 w 4800656"/>
                    <a:gd name="connsiteY36" fmla="*/ 1256195 h 2690018"/>
                    <a:gd name="connsiteX37" fmla="*/ 1756810 w 4800656"/>
                    <a:gd name="connsiteY37" fmla="*/ 861107 h 2690018"/>
                    <a:gd name="connsiteX38" fmla="*/ 1890234 w 4800656"/>
                    <a:gd name="connsiteY38" fmla="*/ 854340 h 2690018"/>
                    <a:gd name="connsiteX39" fmla="*/ 1976192 w 4800656"/>
                    <a:gd name="connsiteY39" fmla="*/ 971412 h 2690018"/>
                    <a:gd name="connsiteX40" fmla="*/ 1934892 w 4800656"/>
                    <a:gd name="connsiteY40" fmla="*/ 1056407 h 2690018"/>
                    <a:gd name="connsiteX41" fmla="*/ 1878235 w 4800656"/>
                    <a:gd name="connsiteY41" fmla="*/ 979839 h 2690018"/>
                    <a:gd name="connsiteX42" fmla="*/ 1877119 w 4800656"/>
                    <a:gd name="connsiteY42" fmla="*/ 980700 h 2690018"/>
                    <a:gd name="connsiteX43" fmla="*/ 1881007 w 4800656"/>
                    <a:gd name="connsiteY43" fmla="*/ 974937 h 2690018"/>
                    <a:gd name="connsiteX44" fmla="*/ 1839493 w 4800656"/>
                    <a:gd name="connsiteY44" fmla="*/ 934949 h 2690018"/>
                    <a:gd name="connsiteX45" fmla="*/ 1814341 w 4800656"/>
                    <a:gd name="connsiteY45" fmla="*/ 937014 h 2690018"/>
                    <a:gd name="connsiteX46" fmla="*/ 1746448 w 4800656"/>
                    <a:gd name="connsiteY46" fmla="*/ 1229136 h 2690018"/>
                    <a:gd name="connsiteX47" fmla="*/ 1818964 w 4800656"/>
                    <a:gd name="connsiteY47" fmla="*/ 1249195 h 2690018"/>
                    <a:gd name="connsiteX48" fmla="*/ 2093878 w 4800656"/>
                    <a:gd name="connsiteY48" fmla="*/ 956017 h 2690018"/>
                    <a:gd name="connsiteX49" fmla="*/ 2028830 w 4800656"/>
                    <a:gd name="connsiteY49" fmla="*/ 783172 h 2690018"/>
                    <a:gd name="connsiteX50" fmla="*/ 1782952 w 4800656"/>
                    <a:gd name="connsiteY50" fmla="*/ 738445 h 2690018"/>
                    <a:gd name="connsiteX51" fmla="*/ 1726923 w 4800656"/>
                    <a:gd name="connsiteY51" fmla="*/ 701066 h 2690018"/>
                    <a:gd name="connsiteX52" fmla="*/ 1764302 w 4800656"/>
                    <a:gd name="connsiteY52" fmla="*/ 645036 h 2690018"/>
                    <a:gd name="connsiteX53" fmla="*/ 2089789 w 4800656"/>
                    <a:gd name="connsiteY53" fmla="*/ 709986 h 2690018"/>
                    <a:gd name="connsiteX54" fmla="*/ 2189118 w 4800656"/>
                    <a:gd name="connsiteY54" fmla="*/ 957469 h 2690018"/>
                    <a:gd name="connsiteX55" fmla="*/ 1831912 w 4800656"/>
                    <a:gd name="connsiteY55" fmla="*/ 1343561 h 2690018"/>
                    <a:gd name="connsiteX56" fmla="*/ 1796482 w 4800656"/>
                    <a:gd name="connsiteY56" fmla="*/ 1346063 h 2690018"/>
                    <a:gd name="connsiteX57" fmla="*/ 1655123 w 4800656"/>
                    <a:gd name="connsiteY57" fmla="*/ 1256195 h 2690018"/>
                    <a:gd name="connsiteX58" fmla="*/ 2854693 w 4800656"/>
                    <a:gd name="connsiteY58" fmla="*/ 1895784 h 2690018"/>
                    <a:gd name="connsiteX59" fmla="*/ 2854659 w 4800656"/>
                    <a:gd name="connsiteY59" fmla="*/ 1895886 h 2690018"/>
                    <a:gd name="connsiteX60" fmla="*/ 2758204 w 4800656"/>
                    <a:gd name="connsiteY60" fmla="*/ 2056048 h 2690018"/>
                    <a:gd name="connsiteX61" fmla="*/ 2505578 w 4800656"/>
                    <a:gd name="connsiteY61" fmla="*/ 2216401 h 2690018"/>
                    <a:gd name="connsiteX62" fmla="*/ 2490574 w 4800656"/>
                    <a:gd name="connsiteY62" fmla="*/ 2215866 h 2690018"/>
                    <a:gd name="connsiteX63" fmla="*/ 2384353 w 4800656"/>
                    <a:gd name="connsiteY63" fmla="*/ 2153842 h 2690018"/>
                    <a:gd name="connsiteX64" fmla="*/ 2382827 w 4800656"/>
                    <a:gd name="connsiteY64" fmla="*/ 1914736 h 2690018"/>
                    <a:gd name="connsiteX65" fmla="*/ 2425220 w 4800656"/>
                    <a:gd name="connsiteY65" fmla="*/ 1792260 h 2690018"/>
                    <a:gd name="connsiteX66" fmla="*/ 1799459 w 4800656"/>
                    <a:gd name="connsiteY66" fmla="*/ 1796434 h 2690018"/>
                    <a:gd name="connsiteX67" fmla="*/ 1797072 w 4800656"/>
                    <a:gd name="connsiteY67" fmla="*/ 1829262 h 2690018"/>
                    <a:gd name="connsiteX68" fmla="*/ 1749447 w 4800656"/>
                    <a:gd name="connsiteY68" fmla="*/ 1876887 h 2690018"/>
                    <a:gd name="connsiteX69" fmla="*/ 1701822 w 4800656"/>
                    <a:gd name="connsiteY69" fmla="*/ 1829262 h 2690018"/>
                    <a:gd name="connsiteX70" fmla="*/ 1777139 w 4800656"/>
                    <a:gd name="connsiteY70" fmla="*/ 1612880 h 2690018"/>
                    <a:gd name="connsiteX71" fmla="*/ 1844204 w 4800656"/>
                    <a:gd name="connsiteY71" fmla="*/ 1606694 h 2690018"/>
                    <a:gd name="connsiteX72" fmla="*/ 1850525 w 4800656"/>
                    <a:gd name="connsiteY72" fmla="*/ 1673597 h 2690018"/>
                    <a:gd name="connsiteX73" fmla="*/ 1835501 w 4800656"/>
                    <a:gd name="connsiteY73" fmla="*/ 1696098 h 2690018"/>
                    <a:gd name="connsiteX74" fmla="*/ 2170152 w 4800656"/>
                    <a:gd name="connsiteY74" fmla="*/ 1679094 h 2690018"/>
                    <a:gd name="connsiteX75" fmla="*/ 2838795 w 4800656"/>
                    <a:gd name="connsiteY75" fmla="*/ 1837587 h 2690018"/>
                    <a:gd name="connsiteX76" fmla="*/ 2838953 w 4800656"/>
                    <a:gd name="connsiteY76" fmla="*/ 1837725 h 2690018"/>
                    <a:gd name="connsiteX77" fmla="*/ 2843288 w 4800656"/>
                    <a:gd name="connsiteY77" fmla="*/ 1841515 h 2690018"/>
                    <a:gd name="connsiteX78" fmla="*/ 2855124 w 4800656"/>
                    <a:gd name="connsiteY78" fmla="*/ 1858294 h 2690018"/>
                    <a:gd name="connsiteX79" fmla="*/ 2855715 w 4800656"/>
                    <a:gd name="connsiteY79" fmla="*/ 1859501 h 2690018"/>
                    <a:gd name="connsiteX80" fmla="*/ 2857205 w 4800656"/>
                    <a:gd name="connsiteY80" fmla="*/ 1864920 h 2690018"/>
                    <a:gd name="connsiteX81" fmla="*/ 2858137 w 4800656"/>
                    <a:gd name="connsiteY81" fmla="*/ 1868379 h 2690018"/>
                    <a:gd name="connsiteX82" fmla="*/ 2858471 w 4800656"/>
                    <a:gd name="connsiteY82" fmla="*/ 1872788 h 2690018"/>
                    <a:gd name="connsiteX83" fmla="*/ 2858814 w 4800656"/>
                    <a:gd name="connsiteY83" fmla="*/ 1877544 h 2690018"/>
                    <a:gd name="connsiteX84" fmla="*/ 2854693 w 4800656"/>
                    <a:gd name="connsiteY84" fmla="*/ 1895784 h 2690018"/>
                    <a:gd name="connsiteX85" fmla="*/ 2893401 w 4800656"/>
                    <a:gd name="connsiteY85" fmla="*/ 1343561 h 2690018"/>
                    <a:gd name="connsiteX86" fmla="*/ 2857970 w 4800656"/>
                    <a:gd name="connsiteY86" fmla="*/ 1346063 h 2690018"/>
                    <a:gd name="connsiteX87" fmla="*/ 2716607 w 4800656"/>
                    <a:gd name="connsiteY87" fmla="*/ 1256195 h 2690018"/>
                    <a:gd name="connsiteX88" fmla="*/ 2818298 w 4800656"/>
                    <a:gd name="connsiteY88" fmla="*/ 861102 h 2690018"/>
                    <a:gd name="connsiteX89" fmla="*/ 2951723 w 4800656"/>
                    <a:gd name="connsiteY89" fmla="*/ 854340 h 2690018"/>
                    <a:gd name="connsiteX90" fmla="*/ 3037676 w 4800656"/>
                    <a:gd name="connsiteY90" fmla="*/ 971412 h 2690018"/>
                    <a:gd name="connsiteX91" fmla="*/ 2996376 w 4800656"/>
                    <a:gd name="connsiteY91" fmla="*/ 1056407 h 2690018"/>
                    <a:gd name="connsiteX92" fmla="*/ 2939719 w 4800656"/>
                    <a:gd name="connsiteY92" fmla="*/ 979835 h 2690018"/>
                    <a:gd name="connsiteX93" fmla="*/ 2938607 w 4800656"/>
                    <a:gd name="connsiteY93" fmla="*/ 980700 h 2690018"/>
                    <a:gd name="connsiteX94" fmla="*/ 2942491 w 4800656"/>
                    <a:gd name="connsiteY94" fmla="*/ 974933 h 2690018"/>
                    <a:gd name="connsiteX95" fmla="*/ 2900986 w 4800656"/>
                    <a:gd name="connsiteY95" fmla="*/ 934949 h 2690018"/>
                    <a:gd name="connsiteX96" fmla="*/ 2875830 w 4800656"/>
                    <a:gd name="connsiteY96" fmla="*/ 937014 h 2690018"/>
                    <a:gd name="connsiteX97" fmla="*/ 2807932 w 4800656"/>
                    <a:gd name="connsiteY97" fmla="*/ 1229136 h 2690018"/>
                    <a:gd name="connsiteX98" fmla="*/ 2880448 w 4800656"/>
                    <a:gd name="connsiteY98" fmla="*/ 1249195 h 2690018"/>
                    <a:gd name="connsiteX99" fmla="*/ 3155366 w 4800656"/>
                    <a:gd name="connsiteY99" fmla="*/ 956017 h 2690018"/>
                    <a:gd name="connsiteX100" fmla="*/ 3090319 w 4800656"/>
                    <a:gd name="connsiteY100" fmla="*/ 783172 h 2690018"/>
                    <a:gd name="connsiteX101" fmla="*/ 2844436 w 4800656"/>
                    <a:gd name="connsiteY101" fmla="*/ 738445 h 2690018"/>
                    <a:gd name="connsiteX102" fmla="*/ 2788407 w 4800656"/>
                    <a:gd name="connsiteY102" fmla="*/ 701066 h 2690018"/>
                    <a:gd name="connsiteX103" fmla="*/ 2825786 w 4800656"/>
                    <a:gd name="connsiteY103" fmla="*/ 645036 h 2690018"/>
                    <a:gd name="connsiteX104" fmla="*/ 3151273 w 4800656"/>
                    <a:gd name="connsiteY104" fmla="*/ 709986 h 2690018"/>
                    <a:gd name="connsiteX105" fmla="*/ 3250607 w 4800656"/>
                    <a:gd name="connsiteY105" fmla="*/ 957469 h 2690018"/>
                    <a:gd name="connsiteX106" fmla="*/ 2893401 w 4800656"/>
                    <a:gd name="connsiteY106" fmla="*/ 1343561 h 2690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4800656" h="2690018">
                      <a:moveTo>
                        <a:pt x="4799452" y="1195635"/>
                      </a:moveTo>
                      <a:cubicBezTo>
                        <a:pt x="4792471" y="1063541"/>
                        <a:pt x="4738986" y="953520"/>
                        <a:pt x="4640480" y="868627"/>
                      </a:cubicBezTo>
                      <a:cubicBezTo>
                        <a:pt x="4437670" y="693838"/>
                        <a:pt x="4091802" y="668872"/>
                        <a:pt x="3898753" y="669784"/>
                      </a:cubicBezTo>
                      <a:cubicBezTo>
                        <a:pt x="3946611" y="616764"/>
                        <a:pt x="3992557" y="543522"/>
                        <a:pt x="3995938" y="455657"/>
                      </a:cubicBezTo>
                      <a:cubicBezTo>
                        <a:pt x="4000380" y="340213"/>
                        <a:pt x="3931500" y="230304"/>
                        <a:pt x="3791207" y="128984"/>
                      </a:cubicBezTo>
                      <a:cubicBezTo>
                        <a:pt x="3669460" y="41059"/>
                        <a:pt x="3552342" y="15038"/>
                        <a:pt x="3443111" y="51654"/>
                      </a:cubicBezTo>
                      <a:cubicBezTo>
                        <a:pt x="3307408" y="97140"/>
                        <a:pt x="3217558" y="230476"/>
                        <a:pt x="3166900" y="331488"/>
                      </a:cubicBezTo>
                      <a:cubicBezTo>
                        <a:pt x="3115992" y="203175"/>
                        <a:pt x="3014273" y="20870"/>
                        <a:pt x="2842762" y="1415"/>
                      </a:cubicBezTo>
                      <a:cubicBezTo>
                        <a:pt x="2726495" y="-11761"/>
                        <a:pt x="2616343" y="67118"/>
                        <a:pt x="2515196" y="235871"/>
                      </a:cubicBezTo>
                      <a:cubicBezTo>
                        <a:pt x="2492128" y="274361"/>
                        <a:pt x="2472301" y="313006"/>
                        <a:pt x="2456018" y="347724"/>
                      </a:cubicBezTo>
                      <a:cubicBezTo>
                        <a:pt x="2441131" y="310466"/>
                        <a:pt x="2421053" y="269087"/>
                        <a:pt x="2394217" y="228243"/>
                      </a:cubicBezTo>
                      <a:cubicBezTo>
                        <a:pt x="2317627" y="111646"/>
                        <a:pt x="2170901" y="-21797"/>
                        <a:pt x="1906749" y="4457"/>
                      </a:cubicBezTo>
                      <a:cubicBezTo>
                        <a:pt x="1693786" y="25651"/>
                        <a:pt x="1550920" y="179739"/>
                        <a:pt x="1493589" y="450076"/>
                      </a:cubicBezTo>
                      <a:cubicBezTo>
                        <a:pt x="1474143" y="541764"/>
                        <a:pt x="1467744" y="631461"/>
                        <a:pt x="1466483" y="701484"/>
                      </a:cubicBezTo>
                      <a:cubicBezTo>
                        <a:pt x="1312255" y="538662"/>
                        <a:pt x="984699" y="258116"/>
                        <a:pt x="684410" y="427008"/>
                      </a:cubicBezTo>
                      <a:cubicBezTo>
                        <a:pt x="587844" y="481325"/>
                        <a:pt x="527536" y="559525"/>
                        <a:pt x="505160" y="659440"/>
                      </a:cubicBezTo>
                      <a:cubicBezTo>
                        <a:pt x="464391" y="841466"/>
                        <a:pt x="562910" y="1048863"/>
                        <a:pt x="624404" y="1155131"/>
                      </a:cubicBezTo>
                      <a:cubicBezTo>
                        <a:pt x="491031" y="1167600"/>
                        <a:pt x="231577" y="1213746"/>
                        <a:pt x="92321" y="1384326"/>
                      </a:cubicBezTo>
                      <a:cubicBezTo>
                        <a:pt x="7907" y="1487725"/>
                        <a:pt x="-18798" y="1618949"/>
                        <a:pt x="12944" y="1774349"/>
                      </a:cubicBezTo>
                      <a:cubicBezTo>
                        <a:pt x="40603" y="1909750"/>
                        <a:pt x="111664" y="2011804"/>
                        <a:pt x="224159" y="2077689"/>
                      </a:cubicBezTo>
                      <a:cubicBezTo>
                        <a:pt x="470009" y="2221671"/>
                        <a:pt x="848279" y="2151270"/>
                        <a:pt x="1012585" y="2110203"/>
                      </a:cubicBezTo>
                      <a:cubicBezTo>
                        <a:pt x="999791" y="2186928"/>
                        <a:pt x="995363" y="2305107"/>
                        <a:pt x="1052583" y="2418021"/>
                      </a:cubicBezTo>
                      <a:cubicBezTo>
                        <a:pt x="1112858" y="2536958"/>
                        <a:pt x="1226065" y="2621000"/>
                        <a:pt x="1389055" y="2667811"/>
                      </a:cubicBezTo>
                      <a:cubicBezTo>
                        <a:pt x="1440629" y="2682624"/>
                        <a:pt x="1490468" y="2690019"/>
                        <a:pt x="1538423" y="2690019"/>
                      </a:cubicBezTo>
                      <a:cubicBezTo>
                        <a:pt x="1617869" y="2690014"/>
                        <a:pt x="1692111" y="2669704"/>
                        <a:pt x="1760265" y="2629176"/>
                      </a:cubicBezTo>
                      <a:cubicBezTo>
                        <a:pt x="1904819" y="2543223"/>
                        <a:pt x="1989000" y="2385107"/>
                        <a:pt x="2033086" y="2272984"/>
                      </a:cubicBezTo>
                      <a:cubicBezTo>
                        <a:pt x="2052006" y="2310674"/>
                        <a:pt x="2076576" y="2353681"/>
                        <a:pt x="2107519" y="2397176"/>
                      </a:cubicBezTo>
                      <a:cubicBezTo>
                        <a:pt x="2226609" y="2564575"/>
                        <a:pt x="2383325" y="2658518"/>
                        <a:pt x="2560733" y="2668853"/>
                      </a:cubicBezTo>
                      <a:cubicBezTo>
                        <a:pt x="2742173" y="2679345"/>
                        <a:pt x="2896280" y="2586290"/>
                        <a:pt x="3006254" y="2399520"/>
                      </a:cubicBezTo>
                      <a:cubicBezTo>
                        <a:pt x="3033369" y="2353472"/>
                        <a:pt x="3054540" y="2307284"/>
                        <a:pt x="3070725" y="2266142"/>
                      </a:cubicBezTo>
                      <a:cubicBezTo>
                        <a:pt x="3082408" y="2289011"/>
                        <a:pt x="3096779" y="2313023"/>
                        <a:pt x="3114420" y="2337017"/>
                      </a:cubicBezTo>
                      <a:cubicBezTo>
                        <a:pt x="3245793" y="2515685"/>
                        <a:pt x="3451692" y="2553190"/>
                        <a:pt x="3601288" y="2553190"/>
                      </a:cubicBezTo>
                      <a:cubicBezTo>
                        <a:pt x="3728475" y="2553190"/>
                        <a:pt x="3825139" y="2509941"/>
                        <a:pt x="3888601" y="2424649"/>
                      </a:cubicBezTo>
                      <a:cubicBezTo>
                        <a:pt x="4005226" y="2267905"/>
                        <a:pt x="3972093" y="2010000"/>
                        <a:pt x="3944709" y="1878901"/>
                      </a:cubicBezTo>
                      <a:cubicBezTo>
                        <a:pt x="4148854" y="1921912"/>
                        <a:pt x="4389384" y="1872701"/>
                        <a:pt x="4556206" y="1748416"/>
                      </a:cubicBezTo>
                      <a:cubicBezTo>
                        <a:pt x="4675795" y="1659323"/>
                        <a:pt x="4815070" y="1491101"/>
                        <a:pt x="4799452" y="1195635"/>
                      </a:cubicBezTo>
                      <a:close/>
                      <a:moveTo>
                        <a:pt x="1655123" y="1256195"/>
                      </a:moveTo>
                      <a:cubicBezTo>
                        <a:pt x="1617725" y="1129988"/>
                        <a:pt x="1669996" y="926903"/>
                        <a:pt x="1756810" y="861107"/>
                      </a:cubicBezTo>
                      <a:cubicBezTo>
                        <a:pt x="1798379" y="829602"/>
                        <a:pt x="1847009" y="827132"/>
                        <a:pt x="1890234" y="854340"/>
                      </a:cubicBezTo>
                      <a:cubicBezTo>
                        <a:pt x="1945659" y="889222"/>
                        <a:pt x="1974578" y="928614"/>
                        <a:pt x="1976192" y="971412"/>
                      </a:cubicBezTo>
                      <a:cubicBezTo>
                        <a:pt x="1978131" y="1022883"/>
                        <a:pt x="1939324" y="1053123"/>
                        <a:pt x="1934892" y="1056407"/>
                      </a:cubicBezTo>
                      <a:lnTo>
                        <a:pt x="1878235" y="979839"/>
                      </a:lnTo>
                      <a:cubicBezTo>
                        <a:pt x="1878235" y="979839"/>
                        <a:pt x="1877807" y="980114"/>
                        <a:pt x="1877119" y="980700"/>
                      </a:cubicBezTo>
                      <a:cubicBezTo>
                        <a:pt x="1878974" y="979109"/>
                        <a:pt x="1881081" y="975984"/>
                        <a:pt x="1881007" y="974937"/>
                      </a:cubicBezTo>
                      <a:cubicBezTo>
                        <a:pt x="1880709" y="970896"/>
                        <a:pt x="1872672" y="955831"/>
                        <a:pt x="1839493" y="934949"/>
                      </a:cubicBezTo>
                      <a:cubicBezTo>
                        <a:pt x="1830856" y="929521"/>
                        <a:pt x="1825452" y="928596"/>
                        <a:pt x="1814341" y="937014"/>
                      </a:cubicBezTo>
                      <a:cubicBezTo>
                        <a:pt x="1762242" y="976505"/>
                        <a:pt x="1718333" y="1134248"/>
                        <a:pt x="1746448" y="1229136"/>
                      </a:cubicBezTo>
                      <a:cubicBezTo>
                        <a:pt x="1754373" y="1255901"/>
                        <a:pt x="1803956" y="1251260"/>
                        <a:pt x="1818964" y="1249195"/>
                      </a:cubicBezTo>
                      <a:cubicBezTo>
                        <a:pt x="1929729" y="1233991"/>
                        <a:pt x="2091366" y="1120840"/>
                        <a:pt x="2093878" y="956017"/>
                      </a:cubicBezTo>
                      <a:cubicBezTo>
                        <a:pt x="2095063" y="878264"/>
                        <a:pt x="2073176" y="820109"/>
                        <a:pt x="2028830" y="783172"/>
                      </a:cubicBezTo>
                      <a:cubicBezTo>
                        <a:pt x="1957095" y="723432"/>
                        <a:pt x="1840526" y="726938"/>
                        <a:pt x="1782952" y="738445"/>
                      </a:cubicBezTo>
                      <a:cubicBezTo>
                        <a:pt x="1757196" y="743589"/>
                        <a:pt x="1732081" y="726864"/>
                        <a:pt x="1726923" y="701066"/>
                      </a:cubicBezTo>
                      <a:cubicBezTo>
                        <a:pt x="1721775" y="675272"/>
                        <a:pt x="1738508" y="650190"/>
                        <a:pt x="1764302" y="645036"/>
                      </a:cubicBezTo>
                      <a:cubicBezTo>
                        <a:pt x="1856380" y="626652"/>
                        <a:pt x="1996902" y="632619"/>
                        <a:pt x="2089789" y="709986"/>
                      </a:cubicBezTo>
                      <a:cubicBezTo>
                        <a:pt x="2157343" y="766248"/>
                        <a:pt x="2190765" y="849517"/>
                        <a:pt x="2189118" y="957469"/>
                      </a:cubicBezTo>
                      <a:cubicBezTo>
                        <a:pt x="2185760" y="1177860"/>
                        <a:pt x="1979512" y="1323302"/>
                        <a:pt x="1831912" y="1343561"/>
                      </a:cubicBezTo>
                      <a:cubicBezTo>
                        <a:pt x="1819680" y="1345240"/>
                        <a:pt x="1807839" y="1346063"/>
                        <a:pt x="1796482" y="1346063"/>
                      </a:cubicBezTo>
                      <a:cubicBezTo>
                        <a:pt x="1724826" y="1346068"/>
                        <a:pt x="1672043" y="1313312"/>
                        <a:pt x="1655123" y="1256195"/>
                      </a:cubicBezTo>
                      <a:close/>
                      <a:moveTo>
                        <a:pt x="2854693" y="1895784"/>
                      </a:moveTo>
                      <a:cubicBezTo>
                        <a:pt x="2854678" y="1895818"/>
                        <a:pt x="2854674" y="1895852"/>
                        <a:pt x="2854659" y="1895886"/>
                      </a:cubicBezTo>
                      <a:cubicBezTo>
                        <a:pt x="2853171" y="1899202"/>
                        <a:pt x="2817573" y="1977988"/>
                        <a:pt x="2758204" y="2056048"/>
                      </a:cubicBezTo>
                      <a:cubicBezTo>
                        <a:pt x="2677228" y="2162525"/>
                        <a:pt x="2592303" y="2216396"/>
                        <a:pt x="2505578" y="2216401"/>
                      </a:cubicBezTo>
                      <a:cubicBezTo>
                        <a:pt x="2500578" y="2216401"/>
                        <a:pt x="2495588" y="2216224"/>
                        <a:pt x="2490574" y="2215866"/>
                      </a:cubicBezTo>
                      <a:cubicBezTo>
                        <a:pt x="2430824" y="2211597"/>
                        <a:pt x="2399831" y="2179780"/>
                        <a:pt x="2384353" y="2153842"/>
                      </a:cubicBezTo>
                      <a:cubicBezTo>
                        <a:pt x="2353364" y="2101906"/>
                        <a:pt x="2352866" y="2023696"/>
                        <a:pt x="2382827" y="1914736"/>
                      </a:cubicBezTo>
                      <a:cubicBezTo>
                        <a:pt x="2397488" y="1861426"/>
                        <a:pt x="2415734" y="1815012"/>
                        <a:pt x="2425220" y="1792260"/>
                      </a:cubicBezTo>
                      <a:cubicBezTo>
                        <a:pt x="2159219" y="1754608"/>
                        <a:pt x="1873151" y="1786835"/>
                        <a:pt x="1799459" y="1796434"/>
                      </a:cubicBezTo>
                      <a:cubicBezTo>
                        <a:pt x="1797955" y="1806950"/>
                        <a:pt x="1797072" y="1817911"/>
                        <a:pt x="1797072" y="1829262"/>
                      </a:cubicBezTo>
                      <a:cubicBezTo>
                        <a:pt x="1797072" y="1855563"/>
                        <a:pt x="1775748" y="1876887"/>
                        <a:pt x="1749447" y="1876887"/>
                      </a:cubicBezTo>
                      <a:cubicBezTo>
                        <a:pt x="1723147" y="1876887"/>
                        <a:pt x="1701822" y="1855563"/>
                        <a:pt x="1701822" y="1829262"/>
                      </a:cubicBezTo>
                      <a:cubicBezTo>
                        <a:pt x="1701822" y="1704930"/>
                        <a:pt x="1774064" y="1616577"/>
                        <a:pt x="1777139" y="1612880"/>
                      </a:cubicBezTo>
                      <a:cubicBezTo>
                        <a:pt x="1793947" y="1592639"/>
                        <a:pt x="1823968" y="1589872"/>
                        <a:pt x="1844204" y="1606694"/>
                      </a:cubicBezTo>
                      <a:cubicBezTo>
                        <a:pt x="1864380" y="1623460"/>
                        <a:pt x="1867189" y="1653370"/>
                        <a:pt x="1850525" y="1673597"/>
                      </a:cubicBezTo>
                      <a:cubicBezTo>
                        <a:pt x="1850152" y="1674059"/>
                        <a:pt x="1843730" y="1682214"/>
                        <a:pt x="1835501" y="1696098"/>
                      </a:cubicBezTo>
                      <a:cubicBezTo>
                        <a:pt x="1907720" y="1688148"/>
                        <a:pt x="2030077" y="1677809"/>
                        <a:pt x="2170152" y="1679094"/>
                      </a:cubicBezTo>
                      <a:cubicBezTo>
                        <a:pt x="2469752" y="1681848"/>
                        <a:pt x="2694715" y="1735170"/>
                        <a:pt x="2838795" y="1837587"/>
                      </a:cubicBezTo>
                      <a:cubicBezTo>
                        <a:pt x="2838853" y="1837628"/>
                        <a:pt x="2838895" y="1837683"/>
                        <a:pt x="2838953" y="1837725"/>
                      </a:cubicBezTo>
                      <a:cubicBezTo>
                        <a:pt x="2840536" y="1838858"/>
                        <a:pt x="2841877" y="1840217"/>
                        <a:pt x="2843288" y="1841515"/>
                      </a:cubicBezTo>
                      <a:cubicBezTo>
                        <a:pt x="2848521" y="1846323"/>
                        <a:pt x="2852542" y="1852013"/>
                        <a:pt x="2855124" y="1858294"/>
                      </a:cubicBezTo>
                      <a:cubicBezTo>
                        <a:pt x="2855295" y="1858708"/>
                        <a:pt x="2855556" y="1859082"/>
                        <a:pt x="2855715" y="1859501"/>
                      </a:cubicBezTo>
                      <a:cubicBezTo>
                        <a:pt x="2856382" y="1861260"/>
                        <a:pt x="2856752" y="1863100"/>
                        <a:pt x="2857205" y="1864920"/>
                      </a:cubicBezTo>
                      <a:cubicBezTo>
                        <a:pt x="2857496" y="1866081"/>
                        <a:pt x="2857933" y="1867197"/>
                        <a:pt x="2858137" y="1868379"/>
                      </a:cubicBezTo>
                      <a:cubicBezTo>
                        <a:pt x="2858385" y="1869832"/>
                        <a:pt x="2858358" y="1871316"/>
                        <a:pt x="2858471" y="1872788"/>
                      </a:cubicBezTo>
                      <a:cubicBezTo>
                        <a:pt x="2858594" y="1874374"/>
                        <a:pt x="2858851" y="1875941"/>
                        <a:pt x="2858814" y="1877544"/>
                      </a:cubicBezTo>
                      <a:cubicBezTo>
                        <a:pt x="2858672" y="1883732"/>
                        <a:pt x="2857308" y="1889931"/>
                        <a:pt x="2854693" y="1895784"/>
                      </a:cubicBezTo>
                      <a:close/>
                      <a:moveTo>
                        <a:pt x="2893401" y="1343561"/>
                      </a:moveTo>
                      <a:cubicBezTo>
                        <a:pt x="2881169" y="1345240"/>
                        <a:pt x="2869323" y="1346063"/>
                        <a:pt x="2857970" y="1346063"/>
                      </a:cubicBezTo>
                      <a:cubicBezTo>
                        <a:pt x="2786310" y="1346068"/>
                        <a:pt x="2733532" y="1313312"/>
                        <a:pt x="2716607" y="1256195"/>
                      </a:cubicBezTo>
                      <a:cubicBezTo>
                        <a:pt x="2679214" y="1129984"/>
                        <a:pt x="2731485" y="926898"/>
                        <a:pt x="2818298" y="861102"/>
                      </a:cubicBezTo>
                      <a:cubicBezTo>
                        <a:pt x="2859863" y="829611"/>
                        <a:pt x="2908488" y="827137"/>
                        <a:pt x="2951723" y="854340"/>
                      </a:cubicBezTo>
                      <a:cubicBezTo>
                        <a:pt x="3007147" y="889222"/>
                        <a:pt x="3036067" y="928610"/>
                        <a:pt x="3037676" y="971412"/>
                      </a:cubicBezTo>
                      <a:cubicBezTo>
                        <a:pt x="3039615" y="1022883"/>
                        <a:pt x="3000808" y="1053128"/>
                        <a:pt x="2996376" y="1056407"/>
                      </a:cubicBezTo>
                      <a:lnTo>
                        <a:pt x="2939719" y="979835"/>
                      </a:lnTo>
                      <a:cubicBezTo>
                        <a:pt x="2939719" y="979835"/>
                        <a:pt x="2939291" y="980114"/>
                        <a:pt x="2938607" y="980700"/>
                      </a:cubicBezTo>
                      <a:cubicBezTo>
                        <a:pt x="2940463" y="979109"/>
                        <a:pt x="2942570" y="975984"/>
                        <a:pt x="2942491" y="974933"/>
                      </a:cubicBezTo>
                      <a:cubicBezTo>
                        <a:pt x="2942193" y="970891"/>
                        <a:pt x="2934157" y="955831"/>
                        <a:pt x="2900986" y="934949"/>
                      </a:cubicBezTo>
                      <a:cubicBezTo>
                        <a:pt x="2892345" y="929521"/>
                        <a:pt x="2886941" y="928596"/>
                        <a:pt x="2875830" y="937014"/>
                      </a:cubicBezTo>
                      <a:cubicBezTo>
                        <a:pt x="2823731" y="976500"/>
                        <a:pt x="2779822" y="1134248"/>
                        <a:pt x="2807932" y="1229136"/>
                      </a:cubicBezTo>
                      <a:cubicBezTo>
                        <a:pt x="2815852" y="1255897"/>
                        <a:pt x="2865430" y="1251251"/>
                        <a:pt x="2880448" y="1249195"/>
                      </a:cubicBezTo>
                      <a:cubicBezTo>
                        <a:pt x="2991218" y="1233991"/>
                        <a:pt x="3152855" y="1120840"/>
                        <a:pt x="3155366" y="956017"/>
                      </a:cubicBezTo>
                      <a:cubicBezTo>
                        <a:pt x="3156552" y="878264"/>
                        <a:pt x="3134665" y="820109"/>
                        <a:pt x="3090319" y="783172"/>
                      </a:cubicBezTo>
                      <a:cubicBezTo>
                        <a:pt x="3018584" y="723436"/>
                        <a:pt x="2902014" y="726952"/>
                        <a:pt x="2844436" y="738445"/>
                      </a:cubicBezTo>
                      <a:cubicBezTo>
                        <a:pt x="2818684" y="743589"/>
                        <a:pt x="2793565" y="726859"/>
                        <a:pt x="2788407" y="701066"/>
                      </a:cubicBezTo>
                      <a:cubicBezTo>
                        <a:pt x="2783259" y="675272"/>
                        <a:pt x="2799993" y="650190"/>
                        <a:pt x="2825786" y="645036"/>
                      </a:cubicBezTo>
                      <a:cubicBezTo>
                        <a:pt x="2917874" y="626652"/>
                        <a:pt x="3058386" y="632619"/>
                        <a:pt x="3151273" y="709986"/>
                      </a:cubicBezTo>
                      <a:cubicBezTo>
                        <a:pt x="3218832" y="766248"/>
                        <a:pt x="3252249" y="849512"/>
                        <a:pt x="3250607" y="957469"/>
                      </a:cubicBezTo>
                      <a:cubicBezTo>
                        <a:pt x="3247244" y="1177860"/>
                        <a:pt x="3040996" y="1323302"/>
                        <a:pt x="2893401" y="1343561"/>
                      </a:cubicBezTo>
                      <a:close/>
                    </a:path>
                  </a:pathLst>
                </a:custGeom>
                <a:solidFill>
                  <a:srgbClr val="9F6D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任意多边形: 形状 118"/>
                <p:cNvSpPr/>
                <p:nvPr/>
              </p:nvSpPr>
              <p:spPr>
                <a:xfrm>
                  <a:off x="5741561" y="1162067"/>
                  <a:ext cx="987152" cy="482036"/>
                </a:xfrm>
                <a:custGeom>
                  <a:avLst/>
                  <a:gdLst>
                    <a:gd name="connsiteX0" fmla="*/ 404 w 987152"/>
                    <a:gd name="connsiteY0" fmla="*/ 177939 h 482036"/>
                    <a:gd name="connsiteX1" fmla="*/ 314962 w 987152"/>
                    <a:gd name="connsiteY1" fmla="*/ 453117 h 482036"/>
                    <a:gd name="connsiteX2" fmla="*/ 576085 w 987152"/>
                    <a:gd name="connsiteY2" fmla="*/ 482037 h 482036"/>
                    <a:gd name="connsiteX3" fmla="*/ 912074 w 987152"/>
                    <a:gd name="connsiteY3" fmla="*/ 418617 h 482036"/>
                    <a:gd name="connsiteX4" fmla="*/ 983549 w 987152"/>
                    <a:gd name="connsiteY4" fmla="*/ 280519 h 482036"/>
                    <a:gd name="connsiteX5" fmla="*/ 670089 w 987152"/>
                    <a:gd name="connsiteY5" fmla="*/ 149531 h 482036"/>
                    <a:gd name="connsiteX6" fmla="*/ 618957 w 987152"/>
                    <a:gd name="connsiteY6" fmla="*/ 193347 h 482036"/>
                    <a:gd name="connsiteX7" fmla="*/ 662759 w 987152"/>
                    <a:gd name="connsiteY7" fmla="*/ 244502 h 482036"/>
                    <a:gd name="connsiteX8" fmla="*/ 891257 w 987152"/>
                    <a:gd name="connsiteY8" fmla="*/ 305843 h 482036"/>
                    <a:gd name="connsiteX9" fmla="*/ 855371 w 987152"/>
                    <a:gd name="connsiteY9" fmla="*/ 342082 h 482036"/>
                    <a:gd name="connsiteX10" fmla="*/ 338886 w 987152"/>
                    <a:gd name="connsiteY10" fmla="*/ 360918 h 482036"/>
                    <a:gd name="connsiteX11" fmla="*/ 95371 w 987152"/>
                    <a:gd name="connsiteY11" fmla="*/ 185245 h 482036"/>
                    <a:gd name="connsiteX12" fmla="*/ 290954 w 987152"/>
                    <a:gd name="connsiteY12" fmla="*/ 95014 h 482036"/>
                    <a:gd name="connsiteX13" fmla="*/ 333570 w 987152"/>
                    <a:gd name="connsiteY13" fmla="*/ 42859 h 482036"/>
                    <a:gd name="connsiteX14" fmla="*/ 281410 w 987152"/>
                    <a:gd name="connsiteY14" fmla="*/ 243 h 482036"/>
                    <a:gd name="connsiteX15" fmla="*/ 404 w 987152"/>
                    <a:gd name="connsiteY15" fmla="*/ 177939 h 48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87152" h="482036">
                      <a:moveTo>
                        <a:pt x="404" y="177939"/>
                      </a:moveTo>
                      <a:cubicBezTo>
                        <a:pt x="-8195" y="289667"/>
                        <a:pt x="121155" y="402823"/>
                        <a:pt x="314962" y="453117"/>
                      </a:cubicBezTo>
                      <a:cubicBezTo>
                        <a:pt x="390771" y="472791"/>
                        <a:pt x="484524" y="482041"/>
                        <a:pt x="576085" y="482037"/>
                      </a:cubicBezTo>
                      <a:cubicBezTo>
                        <a:pt x="719258" y="482032"/>
                        <a:pt x="857022" y="459405"/>
                        <a:pt x="912074" y="418617"/>
                      </a:cubicBezTo>
                      <a:cubicBezTo>
                        <a:pt x="972912" y="373541"/>
                        <a:pt x="996957" y="327079"/>
                        <a:pt x="983549" y="280519"/>
                      </a:cubicBezTo>
                      <a:cubicBezTo>
                        <a:pt x="955141" y="181883"/>
                        <a:pt x="754875" y="156056"/>
                        <a:pt x="670089" y="149531"/>
                      </a:cubicBezTo>
                      <a:cubicBezTo>
                        <a:pt x="643839" y="147555"/>
                        <a:pt x="620990" y="167130"/>
                        <a:pt x="618957" y="193347"/>
                      </a:cubicBezTo>
                      <a:cubicBezTo>
                        <a:pt x="616929" y="219564"/>
                        <a:pt x="636547" y="242460"/>
                        <a:pt x="662759" y="244502"/>
                      </a:cubicBezTo>
                      <a:cubicBezTo>
                        <a:pt x="775841" y="253288"/>
                        <a:pt x="876239" y="284170"/>
                        <a:pt x="891257" y="305843"/>
                      </a:cubicBezTo>
                      <a:cubicBezTo>
                        <a:pt x="889499" y="309903"/>
                        <a:pt x="882388" y="322065"/>
                        <a:pt x="855371" y="342082"/>
                      </a:cubicBezTo>
                      <a:cubicBezTo>
                        <a:pt x="805058" y="379368"/>
                        <a:pt x="534237" y="411613"/>
                        <a:pt x="338886" y="360918"/>
                      </a:cubicBezTo>
                      <a:cubicBezTo>
                        <a:pt x="183230" y="320525"/>
                        <a:pt x="91292" y="238279"/>
                        <a:pt x="95371" y="185245"/>
                      </a:cubicBezTo>
                      <a:cubicBezTo>
                        <a:pt x="99408" y="132769"/>
                        <a:pt x="203252" y="103846"/>
                        <a:pt x="290954" y="95014"/>
                      </a:cubicBezTo>
                      <a:cubicBezTo>
                        <a:pt x="317120" y="92381"/>
                        <a:pt x="336202" y="69029"/>
                        <a:pt x="333570" y="42859"/>
                      </a:cubicBezTo>
                      <a:cubicBezTo>
                        <a:pt x="330938" y="16697"/>
                        <a:pt x="307725" y="-2390"/>
                        <a:pt x="281410" y="243"/>
                      </a:cubicBezTo>
                      <a:cubicBezTo>
                        <a:pt x="46992" y="23841"/>
                        <a:pt x="4730" y="121705"/>
                        <a:pt x="404" y="177939"/>
                      </a:cubicBezTo>
                      <a:close/>
                    </a:path>
                  </a:pathLst>
                </a:custGeom>
                <a:solidFill>
                  <a:srgbClr val="FEF3E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" name="任意多边形: 形状 119"/>
                <p:cNvSpPr/>
                <p:nvPr/>
              </p:nvSpPr>
              <p:spPr>
                <a:xfrm>
                  <a:off x="5203771" y="924425"/>
                  <a:ext cx="1913630" cy="946646"/>
                </a:xfrm>
                <a:custGeom>
                  <a:avLst/>
                  <a:gdLst>
                    <a:gd name="connsiteX0" fmla="*/ 373855 w 1913630"/>
                    <a:gd name="connsiteY0" fmla="*/ 795051 h 946646"/>
                    <a:gd name="connsiteX1" fmla="*/ 1021495 w 1913630"/>
                    <a:gd name="connsiteY1" fmla="*/ 946646 h 946646"/>
                    <a:gd name="connsiteX2" fmla="*/ 1097100 w 1913630"/>
                    <a:gd name="connsiteY2" fmla="*/ 944884 h 946646"/>
                    <a:gd name="connsiteX3" fmla="*/ 1695091 w 1913630"/>
                    <a:gd name="connsiteY3" fmla="*/ 795042 h 946646"/>
                    <a:gd name="connsiteX4" fmla="*/ 1904581 w 1913630"/>
                    <a:gd name="connsiteY4" fmla="*/ 481931 h 946646"/>
                    <a:gd name="connsiteX5" fmla="*/ 1089114 w 1913630"/>
                    <a:gd name="connsiteY5" fmla="*/ 197232 h 946646"/>
                    <a:gd name="connsiteX6" fmla="*/ 1048396 w 1913630"/>
                    <a:gd name="connsiteY6" fmla="*/ 250880 h 946646"/>
                    <a:gd name="connsiteX7" fmla="*/ 1102043 w 1913630"/>
                    <a:gd name="connsiteY7" fmla="*/ 291598 h 946646"/>
                    <a:gd name="connsiteX8" fmla="*/ 1813940 w 1913630"/>
                    <a:gd name="connsiteY8" fmla="*/ 511189 h 946646"/>
                    <a:gd name="connsiteX9" fmla="*/ 1650405 w 1913630"/>
                    <a:gd name="connsiteY9" fmla="*/ 710926 h 946646"/>
                    <a:gd name="connsiteX10" fmla="*/ 418522 w 1913630"/>
                    <a:gd name="connsiteY10" fmla="*/ 710917 h 946646"/>
                    <a:gd name="connsiteX11" fmla="*/ 99077 w 1913630"/>
                    <a:gd name="connsiteY11" fmla="*/ 343451 h 946646"/>
                    <a:gd name="connsiteX12" fmla="*/ 547268 w 1913630"/>
                    <a:gd name="connsiteY12" fmla="*/ 95210 h 946646"/>
                    <a:gd name="connsiteX13" fmla="*/ 593163 w 1913630"/>
                    <a:gd name="connsiteY13" fmla="*/ 45920 h 946646"/>
                    <a:gd name="connsiteX14" fmla="*/ 543873 w 1913630"/>
                    <a:gd name="connsiteY14" fmla="*/ 20 h 946646"/>
                    <a:gd name="connsiteX15" fmla="*/ 211902 w 1913630"/>
                    <a:gd name="connsiteY15" fmla="*/ 89489 h 946646"/>
                    <a:gd name="connsiteX16" fmla="*/ 6250 w 1913630"/>
                    <a:gd name="connsiteY16" fmla="*/ 322089 h 946646"/>
                    <a:gd name="connsiteX17" fmla="*/ 373855 w 1913630"/>
                    <a:gd name="connsiteY17" fmla="*/ 795051 h 946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13630" h="946646">
                      <a:moveTo>
                        <a:pt x="373855" y="795051"/>
                      </a:moveTo>
                      <a:cubicBezTo>
                        <a:pt x="602837" y="916606"/>
                        <a:pt x="841529" y="946646"/>
                        <a:pt x="1021495" y="946646"/>
                      </a:cubicBezTo>
                      <a:cubicBezTo>
                        <a:pt x="1048042" y="946646"/>
                        <a:pt x="1073329" y="945991"/>
                        <a:pt x="1097100" y="944884"/>
                      </a:cubicBezTo>
                      <a:cubicBezTo>
                        <a:pt x="1317244" y="934596"/>
                        <a:pt x="1535203" y="879981"/>
                        <a:pt x="1695091" y="795042"/>
                      </a:cubicBezTo>
                      <a:cubicBezTo>
                        <a:pt x="1914203" y="678640"/>
                        <a:pt x="1929951" y="560521"/>
                        <a:pt x="1904581" y="481931"/>
                      </a:cubicBezTo>
                      <a:cubicBezTo>
                        <a:pt x="1836696" y="271623"/>
                        <a:pt x="1402937" y="154234"/>
                        <a:pt x="1089114" y="197232"/>
                      </a:cubicBezTo>
                      <a:cubicBezTo>
                        <a:pt x="1063055" y="200804"/>
                        <a:pt x="1044824" y="224821"/>
                        <a:pt x="1048396" y="250880"/>
                      </a:cubicBezTo>
                      <a:cubicBezTo>
                        <a:pt x="1051967" y="276943"/>
                        <a:pt x="1076003" y="295184"/>
                        <a:pt x="1102043" y="291598"/>
                      </a:cubicBezTo>
                      <a:cubicBezTo>
                        <a:pt x="1418233" y="248298"/>
                        <a:pt x="1771128" y="378583"/>
                        <a:pt x="1813940" y="511189"/>
                      </a:cubicBezTo>
                      <a:cubicBezTo>
                        <a:pt x="1840998" y="595012"/>
                        <a:pt x="1723094" y="672310"/>
                        <a:pt x="1650405" y="710926"/>
                      </a:cubicBezTo>
                      <a:cubicBezTo>
                        <a:pt x="1351917" y="869498"/>
                        <a:pt x="818726" y="923387"/>
                        <a:pt x="418522" y="710917"/>
                      </a:cubicBezTo>
                      <a:cubicBezTo>
                        <a:pt x="186355" y="587668"/>
                        <a:pt x="72906" y="457165"/>
                        <a:pt x="99077" y="343451"/>
                      </a:cubicBezTo>
                      <a:cubicBezTo>
                        <a:pt x="125098" y="230365"/>
                        <a:pt x="311408" y="103628"/>
                        <a:pt x="547268" y="95210"/>
                      </a:cubicBezTo>
                      <a:cubicBezTo>
                        <a:pt x="573555" y="94275"/>
                        <a:pt x="594102" y="72207"/>
                        <a:pt x="593163" y="45920"/>
                      </a:cubicBezTo>
                      <a:cubicBezTo>
                        <a:pt x="592228" y="19633"/>
                        <a:pt x="570262" y="-738"/>
                        <a:pt x="543873" y="20"/>
                      </a:cubicBezTo>
                      <a:cubicBezTo>
                        <a:pt x="430712" y="4062"/>
                        <a:pt x="309715" y="36669"/>
                        <a:pt x="211902" y="89489"/>
                      </a:cubicBezTo>
                      <a:cubicBezTo>
                        <a:pt x="99886" y="149983"/>
                        <a:pt x="26849" y="232588"/>
                        <a:pt x="6250" y="322089"/>
                      </a:cubicBezTo>
                      <a:cubicBezTo>
                        <a:pt x="-19735" y="435027"/>
                        <a:pt x="22942" y="608755"/>
                        <a:pt x="373855" y="795051"/>
                      </a:cubicBezTo>
                      <a:close/>
                    </a:path>
                  </a:pathLst>
                </a:custGeom>
                <a:solidFill>
                  <a:srgbClr val="FEF3E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" name="任意多边形: 形状 120"/>
                <p:cNvSpPr/>
                <p:nvPr/>
              </p:nvSpPr>
              <p:spPr>
                <a:xfrm>
                  <a:off x="7331324" y="1414761"/>
                  <a:ext cx="503603" cy="503563"/>
                </a:xfrm>
                <a:custGeom>
                  <a:avLst/>
                  <a:gdLst>
                    <a:gd name="connsiteX0" fmla="*/ 47677 w 503603"/>
                    <a:gd name="connsiteY0" fmla="*/ 353414 h 503563"/>
                    <a:gd name="connsiteX1" fmla="*/ 70680 w 503603"/>
                    <a:gd name="connsiteY1" fmla="*/ 347461 h 503563"/>
                    <a:gd name="connsiteX2" fmla="*/ 188116 w 503603"/>
                    <a:gd name="connsiteY2" fmla="*/ 298251 h 503563"/>
                    <a:gd name="connsiteX3" fmla="*/ 197821 w 503603"/>
                    <a:gd name="connsiteY3" fmla="*/ 453790 h 503563"/>
                    <a:gd name="connsiteX4" fmla="*/ 243251 w 503603"/>
                    <a:gd name="connsiteY4" fmla="*/ 503517 h 503563"/>
                    <a:gd name="connsiteX5" fmla="*/ 245437 w 503603"/>
                    <a:gd name="connsiteY5" fmla="*/ 503563 h 503563"/>
                    <a:gd name="connsiteX6" fmla="*/ 292978 w 503603"/>
                    <a:gd name="connsiteY6" fmla="*/ 458087 h 503563"/>
                    <a:gd name="connsiteX7" fmla="*/ 281032 w 503603"/>
                    <a:gd name="connsiteY7" fmla="*/ 276929 h 503563"/>
                    <a:gd name="connsiteX8" fmla="*/ 430616 w 503603"/>
                    <a:gd name="connsiteY8" fmla="*/ 299036 h 503563"/>
                    <a:gd name="connsiteX9" fmla="*/ 496286 w 503603"/>
                    <a:gd name="connsiteY9" fmla="*/ 284079 h 503563"/>
                    <a:gd name="connsiteX10" fmla="*/ 481329 w 503603"/>
                    <a:gd name="connsiteY10" fmla="*/ 218409 h 503563"/>
                    <a:gd name="connsiteX11" fmla="*/ 305479 w 503603"/>
                    <a:gd name="connsiteY11" fmla="*/ 179319 h 503563"/>
                    <a:gd name="connsiteX12" fmla="*/ 395637 w 503603"/>
                    <a:gd name="connsiteY12" fmla="*/ 86305 h 503563"/>
                    <a:gd name="connsiteX13" fmla="*/ 406543 w 503603"/>
                    <a:gd name="connsiteY13" fmla="*/ 19863 h 503563"/>
                    <a:gd name="connsiteX14" fmla="*/ 340082 w 503603"/>
                    <a:gd name="connsiteY14" fmla="*/ 8933 h 503563"/>
                    <a:gd name="connsiteX15" fmla="*/ 228148 w 503603"/>
                    <a:gd name="connsiteY15" fmla="*/ 123621 h 503563"/>
                    <a:gd name="connsiteX16" fmla="*/ 168576 w 503603"/>
                    <a:gd name="connsiteY16" fmla="*/ 42019 h 503563"/>
                    <a:gd name="connsiteX17" fmla="*/ 101162 w 503603"/>
                    <a:gd name="connsiteY17" fmla="*/ 46121 h 503563"/>
                    <a:gd name="connsiteX18" fmla="*/ 105241 w 503603"/>
                    <a:gd name="connsiteY18" fmla="*/ 113159 h 503563"/>
                    <a:gd name="connsiteX19" fmla="*/ 155414 w 503603"/>
                    <a:gd name="connsiteY19" fmla="*/ 190824 h 503563"/>
                    <a:gd name="connsiteX20" fmla="*/ 162186 w 503603"/>
                    <a:gd name="connsiteY20" fmla="*/ 206837 h 503563"/>
                    <a:gd name="connsiteX21" fmla="*/ 24590 w 503603"/>
                    <a:gd name="connsiteY21" fmla="*/ 264099 h 503563"/>
                    <a:gd name="connsiteX22" fmla="*/ 5954 w 503603"/>
                    <a:gd name="connsiteY22" fmla="*/ 328825 h 503563"/>
                    <a:gd name="connsiteX23" fmla="*/ 47677 w 503603"/>
                    <a:gd name="connsiteY23" fmla="*/ 353414 h 503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03603" h="503563">
                      <a:moveTo>
                        <a:pt x="47677" y="353414"/>
                      </a:moveTo>
                      <a:cubicBezTo>
                        <a:pt x="55471" y="353414"/>
                        <a:pt x="63373" y="351498"/>
                        <a:pt x="70680" y="347461"/>
                      </a:cubicBezTo>
                      <a:cubicBezTo>
                        <a:pt x="95374" y="333804"/>
                        <a:pt x="138475" y="313944"/>
                        <a:pt x="188116" y="298251"/>
                      </a:cubicBezTo>
                      <a:cubicBezTo>
                        <a:pt x="196047" y="340946"/>
                        <a:pt x="200591" y="392544"/>
                        <a:pt x="197821" y="453790"/>
                      </a:cubicBezTo>
                      <a:cubicBezTo>
                        <a:pt x="196635" y="480062"/>
                        <a:pt x="216973" y="502326"/>
                        <a:pt x="243251" y="503517"/>
                      </a:cubicBezTo>
                      <a:cubicBezTo>
                        <a:pt x="243981" y="503549"/>
                        <a:pt x="244711" y="503563"/>
                        <a:pt x="245437" y="503563"/>
                      </a:cubicBezTo>
                      <a:cubicBezTo>
                        <a:pt x="270747" y="503563"/>
                        <a:pt x="291820" y="483630"/>
                        <a:pt x="292978" y="458087"/>
                      </a:cubicBezTo>
                      <a:cubicBezTo>
                        <a:pt x="296146" y="387997"/>
                        <a:pt x="290873" y="327941"/>
                        <a:pt x="281032" y="276929"/>
                      </a:cubicBezTo>
                      <a:cubicBezTo>
                        <a:pt x="335617" y="269703"/>
                        <a:pt x="389721" y="273306"/>
                        <a:pt x="430616" y="299036"/>
                      </a:cubicBezTo>
                      <a:cubicBezTo>
                        <a:pt x="452889" y="313031"/>
                        <a:pt x="482283" y="306343"/>
                        <a:pt x="496286" y="284079"/>
                      </a:cubicBezTo>
                      <a:cubicBezTo>
                        <a:pt x="510290" y="261815"/>
                        <a:pt x="503593" y="232412"/>
                        <a:pt x="481329" y="218409"/>
                      </a:cubicBezTo>
                      <a:cubicBezTo>
                        <a:pt x="428539" y="185208"/>
                        <a:pt x="366517" y="176002"/>
                        <a:pt x="305479" y="179319"/>
                      </a:cubicBezTo>
                      <a:cubicBezTo>
                        <a:pt x="332773" y="137627"/>
                        <a:pt x="375466" y="100883"/>
                        <a:pt x="395637" y="86305"/>
                      </a:cubicBezTo>
                      <a:cubicBezTo>
                        <a:pt x="416984" y="70962"/>
                        <a:pt x="421868" y="41224"/>
                        <a:pt x="406543" y="19863"/>
                      </a:cubicBezTo>
                      <a:cubicBezTo>
                        <a:pt x="391204" y="-1504"/>
                        <a:pt x="361467" y="-6401"/>
                        <a:pt x="340082" y="8933"/>
                      </a:cubicBezTo>
                      <a:cubicBezTo>
                        <a:pt x="330435" y="15857"/>
                        <a:pt x="270491" y="60300"/>
                        <a:pt x="228148" y="123621"/>
                      </a:cubicBezTo>
                      <a:cubicBezTo>
                        <a:pt x="199201" y="69776"/>
                        <a:pt x="171106" y="44245"/>
                        <a:pt x="168576" y="42019"/>
                      </a:cubicBezTo>
                      <a:cubicBezTo>
                        <a:pt x="148833" y="24639"/>
                        <a:pt x="118542" y="26383"/>
                        <a:pt x="101162" y="46121"/>
                      </a:cubicBezTo>
                      <a:cubicBezTo>
                        <a:pt x="83781" y="65864"/>
                        <a:pt x="85498" y="95779"/>
                        <a:pt x="105241" y="113159"/>
                      </a:cubicBezTo>
                      <a:cubicBezTo>
                        <a:pt x="105501" y="113396"/>
                        <a:pt x="131281" y="137520"/>
                        <a:pt x="155414" y="190824"/>
                      </a:cubicBezTo>
                      <a:cubicBezTo>
                        <a:pt x="157652" y="195768"/>
                        <a:pt x="159920" y="201173"/>
                        <a:pt x="162186" y="206837"/>
                      </a:cubicBezTo>
                      <a:cubicBezTo>
                        <a:pt x="86020" y="230641"/>
                        <a:pt x="29688" y="261282"/>
                        <a:pt x="24590" y="264099"/>
                      </a:cubicBezTo>
                      <a:cubicBezTo>
                        <a:pt x="1572" y="276828"/>
                        <a:pt x="-6771" y="305803"/>
                        <a:pt x="5954" y="328825"/>
                      </a:cubicBezTo>
                      <a:cubicBezTo>
                        <a:pt x="14646" y="344540"/>
                        <a:pt x="30906" y="353414"/>
                        <a:pt x="47677" y="353414"/>
                      </a:cubicBezTo>
                      <a:close/>
                    </a:path>
                  </a:pathLst>
                </a:custGeom>
                <a:solidFill>
                  <a:srgbClr val="FEF3E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任意多边形: 形状 121"/>
                <p:cNvSpPr/>
                <p:nvPr/>
              </p:nvSpPr>
              <p:spPr>
                <a:xfrm>
                  <a:off x="7908977" y="2114291"/>
                  <a:ext cx="479396" cy="499726"/>
                </a:xfrm>
                <a:custGeom>
                  <a:avLst/>
                  <a:gdLst>
                    <a:gd name="connsiteX0" fmla="*/ 64098 w 479396"/>
                    <a:gd name="connsiteY0" fmla="*/ 309589 h 499726"/>
                    <a:gd name="connsiteX1" fmla="*/ 173048 w 479396"/>
                    <a:gd name="connsiteY1" fmla="*/ 304451 h 499726"/>
                    <a:gd name="connsiteX2" fmla="*/ 157944 w 479396"/>
                    <a:gd name="connsiteY2" fmla="*/ 452548 h 499726"/>
                    <a:gd name="connsiteX3" fmla="*/ 205559 w 479396"/>
                    <a:gd name="connsiteY3" fmla="*/ 499726 h 499726"/>
                    <a:gd name="connsiteX4" fmla="*/ 205945 w 479396"/>
                    <a:gd name="connsiteY4" fmla="*/ 499726 h 499726"/>
                    <a:gd name="connsiteX5" fmla="*/ 253194 w 479396"/>
                    <a:gd name="connsiteY5" fmla="*/ 451748 h 499726"/>
                    <a:gd name="connsiteX6" fmla="*/ 265985 w 479396"/>
                    <a:gd name="connsiteY6" fmla="*/ 325014 h 499726"/>
                    <a:gd name="connsiteX7" fmla="*/ 407226 w 479396"/>
                    <a:gd name="connsiteY7" fmla="*/ 390496 h 499726"/>
                    <a:gd name="connsiteX8" fmla="*/ 431718 w 479396"/>
                    <a:gd name="connsiteY8" fmla="*/ 397314 h 499726"/>
                    <a:gd name="connsiteX9" fmla="*/ 472580 w 479396"/>
                    <a:gd name="connsiteY9" fmla="*/ 374217 h 499726"/>
                    <a:gd name="connsiteX10" fmla="*/ 456302 w 479396"/>
                    <a:gd name="connsiteY10" fmla="*/ 308863 h 499726"/>
                    <a:gd name="connsiteX11" fmla="*/ 291468 w 479396"/>
                    <a:gd name="connsiteY11" fmla="*/ 233188 h 499726"/>
                    <a:gd name="connsiteX12" fmla="*/ 381949 w 479396"/>
                    <a:gd name="connsiteY12" fmla="*/ 112103 h 499726"/>
                    <a:gd name="connsiteX13" fmla="*/ 400055 w 479396"/>
                    <a:gd name="connsiteY13" fmla="*/ 47228 h 499726"/>
                    <a:gd name="connsiteX14" fmla="*/ 335179 w 479396"/>
                    <a:gd name="connsiteY14" fmla="*/ 29122 h 499726"/>
                    <a:gd name="connsiteX15" fmla="*/ 217092 w 479396"/>
                    <a:gd name="connsiteY15" fmla="*/ 165164 h 499726"/>
                    <a:gd name="connsiteX16" fmla="*/ 178212 w 479396"/>
                    <a:gd name="connsiteY16" fmla="*/ 41601 h 499726"/>
                    <a:gd name="connsiteX17" fmla="*/ 124978 w 479396"/>
                    <a:gd name="connsiteY17" fmla="*/ 389 h 499726"/>
                    <a:gd name="connsiteX18" fmla="*/ 83725 w 479396"/>
                    <a:gd name="connsiteY18" fmla="*/ 53628 h 499726"/>
                    <a:gd name="connsiteX19" fmla="*/ 131301 w 479396"/>
                    <a:gd name="connsiteY19" fmla="*/ 206662 h 499726"/>
                    <a:gd name="connsiteX20" fmla="*/ 31179 w 479396"/>
                    <a:gd name="connsiteY20" fmla="*/ 220208 h 499726"/>
                    <a:gd name="connsiteX21" fmla="*/ 2949 w 479396"/>
                    <a:gd name="connsiteY21" fmla="*/ 281358 h 499726"/>
                    <a:gd name="connsiteX22" fmla="*/ 64098 w 479396"/>
                    <a:gd name="connsiteY22" fmla="*/ 309589 h 499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79396" h="499726">
                      <a:moveTo>
                        <a:pt x="64098" y="309589"/>
                      </a:moveTo>
                      <a:cubicBezTo>
                        <a:pt x="64799" y="309332"/>
                        <a:pt x="104221" y="296520"/>
                        <a:pt x="173048" y="304451"/>
                      </a:cubicBezTo>
                      <a:cubicBezTo>
                        <a:pt x="157759" y="382690"/>
                        <a:pt x="157892" y="446728"/>
                        <a:pt x="157944" y="452548"/>
                      </a:cubicBezTo>
                      <a:cubicBezTo>
                        <a:pt x="158181" y="478704"/>
                        <a:pt x="179454" y="499726"/>
                        <a:pt x="205559" y="499726"/>
                      </a:cubicBezTo>
                      <a:cubicBezTo>
                        <a:pt x="205690" y="499726"/>
                        <a:pt x="205820" y="499726"/>
                        <a:pt x="205945" y="499726"/>
                      </a:cubicBezTo>
                      <a:cubicBezTo>
                        <a:pt x="232228" y="499517"/>
                        <a:pt x="253375" y="478030"/>
                        <a:pt x="253194" y="451748"/>
                      </a:cubicBezTo>
                      <a:cubicBezTo>
                        <a:pt x="252997" y="423507"/>
                        <a:pt x="256120" y="376139"/>
                        <a:pt x="265985" y="325014"/>
                      </a:cubicBezTo>
                      <a:cubicBezTo>
                        <a:pt x="307817" y="338497"/>
                        <a:pt x="355201" y="359218"/>
                        <a:pt x="407226" y="390496"/>
                      </a:cubicBezTo>
                      <a:cubicBezTo>
                        <a:pt x="414905" y="395114"/>
                        <a:pt x="423365" y="397314"/>
                        <a:pt x="431718" y="397314"/>
                      </a:cubicBezTo>
                      <a:cubicBezTo>
                        <a:pt x="447880" y="397309"/>
                        <a:pt x="463646" y="389077"/>
                        <a:pt x="472580" y="374217"/>
                      </a:cubicBezTo>
                      <a:cubicBezTo>
                        <a:pt x="486133" y="351675"/>
                        <a:pt x="478845" y="322416"/>
                        <a:pt x="456302" y="308863"/>
                      </a:cubicBezTo>
                      <a:cubicBezTo>
                        <a:pt x="396238" y="272753"/>
                        <a:pt x="340971" y="248818"/>
                        <a:pt x="291468" y="233188"/>
                      </a:cubicBezTo>
                      <a:cubicBezTo>
                        <a:pt x="311097" y="181669"/>
                        <a:pt x="339978" y="135757"/>
                        <a:pt x="381949" y="112103"/>
                      </a:cubicBezTo>
                      <a:cubicBezTo>
                        <a:pt x="404859" y="99188"/>
                        <a:pt x="412965" y="70143"/>
                        <a:pt x="400055" y="47228"/>
                      </a:cubicBezTo>
                      <a:cubicBezTo>
                        <a:pt x="387139" y="24313"/>
                        <a:pt x="358085" y="16221"/>
                        <a:pt x="335179" y="29122"/>
                      </a:cubicBezTo>
                      <a:cubicBezTo>
                        <a:pt x="280851" y="59742"/>
                        <a:pt x="243230" y="109905"/>
                        <a:pt x="217092" y="165164"/>
                      </a:cubicBezTo>
                      <a:cubicBezTo>
                        <a:pt x="193422" y="121314"/>
                        <a:pt x="181432" y="66280"/>
                        <a:pt x="178212" y="41601"/>
                      </a:cubicBezTo>
                      <a:cubicBezTo>
                        <a:pt x="174882" y="15523"/>
                        <a:pt x="151000" y="-2946"/>
                        <a:pt x="124978" y="389"/>
                      </a:cubicBezTo>
                      <a:cubicBezTo>
                        <a:pt x="98882" y="3701"/>
                        <a:pt x="80414" y="27536"/>
                        <a:pt x="83725" y="53628"/>
                      </a:cubicBezTo>
                      <a:cubicBezTo>
                        <a:pt x="85222" y="65410"/>
                        <a:pt x="95771" y="139281"/>
                        <a:pt x="131301" y="206662"/>
                      </a:cubicBezTo>
                      <a:cubicBezTo>
                        <a:pt x="70168" y="206488"/>
                        <a:pt x="34341" y="219043"/>
                        <a:pt x="31179" y="220208"/>
                      </a:cubicBezTo>
                      <a:cubicBezTo>
                        <a:pt x="6497" y="229301"/>
                        <a:pt x="-6144" y="256676"/>
                        <a:pt x="2949" y="281358"/>
                      </a:cubicBezTo>
                      <a:cubicBezTo>
                        <a:pt x="12041" y="306036"/>
                        <a:pt x="39411" y="318672"/>
                        <a:pt x="64098" y="309589"/>
                      </a:cubicBezTo>
                      <a:close/>
                    </a:path>
                  </a:pathLst>
                </a:custGeom>
                <a:solidFill>
                  <a:srgbClr val="FEF3E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任意多边形: 形状 122"/>
                <p:cNvSpPr/>
                <p:nvPr/>
              </p:nvSpPr>
              <p:spPr>
                <a:xfrm>
                  <a:off x="4648191" y="1822779"/>
                  <a:ext cx="519495" cy="459244"/>
                </a:xfrm>
                <a:custGeom>
                  <a:avLst/>
                  <a:gdLst>
                    <a:gd name="connsiteX0" fmla="*/ 47638 w 519495"/>
                    <a:gd name="connsiteY0" fmla="*/ 339326 h 459244"/>
                    <a:gd name="connsiteX1" fmla="*/ 63711 w 519495"/>
                    <a:gd name="connsiteY1" fmla="*/ 336517 h 459244"/>
                    <a:gd name="connsiteX2" fmla="*/ 226622 w 519495"/>
                    <a:gd name="connsiteY2" fmla="*/ 256776 h 459244"/>
                    <a:gd name="connsiteX3" fmla="*/ 263118 w 519495"/>
                    <a:gd name="connsiteY3" fmla="*/ 403457 h 459244"/>
                    <a:gd name="connsiteX4" fmla="*/ 301888 w 519495"/>
                    <a:gd name="connsiteY4" fmla="*/ 458533 h 459244"/>
                    <a:gd name="connsiteX5" fmla="*/ 310096 w 519495"/>
                    <a:gd name="connsiteY5" fmla="*/ 459244 h 459244"/>
                    <a:gd name="connsiteX6" fmla="*/ 356963 w 519495"/>
                    <a:gd name="connsiteY6" fmla="*/ 419763 h 459244"/>
                    <a:gd name="connsiteX7" fmla="*/ 326366 w 519495"/>
                    <a:gd name="connsiteY7" fmla="*/ 242254 h 459244"/>
                    <a:gd name="connsiteX8" fmla="*/ 446665 w 519495"/>
                    <a:gd name="connsiteY8" fmla="*/ 290352 h 459244"/>
                    <a:gd name="connsiteX9" fmla="*/ 471817 w 519495"/>
                    <a:gd name="connsiteY9" fmla="*/ 297566 h 459244"/>
                    <a:gd name="connsiteX10" fmla="*/ 512242 w 519495"/>
                    <a:gd name="connsiteY10" fmla="*/ 275191 h 459244"/>
                    <a:gd name="connsiteX11" fmla="*/ 497118 w 519495"/>
                    <a:gd name="connsiteY11" fmla="*/ 209557 h 459244"/>
                    <a:gd name="connsiteX12" fmla="*/ 348524 w 519495"/>
                    <a:gd name="connsiteY12" fmla="*/ 149543 h 459244"/>
                    <a:gd name="connsiteX13" fmla="*/ 401393 w 519495"/>
                    <a:gd name="connsiteY13" fmla="*/ 63459 h 459244"/>
                    <a:gd name="connsiteX14" fmla="*/ 372000 w 519495"/>
                    <a:gd name="connsiteY14" fmla="*/ 2649 h 459244"/>
                    <a:gd name="connsiteX15" fmla="*/ 311534 w 519495"/>
                    <a:gd name="connsiteY15" fmla="*/ 31880 h 459244"/>
                    <a:gd name="connsiteX16" fmla="*/ 246711 w 519495"/>
                    <a:gd name="connsiteY16" fmla="*/ 120391 h 459244"/>
                    <a:gd name="connsiteX17" fmla="*/ 141270 w 519495"/>
                    <a:gd name="connsiteY17" fmla="*/ 14574 h 459244"/>
                    <a:gd name="connsiteX18" fmla="*/ 74367 w 519495"/>
                    <a:gd name="connsiteY18" fmla="*/ 21885 h 459244"/>
                    <a:gd name="connsiteX19" fmla="*/ 81617 w 519495"/>
                    <a:gd name="connsiteY19" fmla="*/ 88830 h 459244"/>
                    <a:gd name="connsiteX20" fmla="*/ 171835 w 519495"/>
                    <a:gd name="connsiteY20" fmla="*/ 179163 h 459244"/>
                    <a:gd name="connsiteX21" fmla="*/ 31565 w 519495"/>
                    <a:gd name="connsiteY21" fmla="*/ 246857 h 459244"/>
                    <a:gd name="connsiteX22" fmla="*/ 2808 w 519495"/>
                    <a:gd name="connsiteY22" fmla="*/ 307761 h 459244"/>
                    <a:gd name="connsiteX23" fmla="*/ 47638 w 519495"/>
                    <a:gd name="connsiteY23" fmla="*/ 339326 h 459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19495" h="459244">
                      <a:moveTo>
                        <a:pt x="47638" y="339326"/>
                      </a:moveTo>
                      <a:cubicBezTo>
                        <a:pt x="52973" y="339326"/>
                        <a:pt x="58405" y="338419"/>
                        <a:pt x="63711" y="336517"/>
                      </a:cubicBezTo>
                      <a:cubicBezTo>
                        <a:pt x="129683" y="312862"/>
                        <a:pt x="183191" y="285215"/>
                        <a:pt x="226622" y="256776"/>
                      </a:cubicBezTo>
                      <a:cubicBezTo>
                        <a:pt x="254091" y="304577"/>
                        <a:pt x="271364" y="355993"/>
                        <a:pt x="263118" y="403457"/>
                      </a:cubicBezTo>
                      <a:cubicBezTo>
                        <a:pt x="258616" y="429372"/>
                        <a:pt x="275973" y="454031"/>
                        <a:pt x="301888" y="458533"/>
                      </a:cubicBezTo>
                      <a:cubicBezTo>
                        <a:pt x="304650" y="459012"/>
                        <a:pt x="307390" y="459244"/>
                        <a:pt x="310096" y="459244"/>
                      </a:cubicBezTo>
                      <a:cubicBezTo>
                        <a:pt x="332821" y="459244"/>
                        <a:pt x="352940" y="442915"/>
                        <a:pt x="356963" y="419763"/>
                      </a:cubicBezTo>
                      <a:cubicBezTo>
                        <a:pt x="367635" y="358326"/>
                        <a:pt x="352607" y="297458"/>
                        <a:pt x="326366" y="242254"/>
                      </a:cubicBezTo>
                      <a:cubicBezTo>
                        <a:pt x="375313" y="251684"/>
                        <a:pt x="425537" y="277229"/>
                        <a:pt x="446665" y="290352"/>
                      </a:cubicBezTo>
                      <a:cubicBezTo>
                        <a:pt x="454506" y="295236"/>
                        <a:pt x="463213" y="297566"/>
                        <a:pt x="471817" y="297566"/>
                      </a:cubicBezTo>
                      <a:cubicBezTo>
                        <a:pt x="487686" y="297566"/>
                        <a:pt x="503206" y="289636"/>
                        <a:pt x="512242" y="275191"/>
                      </a:cubicBezTo>
                      <a:cubicBezTo>
                        <a:pt x="526190" y="252890"/>
                        <a:pt x="519419" y="223505"/>
                        <a:pt x="497118" y="209557"/>
                      </a:cubicBezTo>
                      <a:cubicBezTo>
                        <a:pt x="487050" y="203265"/>
                        <a:pt x="423180" y="164674"/>
                        <a:pt x="348524" y="149543"/>
                      </a:cubicBezTo>
                      <a:cubicBezTo>
                        <a:pt x="387341" y="102324"/>
                        <a:pt x="400293" y="66643"/>
                        <a:pt x="401393" y="63459"/>
                      </a:cubicBezTo>
                      <a:cubicBezTo>
                        <a:pt x="409974" y="38596"/>
                        <a:pt x="396863" y="11230"/>
                        <a:pt x="372000" y="2649"/>
                      </a:cubicBezTo>
                      <a:cubicBezTo>
                        <a:pt x="347122" y="-5936"/>
                        <a:pt x="320110" y="7012"/>
                        <a:pt x="311534" y="31880"/>
                      </a:cubicBezTo>
                      <a:cubicBezTo>
                        <a:pt x="310457" y="34777"/>
                        <a:pt x="295577" y="72976"/>
                        <a:pt x="246711" y="120391"/>
                      </a:cubicBezTo>
                      <a:cubicBezTo>
                        <a:pt x="195692" y="58819"/>
                        <a:pt x="145820" y="18225"/>
                        <a:pt x="141270" y="14574"/>
                      </a:cubicBezTo>
                      <a:cubicBezTo>
                        <a:pt x="120778" y="-1886"/>
                        <a:pt x="90845" y="1403"/>
                        <a:pt x="74367" y="21885"/>
                      </a:cubicBezTo>
                      <a:cubicBezTo>
                        <a:pt x="57898" y="42368"/>
                        <a:pt x="61149" y="72338"/>
                        <a:pt x="81617" y="88830"/>
                      </a:cubicBezTo>
                      <a:cubicBezTo>
                        <a:pt x="103647" y="106582"/>
                        <a:pt x="138435" y="139067"/>
                        <a:pt x="171835" y="179163"/>
                      </a:cubicBezTo>
                      <a:cubicBezTo>
                        <a:pt x="134958" y="202844"/>
                        <a:pt x="88902" y="226298"/>
                        <a:pt x="31565" y="246857"/>
                      </a:cubicBezTo>
                      <a:cubicBezTo>
                        <a:pt x="6803" y="255736"/>
                        <a:pt x="-6070" y="283004"/>
                        <a:pt x="2808" y="307761"/>
                      </a:cubicBezTo>
                      <a:cubicBezTo>
                        <a:pt x="9780" y="327211"/>
                        <a:pt x="28100" y="339326"/>
                        <a:pt x="47638" y="339326"/>
                      </a:cubicBezTo>
                      <a:close/>
                    </a:path>
                  </a:pathLst>
                </a:custGeom>
                <a:solidFill>
                  <a:srgbClr val="FEF3E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4" name="任意多边形: 形状 123"/>
                <p:cNvSpPr/>
                <p:nvPr/>
              </p:nvSpPr>
              <p:spPr>
                <a:xfrm>
                  <a:off x="3851347" y="1450863"/>
                  <a:ext cx="519495" cy="459242"/>
                </a:xfrm>
                <a:custGeom>
                  <a:avLst/>
                  <a:gdLst>
                    <a:gd name="connsiteX0" fmla="*/ 47638 w 519495"/>
                    <a:gd name="connsiteY0" fmla="*/ 339324 h 459242"/>
                    <a:gd name="connsiteX1" fmla="*/ 63711 w 519495"/>
                    <a:gd name="connsiteY1" fmla="*/ 336515 h 459242"/>
                    <a:gd name="connsiteX2" fmla="*/ 226624 w 519495"/>
                    <a:gd name="connsiteY2" fmla="*/ 256774 h 459242"/>
                    <a:gd name="connsiteX3" fmla="*/ 263118 w 519495"/>
                    <a:gd name="connsiteY3" fmla="*/ 403460 h 459242"/>
                    <a:gd name="connsiteX4" fmla="*/ 301888 w 519495"/>
                    <a:gd name="connsiteY4" fmla="*/ 458531 h 459242"/>
                    <a:gd name="connsiteX5" fmla="*/ 310096 w 519495"/>
                    <a:gd name="connsiteY5" fmla="*/ 459243 h 459242"/>
                    <a:gd name="connsiteX6" fmla="*/ 356963 w 519495"/>
                    <a:gd name="connsiteY6" fmla="*/ 419757 h 459242"/>
                    <a:gd name="connsiteX7" fmla="*/ 326362 w 519495"/>
                    <a:gd name="connsiteY7" fmla="*/ 242236 h 459242"/>
                    <a:gd name="connsiteX8" fmla="*/ 446637 w 519495"/>
                    <a:gd name="connsiteY8" fmla="*/ 290327 h 459242"/>
                    <a:gd name="connsiteX9" fmla="*/ 471817 w 519495"/>
                    <a:gd name="connsiteY9" fmla="*/ 297564 h 459242"/>
                    <a:gd name="connsiteX10" fmla="*/ 512242 w 519495"/>
                    <a:gd name="connsiteY10" fmla="*/ 275189 h 459242"/>
                    <a:gd name="connsiteX11" fmla="*/ 497118 w 519495"/>
                    <a:gd name="connsiteY11" fmla="*/ 209556 h 459242"/>
                    <a:gd name="connsiteX12" fmla="*/ 348521 w 519495"/>
                    <a:gd name="connsiteY12" fmla="*/ 149549 h 459242"/>
                    <a:gd name="connsiteX13" fmla="*/ 401398 w 519495"/>
                    <a:gd name="connsiteY13" fmla="*/ 63458 h 459242"/>
                    <a:gd name="connsiteX14" fmla="*/ 372004 w 519495"/>
                    <a:gd name="connsiteY14" fmla="*/ 2647 h 459242"/>
                    <a:gd name="connsiteX15" fmla="*/ 311538 w 519495"/>
                    <a:gd name="connsiteY15" fmla="*/ 31873 h 459242"/>
                    <a:gd name="connsiteX16" fmla="*/ 246714 w 519495"/>
                    <a:gd name="connsiteY16" fmla="*/ 120387 h 459242"/>
                    <a:gd name="connsiteX17" fmla="*/ 141274 w 519495"/>
                    <a:gd name="connsiteY17" fmla="*/ 14572 h 459242"/>
                    <a:gd name="connsiteX18" fmla="*/ 74371 w 519495"/>
                    <a:gd name="connsiteY18" fmla="*/ 21883 h 459242"/>
                    <a:gd name="connsiteX19" fmla="*/ 81622 w 519495"/>
                    <a:gd name="connsiteY19" fmla="*/ 88828 h 459242"/>
                    <a:gd name="connsiteX20" fmla="*/ 171838 w 519495"/>
                    <a:gd name="connsiteY20" fmla="*/ 179160 h 459242"/>
                    <a:gd name="connsiteX21" fmla="*/ 31565 w 519495"/>
                    <a:gd name="connsiteY21" fmla="*/ 246856 h 459242"/>
                    <a:gd name="connsiteX22" fmla="*/ 2808 w 519495"/>
                    <a:gd name="connsiteY22" fmla="*/ 307759 h 459242"/>
                    <a:gd name="connsiteX23" fmla="*/ 47638 w 519495"/>
                    <a:gd name="connsiteY23" fmla="*/ 339324 h 459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19495" h="459242">
                      <a:moveTo>
                        <a:pt x="47638" y="339324"/>
                      </a:moveTo>
                      <a:cubicBezTo>
                        <a:pt x="52973" y="339324"/>
                        <a:pt x="58405" y="338417"/>
                        <a:pt x="63711" y="336515"/>
                      </a:cubicBezTo>
                      <a:cubicBezTo>
                        <a:pt x="129684" y="312859"/>
                        <a:pt x="183193" y="285213"/>
                        <a:pt x="226624" y="256774"/>
                      </a:cubicBezTo>
                      <a:cubicBezTo>
                        <a:pt x="254092" y="304575"/>
                        <a:pt x="271364" y="355993"/>
                        <a:pt x="263118" y="403460"/>
                      </a:cubicBezTo>
                      <a:cubicBezTo>
                        <a:pt x="258616" y="429370"/>
                        <a:pt x="275978" y="454029"/>
                        <a:pt x="301888" y="458531"/>
                      </a:cubicBezTo>
                      <a:cubicBezTo>
                        <a:pt x="304650" y="459010"/>
                        <a:pt x="307390" y="459243"/>
                        <a:pt x="310096" y="459243"/>
                      </a:cubicBezTo>
                      <a:cubicBezTo>
                        <a:pt x="332821" y="459243"/>
                        <a:pt x="352940" y="442913"/>
                        <a:pt x="356963" y="419757"/>
                      </a:cubicBezTo>
                      <a:cubicBezTo>
                        <a:pt x="367636" y="358315"/>
                        <a:pt x="352605" y="297443"/>
                        <a:pt x="326362" y="242236"/>
                      </a:cubicBezTo>
                      <a:cubicBezTo>
                        <a:pt x="375297" y="251657"/>
                        <a:pt x="425489" y="277201"/>
                        <a:pt x="446637" y="290327"/>
                      </a:cubicBezTo>
                      <a:cubicBezTo>
                        <a:pt x="454483" y="295229"/>
                        <a:pt x="463203" y="297564"/>
                        <a:pt x="471817" y="297564"/>
                      </a:cubicBezTo>
                      <a:cubicBezTo>
                        <a:pt x="487686" y="297564"/>
                        <a:pt x="503206" y="289634"/>
                        <a:pt x="512242" y="275189"/>
                      </a:cubicBezTo>
                      <a:cubicBezTo>
                        <a:pt x="526190" y="252892"/>
                        <a:pt x="519419" y="223508"/>
                        <a:pt x="497118" y="209556"/>
                      </a:cubicBezTo>
                      <a:cubicBezTo>
                        <a:pt x="487051" y="203260"/>
                        <a:pt x="423172" y="164681"/>
                        <a:pt x="348521" y="149549"/>
                      </a:cubicBezTo>
                      <a:cubicBezTo>
                        <a:pt x="387343" y="102328"/>
                        <a:pt x="400297" y="66644"/>
                        <a:pt x="401398" y="63458"/>
                      </a:cubicBezTo>
                      <a:cubicBezTo>
                        <a:pt x="409979" y="38594"/>
                        <a:pt x="396868" y="11228"/>
                        <a:pt x="372004" y="2647"/>
                      </a:cubicBezTo>
                      <a:cubicBezTo>
                        <a:pt x="347136" y="-5934"/>
                        <a:pt x="320119" y="7010"/>
                        <a:pt x="311538" y="31873"/>
                      </a:cubicBezTo>
                      <a:cubicBezTo>
                        <a:pt x="310462" y="34773"/>
                        <a:pt x="295581" y="72973"/>
                        <a:pt x="246714" y="120387"/>
                      </a:cubicBezTo>
                      <a:cubicBezTo>
                        <a:pt x="195697" y="58817"/>
                        <a:pt x="145825" y="18223"/>
                        <a:pt x="141274" y="14572"/>
                      </a:cubicBezTo>
                      <a:cubicBezTo>
                        <a:pt x="120778" y="-1887"/>
                        <a:pt x="90849" y="1401"/>
                        <a:pt x="74371" y="21883"/>
                      </a:cubicBezTo>
                      <a:cubicBezTo>
                        <a:pt x="57903" y="42366"/>
                        <a:pt x="61153" y="72336"/>
                        <a:pt x="81622" y="88828"/>
                      </a:cubicBezTo>
                      <a:cubicBezTo>
                        <a:pt x="103652" y="106580"/>
                        <a:pt x="138439" y="139065"/>
                        <a:pt x="171838" y="179160"/>
                      </a:cubicBezTo>
                      <a:cubicBezTo>
                        <a:pt x="134959" y="202841"/>
                        <a:pt x="88904" y="226295"/>
                        <a:pt x="31565" y="246856"/>
                      </a:cubicBezTo>
                      <a:cubicBezTo>
                        <a:pt x="6803" y="255734"/>
                        <a:pt x="-6070" y="283002"/>
                        <a:pt x="2808" y="307759"/>
                      </a:cubicBezTo>
                      <a:cubicBezTo>
                        <a:pt x="9780" y="327209"/>
                        <a:pt x="28100" y="339324"/>
                        <a:pt x="47638" y="339324"/>
                      </a:cubicBezTo>
                      <a:close/>
                    </a:path>
                  </a:pathLst>
                </a:custGeom>
                <a:solidFill>
                  <a:srgbClr val="FEF3E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28" name="文本框 127"/>
            <p:cNvSpPr txBox="1"/>
            <p:nvPr/>
          </p:nvSpPr>
          <p:spPr>
            <a:xfrm>
              <a:off x="4259291" y="2880847"/>
              <a:ext cx="3739408" cy="2806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rgbClr val="FEF3E1"/>
                  </a:solidFill>
                  <a:latin typeface="Jumble" panose="02000503000000020004" pitchFamily="2" charset="0"/>
                </a:rPr>
                <a:t>The Photo Retouching Culture in China</a:t>
              </a:r>
              <a:endParaRPr lang="zh-CN" altLang="en-US" sz="6600" dirty="0">
                <a:solidFill>
                  <a:srgbClr val="FEF3E1"/>
                </a:solidFill>
                <a:latin typeface="Jumble" panose="02000503000000020004" pitchFamily="2" charset="0"/>
              </a:endParaRPr>
            </a:p>
          </p:txBody>
        </p:sp>
        <p:sp>
          <p:nvSpPr>
            <p:cNvPr id="131" name="任意多边形: 形状 130"/>
            <p:cNvSpPr/>
            <p:nvPr/>
          </p:nvSpPr>
          <p:spPr>
            <a:xfrm>
              <a:off x="8083039" y="3426644"/>
              <a:ext cx="387147" cy="335477"/>
            </a:xfrm>
            <a:custGeom>
              <a:avLst/>
              <a:gdLst>
                <a:gd name="connsiteX0" fmla="*/ 951994 w 1916380"/>
                <a:gd name="connsiteY0" fmla="*/ 71 h 1872086"/>
                <a:gd name="connsiteX1" fmla="*/ 1117356 w 1916380"/>
                <a:gd name="connsiteY1" fmla="*/ 46874 h 1872086"/>
                <a:gd name="connsiteX2" fmla="*/ 1205288 w 1916380"/>
                <a:gd name="connsiteY2" fmla="*/ 134805 h 1872086"/>
                <a:gd name="connsiteX3" fmla="*/ 1381956 w 1916380"/>
                <a:gd name="connsiteY3" fmla="*/ 409058 h 1872086"/>
                <a:gd name="connsiteX4" fmla="*/ 1697380 w 1916380"/>
                <a:gd name="connsiteY4" fmla="*/ 492332 h 1872086"/>
                <a:gd name="connsiteX5" fmla="*/ 1906570 w 1916380"/>
                <a:gd name="connsiteY5" fmla="*/ 851598 h 1872086"/>
                <a:gd name="connsiteX6" fmla="*/ 1850116 w 1916380"/>
                <a:gd name="connsiteY6" fmla="*/ 962402 h 1872086"/>
                <a:gd name="connsiteX7" fmla="*/ 1643877 w 1916380"/>
                <a:gd name="connsiteY7" fmla="*/ 1215170 h 1872086"/>
                <a:gd name="connsiteX8" fmla="*/ 1665797 w 1916380"/>
                <a:gd name="connsiteY8" fmla="*/ 1605841 h 1872086"/>
                <a:gd name="connsiteX9" fmla="*/ 1428253 w 1916380"/>
                <a:gd name="connsiteY9" fmla="*/ 1871623 h 1872086"/>
                <a:gd name="connsiteX10" fmla="*/ 1322936 w 1916380"/>
                <a:gd name="connsiteY10" fmla="*/ 1854944 h 1872086"/>
                <a:gd name="connsiteX11" fmla="*/ 1064520 w 1916380"/>
                <a:gd name="connsiteY11" fmla="*/ 1754650 h 1872086"/>
                <a:gd name="connsiteX12" fmla="*/ 851800 w 1916380"/>
                <a:gd name="connsiteY12" fmla="*/ 1754650 h 1872086"/>
                <a:gd name="connsiteX13" fmla="*/ 593380 w 1916380"/>
                <a:gd name="connsiteY13" fmla="*/ 1854944 h 1872086"/>
                <a:gd name="connsiteX14" fmla="*/ 267203 w 1916380"/>
                <a:gd name="connsiteY14" fmla="*/ 1711158 h 1872086"/>
                <a:gd name="connsiteX15" fmla="*/ 250523 w 1916380"/>
                <a:gd name="connsiteY15" fmla="*/ 1605841 h 1872086"/>
                <a:gd name="connsiteX16" fmla="*/ 272439 w 1916380"/>
                <a:gd name="connsiteY16" fmla="*/ 1215170 h 1872086"/>
                <a:gd name="connsiteX17" fmla="*/ 66204 w 1916380"/>
                <a:gd name="connsiteY17" fmla="*/ 962402 h 1872086"/>
                <a:gd name="connsiteX18" fmla="*/ 108136 w 1916380"/>
                <a:gd name="connsiteY18" fmla="*/ 548787 h 1872086"/>
                <a:gd name="connsiteX19" fmla="*/ 218940 w 1916380"/>
                <a:gd name="connsiteY19" fmla="*/ 492332 h 1872086"/>
                <a:gd name="connsiteX20" fmla="*/ 534360 w 1916380"/>
                <a:gd name="connsiteY20" fmla="*/ 409058 h 1872086"/>
                <a:gd name="connsiteX21" fmla="*/ 711029 w 1916380"/>
                <a:gd name="connsiteY21" fmla="*/ 134805 h 1872086"/>
                <a:gd name="connsiteX22" fmla="*/ 951994 w 1916380"/>
                <a:gd name="connsiteY22" fmla="*/ 71 h 187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16380" h="1872086">
                  <a:moveTo>
                    <a:pt x="951994" y="71"/>
                  </a:moveTo>
                  <a:cubicBezTo>
                    <a:pt x="1008601" y="-1167"/>
                    <a:pt x="1066173" y="13903"/>
                    <a:pt x="1117356" y="46874"/>
                  </a:cubicBezTo>
                  <a:cubicBezTo>
                    <a:pt x="1152602" y="69578"/>
                    <a:pt x="1182583" y="99560"/>
                    <a:pt x="1205288" y="134805"/>
                  </a:cubicBezTo>
                  <a:lnTo>
                    <a:pt x="1381956" y="409058"/>
                  </a:lnTo>
                  <a:lnTo>
                    <a:pt x="1697380" y="492332"/>
                  </a:lnTo>
                  <a:cubicBezTo>
                    <a:pt x="1854354" y="533774"/>
                    <a:pt x="1948012" y="694623"/>
                    <a:pt x="1906570" y="851598"/>
                  </a:cubicBezTo>
                  <a:cubicBezTo>
                    <a:pt x="1895868" y="892134"/>
                    <a:pt x="1876620" y="929913"/>
                    <a:pt x="1850116" y="962402"/>
                  </a:cubicBezTo>
                  <a:lnTo>
                    <a:pt x="1643877" y="1215170"/>
                  </a:lnTo>
                  <a:lnTo>
                    <a:pt x="1665797" y="1605841"/>
                  </a:lnTo>
                  <a:cubicBezTo>
                    <a:pt x="1673595" y="1744832"/>
                    <a:pt x="1567242" y="1863825"/>
                    <a:pt x="1428253" y="1871623"/>
                  </a:cubicBezTo>
                  <a:cubicBezTo>
                    <a:pt x="1392360" y="1873636"/>
                    <a:pt x="1356450" y="1867951"/>
                    <a:pt x="1322936" y="1854944"/>
                  </a:cubicBezTo>
                  <a:lnTo>
                    <a:pt x="1064520" y="1754650"/>
                  </a:lnTo>
                  <a:cubicBezTo>
                    <a:pt x="996097" y="1728098"/>
                    <a:pt x="920219" y="1728098"/>
                    <a:pt x="851800" y="1754650"/>
                  </a:cubicBezTo>
                  <a:lnTo>
                    <a:pt x="593380" y="1854944"/>
                  </a:lnTo>
                  <a:cubicBezTo>
                    <a:pt x="463602" y="1905308"/>
                    <a:pt x="317570" y="1840935"/>
                    <a:pt x="267203" y="1711158"/>
                  </a:cubicBezTo>
                  <a:cubicBezTo>
                    <a:pt x="254196" y="1677644"/>
                    <a:pt x="248507" y="1641734"/>
                    <a:pt x="250523" y="1605841"/>
                  </a:cubicBezTo>
                  <a:lnTo>
                    <a:pt x="272439" y="1215170"/>
                  </a:lnTo>
                  <a:lnTo>
                    <a:pt x="66204" y="962402"/>
                  </a:lnTo>
                  <a:cubicBezTo>
                    <a:pt x="-36432" y="836605"/>
                    <a:pt x="-17661" y="651426"/>
                    <a:pt x="108136" y="548787"/>
                  </a:cubicBezTo>
                  <a:cubicBezTo>
                    <a:pt x="140621" y="522283"/>
                    <a:pt x="178400" y="503035"/>
                    <a:pt x="218940" y="492332"/>
                  </a:cubicBezTo>
                  <a:lnTo>
                    <a:pt x="534360" y="409058"/>
                  </a:lnTo>
                  <a:lnTo>
                    <a:pt x="711029" y="134805"/>
                  </a:lnTo>
                  <a:cubicBezTo>
                    <a:pt x="765979" y="49502"/>
                    <a:pt x="857648" y="2135"/>
                    <a:pt x="951994" y="71"/>
                  </a:cubicBezTo>
                  <a:close/>
                </a:path>
              </a:pathLst>
            </a:custGeom>
            <a:solidFill>
              <a:srgbClr val="FEF3E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EF3E1"/>
                </a:solidFill>
              </a:endParaRPr>
            </a:p>
          </p:txBody>
        </p:sp>
      </p:grpSp>
      <p:sp>
        <p:nvSpPr>
          <p:cNvPr id="2" name="任意多边形: 形状 1"/>
          <p:cNvSpPr/>
          <p:nvPr/>
        </p:nvSpPr>
        <p:spPr>
          <a:xfrm>
            <a:off x="3097488" y="3146276"/>
            <a:ext cx="496318" cy="496644"/>
          </a:xfrm>
          <a:custGeom>
            <a:avLst/>
            <a:gdLst>
              <a:gd name="connsiteX0" fmla="*/ 951994 w 1916380"/>
              <a:gd name="connsiteY0" fmla="*/ 71 h 1872086"/>
              <a:gd name="connsiteX1" fmla="*/ 1117356 w 1916380"/>
              <a:gd name="connsiteY1" fmla="*/ 46874 h 1872086"/>
              <a:gd name="connsiteX2" fmla="*/ 1205288 w 1916380"/>
              <a:gd name="connsiteY2" fmla="*/ 134805 h 1872086"/>
              <a:gd name="connsiteX3" fmla="*/ 1381956 w 1916380"/>
              <a:gd name="connsiteY3" fmla="*/ 409058 h 1872086"/>
              <a:gd name="connsiteX4" fmla="*/ 1697380 w 1916380"/>
              <a:gd name="connsiteY4" fmla="*/ 492332 h 1872086"/>
              <a:gd name="connsiteX5" fmla="*/ 1906570 w 1916380"/>
              <a:gd name="connsiteY5" fmla="*/ 851598 h 1872086"/>
              <a:gd name="connsiteX6" fmla="*/ 1850116 w 1916380"/>
              <a:gd name="connsiteY6" fmla="*/ 962402 h 1872086"/>
              <a:gd name="connsiteX7" fmla="*/ 1643877 w 1916380"/>
              <a:gd name="connsiteY7" fmla="*/ 1215170 h 1872086"/>
              <a:gd name="connsiteX8" fmla="*/ 1665797 w 1916380"/>
              <a:gd name="connsiteY8" fmla="*/ 1605841 h 1872086"/>
              <a:gd name="connsiteX9" fmla="*/ 1428253 w 1916380"/>
              <a:gd name="connsiteY9" fmla="*/ 1871623 h 1872086"/>
              <a:gd name="connsiteX10" fmla="*/ 1322936 w 1916380"/>
              <a:gd name="connsiteY10" fmla="*/ 1854944 h 1872086"/>
              <a:gd name="connsiteX11" fmla="*/ 1064520 w 1916380"/>
              <a:gd name="connsiteY11" fmla="*/ 1754650 h 1872086"/>
              <a:gd name="connsiteX12" fmla="*/ 851800 w 1916380"/>
              <a:gd name="connsiteY12" fmla="*/ 1754650 h 1872086"/>
              <a:gd name="connsiteX13" fmla="*/ 593380 w 1916380"/>
              <a:gd name="connsiteY13" fmla="*/ 1854944 h 1872086"/>
              <a:gd name="connsiteX14" fmla="*/ 267203 w 1916380"/>
              <a:gd name="connsiteY14" fmla="*/ 1711158 h 1872086"/>
              <a:gd name="connsiteX15" fmla="*/ 250523 w 1916380"/>
              <a:gd name="connsiteY15" fmla="*/ 1605841 h 1872086"/>
              <a:gd name="connsiteX16" fmla="*/ 272439 w 1916380"/>
              <a:gd name="connsiteY16" fmla="*/ 1215170 h 1872086"/>
              <a:gd name="connsiteX17" fmla="*/ 66204 w 1916380"/>
              <a:gd name="connsiteY17" fmla="*/ 962402 h 1872086"/>
              <a:gd name="connsiteX18" fmla="*/ 108136 w 1916380"/>
              <a:gd name="connsiteY18" fmla="*/ 548787 h 1872086"/>
              <a:gd name="connsiteX19" fmla="*/ 218940 w 1916380"/>
              <a:gd name="connsiteY19" fmla="*/ 492332 h 1872086"/>
              <a:gd name="connsiteX20" fmla="*/ 534360 w 1916380"/>
              <a:gd name="connsiteY20" fmla="*/ 409058 h 1872086"/>
              <a:gd name="connsiteX21" fmla="*/ 711029 w 1916380"/>
              <a:gd name="connsiteY21" fmla="*/ 134805 h 1872086"/>
              <a:gd name="connsiteX22" fmla="*/ 951994 w 1916380"/>
              <a:gd name="connsiteY22" fmla="*/ 71 h 187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16380" h="1872086">
                <a:moveTo>
                  <a:pt x="951994" y="71"/>
                </a:moveTo>
                <a:cubicBezTo>
                  <a:pt x="1008601" y="-1167"/>
                  <a:pt x="1066173" y="13903"/>
                  <a:pt x="1117356" y="46874"/>
                </a:cubicBezTo>
                <a:cubicBezTo>
                  <a:pt x="1152602" y="69578"/>
                  <a:pt x="1182583" y="99560"/>
                  <a:pt x="1205288" y="134805"/>
                </a:cubicBezTo>
                <a:lnTo>
                  <a:pt x="1381956" y="409058"/>
                </a:lnTo>
                <a:lnTo>
                  <a:pt x="1697380" y="492332"/>
                </a:lnTo>
                <a:cubicBezTo>
                  <a:pt x="1854354" y="533774"/>
                  <a:pt x="1948012" y="694623"/>
                  <a:pt x="1906570" y="851598"/>
                </a:cubicBezTo>
                <a:cubicBezTo>
                  <a:pt x="1895868" y="892134"/>
                  <a:pt x="1876620" y="929913"/>
                  <a:pt x="1850116" y="962402"/>
                </a:cubicBezTo>
                <a:lnTo>
                  <a:pt x="1643877" y="1215170"/>
                </a:lnTo>
                <a:lnTo>
                  <a:pt x="1665797" y="1605841"/>
                </a:lnTo>
                <a:cubicBezTo>
                  <a:pt x="1673595" y="1744832"/>
                  <a:pt x="1567242" y="1863825"/>
                  <a:pt x="1428253" y="1871623"/>
                </a:cubicBezTo>
                <a:cubicBezTo>
                  <a:pt x="1392360" y="1873636"/>
                  <a:pt x="1356450" y="1867951"/>
                  <a:pt x="1322936" y="1854944"/>
                </a:cubicBezTo>
                <a:lnTo>
                  <a:pt x="1064520" y="1754650"/>
                </a:lnTo>
                <a:cubicBezTo>
                  <a:pt x="996097" y="1728098"/>
                  <a:pt x="920219" y="1728098"/>
                  <a:pt x="851800" y="1754650"/>
                </a:cubicBezTo>
                <a:lnTo>
                  <a:pt x="593380" y="1854944"/>
                </a:lnTo>
                <a:cubicBezTo>
                  <a:pt x="463602" y="1905308"/>
                  <a:pt x="317570" y="1840935"/>
                  <a:pt x="267203" y="1711158"/>
                </a:cubicBezTo>
                <a:cubicBezTo>
                  <a:pt x="254196" y="1677644"/>
                  <a:pt x="248507" y="1641734"/>
                  <a:pt x="250523" y="1605841"/>
                </a:cubicBezTo>
                <a:lnTo>
                  <a:pt x="272439" y="1215170"/>
                </a:lnTo>
                <a:lnTo>
                  <a:pt x="66204" y="962402"/>
                </a:lnTo>
                <a:cubicBezTo>
                  <a:pt x="-36432" y="836605"/>
                  <a:pt x="-17661" y="651426"/>
                  <a:pt x="108136" y="548787"/>
                </a:cubicBezTo>
                <a:cubicBezTo>
                  <a:pt x="140621" y="522283"/>
                  <a:pt x="178400" y="503035"/>
                  <a:pt x="218940" y="492332"/>
                </a:cubicBezTo>
                <a:lnTo>
                  <a:pt x="534360" y="409058"/>
                </a:lnTo>
                <a:lnTo>
                  <a:pt x="711029" y="134805"/>
                </a:lnTo>
                <a:cubicBezTo>
                  <a:pt x="765979" y="49502"/>
                  <a:pt x="857648" y="2135"/>
                  <a:pt x="951994" y="71"/>
                </a:cubicBezTo>
                <a:close/>
              </a:path>
            </a:pathLst>
          </a:custGeom>
          <a:solidFill>
            <a:srgbClr val="FEF3E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EF3E1"/>
              </a:solidFill>
            </a:endParaRPr>
          </a:p>
        </p:txBody>
      </p:sp>
      <p:sp>
        <p:nvSpPr>
          <p:cNvPr id="3" name="任意多边形: 形状 2"/>
          <p:cNvSpPr/>
          <p:nvPr/>
        </p:nvSpPr>
        <p:spPr>
          <a:xfrm>
            <a:off x="1983981" y="428638"/>
            <a:ext cx="1633131" cy="1014165"/>
          </a:xfrm>
          <a:custGeom>
            <a:avLst/>
            <a:gdLst>
              <a:gd name="connsiteX0" fmla="*/ 4577801 w 4800605"/>
              <a:gd name="connsiteY0" fmla="*/ 1874457 h 2981151"/>
              <a:gd name="connsiteX1" fmla="*/ 3904921 w 4800605"/>
              <a:gd name="connsiteY1" fmla="*/ 1697649 h 2981151"/>
              <a:gd name="connsiteX2" fmla="*/ 3946091 w 4800605"/>
              <a:gd name="connsiteY2" fmla="*/ 1269452 h 2981151"/>
              <a:gd name="connsiteX3" fmla="*/ 3748931 w 4800605"/>
              <a:gd name="connsiteY3" fmla="*/ 384594 h 2981151"/>
              <a:gd name="connsiteX4" fmla="*/ 3220860 w 4800605"/>
              <a:gd name="connsiteY4" fmla="*/ 26793 h 2981151"/>
              <a:gd name="connsiteX5" fmla="*/ 2520001 w 4800605"/>
              <a:gd name="connsiteY5" fmla="*/ 150106 h 2981151"/>
              <a:gd name="connsiteX6" fmla="*/ 2198941 w 4800605"/>
              <a:gd name="connsiteY6" fmla="*/ 790337 h 2981151"/>
              <a:gd name="connsiteX7" fmla="*/ 2070633 w 4800605"/>
              <a:gd name="connsiteY7" fmla="*/ 678492 h 2981151"/>
              <a:gd name="connsiteX8" fmla="*/ 1431221 w 4800605"/>
              <a:gd name="connsiteY8" fmla="*/ 601009 h 2981151"/>
              <a:gd name="connsiteX9" fmla="*/ 1063346 w 4800605"/>
              <a:gd name="connsiteY9" fmla="*/ 925594 h 2981151"/>
              <a:gd name="connsiteX10" fmla="*/ 984569 w 4800605"/>
              <a:gd name="connsiteY10" fmla="*/ 1346368 h 2981151"/>
              <a:gd name="connsiteX11" fmla="*/ 1005191 w 4800605"/>
              <a:gd name="connsiteY11" fmla="*/ 1518860 h 2981151"/>
              <a:gd name="connsiteX12" fmla="*/ 223471 w 4800605"/>
              <a:gd name="connsiteY12" fmla="*/ 1570112 h 2981151"/>
              <a:gd name="connsiteX13" fmla="*/ 3206 w 4800605"/>
              <a:gd name="connsiteY13" fmla="*/ 1941429 h 2981151"/>
              <a:gd name="connsiteX14" fmla="*/ 100800 w 4800605"/>
              <a:gd name="connsiteY14" fmla="*/ 2252768 h 2981151"/>
              <a:gd name="connsiteX15" fmla="*/ 1197449 w 4800605"/>
              <a:gd name="connsiteY15" fmla="*/ 2711289 h 2981151"/>
              <a:gd name="connsiteX16" fmla="*/ 2372252 w 4800605"/>
              <a:gd name="connsiteY16" fmla="*/ 2846779 h 2981151"/>
              <a:gd name="connsiteX17" fmla="*/ 2808253 w 4800605"/>
              <a:gd name="connsiteY17" fmla="*/ 2894190 h 2981151"/>
              <a:gd name="connsiteX18" fmla="*/ 3826479 w 4800605"/>
              <a:gd name="connsiteY18" fmla="*/ 2981152 h 2981151"/>
              <a:gd name="connsiteX19" fmla="*/ 4648866 w 4800605"/>
              <a:gd name="connsiteY19" fmla="*/ 2778206 h 2981151"/>
              <a:gd name="connsiteX20" fmla="*/ 4800606 w 4800605"/>
              <a:gd name="connsiteY20" fmla="*/ 2427511 h 2981151"/>
              <a:gd name="connsiteX21" fmla="*/ 4577801 w 4800605"/>
              <a:gd name="connsiteY21" fmla="*/ 1874457 h 2981151"/>
              <a:gd name="connsiteX22" fmla="*/ 2496226 w 4800605"/>
              <a:gd name="connsiteY22" fmla="*/ 2277232 h 2981151"/>
              <a:gd name="connsiteX23" fmla="*/ 2519052 w 4800605"/>
              <a:gd name="connsiteY23" fmla="*/ 2340596 h 2981151"/>
              <a:gd name="connsiteX24" fmla="*/ 2475929 w 4800605"/>
              <a:gd name="connsiteY24" fmla="*/ 2367961 h 2981151"/>
              <a:gd name="connsiteX25" fmla="*/ 2455689 w 4800605"/>
              <a:gd name="connsiteY25" fmla="*/ 2363422 h 2981151"/>
              <a:gd name="connsiteX26" fmla="*/ 2253152 w 4800605"/>
              <a:gd name="connsiteY26" fmla="*/ 2366873 h 2981151"/>
              <a:gd name="connsiteX27" fmla="*/ 2196542 w 4800605"/>
              <a:gd name="connsiteY27" fmla="*/ 2330392 h 2981151"/>
              <a:gd name="connsiteX28" fmla="*/ 2232977 w 4800605"/>
              <a:gd name="connsiteY28" fmla="*/ 2273781 h 2981151"/>
              <a:gd name="connsiteX29" fmla="*/ 2496226 w 4800605"/>
              <a:gd name="connsiteY29" fmla="*/ 2277232 h 2981151"/>
              <a:gd name="connsiteX30" fmla="*/ 2067461 w 4800605"/>
              <a:gd name="connsiteY30" fmla="*/ 1025522 h 2981151"/>
              <a:gd name="connsiteX31" fmla="*/ 2022906 w 4800605"/>
              <a:gd name="connsiteY31" fmla="*/ 1076022 h 2981151"/>
              <a:gd name="connsiteX32" fmla="*/ 1518713 w 4800605"/>
              <a:gd name="connsiteY32" fmla="*/ 1164779 h 2981151"/>
              <a:gd name="connsiteX33" fmla="*/ 1505579 w 4800605"/>
              <a:gd name="connsiteY33" fmla="*/ 1166630 h 2981151"/>
              <a:gd name="connsiteX34" fmla="*/ 1459824 w 4800605"/>
              <a:gd name="connsiteY34" fmla="*/ 1132102 h 2981151"/>
              <a:gd name="connsiteX35" fmla="*/ 1492501 w 4800605"/>
              <a:gd name="connsiteY35" fmla="*/ 1073213 h 2981151"/>
              <a:gd name="connsiteX36" fmla="*/ 2016980 w 4800605"/>
              <a:gd name="connsiteY36" fmla="*/ 980958 h 2981151"/>
              <a:gd name="connsiteX37" fmla="*/ 2067461 w 4800605"/>
              <a:gd name="connsiteY37" fmla="*/ 1025522 h 2981151"/>
              <a:gd name="connsiteX38" fmla="*/ 1379782 w 4800605"/>
              <a:gd name="connsiteY38" fmla="*/ 2367478 h 2981151"/>
              <a:gd name="connsiteX39" fmla="*/ 1388405 w 4800605"/>
              <a:gd name="connsiteY39" fmla="*/ 1946685 h 2981151"/>
              <a:gd name="connsiteX40" fmla="*/ 1320037 w 4800605"/>
              <a:gd name="connsiteY40" fmla="*/ 1805010 h 2981151"/>
              <a:gd name="connsiteX41" fmla="*/ 1430765 w 4800605"/>
              <a:gd name="connsiteY41" fmla="*/ 1436930 h 2981151"/>
              <a:gd name="connsiteX42" fmla="*/ 1401241 w 4800605"/>
              <a:gd name="connsiteY42" fmla="*/ 1439972 h 2981151"/>
              <a:gd name="connsiteX43" fmla="*/ 1396274 w 4800605"/>
              <a:gd name="connsiteY43" fmla="*/ 1440223 h 2981151"/>
              <a:gd name="connsiteX44" fmla="*/ 1348956 w 4800605"/>
              <a:gd name="connsiteY44" fmla="*/ 1397509 h 2981151"/>
              <a:gd name="connsiteX45" fmla="*/ 1391419 w 4800605"/>
              <a:gd name="connsiteY45" fmla="*/ 1345224 h 2981151"/>
              <a:gd name="connsiteX46" fmla="*/ 2145828 w 4800605"/>
              <a:gd name="connsiteY46" fmla="*/ 1288344 h 2981151"/>
              <a:gd name="connsiteX47" fmla="*/ 2188189 w 4800605"/>
              <a:gd name="connsiteY47" fmla="*/ 1340712 h 2981151"/>
              <a:gd name="connsiteX48" fmla="*/ 2135820 w 4800605"/>
              <a:gd name="connsiteY48" fmla="*/ 1383073 h 2981151"/>
              <a:gd name="connsiteX49" fmla="*/ 2048355 w 4800605"/>
              <a:gd name="connsiteY49" fmla="*/ 1384082 h 2981151"/>
              <a:gd name="connsiteX50" fmla="*/ 1891518 w 4800605"/>
              <a:gd name="connsiteY50" fmla="*/ 1738093 h 2981151"/>
              <a:gd name="connsiteX51" fmla="*/ 1950622 w 4800605"/>
              <a:gd name="connsiteY51" fmla="*/ 1858858 h 2981151"/>
              <a:gd name="connsiteX52" fmla="*/ 1944343 w 4800605"/>
              <a:gd name="connsiteY52" fmla="*/ 2372956 h 2981151"/>
              <a:gd name="connsiteX53" fmla="*/ 1955524 w 4800605"/>
              <a:gd name="connsiteY53" fmla="*/ 2653191 h 2981151"/>
              <a:gd name="connsiteX54" fmla="*/ 1992331 w 4800605"/>
              <a:gd name="connsiteY54" fmla="*/ 2723844 h 2981151"/>
              <a:gd name="connsiteX55" fmla="*/ 1345056 w 4800605"/>
              <a:gd name="connsiteY55" fmla="*/ 2641138 h 2981151"/>
              <a:gd name="connsiteX56" fmla="*/ 1379782 w 4800605"/>
              <a:gd name="connsiteY56" fmla="*/ 2367478 h 2981151"/>
              <a:gd name="connsiteX57" fmla="*/ 2711580 w 4800605"/>
              <a:gd name="connsiteY57" fmla="*/ 1008668 h 2981151"/>
              <a:gd name="connsiteX58" fmla="*/ 2768042 w 4800605"/>
              <a:gd name="connsiteY58" fmla="*/ 971963 h 2981151"/>
              <a:gd name="connsiteX59" fmla="*/ 3273406 w 4800605"/>
              <a:gd name="connsiteY59" fmla="*/ 1139841 h 2981151"/>
              <a:gd name="connsiteX60" fmla="*/ 3297144 w 4800605"/>
              <a:gd name="connsiteY60" fmla="*/ 1202870 h 2981151"/>
              <a:gd name="connsiteX61" fmla="*/ 3253733 w 4800605"/>
              <a:gd name="connsiteY61" fmla="*/ 1230859 h 2981151"/>
              <a:gd name="connsiteX62" fmla="*/ 3234115 w 4800605"/>
              <a:gd name="connsiteY62" fmla="*/ 1226608 h 2981151"/>
              <a:gd name="connsiteX63" fmla="*/ 2748275 w 4800605"/>
              <a:gd name="connsiteY63" fmla="*/ 1065148 h 2981151"/>
              <a:gd name="connsiteX64" fmla="*/ 2711580 w 4800605"/>
              <a:gd name="connsiteY64" fmla="*/ 1008668 h 2981151"/>
              <a:gd name="connsiteX65" fmla="*/ 2754987 w 4800605"/>
              <a:gd name="connsiteY65" fmla="*/ 2791398 h 2981151"/>
              <a:gd name="connsiteX66" fmla="*/ 2806969 w 4800605"/>
              <a:gd name="connsiteY66" fmla="*/ 2682259 h 2981151"/>
              <a:gd name="connsiteX67" fmla="*/ 2818150 w 4800605"/>
              <a:gd name="connsiteY67" fmla="*/ 2402024 h 2981151"/>
              <a:gd name="connsiteX68" fmla="*/ 2811871 w 4800605"/>
              <a:gd name="connsiteY68" fmla="*/ 1887926 h 2981151"/>
              <a:gd name="connsiteX69" fmla="*/ 2870975 w 4800605"/>
              <a:gd name="connsiteY69" fmla="*/ 1767161 h 2981151"/>
              <a:gd name="connsiteX70" fmla="*/ 2716159 w 4800605"/>
              <a:gd name="connsiteY70" fmla="*/ 1415189 h 2981151"/>
              <a:gd name="connsiteX71" fmla="*/ 2606200 w 4800605"/>
              <a:gd name="connsiteY71" fmla="*/ 1408792 h 2981151"/>
              <a:gd name="connsiteX72" fmla="*/ 2561422 w 4800605"/>
              <a:gd name="connsiteY72" fmla="*/ 1358488 h 2981151"/>
              <a:gd name="connsiteX73" fmla="*/ 2611726 w 4800605"/>
              <a:gd name="connsiteY73" fmla="*/ 1313709 h 2981151"/>
              <a:gd name="connsiteX74" fmla="*/ 3390106 w 4800605"/>
              <a:gd name="connsiteY74" fmla="*/ 1359837 h 2981151"/>
              <a:gd name="connsiteX75" fmla="*/ 3434215 w 4800605"/>
              <a:gd name="connsiteY75" fmla="*/ 1410736 h 2981151"/>
              <a:gd name="connsiteX76" fmla="*/ 3386757 w 4800605"/>
              <a:gd name="connsiteY76" fmla="*/ 1454966 h 2981151"/>
              <a:gd name="connsiteX77" fmla="*/ 3383316 w 4800605"/>
              <a:gd name="connsiteY77" fmla="*/ 1454845 h 2981151"/>
              <a:gd name="connsiteX78" fmla="*/ 3319864 w 4800605"/>
              <a:gd name="connsiteY78" fmla="*/ 1450817 h 2981151"/>
              <a:gd name="connsiteX79" fmla="*/ 3371102 w 4800605"/>
              <a:gd name="connsiteY79" fmla="*/ 1521957 h 2981151"/>
              <a:gd name="connsiteX80" fmla="*/ 3442456 w 4800605"/>
              <a:gd name="connsiteY80" fmla="*/ 1834087 h 2981151"/>
              <a:gd name="connsiteX81" fmla="*/ 3374088 w 4800605"/>
              <a:gd name="connsiteY81" fmla="*/ 1975753 h 2981151"/>
              <a:gd name="connsiteX82" fmla="*/ 3382711 w 4800605"/>
              <a:gd name="connsiteY82" fmla="*/ 2396546 h 2981151"/>
              <a:gd name="connsiteX83" fmla="*/ 3370395 w 4800605"/>
              <a:gd name="connsiteY83" fmla="*/ 2768002 h 2981151"/>
              <a:gd name="connsiteX84" fmla="*/ 3326642 w 4800605"/>
              <a:gd name="connsiteY84" fmla="*/ 2858278 h 2981151"/>
              <a:gd name="connsiteX85" fmla="*/ 2820299 w 4800605"/>
              <a:gd name="connsiteY85" fmla="*/ 2799703 h 2981151"/>
              <a:gd name="connsiteX86" fmla="*/ 2754987 w 4800605"/>
              <a:gd name="connsiteY86" fmla="*/ 2791398 h 298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800605" h="2981151">
                <a:moveTo>
                  <a:pt x="4577801" y="1874457"/>
                </a:moveTo>
                <a:cubicBezTo>
                  <a:pt x="4358084" y="1687129"/>
                  <a:pt x="4041527" y="1687277"/>
                  <a:pt x="3904921" y="1697649"/>
                </a:cubicBezTo>
                <a:cubicBezTo>
                  <a:pt x="3919404" y="1614063"/>
                  <a:pt x="3941942" y="1456910"/>
                  <a:pt x="3946091" y="1269452"/>
                </a:cubicBezTo>
                <a:cubicBezTo>
                  <a:pt x="3954323" y="897493"/>
                  <a:pt x="3887982" y="599781"/>
                  <a:pt x="3748931" y="384594"/>
                </a:cubicBezTo>
                <a:cubicBezTo>
                  <a:pt x="3626380" y="194950"/>
                  <a:pt x="3448716" y="74566"/>
                  <a:pt x="3220860" y="26793"/>
                </a:cubicBezTo>
                <a:cubicBezTo>
                  <a:pt x="2933445" y="-33455"/>
                  <a:pt x="2697655" y="8012"/>
                  <a:pt x="2520001" y="150106"/>
                </a:cubicBezTo>
                <a:cubicBezTo>
                  <a:pt x="2295159" y="329937"/>
                  <a:pt x="2222438" y="623454"/>
                  <a:pt x="2198941" y="790337"/>
                </a:cubicBezTo>
                <a:cubicBezTo>
                  <a:pt x="2166608" y="754953"/>
                  <a:pt x="2123988" y="715058"/>
                  <a:pt x="2070633" y="678492"/>
                </a:cubicBezTo>
                <a:cubicBezTo>
                  <a:pt x="1943571" y="591400"/>
                  <a:pt x="1729500" y="507238"/>
                  <a:pt x="1431221" y="601009"/>
                </a:cubicBezTo>
                <a:cubicBezTo>
                  <a:pt x="1262915" y="653899"/>
                  <a:pt x="1139146" y="763110"/>
                  <a:pt x="1063346" y="925594"/>
                </a:cubicBezTo>
                <a:cubicBezTo>
                  <a:pt x="992410" y="1077659"/>
                  <a:pt x="981360" y="1238347"/>
                  <a:pt x="984569" y="1346368"/>
                </a:cubicBezTo>
                <a:cubicBezTo>
                  <a:pt x="986420" y="1408429"/>
                  <a:pt x="993703" y="1469179"/>
                  <a:pt x="1005191" y="1518860"/>
                </a:cubicBezTo>
                <a:cubicBezTo>
                  <a:pt x="830523" y="1477058"/>
                  <a:pt x="464573" y="1417015"/>
                  <a:pt x="223471" y="1570112"/>
                </a:cubicBezTo>
                <a:cubicBezTo>
                  <a:pt x="98409" y="1649512"/>
                  <a:pt x="24302" y="1774444"/>
                  <a:pt x="3206" y="1941429"/>
                </a:cubicBezTo>
                <a:cubicBezTo>
                  <a:pt x="-10961" y="2053599"/>
                  <a:pt x="21874" y="2158346"/>
                  <a:pt x="100800" y="2252768"/>
                </a:cubicBezTo>
                <a:cubicBezTo>
                  <a:pt x="264976" y="2449166"/>
                  <a:pt x="633939" y="2603435"/>
                  <a:pt x="1197449" y="2711289"/>
                </a:cubicBezTo>
                <a:cubicBezTo>
                  <a:pt x="1659253" y="2799684"/>
                  <a:pt x="2131718" y="2834119"/>
                  <a:pt x="2372252" y="2846779"/>
                </a:cubicBezTo>
                <a:cubicBezTo>
                  <a:pt x="2481147" y="2852509"/>
                  <a:pt x="2632738" y="2871828"/>
                  <a:pt x="2808253" y="2894190"/>
                </a:cubicBezTo>
                <a:cubicBezTo>
                  <a:pt x="3120811" y="2934020"/>
                  <a:pt x="3490639" y="2981152"/>
                  <a:pt x="3826479" y="2981152"/>
                </a:cubicBezTo>
                <a:cubicBezTo>
                  <a:pt x="4167603" y="2981152"/>
                  <a:pt x="4473649" y="2932513"/>
                  <a:pt x="4648866" y="2778206"/>
                </a:cubicBezTo>
                <a:cubicBezTo>
                  <a:pt x="4749558" y="2689542"/>
                  <a:pt x="4800606" y="2571549"/>
                  <a:pt x="4800606" y="2427511"/>
                </a:cubicBezTo>
                <a:cubicBezTo>
                  <a:pt x="4800606" y="2186577"/>
                  <a:pt x="4725643" y="2000505"/>
                  <a:pt x="4577801" y="1874457"/>
                </a:cubicBezTo>
                <a:close/>
                <a:moveTo>
                  <a:pt x="2496226" y="2277232"/>
                </a:moveTo>
                <a:cubicBezTo>
                  <a:pt x="2520029" y="2288422"/>
                  <a:pt x="2530251" y="2316792"/>
                  <a:pt x="2519052" y="2340596"/>
                </a:cubicBezTo>
                <a:cubicBezTo>
                  <a:pt x="2510941" y="2357841"/>
                  <a:pt x="2493807" y="2367961"/>
                  <a:pt x="2475929" y="2367961"/>
                </a:cubicBezTo>
                <a:cubicBezTo>
                  <a:pt x="2469139" y="2367961"/>
                  <a:pt x="2462246" y="2366501"/>
                  <a:pt x="2455689" y="2363422"/>
                </a:cubicBezTo>
                <a:cubicBezTo>
                  <a:pt x="2412938" y="2343340"/>
                  <a:pt x="2308767" y="2354874"/>
                  <a:pt x="2253152" y="2366873"/>
                </a:cubicBezTo>
                <a:cubicBezTo>
                  <a:pt x="2227470" y="2372491"/>
                  <a:pt x="2202104" y="2356092"/>
                  <a:pt x="2196542" y="2330392"/>
                </a:cubicBezTo>
                <a:cubicBezTo>
                  <a:pt x="2190979" y="2304700"/>
                  <a:pt x="2207285" y="2279362"/>
                  <a:pt x="2232977" y="2273781"/>
                </a:cubicBezTo>
                <a:cubicBezTo>
                  <a:pt x="2250910" y="2269902"/>
                  <a:pt x="2410575" y="2236965"/>
                  <a:pt x="2496226" y="2277232"/>
                </a:cubicBezTo>
                <a:close/>
                <a:moveTo>
                  <a:pt x="2067461" y="1025522"/>
                </a:moveTo>
                <a:cubicBezTo>
                  <a:pt x="2069107" y="1051763"/>
                  <a:pt x="2049155" y="1074375"/>
                  <a:pt x="2022906" y="1076022"/>
                </a:cubicBezTo>
                <a:cubicBezTo>
                  <a:pt x="2020422" y="1076180"/>
                  <a:pt x="1771507" y="1092449"/>
                  <a:pt x="1518713" y="1164779"/>
                </a:cubicBezTo>
                <a:cubicBezTo>
                  <a:pt x="1514332" y="1166035"/>
                  <a:pt x="1509923" y="1166630"/>
                  <a:pt x="1505579" y="1166630"/>
                </a:cubicBezTo>
                <a:cubicBezTo>
                  <a:pt x="1484864" y="1166630"/>
                  <a:pt x="1465805" y="1153012"/>
                  <a:pt x="1459824" y="1132102"/>
                </a:cubicBezTo>
                <a:cubicBezTo>
                  <a:pt x="1452587" y="1106810"/>
                  <a:pt x="1467219" y="1080440"/>
                  <a:pt x="1492501" y="1073213"/>
                </a:cubicBezTo>
                <a:cubicBezTo>
                  <a:pt x="1755620" y="997924"/>
                  <a:pt x="2006432" y="981618"/>
                  <a:pt x="2016980" y="980958"/>
                </a:cubicBezTo>
                <a:cubicBezTo>
                  <a:pt x="2043230" y="979255"/>
                  <a:pt x="2065824" y="999273"/>
                  <a:pt x="2067461" y="1025522"/>
                </a:cubicBezTo>
                <a:close/>
                <a:moveTo>
                  <a:pt x="1379782" y="2367478"/>
                </a:moveTo>
                <a:cubicBezTo>
                  <a:pt x="1501775" y="2137055"/>
                  <a:pt x="1451740" y="2053041"/>
                  <a:pt x="1388405" y="1946685"/>
                </a:cubicBezTo>
                <a:cubicBezTo>
                  <a:pt x="1363085" y="1904166"/>
                  <a:pt x="1336910" y="1860206"/>
                  <a:pt x="1320037" y="1805010"/>
                </a:cubicBezTo>
                <a:cubicBezTo>
                  <a:pt x="1279058" y="1670883"/>
                  <a:pt x="1362564" y="1526343"/>
                  <a:pt x="1430765" y="1436930"/>
                </a:cubicBezTo>
                <a:cubicBezTo>
                  <a:pt x="1420752" y="1437955"/>
                  <a:pt x="1410862" y="1438972"/>
                  <a:pt x="1401241" y="1439972"/>
                </a:cubicBezTo>
                <a:cubicBezTo>
                  <a:pt x="1399576" y="1440139"/>
                  <a:pt x="1397911" y="1440223"/>
                  <a:pt x="1396274" y="1440223"/>
                </a:cubicBezTo>
                <a:cubicBezTo>
                  <a:pt x="1372173" y="1440223"/>
                  <a:pt x="1351505" y="1422001"/>
                  <a:pt x="1348956" y="1397509"/>
                </a:cubicBezTo>
                <a:cubicBezTo>
                  <a:pt x="1346240" y="1371352"/>
                  <a:pt x="1365253" y="1347940"/>
                  <a:pt x="1391419" y="1345224"/>
                </a:cubicBezTo>
                <a:cubicBezTo>
                  <a:pt x="1458168" y="1338294"/>
                  <a:pt x="2046579" y="1277926"/>
                  <a:pt x="2145828" y="1288344"/>
                </a:cubicBezTo>
                <a:cubicBezTo>
                  <a:pt x="2171985" y="1291115"/>
                  <a:pt x="2190951" y="1314556"/>
                  <a:pt x="2188189" y="1340712"/>
                </a:cubicBezTo>
                <a:cubicBezTo>
                  <a:pt x="2185426" y="1366869"/>
                  <a:pt x="2162032" y="1385752"/>
                  <a:pt x="2135820" y="1383073"/>
                </a:cubicBezTo>
                <a:cubicBezTo>
                  <a:pt x="2121090" y="1381487"/>
                  <a:pt x="2090234" y="1382015"/>
                  <a:pt x="2048355" y="1384082"/>
                </a:cubicBezTo>
                <a:cubicBezTo>
                  <a:pt x="1987612" y="1444908"/>
                  <a:pt x="1853481" y="1613631"/>
                  <a:pt x="1891518" y="1738093"/>
                </a:cubicBezTo>
                <a:cubicBezTo>
                  <a:pt x="1905015" y="1782276"/>
                  <a:pt x="1927163" y="1819474"/>
                  <a:pt x="1950622" y="1858858"/>
                </a:cubicBezTo>
                <a:cubicBezTo>
                  <a:pt x="2016599" y="1969642"/>
                  <a:pt x="2091376" y="2095215"/>
                  <a:pt x="1944343" y="2372956"/>
                </a:cubicBezTo>
                <a:cubicBezTo>
                  <a:pt x="1873398" y="2506967"/>
                  <a:pt x="1907843" y="2568303"/>
                  <a:pt x="1955524" y="2653191"/>
                </a:cubicBezTo>
                <a:cubicBezTo>
                  <a:pt x="1968118" y="2675610"/>
                  <a:pt x="1981001" y="2698639"/>
                  <a:pt x="1992331" y="2723844"/>
                </a:cubicBezTo>
                <a:cubicBezTo>
                  <a:pt x="1799691" y="2706243"/>
                  <a:pt x="1573828" y="2680012"/>
                  <a:pt x="1345056" y="2641138"/>
                </a:cubicBezTo>
                <a:cubicBezTo>
                  <a:pt x="1319753" y="2568647"/>
                  <a:pt x="1317590" y="2484950"/>
                  <a:pt x="1379782" y="2367478"/>
                </a:cubicBezTo>
                <a:close/>
                <a:moveTo>
                  <a:pt x="2711580" y="1008668"/>
                </a:moveTo>
                <a:cubicBezTo>
                  <a:pt x="2717040" y="982948"/>
                  <a:pt x="2742341" y="966493"/>
                  <a:pt x="2768042" y="971963"/>
                </a:cubicBezTo>
                <a:cubicBezTo>
                  <a:pt x="2778376" y="974158"/>
                  <a:pt x="3024110" y="1026927"/>
                  <a:pt x="3273406" y="1139841"/>
                </a:cubicBezTo>
                <a:cubicBezTo>
                  <a:pt x="3297367" y="1150696"/>
                  <a:pt x="3307999" y="1178918"/>
                  <a:pt x="3297144" y="1202870"/>
                </a:cubicBezTo>
                <a:cubicBezTo>
                  <a:pt x="3289182" y="1220459"/>
                  <a:pt x="3271862" y="1230859"/>
                  <a:pt x="3253733" y="1230859"/>
                </a:cubicBezTo>
                <a:cubicBezTo>
                  <a:pt x="3247166" y="1230859"/>
                  <a:pt x="3240487" y="1229491"/>
                  <a:pt x="3234115" y="1226608"/>
                </a:cubicBezTo>
                <a:cubicBezTo>
                  <a:pt x="2994577" y="1118121"/>
                  <a:pt x="2750712" y="1065659"/>
                  <a:pt x="2748275" y="1065148"/>
                </a:cubicBezTo>
                <a:cubicBezTo>
                  <a:pt x="2722556" y="1059678"/>
                  <a:pt x="2706120" y="1034396"/>
                  <a:pt x="2711580" y="1008668"/>
                </a:cubicBezTo>
                <a:close/>
                <a:moveTo>
                  <a:pt x="2754987" y="2791398"/>
                </a:moveTo>
                <a:cubicBezTo>
                  <a:pt x="2768914" y="2750029"/>
                  <a:pt x="2788847" y="2714529"/>
                  <a:pt x="2806969" y="2682259"/>
                </a:cubicBezTo>
                <a:cubicBezTo>
                  <a:pt x="2854650" y="2597371"/>
                  <a:pt x="2889104" y="2536044"/>
                  <a:pt x="2818150" y="2402024"/>
                </a:cubicBezTo>
                <a:cubicBezTo>
                  <a:pt x="2671117" y="2124283"/>
                  <a:pt x="2745894" y="1998710"/>
                  <a:pt x="2811871" y="1887926"/>
                </a:cubicBezTo>
                <a:cubicBezTo>
                  <a:pt x="2835330" y="1848542"/>
                  <a:pt x="2857478" y="1811344"/>
                  <a:pt x="2870975" y="1767161"/>
                </a:cubicBezTo>
                <a:cubicBezTo>
                  <a:pt x="2908596" y="1644064"/>
                  <a:pt x="2777799" y="1477672"/>
                  <a:pt x="2716159" y="1415189"/>
                </a:cubicBezTo>
                <a:cubicBezTo>
                  <a:pt x="2651044" y="1411394"/>
                  <a:pt x="2607926" y="1408892"/>
                  <a:pt x="2606200" y="1408792"/>
                </a:cubicBezTo>
                <a:cubicBezTo>
                  <a:pt x="2579941" y="1407276"/>
                  <a:pt x="2559896" y="1384747"/>
                  <a:pt x="2561422" y="1358488"/>
                </a:cubicBezTo>
                <a:cubicBezTo>
                  <a:pt x="2562947" y="1332229"/>
                  <a:pt x="2585253" y="1312072"/>
                  <a:pt x="2611726" y="1313709"/>
                </a:cubicBezTo>
                <a:cubicBezTo>
                  <a:pt x="2640570" y="1315384"/>
                  <a:pt x="3318975" y="1354758"/>
                  <a:pt x="3390106" y="1359837"/>
                </a:cubicBezTo>
                <a:cubicBezTo>
                  <a:pt x="3416337" y="1361707"/>
                  <a:pt x="3436084" y="1384496"/>
                  <a:pt x="3434215" y="1410736"/>
                </a:cubicBezTo>
                <a:cubicBezTo>
                  <a:pt x="3432420" y="1435814"/>
                  <a:pt x="3411519" y="1454966"/>
                  <a:pt x="3386757" y="1454966"/>
                </a:cubicBezTo>
                <a:cubicBezTo>
                  <a:pt x="3385622" y="1454966"/>
                  <a:pt x="3384469" y="1454929"/>
                  <a:pt x="3383316" y="1454845"/>
                </a:cubicBezTo>
                <a:cubicBezTo>
                  <a:pt x="3373395" y="1454138"/>
                  <a:pt x="3351015" y="1452724"/>
                  <a:pt x="3319864" y="1450817"/>
                </a:cubicBezTo>
                <a:cubicBezTo>
                  <a:pt x="3336216" y="1471300"/>
                  <a:pt x="3353996" y="1495326"/>
                  <a:pt x="3371102" y="1521957"/>
                </a:cubicBezTo>
                <a:cubicBezTo>
                  <a:pt x="3446065" y="1638685"/>
                  <a:pt x="3470073" y="1743702"/>
                  <a:pt x="3442456" y="1834087"/>
                </a:cubicBezTo>
                <a:cubicBezTo>
                  <a:pt x="3425583" y="1889284"/>
                  <a:pt x="3399408" y="1933244"/>
                  <a:pt x="3374088" y="1975753"/>
                </a:cubicBezTo>
                <a:cubicBezTo>
                  <a:pt x="3310753" y="2082109"/>
                  <a:pt x="3260718" y="2166123"/>
                  <a:pt x="3382711" y="2396546"/>
                </a:cubicBezTo>
                <a:cubicBezTo>
                  <a:pt x="3477961" y="2576479"/>
                  <a:pt x="3420811" y="2678231"/>
                  <a:pt x="3370395" y="2768002"/>
                </a:cubicBezTo>
                <a:cubicBezTo>
                  <a:pt x="3353603" y="2797884"/>
                  <a:pt x="3337586" y="2826706"/>
                  <a:pt x="3326642" y="2858278"/>
                </a:cubicBezTo>
                <a:cubicBezTo>
                  <a:pt x="3147688" y="2841421"/>
                  <a:pt x="2973592" y="2819236"/>
                  <a:pt x="2820299" y="2799703"/>
                </a:cubicBezTo>
                <a:cubicBezTo>
                  <a:pt x="2798140" y="2796879"/>
                  <a:pt x="2776357" y="2794105"/>
                  <a:pt x="2754987" y="2791398"/>
                </a:cubicBezTo>
                <a:close/>
              </a:path>
            </a:pathLst>
          </a:custGeom>
          <a:solidFill>
            <a:srgbClr val="FEF3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988599" y="6301906"/>
            <a:ext cx="410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EF3E1"/>
                </a:solidFill>
                <a:latin typeface="Jumble" panose="02000503000000020004" pitchFamily="2" charset="0"/>
              </a:rPr>
              <a:t>Presented by Li Pan</a:t>
            </a:r>
            <a:endParaRPr lang="zh-CN" altLang="en-US" sz="3200" dirty="0">
              <a:solidFill>
                <a:srgbClr val="FEF3E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039516" y="427029"/>
            <a:ext cx="4112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9F6D6A"/>
                </a:solidFill>
                <a:latin typeface="Jumble" panose="02000503000000020004" pitchFamily="2" charset="0"/>
              </a:rPr>
              <a:t>CONTENTS</a:t>
            </a:r>
            <a:endParaRPr lang="zh-CN" altLang="en-US" sz="5400" dirty="0">
              <a:solidFill>
                <a:srgbClr val="9F6D6A"/>
              </a:solidFill>
              <a:latin typeface="Jumble" panose="02000503000000020004" pitchFamily="2" charset="0"/>
            </a:endParaRPr>
          </a:p>
        </p:txBody>
      </p:sp>
      <p:sp>
        <p:nvSpPr>
          <p:cNvPr id="22" name="任意多边形: 形状 21"/>
          <p:cNvSpPr/>
          <p:nvPr/>
        </p:nvSpPr>
        <p:spPr>
          <a:xfrm>
            <a:off x="842910" y="4062335"/>
            <a:ext cx="1004940" cy="907150"/>
          </a:xfrm>
          <a:custGeom>
            <a:avLst/>
            <a:gdLst>
              <a:gd name="connsiteX0" fmla="*/ 951994 w 1916380"/>
              <a:gd name="connsiteY0" fmla="*/ 71 h 1872086"/>
              <a:gd name="connsiteX1" fmla="*/ 1117356 w 1916380"/>
              <a:gd name="connsiteY1" fmla="*/ 46874 h 1872086"/>
              <a:gd name="connsiteX2" fmla="*/ 1205288 w 1916380"/>
              <a:gd name="connsiteY2" fmla="*/ 134805 h 1872086"/>
              <a:gd name="connsiteX3" fmla="*/ 1381956 w 1916380"/>
              <a:gd name="connsiteY3" fmla="*/ 409058 h 1872086"/>
              <a:gd name="connsiteX4" fmla="*/ 1697380 w 1916380"/>
              <a:gd name="connsiteY4" fmla="*/ 492332 h 1872086"/>
              <a:gd name="connsiteX5" fmla="*/ 1906570 w 1916380"/>
              <a:gd name="connsiteY5" fmla="*/ 851598 h 1872086"/>
              <a:gd name="connsiteX6" fmla="*/ 1850116 w 1916380"/>
              <a:gd name="connsiteY6" fmla="*/ 962402 h 1872086"/>
              <a:gd name="connsiteX7" fmla="*/ 1643877 w 1916380"/>
              <a:gd name="connsiteY7" fmla="*/ 1215170 h 1872086"/>
              <a:gd name="connsiteX8" fmla="*/ 1665797 w 1916380"/>
              <a:gd name="connsiteY8" fmla="*/ 1605841 h 1872086"/>
              <a:gd name="connsiteX9" fmla="*/ 1428253 w 1916380"/>
              <a:gd name="connsiteY9" fmla="*/ 1871623 h 1872086"/>
              <a:gd name="connsiteX10" fmla="*/ 1322936 w 1916380"/>
              <a:gd name="connsiteY10" fmla="*/ 1854944 h 1872086"/>
              <a:gd name="connsiteX11" fmla="*/ 1064520 w 1916380"/>
              <a:gd name="connsiteY11" fmla="*/ 1754650 h 1872086"/>
              <a:gd name="connsiteX12" fmla="*/ 851800 w 1916380"/>
              <a:gd name="connsiteY12" fmla="*/ 1754650 h 1872086"/>
              <a:gd name="connsiteX13" fmla="*/ 593380 w 1916380"/>
              <a:gd name="connsiteY13" fmla="*/ 1854944 h 1872086"/>
              <a:gd name="connsiteX14" fmla="*/ 267203 w 1916380"/>
              <a:gd name="connsiteY14" fmla="*/ 1711158 h 1872086"/>
              <a:gd name="connsiteX15" fmla="*/ 250523 w 1916380"/>
              <a:gd name="connsiteY15" fmla="*/ 1605841 h 1872086"/>
              <a:gd name="connsiteX16" fmla="*/ 272439 w 1916380"/>
              <a:gd name="connsiteY16" fmla="*/ 1215170 h 1872086"/>
              <a:gd name="connsiteX17" fmla="*/ 66204 w 1916380"/>
              <a:gd name="connsiteY17" fmla="*/ 962402 h 1872086"/>
              <a:gd name="connsiteX18" fmla="*/ 108136 w 1916380"/>
              <a:gd name="connsiteY18" fmla="*/ 548787 h 1872086"/>
              <a:gd name="connsiteX19" fmla="*/ 218940 w 1916380"/>
              <a:gd name="connsiteY19" fmla="*/ 492332 h 1872086"/>
              <a:gd name="connsiteX20" fmla="*/ 534360 w 1916380"/>
              <a:gd name="connsiteY20" fmla="*/ 409058 h 1872086"/>
              <a:gd name="connsiteX21" fmla="*/ 711029 w 1916380"/>
              <a:gd name="connsiteY21" fmla="*/ 134805 h 1872086"/>
              <a:gd name="connsiteX22" fmla="*/ 951994 w 1916380"/>
              <a:gd name="connsiteY22" fmla="*/ 71 h 187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16380" h="1872086">
                <a:moveTo>
                  <a:pt x="951994" y="71"/>
                </a:moveTo>
                <a:cubicBezTo>
                  <a:pt x="1008601" y="-1167"/>
                  <a:pt x="1066173" y="13903"/>
                  <a:pt x="1117356" y="46874"/>
                </a:cubicBezTo>
                <a:cubicBezTo>
                  <a:pt x="1152602" y="69578"/>
                  <a:pt x="1182583" y="99560"/>
                  <a:pt x="1205288" y="134805"/>
                </a:cubicBezTo>
                <a:lnTo>
                  <a:pt x="1381956" y="409058"/>
                </a:lnTo>
                <a:lnTo>
                  <a:pt x="1697380" y="492332"/>
                </a:lnTo>
                <a:cubicBezTo>
                  <a:pt x="1854354" y="533774"/>
                  <a:pt x="1948012" y="694623"/>
                  <a:pt x="1906570" y="851598"/>
                </a:cubicBezTo>
                <a:cubicBezTo>
                  <a:pt x="1895868" y="892134"/>
                  <a:pt x="1876620" y="929913"/>
                  <a:pt x="1850116" y="962402"/>
                </a:cubicBezTo>
                <a:lnTo>
                  <a:pt x="1643877" y="1215170"/>
                </a:lnTo>
                <a:lnTo>
                  <a:pt x="1665797" y="1605841"/>
                </a:lnTo>
                <a:cubicBezTo>
                  <a:pt x="1673595" y="1744832"/>
                  <a:pt x="1567242" y="1863825"/>
                  <a:pt x="1428253" y="1871623"/>
                </a:cubicBezTo>
                <a:cubicBezTo>
                  <a:pt x="1392360" y="1873636"/>
                  <a:pt x="1356450" y="1867951"/>
                  <a:pt x="1322936" y="1854944"/>
                </a:cubicBezTo>
                <a:lnTo>
                  <a:pt x="1064520" y="1754650"/>
                </a:lnTo>
                <a:cubicBezTo>
                  <a:pt x="996097" y="1728098"/>
                  <a:pt x="920219" y="1728098"/>
                  <a:pt x="851800" y="1754650"/>
                </a:cubicBezTo>
                <a:lnTo>
                  <a:pt x="593380" y="1854944"/>
                </a:lnTo>
                <a:cubicBezTo>
                  <a:pt x="463602" y="1905308"/>
                  <a:pt x="317570" y="1840935"/>
                  <a:pt x="267203" y="1711158"/>
                </a:cubicBezTo>
                <a:cubicBezTo>
                  <a:pt x="254196" y="1677644"/>
                  <a:pt x="248507" y="1641734"/>
                  <a:pt x="250523" y="1605841"/>
                </a:cubicBezTo>
                <a:lnTo>
                  <a:pt x="272439" y="1215170"/>
                </a:lnTo>
                <a:lnTo>
                  <a:pt x="66204" y="962402"/>
                </a:lnTo>
                <a:cubicBezTo>
                  <a:pt x="-36432" y="836605"/>
                  <a:pt x="-17661" y="651426"/>
                  <a:pt x="108136" y="548787"/>
                </a:cubicBezTo>
                <a:cubicBezTo>
                  <a:pt x="140621" y="522283"/>
                  <a:pt x="178400" y="503035"/>
                  <a:pt x="218940" y="492332"/>
                </a:cubicBezTo>
                <a:lnTo>
                  <a:pt x="534360" y="409058"/>
                </a:lnTo>
                <a:lnTo>
                  <a:pt x="711029" y="134805"/>
                </a:lnTo>
                <a:cubicBezTo>
                  <a:pt x="765979" y="49502"/>
                  <a:pt x="857648" y="2135"/>
                  <a:pt x="951994" y="71"/>
                </a:cubicBezTo>
                <a:close/>
              </a:path>
            </a:pathLst>
          </a:custGeom>
          <a:solidFill>
            <a:srgbClr val="BFEDD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82010" y="4254300"/>
            <a:ext cx="7257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BFEDDB"/>
                </a:solidFill>
                <a:latin typeface="Jumble" panose="02000503000000020004" pitchFamily="2" charset="0"/>
              </a:rPr>
              <a:t>The </a:t>
            </a:r>
            <a:r>
              <a:rPr lang="en-US" altLang="zh-C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Jumble" panose="02000503000000020004" pitchFamily="2" charset="0"/>
              </a:rPr>
              <a:t>reasons</a:t>
            </a:r>
            <a:r>
              <a:rPr lang="en-US" altLang="zh-CN" sz="2800" b="1" dirty="0">
                <a:solidFill>
                  <a:srgbClr val="BFEDDB"/>
                </a:solidFill>
                <a:latin typeface="Jumble" panose="02000503000000020004" pitchFamily="2" charset="0"/>
              </a:rPr>
              <a:t> of photo retouching in China</a:t>
            </a:r>
            <a:endParaRPr lang="zh-CN" altLang="en-US" sz="2800" b="1" dirty="0">
              <a:solidFill>
                <a:srgbClr val="BFEDDB"/>
              </a:solidFill>
              <a:latin typeface="Jumble" panose="02000503000000020004" pitchFamily="2" charset="0"/>
            </a:endParaRPr>
          </a:p>
        </p:txBody>
      </p:sp>
      <p:sp>
        <p:nvSpPr>
          <p:cNvPr id="27" name="任意多边形: 形状 26"/>
          <p:cNvSpPr/>
          <p:nvPr/>
        </p:nvSpPr>
        <p:spPr>
          <a:xfrm>
            <a:off x="842910" y="2826266"/>
            <a:ext cx="1004940" cy="907150"/>
          </a:xfrm>
          <a:custGeom>
            <a:avLst/>
            <a:gdLst>
              <a:gd name="connsiteX0" fmla="*/ 951994 w 1916380"/>
              <a:gd name="connsiteY0" fmla="*/ 71 h 1872086"/>
              <a:gd name="connsiteX1" fmla="*/ 1117356 w 1916380"/>
              <a:gd name="connsiteY1" fmla="*/ 46874 h 1872086"/>
              <a:gd name="connsiteX2" fmla="*/ 1205288 w 1916380"/>
              <a:gd name="connsiteY2" fmla="*/ 134805 h 1872086"/>
              <a:gd name="connsiteX3" fmla="*/ 1381956 w 1916380"/>
              <a:gd name="connsiteY3" fmla="*/ 409058 h 1872086"/>
              <a:gd name="connsiteX4" fmla="*/ 1697380 w 1916380"/>
              <a:gd name="connsiteY4" fmla="*/ 492332 h 1872086"/>
              <a:gd name="connsiteX5" fmla="*/ 1906570 w 1916380"/>
              <a:gd name="connsiteY5" fmla="*/ 851598 h 1872086"/>
              <a:gd name="connsiteX6" fmla="*/ 1850116 w 1916380"/>
              <a:gd name="connsiteY6" fmla="*/ 962402 h 1872086"/>
              <a:gd name="connsiteX7" fmla="*/ 1643877 w 1916380"/>
              <a:gd name="connsiteY7" fmla="*/ 1215170 h 1872086"/>
              <a:gd name="connsiteX8" fmla="*/ 1665797 w 1916380"/>
              <a:gd name="connsiteY8" fmla="*/ 1605841 h 1872086"/>
              <a:gd name="connsiteX9" fmla="*/ 1428253 w 1916380"/>
              <a:gd name="connsiteY9" fmla="*/ 1871623 h 1872086"/>
              <a:gd name="connsiteX10" fmla="*/ 1322936 w 1916380"/>
              <a:gd name="connsiteY10" fmla="*/ 1854944 h 1872086"/>
              <a:gd name="connsiteX11" fmla="*/ 1064520 w 1916380"/>
              <a:gd name="connsiteY11" fmla="*/ 1754650 h 1872086"/>
              <a:gd name="connsiteX12" fmla="*/ 851800 w 1916380"/>
              <a:gd name="connsiteY12" fmla="*/ 1754650 h 1872086"/>
              <a:gd name="connsiteX13" fmla="*/ 593380 w 1916380"/>
              <a:gd name="connsiteY13" fmla="*/ 1854944 h 1872086"/>
              <a:gd name="connsiteX14" fmla="*/ 267203 w 1916380"/>
              <a:gd name="connsiteY14" fmla="*/ 1711158 h 1872086"/>
              <a:gd name="connsiteX15" fmla="*/ 250523 w 1916380"/>
              <a:gd name="connsiteY15" fmla="*/ 1605841 h 1872086"/>
              <a:gd name="connsiteX16" fmla="*/ 272439 w 1916380"/>
              <a:gd name="connsiteY16" fmla="*/ 1215170 h 1872086"/>
              <a:gd name="connsiteX17" fmla="*/ 66204 w 1916380"/>
              <a:gd name="connsiteY17" fmla="*/ 962402 h 1872086"/>
              <a:gd name="connsiteX18" fmla="*/ 108136 w 1916380"/>
              <a:gd name="connsiteY18" fmla="*/ 548787 h 1872086"/>
              <a:gd name="connsiteX19" fmla="*/ 218940 w 1916380"/>
              <a:gd name="connsiteY19" fmla="*/ 492332 h 1872086"/>
              <a:gd name="connsiteX20" fmla="*/ 534360 w 1916380"/>
              <a:gd name="connsiteY20" fmla="*/ 409058 h 1872086"/>
              <a:gd name="connsiteX21" fmla="*/ 711029 w 1916380"/>
              <a:gd name="connsiteY21" fmla="*/ 134805 h 1872086"/>
              <a:gd name="connsiteX22" fmla="*/ 951994 w 1916380"/>
              <a:gd name="connsiteY22" fmla="*/ 71 h 187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16380" h="1872086">
                <a:moveTo>
                  <a:pt x="951994" y="71"/>
                </a:moveTo>
                <a:cubicBezTo>
                  <a:pt x="1008601" y="-1167"/>
                  <a:pt x="1066173" y="13903"/>
                  <a:pt x="1117356" y="46874"/>
                </a:cubicBezTo>
                <a:cubicBezTo>
                  <a:pt x="1152602" y="69578"/>
                  <a:pt x="1182583" y="99560"/>
                  <a:pt x="1205288" y="134805"/>
                </a:cubicBezTo>
                <a:lnTo>
                  <a:pt x="1381956" y="409058"/>
                </a:lnTo>
                <a:lnTo>
                  <a:pt x="1697380" y="492332"/>
                </a:lnTo>
                <a:cubicBezTo>
                  <a:pt x="1854354" y="533774"/>
                  <a:pt x="1948012" y="694623"/>
                  <a:pt x="1906570" y="851598"/>
                </a:cubicBezTo>
                <a:cubicBezTo>
                  <a:pt x="1895868" y="892134"/>
                  <a:pt x="1876620" y="929913"/>
                  <a:pt x="1850116" y="962402"/>
                </a:cubicBezTo>
                <a:lnTo>
                  <a:pt x="1643877" y="1215170"/>
                </a:lnTo>
                <a:lnTo>
                  <a:pt x="1665797" y="1605841"/>
                </a:lnTo>
                <a:cubicBezTo>
                  <a:pt x="1673595" y="1744832"/>
                  <a:pt x="1567242" y="1863825"/>
                  <a:pt x="1428253" y="1871623"/>
                </a:cubicBezTo>
                <a:cubicBezTo>
                  <a:pt x="1392360" y="1873636"/>
                  <a:pt x="1356450" y="1867951"/>
                  <a:pt x="1322936" y="1854944"/>
                </a:cubicBezTo>
                <a:lnTo>
                  <a:pt x="1064520" y="1754650"/>
                </a:lnTo>
                <a:cubicBezTo>
                  <a:pt x="996097" y="1728098"/>
                  <a:pt x="920219" y="1728098"/>
                  <a:pt x="851800" y="1754650"/>
                </a:cubicBezTo>
                <a:lnTo>
                  <a:pt x="593380" y="1854944"/>
                </a:lnTo>
                <a:cubicBezTo>
                  <a:pt x="463602" y="1905308"/>
                  <a:pt x="317570" y="1840935"/>
                  <a:pt x="267203" y="1711158"/>
                </a:cubicBezTo>
                <a:cubicBezTo>
                  <a:pt x="254196" y="1677644"/>
                  <a:pt x="248507" y="1641734"/>
                  <a:pt x="250523" y="1605841"/>
                </a:cubicBezTo>
                <a:lnTo>
                  <a:pt x="272439" y="1215170"/>
                </a:lnTo>
                <a:lnTo>
                  <a:pt x="66204" y="962402"/>
                </a:lnTo>
                <a:cubicBezTo>
                  <a:pt x="-36432" y="836605"/>
                  <a:pt x="-17661" y="651426"/>
                  <a:pt x="108136" y="548787"/>
                </a:cubicBezTo>
                <a:cubicBezTo>
                  <a:pt x="140621" y="522283"/>
                  <a:pt x="178400" y="503035"/>
                  <a:pt x="218940" y="492332"/>
                </a:cubicBezTo>
                <a:lnTo>
                  <a:pt x="534360" y="409058"/>
                </a:lnTo>
                <a:lnTo>
                  <a:pt x="711029" y="134805"/>
                </a:lnTo>
                <a:cubicBezTo>
                  <a:pt x="765979" y="49502"/>
                  <a:pt x="857648" y="2135"/>
                  <a:pt x="951994" y="71"/>
                </a:cubicBezTo>
                <a:close/>
              </a:path>
            </a:pathLst>
          </a:custGeom>
          <a:solidFill>
            <a:srgbClr val="F9D479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162958" y="3063006"/>
            <a:ext cx="7866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9D479"/>
                </a:solidFill>
                <a:latin typeface="Jumble" panose="02000503000000020004" pitchFamily="2" charset="0"/>
              </a:rPr>
              <a:t>The </a:t>
            </a:r>
            <a:r>
              <a:rPr lang="en-US" altLang="zh-C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Jumble" panose="02000503000000020004" pitchFamily="2" charset="0"/>
              </a:rPr>
              <a:t>application</a:t>
            </a:r>
            <a:r>
              <a:rPr lang="en-US" altLang="zh-CN" sz="2800" b="1" dirty="0">
                <a:solidFill>
                  <a:srgbClr val="F9D479"/>
                </a:solidFill>
                <a:latin typeface="Jumble" panose="02000503000000020004" pitchFamily="2" charset="0"/>
              </a:rPr>
              <a:t> of photo retouching in China</a:t>
            </a:r>
            <a:endParaRPr lang="zh-CN" altLang="en-US" sz="2800" b="1" dirty="0">
              <a:solidFill>
                <a:srgbClr val="F9D479"/>
              </a:solidFill>
              <a:latin typeface="Jumble" panose="02000503000000020004" pitchFamily="2" charset="0"/>
            </a:endParaRPr>
          </a:p>
        </p:txBody>
      </p:sp>
      <p:sp>
        <p:nvSpPr>
          <p:cNvPr id="32" name="任意多边形: 形状 31"/>
          <p:cNvSpPr/>
          <p:nvPr/>
        </p:nvSpPr>
        <p:spPr>
          <a:xfrm>
            <a:off x="842910" y="1683650"/>
            <a:ext cx="1004940" cy="907150"/>
          </a:xfrm>
          <a:custGeom>
            <a:avLst/>
            <a:gdLst>
              <a:gd name="connsiteX0" fmla="*/ 951994 w 1916380"/>
              <a:gd name="connsiteY0" fmla="*/ 71 h 1872086"/>
              <a:gd name="connsiteX1" fmla="*/ 1117356 w 1916380"/>
              <a:gd name="connsiteY1" fmla="*/ 46874 h 1872086"/>
              <a:gd name="connsiteX2" fmla="*/ 1205288 w 1916380"/>
              <a:gd name="connsiteY2" fmla="*/ 134805 h 1872086"/>
              <a:gd name="connsiteX3" fmla="*/ 1381956 w 1916380"/>
              <a:gd name="connsiteY3" fmla="*/ 409058 h 1872086"/>
              <a:gd name="connsiteX4" fmla="*/ 1697380 w 1916380"/>
              <a:gd name="connsiteY4" fmla="*/ 492332 h 1872086"/>
              <a:gd name="connsiteX5" fmla="*/ 1906570 w 1916380"/>
              <a:gd name="connsiteY5" fmla="*/ 851598 h 1872086"/>
              <a:gd name="connsiteX6" fmla="*/ 1850116 w 1916380"/>
              <a:gd name="connsiteY6" fmla="*/ 962402 h 1872086"/>
              <a:gd name="connsiteX7" fmla="*/ 1643877 w 1916380"/>
              <a:gd name="connsiteY7" fmla="*/ 1215170 h 1872086"/>
              <a:gd name="connsiteX8" fmla="*/ 1665797 w 1916380"/>
              <a:gd name="connsiteY8" fmla="*/ 1605841 h 1872086"/>
              <a:gd name="connsiteX9" fmla="*/ 1428253 w 1916380"/>
              <a:gd name="connsiteY9" fmla="*/ 1871623 h 1872086"/>
              <a:gd name="connsiteX10" fmla="*/ 1322936 w 1916380"/>
              <a:gd name="connsiteY10" fmla="*/ 1854944 h 1872086"/>
              <a:gd name="connsiteX11" fmla="*/ 1064520 w 1916380"/>
              <a:gd name="connsiteY11" fmla="*/ 1754650 h 1872086"/>
              <a:gd name="connsiteX12" fmla="*/ 851800 w 1916380"/>
              <a:gd name="connsiteY12" fmla="*/ 1754650 h 1872086"/>
              <a:gd name="connsiteX13" fmla="*/ 593380 w 1916380"/>
              <a:gd name="connsiteY13" fmla="*/ 1854944 h 1872086"/>
              <a:gd name="connsiteX14" fmla="*/ 267203 w 1916380"/>
              <a:gd name="connsiteY14" fmla="*/ 1711158 h 1872086"/>
              <a:gd name="connsiteX15" fmla="*/ 250523 w 1916380"/>
              <a:gd name="connsiteY15" fmla="*/ 1605841 h 1872086"/>
              <a:gd name="connsiteX16" fmla="*/ 272439 w 1916380"/>
              <a:gd name="connsiteY16" fmla="*/ 1215170 h 1872086"/>
              <a:gd name="connsiteX17" fmla="*/ 66204 w 1916380"/>
              <a:gd name="connsiteY17" fmla="*/ 962402 h 1872086"/>
              <a:gd name="connsiteX18" fmla="*/ 108136 w 1916380"/>
              <a:gd name="connsiteY18" fmla="*/ 548787 h 1872086"/>
              <a:gd name="connsiteX19" fmla="*/ 218940 w 1916380"/>
              <a:gd name="connsiteY19" fmla="*/ 492332 h 1872086"/>
              <a:gd name="connsiteX20" fmla="*/ 534360 w 1916380"/>
              <a:gd name="connsiteY20" fmla="*/ 409058 h 1872086"/>
              <a:gd name="connsiteX21" fmla="*/ 711029 w 1916380"/>
              <a:gd name="connsiteY21" fmla="*/ 134805 h 1872086"/>
              <a:gd name="connsiteX22" fmla="*/ 951994 w 1916380"/>
              <a:gd name="connsiteY22" fmla="*/ 71 h 187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16380" h="1872086">
                <a:moveTo>
                  <a:pt x="951994" y="71"/>
                </a:moveTo>
                <a:cubicBezTo>
                  <a:pt x="1008601" y="-1167"/>
                  <a:pt x="1066173" y="13903"/>
                  <a:pt x="1117356" y="46874"/>
                </a:cubicBezTo>
                <a:cubicBezTo>
                  <a:pt x="1152602" y="69578"/>
                  <a:pt x="1182583" y="99560"/>
                  <a:pt x="1205288" y="134805"/>
                </a:cubicBezTo>
                <a:lnTo>
                  <a:pt x="1381956" y="409058"/>
                </a:lnTo>
                <a:lnTo>
                  <a:pt x="1697380" y="492332"/>
                </a:lnTo>
                <a:cubicBezTo>
                  <a:pt x="1854354" y="533774"/>
                  <a:pt x="1948012" y="694623"/>
                  <a:pt x="1906570" y="851598"/>
                </a:cubicBezTo>
                <a:cubicBezTo>
                  <a:pt x="1895868" y="892134"/>
                  <a:pt x="1876620" y="929913"/>
                  <a:pt x="1850116" y="962402"/>
                </a:cubicBezTo>
                <a:lnTo>
                  <a:pt x="1643877" y="1215170"/>
                </a:lnTo>
                <a:lnTo>
                  <a:pt x="1665797" y="1605841"/>
                </a:lnTo>
                <a:cubicBezTo>
                  <a:pt x="1673595" y="1744832"/>
                  <a:pt x="1567242" y="1863825"/>
                  <a:pt x="1428253" y="1871623"/>
                </a:cubicBezTo>
                <a:cubicBezTo>
                  <a:pt x="1392360" y="1873636"/>
                  <a:pt x="1356450" y="1867951"/>
                  <a:pt x="1322936" y="1854944"/>
                </a:cubicBezTo>
                <a:lnTo>
                  <a:pt x="1064520" y="1754650"/>
                </a:lnTo>
                <a:cubicBezTo>
                  <a:pt x="996097" y="1728098"/>
                  <a:pt x="920219" y="1728098"/>
                  <a:pt x="851800" y="1754650"/>
                </a:cubicBezTo>
                <a:lnTo>
                  <a:pt x="593380" y="1854944"/>
                </a:lnTo>
                <a:cubicBezTo>
                  <a:pt x="463602" y="1905308"/>
                  <a:pt x="317570" y="1840935"/>
                  <a:pt x="267203" y="1711158"/>
                </a:cubicBezTo>
                <a:cubicBezTo>
                  <a:pt x="254196" y="1677644"/>
                  <a:pt x="248507" y="1641734"/>
                  <a:pt x="250523" y="1605841"/>
                </a:cubicBezTo>
                <a:lnTo>
                  <a:pt x="272439" y="1215170"/>
                </a:lnTo>
                <a:lnTo>
                  <a:pt x="66204" y="962402"/>
                </a:lnTo>
                <a:cubicBezTo>
                  <a:pt x="-36432" y="836605"/>
                  <a:pt x="-17661" y="651426"/>
                  <a:pt x="108136" y="548787"/>
                </a:cubicBezTo>
                <a:cubicBezTo>
                  <a:pt x="140621" y="522283"/>
                  <a:pt x="178400" y="503035"/>
                  <a:pt x="218940" y="492332"/>
                </a:cubicBezTo>
                <a:lnTo>
                  <a:pt x="534360" y="409058"/>
                </a:lnTo>
                <a:lnTo>
                  <a:pt x="711029" y="134805"/>
                </a:lnTo>
                <a:cubicBezTo>
                  <a:pt x="765979" y="49502"/>
                  <a:pt x="857648" y="2135"/>
                  <a:pt x="951994" y="71"/>
                </a:cubicBezTo>
                <a:close/>
              </a:path>
            </a:pathLst>
          </a:custGeom>
          <a:solidFill>
            <a:srgbClr val="9F6D6A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164792" y="1904649"/>
            <a:ext cx="8132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9F6D6A"/>
                </a:solidFill>
                <a:latin typeface="Jumble" panose="02000503000000020004" pitchFamily="2" charset="0"/>
              </a:rPr>
              <a:t>The </a:t>
            </a:r>
            <a:r>
              <a:rPr lang="en-US" altLang="zh-C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Jumble" panose="02000503000000020004" pitchFamily="2" charset="0"/>
              </a:rPr>
              <a:t>development </a:t>
            </a:r>
            <a:r>
              <a:rPr lang="en-US" altLang="zh-CN" sz="2800" b="1" dirty="0">
                <a:solidFill>
                  <a:srgbClr val="9F6D6A"/>
                </a:solidFill>
                <a:latin typeface="Jumble" panose="02000503000000020004" pitchFamily="2" charset="0"/>
              </a:rPr>
              <a:t>of photo retouching in China</a:t>
            </a:r>
            <a:endParaRPr lang="zh-CN" altLang="en-US" sz="2800" b="1" dirty="0">
              <a:solidFill>
                <a:srgbClr val="9F6D6A"/>
              </a:solidFill>
              <a:latin typeface="Jumble" panose="02000503000000020004" pitchFamily="2" charset="0"/>
            </a:endParaRPr>
          </a:p>
        </p:txBody>
      </p:sp>
      <p:sp>
        <p:nvSpPr>
          <p:cNvPr id="2" name="任意多边形: 形状 1"/>
          <p:cNvSpPr/>
          <p:nvPr/>
        </p:nvSpPr>
        <p:spPr>
          <a:xfrm>
            <a:off x="842910" y="5174350"/>
            <a:ext cx="1004940" cy="907150"/>
          </a:xfrm>
          <a:custGeom>
            <a:avLst/>
            <a:gdLst>
              <a:gd name="connsiteX0" fmla="*/ 951994 w 1916380"/>
              <a:gd name="connsiteY0" fmla="*/ 71 h 1872086"/>
              <a:gd name="connsiteX1" fmla="*/ 1117356 w 1916380"/>
              <a:gd name="connsiteY1" fmla="*/ 46874 h 1872086"/>
              <a:gd name="connsiteX2" fmla="*/ 1205288 w 1916380"/>
              <a:gd name="connsiteY2" fmla="*/ 134805 h 1872086"/>
              <a:gd name="connsiteX3" fmla="*/ 1381956 w 1916380"/>
              <a:gd name="connsiteY3" fmla="*/ 409058 h 1872086"/>
              <a:gd name="connsiteX4" fmla="*/ 1697380 w 1916380"/>
              <a:gd name="connsiteY4" fmla="*/ 492332 h 1872086"/>
              <a:gd name="connsiteX5" fmla="*/ 1906570 w 1916380"/>
              <a:gd name="connsiteY5" fmla="*/ 851598 h 1872086"/>
              <a:gd name="connsiteX6" fmla="*/ 1850116 w 1916380"/>
              <a:gd name="connsiteY6" fmla="*/ 962402 h 1872086"/>
              <a:gd name="connsiteX7" fmla="*/ 1643877 w 1916380"/>
              <a:gd name="connsiteY7" fmla="*/ 1215170 h 1872086"/>
              <a:gd name="connsiteX8" fmla="*/ 1665797 w 1916380"/>
              <a:gd name="connsiteY8" fmla="*/ 1605841 h 1872086"/>
              <a:gd name="connsiteX9" fmla="*/ 1428253 w 1916380"/>
              <a:gd name="connsiteY9" fmla="*/ 1871623 h 1872086"/>
              <a:gd name="connsiteX10" fmla="*/ 1322936 w 1916380"/>
              <a:gd name="connsiteY10" fmla="*/ 1854944 h 1872086"/>
              <a:gd name="connsiteX11" fmla="*/ 1064520 w 1916380"/>
              <a:gd name="connsiteY11" fmla="*/ 1754650 h 1872086"/>
              <a:gd name="connsiteX12" fmla="*/ 851800 w 1916380"/>
              <a:gd name="connsiteY12" fmla="*/ 1754650 h 1872086"/>
              <a:gd name="connsiteX13" fmla="*/ 593380 w 1916380"/>
              <a:gd name="connsiteY13" fmla="*/ 1854944 h 1872086"/>
              <a:gd name="connsiteX14" fmla="*/ 267203 w 1916380"/>
              <a:gd name="connsiteY14" fmla="*/ 1711158 h 1872086"/>
              <a:gd name="connsiteX15" fmla="*/ 250523 w 1916380"/>
              <a:gd name="connsiteY15" fmla="*/ 1605841 h 1872086"/>
              <a:gd name="connsiteX16" fmla="*/ 272439 w 1916380"/>
              <a:gd name="connsiteY16" fmla="*/ 1215170 h 1872086"/>
              <a:gd name="connsiteX17" fmla="*/ 66204 w 1916380"/>
              <a:gd name="connsiteY17" fmla="*/ 962402 h 1872086"/>
              <a:gd name="connsiteX18" fmla="*/ 108136 w 1916380"/>
              <a:gd name="connsiteY18" fmla="*/ 548787 h 1872086"/>
              <a:gd name="connsiteX19" fmla="*/ 218940 w 1916380"/>
              <a:gd name="connsiteY19" fmla="*/ 492332 h 1872086"/>
              <a:gd name="connsiteX20" fmla="*/ 534360 w 1916380"/>
              <a:gd name="connsiteY20" fmla="*/ 409058 h 1872086"/>
              <a:gd name="connsiteX21" fmla="*/ 711029 w 1916380"/>
              <a:gd name="connsiteY21" fmla="*/ 134805 h 1872086"/>
              <a:gd name="connsiteX22" fmla="*/ 951994 w 1916380"/>
              <a:gd name="connsiteY22" fmla="*/ 71 h 187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16380" h="1872086">
                <a:moveTo>
                  <a:pt x="951994" y="71"/>
                </a:moveTo>
                <a:cubicBezTo>
                  <a:pt x="1008601" y="-1167"/>
                  <a:pt x="1066173" y="13903"/>
                  <a:pt x="1117356" y="46874"/>
                </a:cubicBezTo>
                <a:cubicBezTo>
                  <a:pt x="1152602" y="69578"/>
                  <a:pt x="1182583" y="99560"/>
                  <a:pt x="1205288" y="134805"/>
                </a:cubicBezTo>
                <a:lnTo>
                  <a:pt x="1381956" y="409058"/>
                </a:lnTo>
                <a:lnTo>
                  <a:pt x="1697380" y="492332"/>
                </a:lnTo>
                <a:cubicBezTo>
                  <a:pt x="1854354" y="533774"/>
                  <a:pt x="1948012" y="694623"/>
                  <a:pt x="1906570" y="851598"/>
                </a:cubicBezTo>
                <a:cubicBezTo>
                  <a:pt x="1895868" y="892134"/>
                  <a:pt x="1876620" y="929913"/>
                  <a:pt x="1850116" y="962402"/>
                </a:cubicBezTo>
                <a:lnTo>
                  <a:pt x="1643877" y="1215170"/>
                </a:lnTo>
                <a:lnTo>
                  <a:pt x="1665797" y="1605841"/>
                </a:lnTo>
                <a:cubicBezTo>
                  <a:pt x="1673595" y="1744832"/>
                  <a:pt x="1567242" y="1863825"/>
                  <a:pt x="1428253" y="1871623"/>
                </a:cubicBezTo>
                <a:cubicBezTo>
                  <a:pt x="1392360" y="1873636"/>
                  <a:pt x="1356450" y="1867951"/>
                  <a:pt x="1322936" y="1854944"/>
                </a:cubicBezTo>
                <a:lnTo>
                  <a:pt x="1064520" y="1754650"/>
                </a:lnTo>
                <a:cubicBezTo>
                  <a:pt x="996097" y="1728098"/>
                  <a:pt x="920219" y="1728098"/>
                  <a:pt x="851800" y="1754650"/>
                </a:cubicBezTo>
                <a:lnTo>
                  <a:pt x="593380" y="1854944"/>
                </a:lnTo>
                <a:cubicBezTo>
                  <a:pt x="463602" y="1905308"/>
                  <a:pt x="317570" y="1840935"/>
                  <a:pt x="267203" y="1711158"/>
                </a:cubicBezTo>
                <a:cubicBezTo>
                  <a:pt x="254196" y="1677644"/>
                  <a:pt x="248507" y="1641734"/>
                  <a:pt x="250523" y="1605841"/>
                </a:cubicBezTo>
                <a:lnTo>
                  <a:pt x="272439" y="1215170"/>
                </a:lnTo>
                <a:lnTo>
                  <a:pt x="66204" y="962402"/>
                </a:lnTo>
                <a:cubicBezTo>
                  <a:pt x="-36432" y="836605"/>
                  <a:pt x="-17661" y="651426"/>
                  <a:pt x="108136" y="548787"/>
                </a:cubicBezTo>
                <a:cubicBezTo>
                  <a:pt x="140621" y="522283"/>
                  <a:pt x="178400" y="503035"/>
                  <a:pt x="218940" y="492332"/>
                </a:cubicBezTo>
                <a:lnTo>
                  <a:pt x="534360" y="409058"/>
                </a:lnTo>
                <a:lnTo>
                  <a:pt x="711029" y="134805"/>
                </a:lnTo>
                <a:cubicBezTo>
                  <a:pt x="765979" y="49502"/>
                  <a:pt x="857648" y="2135"/>
                  <a:pt x="951994" y="71"/>
                </a:cubicBezTo>
                <a:close/>
              </a:path>
            </a:pathLst>
          </a:custGeom>
          <a:solidFill>
            <a:srgbClr val="F791A9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82010" y="5445594"/>
            <a:ext cx="7485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791A9"/>
                </a:solidFill>
                <a:latin typeface="Jumble" panose="02000503000000020004" pitchFamily="2" charset="0"/>
              </a:rPr>
              <a:t>The </a:t>
            </a:r>
            <a:r>
              <a:rPr lang="en-US" altLang="zh-CN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Jumble" panose="02000503000000020004" pitchFamily="2" charset="0"/>
              </a:rPr>
              <a:t>influence</a:t>
            </a:r>
            <a:r>
              <a:rPr lang="en-US" altLang="zh-CN" sz="2800" dirty="0">
                <a:solidFill>
                  <a:srgbClr val="F791A9"/>
                </a:solidFill>
                <a:latin typeface="Jumble" panose="02000503000000020004" pitchFamily="2" charset="0"/>
              </a:rPr>
              <a:t> of photo retouching in China</a:t>
            </a:r>
            <a:endParaRPr lang="zh-CN" altLang="en-US" sz="2800" dirty="0">
              <a:solidFill>
                <a:srgbClr val="F791A9"/>
              </a:solidFill>
              <a:latin typeface="Jumble" panose="02000503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6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矩形 27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F6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矩形: 圆角 158"/>
          <p:cNvSpPr/>
          <p:nvPr/>
        </p:nvSpPr>
        <p:spPr>
          <a:xfrm>
            <a:off x="838680" y="1349893"/>
            <a:ext cx="10514638" cy="5112328"/>
          </a:xfrm>
          <a:prstGeom prst="roundRect">
            <a:avLst>
              <a:gd name="adj" fmla="val 7345"/>
            </a:avLst>
          </a:prstGeom>
          <a:solidFill>
            <a:srgbClr val="ABD08F"/>
          </a:solidFill>
          <a:ln>
            <a:noFill/>
          </a:ln>
          <a:effectLst>
            <a:outerShdw blurRad="1905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9" name="文本框 268"/>
          <p:cNvSpPr txBox="1"/>
          <p:nvPr/>
        </p:nvSpPr>
        <p:spPr>
          <a:xfrm>
            <a:off x="914399" y="395779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EF3E1"/>
                </a:solidFill>
                <a:latin typeface="Jumble" panose="02000503000000020004" pitchFamily="2" charset="0"/>
              </a:rPr>
              <a:t>The development of photo retouching  in China</a:t>
            </a:r>
            <a:endParaRPr lang="zh-CN" altLang="en-US" sz="3600" dirty="0">
              <a:solidFill>
                <a:srgbClr val="FEF3E1"/>
              </a:solidFill>
              <a:latin typeface="Jumble" panose="02000503000000020004" pitchFamily="2" charset="0"/>
            </a:endParaRPr>
          </a:p>
        </p:txBody>
      </p:sp>
      <p:sp>
        <p:nvSpPr>
          <p:cNvPr id="271" name="文本框 270"/>
          <p:cNvSpPr txBox="1"/>
          <p:nvPr/>
        </p:nvSpPr>
        <p:spPr>
          <a:xfrm>
            <a:off x="1229055" y="3312467"/>
            <a:ext cx="9733887" cy="304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zh-CN" sz="2600" dirty="0">
                <a:solidFill>
                  <a:srgbClr val="9F6D6A"/>
                </a:solidFill>
                <a:latin typeface="Congenial SemiBold" panose="02000503040000020004" pitchFamily="2" charset="0"/>
              </a:rPr>
              <a:t>In ancient China</a:t>
            </a:r>
            <a:endParaRPr lang="en-US" altLang="zh-CN" sz="2600" dirty="0">
              <a:solidFill>
                <a:srgbClr val="9F6D6A"/>
              </a:solidFill>
              <a:latin typeface="Congenial SemiBold" panose="02000503040000020004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600" dirty="0">
                <a:solidFill>
                  <a:srgbClr val="9F6D6A"/>
                </a:solidFill>
                <a:latin typeface="Congenial SemiBold" panose="02000503040000020004" pitchFamily="2" charset="0"/>
              </a:rPr>
              <a:t>mainly exists in portraiture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600" dirty="0">
                <a:solidFill>
                  <a:srgbClr val="9F6D6A"/>
                </a:solidFill>
                <a:latin typeface="Congenial SemiBold" panose="02000503040000020004" pitchFamily="2" charset="0"/>
              </a:rPr>
              <a:t>extravagant payment → </a:t>
            </a:r>
            <a:r>
              <a:rPr lang="en-US" altLang="zh-CN" sz="2600">
                <a:solidFill>
                  <a:srgbClr val="9F6D6A"/>
                </a:solidFill>
                <a:latin typeface="Congenial SemiBold" panose="02000503040000020004" pitchFamily="2" charset="0"/>
              </a:rPr>
              <a:t>exclusive to </a:t>
            </a:r>
            <a:r>
              <a:rPr lang="en-US" altLang="zh-CN" sz="2600" dirty="0">
                <a:solidFill>
                  <a:srgbClr val="9F6D6A"/>
                </a:solidFill>
                <a:latin typeface="Congenial SemiBold" panose="02000503040000020004" pitchFamily="2" charset="0"/>
              </a:rPr>
              <a:t>the upper classes and the imperial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600" dirty="0">
                <a:solidFill>
                  <a:srgbClr val="9F6D6A"/>
                </a:solidFill>
                <a:latin typeface="Congenial SemiBold" panose="02000503040000020004" pitchFamily="2" charset="0"/>
              </a:rPr>
              <a:t>embellish imperfections or magnify beauty</a:t>
            </a:r>
            <a:endParaRPr lang="fr-FR" altLang="zh-CN" sz="2600" dirty="0">
              <a:solidFill>
                <a:srgbClr val="9F6D6A"/>
              </a:solidFill>
              <a:latin typeface="Congenial SemiBold" panose="02000503040000020004" pitchFamily="2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01379" y="1506681"/>
            <a:ext cx="958924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zh-CN" sz="2800" dirty="0">
                <a:solidFill>
                  <a:srgbClr val="FEF3E1"/>
                </a:solidFill>
                <a:latin typeface="Congenial SemiBold" panose="02000503040000020004" pitchFamily="2" charset="0"/>
              </a:rPr>
              <a:t>T</a:t>
            </a:r>
            <a:r>
              <a:rPr lang="en-US" altLang="zh-CN" sz="2800" dirty="0" err="1">
                <a:solidFill>
                  <a:srgbClr val="FEF3E1"/>
                </a:solidFill>
                <a:latin typeface="Congenial SemiBold" panose="02000503040000020004" pitchFamily="2" charset="0"/>
              </a:rPr>
              <a:t>raditionally</a:t>
            </a:r>
            <a:r>
              <a:rPr lang="en-US" altLang="zh-CN" sz="2800" dirty="0">
                <a:solidFill>
                  <a:srgbClr val="FEF3E1"/>
                </a:solidFill>
                <a:latin typeface="Congenial SemiBold" panose="02000503040000020004" pitchFamily="2" charset="0"/>
              </a:rPr>
              <a:t>, photo retouching is a way of eliminating or covering flaws on the pictures by using brushes and pigments.</a:t>
            </a:r>
            <a:endParaRPr lang="fr-FR" altLang="zh-CN" sz="2800" dirty="0">
              <a:solidFill>
                <a:srgbClr val="FEF3E1"/>
              </a:solidFill>
              <a:latin typeface="Congenial SemiBold" panose="02000503040000020004" pitchFamily="2" charset="0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725712" y="1523582"/>
            <a:ext cx="344449" cy="352099"/>
          </a:xfrm>
          <a:custGeom>
            <a:avLst/>
            <a:gdLst>
              <a:gd name="connsiteX0" fmla="*/ 35957 w 88106"/>
              <a:gd name="connsiteY0" fmla="*/ 714 h 88106"/>
              <a:gd name="connsiteX1" fmla="*/ 32147 w 88106"/>
              <a:gd name="connsiteY1" fmla="*/ 714 h 88106"/>
              <a:gd name="connsiteX2" fmla="*/ 714 w 88106"/>
              <a:gd name="connsiteY2" fmla="*/ 43577 h 88106"/>
              <a:gd name="connsiteX3" fmla="*/ 714 w 88106"/>
              <a:gd name="connsiteY3" fmla="*/ 47387 h 88106"/>
              <a:gd name="connsiteX4" fmla="*/ 46434 w 88106"/>
              <a:gd name="connsiteY4" fmla="*/ 87392 h 88106"/>
              <a:gd name="connsiteX5" fmla="*/ 50244 w 88106"/>
              <a:gd name="connsiteY5" fmla="*/ 87392 h 88106"/>
              <a:gd name="connsiteX6" fmla="*/ 87392 w 88106"/>
              <a:gd name="connsiteY6" fmla="*/ 50244 h 88106"/>
              <a:gd name="connsiteX7" fmla="*/ 87392 w 88106"/>
              <a:gd name="connsiteY7" fmla="*/ 46434 h 88106"/>
              <a:gd name="connsiteX8" fmla="*/ 35957 w 88106"/>
              <a:gd name="connsiteY8" fmla="*/ 714 h 8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06" h="88106">
                <a:moveTo>
                  <a:pt x="35957" y="714"/>
                </a:moveTo>
                <a:cubicBezTo>
                  <a:pt x="35004" y="-238"/>
                  <a:pt x="33099" y="-238"/>
                  <a:pt x="32147" y="714"/>
                </a:cubicBezTo>
                <a:lnTo>
                  <a:pt x="714" y="43577"/>
                </a:lnTo>
                <a:cubicBezTo>
                  <a:pt x="-238" y="44529"/>
                  <a:pt x="-238" y="46434"/>
                  <a:pt x="714" y="47387"/>
                </a:cubicBezTo>
                <a:lnTo>
                  <a:pt x="46434" y="87392"/>
                </a:lnTo>
                <a:cubicBezTo>
                  <a:pt x="47387" y="88344"/>
                  <a:pt x="49292" y="88344"/>
                  <a:pt x="50244" y="87392"/>
                </a:cubicBezTo>
                <a:lnTo>
                  <a:pt x="87392" y="50244"/>
                </a:lnTo>
                <a:cubicBezTo>
                  <a:pt x="88344" y="49292"/>
                  <a:pt x="88344" y="47387"/>
                  <a:pt x="87392" y="46434"/>
                </a:cubicBezTo>
                <a:lnTo>
                  <a:pt x="35957" y="714"/>
                </a:lnTo>
                <a:close/>
              </a:path>
            </a:pathLst>
          </a:custGeom>
          <a:solidFill>
            <a:srgbClr val="FEF3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>
            <a:off x="862563" y="985082"/>
            <a:ext cx="651660" cy="724602"/>
          </a:xfrm>
          <a:custGeom>
            <a:avLst/>
            <a:gdLst>
              <a:gd name="connsiteX0" fmla="*/ 55245 w 166687"/>
              <a:gd name="connsiteY0" fmla="*/ 181319 h 181318"/>
              <a:gd name="connsiteX1" fmla="*/ 118110 w 166687"/>
              <a:gd name="connsiteY1" fmla="*/ 135599 h 181318"/>
              <a:gd name="connsiteX2" fmla="*/ 166687 w 166687"/>
              <a:gd name="connsiteY2" fmla="*/ 18441 h 181318"/>
              <a:gd name="connsiteX3" fmla="*/ 160020 w 166687"/>
              <a:gd name="connsiteY3" fmla="*/ 4154 h 181318"/>
              <a:gd name="connsiteX4" fmla="*/ 160020 w 166687"/>
              <a:gd name="connsiteY4" fmla="*/ 4154 h 181318"/>
              <a:gd name="connsiteX5" fmla="*/ 145733 w 166687"/>
              <a:gd name="connsiteY5" fmla="*/ 344 h 181318"/>
              <a:gd name="connsiteX6" fmla="*/ 36195 w 166687"/>
              <a:gd name="connsiteY6" fmla="*/ 65114 h 181318"/>
              <a:gd name="connsiteX7" fmla="*/ 0 w 166687"/>
              <a:gd name="connsiteY7" fmla="*/ 134646 h 181318"/>
              <a:gd name="connsiteX8" fmla="*/ 55245 w 166687"/>
              <a:gd name="connsiteY8" fmla="*/ 181319 h 18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687" h="181318">
                <a:moveTo>
                  <a:pt x="55245" y="181319"/>
                </a:moveTo>
                <a:cubicBezTo>
                  <a:pt x="55245" y="181319"/>
                  <a:pt x="83820" y="175604"/>
                  <a:pt x="118110" y="135599"/>
                </a:cubicBezTo>
                <a:cubicBezTo>
                  <a:pt x="159067" y="87974"/>
                  <a:pt x="165735" y="38444"/>
                  <a:pt x="166687" y="18441"/>
                </a:cubicBezTo>
                <a:cubicBezTo>
                  <a:pt x="166687" y="13679"/>
                  <a:pt x="164783" y="7964"/>
                  <a:pt x="160020" y="4154"/>
                </a:cubicBezTo>
                <a:lnTo>
                  <a:pt x="160020" y="4154"/>
                </a:lnTo>
                <a:cubicBezTo>
                  <a:pt x="156210" y="344"/>
                  <a:pt x="150495" y="-609"/>
                  <a:pt x="145733" y="344"/>
                </a:cubicBezTo>
                <a:cubicBezTo>
                  <a:pt x="125730" y="4154"/>
                  <a:pt x="77153" y="17489"/>
                  <a:pt x="36195" y="65114"/>
                </a:cubicBezTo>
                <a:cubicBezTo>
                  <a:pt x="952" y="105119"/>
                  <a:pt x="0" y="134646"/>
                  <a:pt x="0" y="134646"/>
                </a:cubicBezTo>
                <a:lnTo>
                  <a:pt x="55245" y="181319"/>
                </a:lnTo>
                <a:close/>
              </a:path>
            </a:pathLst>
          </a:custGeom>
          <a:solidFill>
            <a:srgbClr val="FEF3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531309" y="1707425"/>
            <a:ext cx="383090" cy="383666"/>
          </a:xfrm>
          <a:custGeom>
            <a:avLst/>
            <a:gdLst>
              <a:gd name="connsiteX0" fmla="*/ 95208 w 97990"/>
              <a:gd name="connsiteY0" fmla="*/ 43224 h 96005"/>
              <a:gd name="connsiteX1" fmla="*/ 47583 w 97990"/>
              <a:gd name="connsiteY1" fmla="*/ 2267 h 96005"/>
              <a:gd name="connsiteX2" fmla="*/ 7578 w 97990"/>
              <a:gd name="connsiteY2" fmla="*/ 12744 h 96005"/>
              <a:gd name="connsiteX3" fmla="*/ 9483 w 97990"/>
              <a:gd name="connsiteY3" fmla="*/ 92754 h 96005"/>
              <a:gd name="connsiteX4" fmla="*/ 88540 w 97990"/>
              <a:gd name="connsiteY4" fmla="*/ 84182 h 96005"/>
              <a:gd name="connsiteX5" fmla="*/ 95208 w 97990"/>
              <a:gd name="connsiteY5" fmla="*/ 43224 h 9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990" h="96005">
                <a:moveTo>
                  <a:pt x="95208" y="43224"/>
                </a:moveTo>
                <a:lnTo>
                  <a:pt x="47583" y="2267"/>
                </a:lnTo>
                <a:cubicBezTo>
                  <a:pt x="47583" y="2267"/>
                  <a:pt x="25675" y="-7258"/>
                  <a:pt x="7578" y="12744"/>
                </a:cubicBezTo>
                <a:cubicBezTo>
                  <a:pt x="-10520" y="32747"/>
                  <a:pt x="9483" y="92754"/>
                  <a:pt x="9483" y="92754"/>
                </a:cubicBezTo>
                <a:cubicBezTo>
                  <a:pt x="9483" y="92754"/>
                  <a:pt x="72348" y="104184"/>
                  <a:pt x="88540" y="84182"/>
                </a:cubicBezTo>
                <a:cubicBezTo>
                  <a:pt x="104733" y="64179"/>
                  <a:pt x="95208" y="43224"/>
                  <a:pt x="95208" y="43224"/>
                </a:cubicBezTo>
                <a:close/>
              </a:path>
            </a:pathLst>
          </a:custGeom>
          <a:solidFill>
            <a:srgbClr val="FEF3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6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矩形 27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F6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矩形: 圆角 158"/>
          <p:cNvSpPr/>
          <p:nvPr/>
        </p:nvSpPr>
        <p:spPr>
          <a:xfrm>
            <a:off x="564356" y="1081117"/>
            <a:ext cx="11063287" cy="5326721"/>
          </a:xfrm>
          <a:prstGeom prst="roundRect">
            <a:avLst>
              <a:gd name="adj" fmla="val 7345"/>
            </a:avLst>
          </a:prstGeom>
          <a:solidFill>
            <a:srgbClr val="ABD08F"/>
          </a:solidFill>
          <a:ln>
            <a:noFill/>
          </a:ln>
          <a:effectLst>
            <a:outerShdw blurRad="1905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9" name="文本框 268"/>
          <p:cNvSpPr txBox="1"/>
          <p:nvPr/>
        </p:nvSpPr>
        <p:spPr>
          <a:xfrm>
            <a:off x="914400" y="27268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EF3E1"/>
                </a:solidFill>
                <a:latin typeface="Jumble" panose="02000503000000020004" pitchFamily="2" charset="0"/>
              </a:rPr>
              <a:t>The development of photo retouching  in China</a:t>
            </a:r>
            <a:endParaRPr lang="zh-CN" altLang="en-US" sz="3600" dirty="0">
              <a:solidFill>
                <a:srgbClr val="FEF3E1"/>
              </a:solidFill>
              <a:latin typeface="Jumble" panose="02000503000000020004" pitchFamily="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75458" y="5999640"/>
            <a:ext cx="386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唐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阎立本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历代帝王图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蜀主刘备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99753" y="5999640"/>
            <a:ext cx="3889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唐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阎立本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历代帝王图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吴主孙权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D51C9A4-7DA6-2711-4CC1-2672CCD1DB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753" y="1206929"/>
            <a:ext cx="3506409" cy="47927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9A5CBFE-C193-7454-FA5A-9B9BB3B326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524" y="1191691"/>
            <a:ext cx="3278703" cy="4807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矩形 18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D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: 圆角 1"/>
          <p:cNvSpPr/>
          <p:nvPr/>
        </p:nvSpPr>
        <p:spPr>
          <a:xfrm>
            <a:off x="452709" y="1121456"/>
            <a:ext cx="11286582" cy="5463864"/>
          </a:xfrm>
          <a:prstGeom prst="roundRect">
            <a:avLst>
              <a:gd name="adj" fmla="val 7345"/>
            </a:avLst>
          </a:prstGeom>
          <a:solidFill>
            <a:srgbClr val="FEF3E1"/>
          </a:solidFill>
          <a:ln>
            <a:noFill/>
          </a:ln>
          <a:effectLst>
            <a:outerShdw blurRad="1905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914400" y="27268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9F6D6A"/>
                </a:solidFill>
                <a:latin typeface="Jumble" panose="02000503000000020004" pitchFamily="2" charset="0"/>
              </a:rPr>
              <a:t>The development of photo retouching  in China</a:t>
            </a:r>
            <a:endParaRPr lang="zh-CN" altLang="en-US" sz="3600" dirty="0">
              <a:solidFill>
                <a:srgbClr val="9F6D6A"/>
              </a:solidFill>
              <a:latin typeface="Jumble" panose="02000503000000020004" pitchFamily="2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77428" y="2380917"/>
            <a:ext cx="74371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zh-CN" sz="2400" b="1" dirty="0">
                <a:solidFill>
                  <a:srgbClr val="92D050"/>
                </a:solidFill>
                <a:latin typeface="Congenial SemiBold" panose="02000503040000020004" pitchFamily="2" charset="0"/>
              </a:rPr>
              <a:t>In the digital age: image processing software tools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2470" y="1226889"/>
            <a:ext cx="1057513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Comtemporarily</a:t>
            </a:r>
            <a:r>
              <a:rPr lang="en-US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, the conception photo retouching has been converted into a technology of editing pictures by adjusting image parameters.</a:t>
            </a:r>
            <a:endParaRPr lang="fr-FR" altLang="zh-CN" sz="2400" dirty="0">
              <a:solidFill>
                <a:srgbClr val="9F6D6A"/>
              </a:solidFill>
              <a:latin typeface="Congenial SemiBold" panose="02000503040000020004" pitchFamily="2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492" y="3034874"/>
            <a:ext cx="1085097" cy="10391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492" y="4439404"/>
            <a:ext cx="1038280" cy="102819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423" y="4451172"/>
            <a:ext cx="1085097" cy="10308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021" y="4451172"/>
            <a:ext cx="1018678" cy="102819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940" y="4439404"/>
            <a:ext cx="1085097" cy="103391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204022" y="3197485"/>
            <a:ext cx="635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professional; requiring high technical proficiency</a:t>
            </a:r>
          </a:p>
          <a:p>
            <a:r>
              <a:rPr lang="zh-CN" altLang="en-US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altLang="zh-CN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spread so widely as expected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881618" y="4364283"/>
            <a:ext cx="5585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easier and more convenient to operate</a:t>
            </a:r>
          </a:p>
          <a:p>
            <a:r>
              <a:rPr lang="zh-CN" altLang="en-US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altLang="zh-CN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popular among Chinese; the substitute for Photoshop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03883" y="5488713"/>
            <a:ext cx="120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Meitu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Xiuxiu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美图秀秀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42164" y="5463621"/>
            <a:ext cx="1018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Butter Camera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黄油相机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95918" y="5494509"/>
            <a:ext cx="1205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Light </a:t>
            </a:r>
            <a:r>
              <a:rPr lang="en-US" altLang="zh-CN" sz="1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Colour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Camera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轻颜相机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67407" y="5539888"/>
            <a:ext cx="659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Hypic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醒图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29878" y="4056506"/>
            <a:ext cx="1011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Photoshop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224" y="5273910"/>
            <a:ext cx="2979398" cy="63391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354" y="5927689"/>
            <a:ext cx="2969874" cy="611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矩形 18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D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: 圆角 1"/>
          <p:cNvSpPr/>
          <p:nvPr/>
        </p:nvSpPr>
        <p:spPr>
          <a:xfrm>
            <a:off x="388279" y="919011"/>
            <a:ext cx="11415441" cy="5666309"/>
          </a:xfrm>
          <a:prstGeom prst="roundRect">
            <a:avLst>
              <a:gd name="adj" fmla="val 7345"/>
            </a:avLst>
          </a:prstGeom>
          <a:solidFill>
            <a:srgbClr val="FEF3E1"/>
          </a:solidFill>
          <a:ln>
            <a:noFill/>
          </a:ln>
          <a:effectLst>
            <a:outerShdw blurRad="1905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914400" y="27268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9F6D6A"/>
                </a:solidFill>
                <a:latin typeface="Jumble" panose="02000503000000020004" pitchFamily="2" charset="0"/>
              </a:rPr>
              <a:t>The development of photo retouching  in China</a:t>
            </a:r>
            <a:endParaRPr lang="zh-CN" altLang="en-US" sz="3600" dirty="0">
              <a:solidFill>
                <a:srgbClr val="9F6D6A"/>
              </a:solidFill>
              <a:latin typeface="Jumble" panose="02000503000000020004" pitchFamily="2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2470" y="891588"/>
            <a:ext cx="1057513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Comtemporarily</a:t>
            </a:r>
            <a:r>
              <a:rPr lang="en-US" altLang="zh-CN" sz="2400" dirty="0">
                <a:solidFill>
                  <a:srgbClr val="9F6D6A"/>
                </a:solidFill>
                <a:latin typeface="Congenial SemiBold" panose="02000503040000020004" pitchFamily="2" charset="0"/>
              </a:rPr>
              <a:t>, the conception photo retouching has been converted into a technology of editing pictures by adjusting image parameters.</a:t>
            </a:r>
            <a:endParaRPr lang="fr-FR" altLang="zh-CN" sz="2400" dirty="0">
              <a:solidFill>
                <a:srgbClr val="9F6D6A"/>
              </a:solidFill>
              <a:latin typeface="Congenial SemiBold" panose="02000503040000020004" pitchFamily="2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38565" y="1853532"/>
            <a:ext cx="31148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zh-CN" sz="2400" b="1" dirty="0">
                <a:solidFill>
                  <a:srgbClr val="92D050"/>
                </a:solidFill>
                <a:latin typeface="Congenial SemiBold" panose="02000503040000020004" pitchFamily="2" charset="0"/>
              </a:rPr>
              <a:t>In the digital age: AI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251" y="2497164"/>
            <a:ext cx="2834298" cy="418992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755" y="2497164"/>
            <a:ext cx="2834297" cy="42053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771" y="2747687"/>
            <a:ext cx="4468778" cy="36789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464" y="2476779"/>
            <a:ext cx="3114867" cy="42207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938155" y="3823855"/>
            <a:ext cx="1776846" cy="9975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箭头: 左 4"/>
          <p:cNvSpPr/>
          <p:nvPr/>
        </p:nvSpPr>
        <p:spPr>
          <a:xfrm>
            <a:off x="3106111" y="4054825"/>
            <a:ext cx="800871" cy="267793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55598" y="3966047"/>
            <a:ext cx="95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prompt</a:t>
            </a:r>
            <a:endParaRPr lang="zh-CN" altLang="en-US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61309" y="4381193"/>
            <a:ext cx="3553692" cy="1747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左 10"/>
          <p:cNvSpPr/>
          <p:nvPr/>
        </p:nvSpPr>
        <p:spPr>
          <a:xfrm>
            <a:off x="1281705" y="5120958"/>
            <a:ext cx="800871" cy="267793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63937" y="5070188"/>
            <a:ext cx="95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prompt</a:t>
            </a:r>
            <a:endParaRPr lang="zh-CN" altLang="en-US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/>
      <p:bldP spid="7" grpId="1"/>
      <p:bldP spid="10" grpId="0" animBg="1"/>
      <p:bldP spid="11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91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485344" y="811589"/>
            <a:ext cx="11221311" cy="5881153"/>
          </a:xfrm>
          <a:prstGeom prst="roundRect">
            <a:avLst>
              <a:gd name="adj" fmla="val 734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文本框 59"/>
          <p:cNvSpPr txBox="1"/>
          <p:nvPr/>
        </p:nvSpPr>
        <p:spPr>
          <a:xfrm>
            <a:off x="290751" y="976847"/>
            <a:ext cx="6194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EF3E1"/>
                </a:solidFill>
                <a:latin typeface="Jumble" panose="02000503000000020004" pitchFamily="2" charset="0"/>
              </a:rPr>
              <a:t>On</a:t>
            </a:r>
            <a:r>
              <a:rPr lang="zh-CN" altLang="en-US" sz="3200" dirty="0">
                <a:solidFill>
                  <a:srgbClr val="FEF3E1"/>
                </a:solidFill>
                <a:latin typeface="Jumble" panose="02000503000000020004" pitchFamily="2" charset="0"/>
              </a:rPr>
              <a:t> </a:t>
            </a:r>
            <a:r>
              <a:rPr lang="en-US" altLang="zh-CN" sz="3200" dirty="0">
                <a:solidFill>
                  <a:srgbClr val="FEF3E1"/>
                </a:solidFill>
                <a:latin typeface="Jumble" panose="02000503000000020004" pitchFamily="2" charset="0"/>
              </a:rPr>
              <a:t>social</a:t>
            </a:r>
            <a:r>
              <a:rPr lang="zh-CN" altLang="en-US" sz="3200" dirty="0">
                <a:solidFill>
                  <a:srgbClr val="FEF3E1"/>
                </a:solidFill>
                <a:latin typeface="Jumble" panose="02000503000000020004" pitchFamily="2" charset="0"/>
              </a:rPr>
              <a:t> </a:t>
            </a:r>
            <a:r>
              <a:rPr lang="en-US" altLang="zh-CN" sz="3200" dirty="0">
                <a:solidFill>
                  <a:srgbClr val="FEF3E1"/>
                </a:solidFill>
                <a:latin typeface="Jumble" panose="02000503000000020004" pitchFamily="2" charset="0"/>
              </a:rPr>
              <a:t>media</a:t>
            </a:r>
            <a:r>
              <a:rPr lang="zh-CN" altLang="en-US" sz="3200" dirty="0">
                <a:solidFill>
                  <a:srgbClr val="FEF3E1"/>
                </a:solidFill>
                <a:latin typeface="Jumble" panose="02000503000000020004" pitchFamily="2" charset="0"/>
              </a:rPr>
              <a:t> </a:t>
            </a:r>
            <a:r>
              <a:rPr lang="en-US" altLang="zh-CN" sz="3200" dirty="0">
                <a:solidFill>
                  <a:srgbClr val="FEF3E1"/>
                </a:solidFill>
                <a:latin typeface="Jumble" panose="02000503000000020004" pitchFamily="2" charset="0"/>
              </a:rPr>
              <a:t>platforms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01043" y="165258"/>
            <a:ext cx="998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Jumble" panose="02000503000000020004" pitchFamily="2" charset="0"/>
              </a:rPr>
              <a:t>The application of photo retouching  in China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09193" y="1381894"/>
            <a:ext cx="105751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ongenial SemiBold" panose="02000503040000020004" pitchFamily="2" charset="0"/>
              </a:rPr>
              <a:t>Picture social has become one of the basic ways of socializing in China.</a:t>
            </a:r>
            <a:endParaRPr lang="fr-FR" altLang="zh-CN" sz="2400" dirty="0">
              <a:latin typeface="Congenial SemiBold" panose="02000503040000020004" pitchFamily="2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868" y="2961409"/>
            <a:ext cx="5098260" cy="360435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457" y="2036303"/>
            <a:ext cx="3816675" cy="460219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833" y="1966669"/>
            <a:ext cx="877156" cy="90221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456" y="1966669"/>
            <a:ext cx="855951" cy="9022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875" y="1966670"/>
            <a:ext cx="948378" cy="90221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721" y="1966670"/>
            <a:ext cx="889571" cy="902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91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530954" y="773722"/>
            <a:ext cx="11169765" cy="5881153"/>
          </a:xfrm>
          <a:prstGeom prst="roundRect">
            <a:avLst>
              <a:gd name="adj" fmla="val 734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文本框 59"/>
          <p:cNvSpPr txBox="1"/>
          <p:nvPr/>
        </p:nvSpPr>
        <p:spPr>
          <a:xfrm>
            <a:off x="647700" y="920588"/>
            <a:ext cx="417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EF3E1"/>
                </a:solidFill>
                <a:latin typeface="Jumble" panose="02000503000000020004" pitchFamily="2" charset="0"/>
              </a:rPr>
              <a:t>In commercial field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01043" y="165258"/>
            <a:ext cx="998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Jumble" panose="02000503000000020004" pitchFamily="2" charset="0"/>
              </a:rPr>
              <a:t>The application of photo retouching  in China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779" y="3369360"/>
            <a:ext cx="4595988" cy="2596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381" y="1678365"/>
            <a:ext cx="5126665" cy="16213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1723690"/>
            <a:ext cx="3176262" cy="4093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776" y="1718141"/>
            <a:ext cx="2578790" cy="409331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91385" y="6035337"/>
            <a:ext cx="2265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9F6D6A"/>
                </a:solidFill>
                <a:latin typeface="Jumble" panose="02000503000000020004" pitchFamily="2" charset="0"/>
              </a:rPr>
              <a:t>skin</a:t>
            </a:r>
            <a:r>
              <a:rPr lang="zh-CN" altLang="en-US" sz="3200" dirty="0">
                <a:solidFill>
                  <a:srgbClr val="9F6D6A"/>
                </a:solidFill>
                <a:latin typeface="Jumble" panose="02000503000000020004" pitchFamily="2" charset="0"/>
              </a:rPr>
              <a:t> </a:t>
            </a:r>
            <a:r>
              <a:rPr lang="en-US" altLang="zh-CN" sz="3200" dirty="0">
                <a:solidFill>
                  <a:srgbClr val="9F6D6A"/>
                </a:solidFill>
                <a:latin typeface="Jumble" panose="02000503000000020004" pitchFamily="2" charset="0"/>
              </a:rPr>
              <a:t>care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68038" y="6035337"/>
            <a:ext cx="2265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9F6D6A"/>
                </a:solidFill>
                <a:latin typeface="Jumble" panose="02000503000000020004" pitchFamily="2" charset="0"/>
              </a:rPr>
              <a:t>hair</a:t>
            </a:r>
            <a:r>
              <a:rPr lang="zh-CN" altLang="en-US" sz="3200" dirty="0">
                <a:solidFill>
                  <a:srgbClr val="9F6D6A"/>
                </a:solidFill>
                <a:latin typeface="Jumble" panose="02000503000000020004" pitchFamily="2" charset="0"/>
              </a:rPr>
              <a:t> </a:t>
            </a:r>
            <a:r>
              <a:rPr lang="en-US" altLang="zh-CN" sz="3200" dirty="0">
                <a:solidFill>
                  <a:srgbClr val="9F6D6A"/>
                </a:solidFill>
                <a:latin typeface="Jumble" panose="02000503000000020004" pitchFamily="2" charset="0"/>
              </a:rPr>
              <a:t>care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ViY2JkMjU3NGYzZTEwMzZmMGFkZWViYmNkYWU3ND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836</Words>
  <Application>Microsoft Office PowerPoint</Application>
  <PresentationFormat>宽屏</PresentationFormat>
  <Paragraphs>115</Paragraphs>
  <Slides>18</Slides>
  <Notes>7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Jumble</vt:lpstr>
      <vt:lpstr>Arial</vt:lpstr>
      <vt:lpstr>宋体</vt:lpstr>
      <vt:lpstr>华文楷体</vt:lpstr>
      <vt:lpstr>Arial Black</vt:lpstr>
      <vt:lpstr>Congenial SemiBold</vt:lpstr>
      <vt:lpstr>等线</vt:lpstr>
      <vt:lpstr>Wingdings</vt:lpstr>
      <vt:lpstr>华文彩云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yvonne 忘吃药的晓公子</dc:creator>
  <cp:lastModifiedBy>李 李</cp:lastModifiedBy>
  <cp:revision>53</cp:revision>
  <dcterms:created xsi:type="dcterms:W3CDTF">2024-07-30T23:38:00Z</dcterms:created>
  <dcterms:modified xsi:type="dcterms:W3CDTF">2025-12-03T04:26:14Z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FBDA1F54518D4B97BE858F94FE926B1E_12</vt:lpwstr>
  </property>
  <property fmtid="{D5CDD505-2E9C-101B-9397-08002B2CF9AE}" pid="3" name="KSOProductBuildVer">
    <vt:lpwstr>2052-12.1.0.18240</vt:lpwstr>
  </property>
</Properties>
</file>