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handoutMasterIdLst>
    <p:handoutMasterId r:id="rId13"/>
  </p:handoutMasterIdLst>
  <p:sldIdLst>
    <p:sldId id="258" r:id="rId3"/>
    <p:sldId id="260" r:id="rId5"/>
    <p:sldId id="268" r:id="rId6"/>
    <p:sldId id="263" r:id="rId7"/>
    <p:sldId id="270" r:id="rId8"/>
    <p:sldId id="280" r:id="rId9"/>
    <p:sldId id="281" r:id="rId10"/>
    <p:sldId id="262" r:id="rId11"/>
    <p:sldId id="299" r:id="rId12"/>
  </p:sldIdLst>
  <p:sldSz cx="12192000" cy="6858000" type="screen4x3"/>
  <p:notesSz cx="6858000" cy="9144000"/>
  <p:embeddedFontLst>
    <p:embeddedFont>
      <p:font typeface="方正清刻本悦宋简体" panose="02000000000000000000" charset="-122"/>
      <p:regular r:id="rId1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19140" initials="1"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2D6BA"/>
    <a:srgbClr val="4973A3"/>
    <a:srgbClr val="073739"/>
    <a:srgbClr val="354A83"/>
    <a:srgbClr val="43648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showGuides="1">
      <p:cViewPr varScale="1">
        <p:scale>
          <a:sx n="116" d="100"/>
          <a:sy n="116" d="100"/>
        </p:scale>
        <p:origin x="336" y="108"/>
      </p:cViewPr>
      <p:guideLst>
        <p:guide orient="horz" pos="2154"/>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8" Type="http://schemas.openxmlformats.org/officeDocument/2006/relationships/font" Target="fonts/font1.fntdata"/><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handoutMaster" Target="handoutMasters/handoutMaster1.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14:cpLocks xmlns:a14="http://schemas.microsoft.com/office/drawing/2010/main"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Heavy" charset="-122"/>
              <a:ea typeface="思源黑体 CN Heavy" charset="-122"/>
            </a:endParaRPr>
          </a:p>
        </p:txBody>
      </p:sp>
      <p:sp>
        <p:nvSpPr>
          <p:cNvPr id="3" name="日期占位符 2"/>
          <p:cNvSpPr>
            <a14:cpLocks xmlns:a14="http://schemas.microsoft.com/office/drawing/2010/main"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思源黑体 CN Heavy" charset="-122"/>
                <a:ea typeface="思源黑体 CN Heavy" charset="-122"/>
              </a:rPr>
            </a:fld>
            <a:endParaRPr lang="zh-CN" altLang="en-US">
              <a:latin typeface="思源黑体 CN Heavy" charset="-122"/>
              <a:ea typeface="思源黑体 CN Heavy" charset="-122"/>
            </a:endParaRPr>
          </a:p>
        </p:txBody>
      </p:sp>
      <p:sp>
        <p:nvSpPr>
          <p:cNvPr id="4" name="页脚占位符 3"/>
          <p:cNvSpPr>
            <a14:cpLocks xmlns:a14="http://schemas.microsoft.com/office/drawing/2010/main"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Heavy" charset="-122"/>
              <a:ea typeface="思源黑体 CN Heavy" charset="-122"/>
            </a:endParaRPr>
          </a:p>
        </p:txBody>
      </p:sp>
      <p:sp>
        <p:nvSpPr>
          <p:cNvPr id="5" name="灯片编号占位符 4"/>
          <p:cNvSpPr>
            <a14:cpLocks xmlns:a14="http://schemas.microsoft.com/office/drawing/2010/main"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思源黑体 CN Heavy" charset="-122"/>
                <a:ea typeface="思源黑体 CN Heavy" charset="-122"/>
              </a:rPr>
            </a:fld>
            <a:endParaRPr lang="zh-CN" altLang="en-US">
              <a:latin typeface="思源黑体 CN Heavy" charset="-122"/>
              <a:ea typeface="思源黑体 CN Heavy"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14:cpLocks xmlns:a14="http://schemas.microsoft.com/office/drawing/2010/main"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Heavy" charset="-122"/>
                <a:ea typeface="思源黑体 CN Heavy" charset="-122"/>
              </a:defRPr>
            </a:lvl1pPr>
          </a:lstStyle>
          <a:p>
            <a:endParaRPr lang="zh-CN" altLang="en-US"/>
          </a:p>
        </p:txBody>
      </p:sp>
      <p:sp>
        <p:nvSpPr>
          <p:cNvPr id="3" name="日期占位符 2"/>
          <p:cNvSpPr>
            <a14:cpLocks xmlns:a14="http://schemas.microsoft.com/office/drawing/2010/main"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Heavy" charset="-122"/>
                <a:ea typeface="思源黑体 CN Heavy" charset="-122"/>
              </a:defRPr>
            </a:lvl1pPr>
          </a:lstStyle>
          <a:p>
            <a:fld id="{D2A48B96-639E-45A3-A0BA-2464DFDB1FAA}" type="datetimeFigureOut">
              <a:rPr lang="zh-CN" altLang="en-US" smtClean="0"/>
            </a:fld>
            <a:endParaRPr lang="zh-CN" altLang="en-US"/>
          </a:p>
        </p:txBody>
      </p:sp>
      <p:sp>
        <p:nvSpPr>
          <p:cNvPr id="4" name="幻灯片图像占位符 3"/>
          <p:cNvSpPr>
            <a14:cpLocks xmlns:a14="http://schemas.microsoft.com/office/drawing/2010/main"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14:cpLocks xmlns:a14="http://schemas.microsoft.com/office/drawing/2010/main"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14:cpLocks xmlns:a14="http://schemas.microsoft.com/office/drawing/2010/main"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Heavy" charset="-122"/>
                <a:ea typeface="思源黑体 CN Heavy" charset="-122"/>
              </a:defRPr>
            </a:lvl1pPr>
          </a:lstStyle>
          <a:p>
            <a:endParaRPr lang="zh-CN" altLang="en-US"/>
          </a:p>
        </p:txBody>
      </p:sp>
      <p:sp>
        <p:nvSpPr>
          <p:cNvPr id="7" name="灯片编号占位符 6"/>
          <p:cNvSpPr>
            <a14:cpLocks xmlns:a14="http://schemas.microsoft.com/office/drawing/2010/main"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Heavy" charset="-122"/>
                <a:ea typeface="思源黑体 CN Heavy" charset="-122"/>
              </a:defRPr>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Heavy" charset="-122"/>
        <a:ea typeface="思源黑体 CN Heavy" charset="-122"/>
        <a:cs typeface="+mn-cs"/>
      </a:defRPr>
    </a:lvl1pPr>
    <a:lvl2pPr marL="457200" algn="l" defTabSz="914400" rtl="0" eaLnBrk="1" latinLnBrk="0" hangingPunct="1">
      <a:defRPr sz="1200" kern="1200">
        <a:solidFill>
          <a:schemeClr val="tx1"/>
        </a:solidFill>
        <a:latin typeface="思源黑体 CN Heavy" charset="-122"/>
        <a:ea typeface="思源黑体 CN Heavy" charset="-122"/>
        <a:cs typeface="+mn-cs"/>
      </a:defRPr>
    </a:lvl2pPr>
    <a:lvl3pPr marL="914400" algn="l" defTabSz="914400" rtl="0" eaLnBrk="1" latinLnBrk="0" hangingPunct="1">
      <a:defRPr sz="1200" kern="1200">
        <a:solidFill>
          <a:schemeClr val="tx1"/>
        </a:solidFill>
        <a:latin typeface="思源黑体 CN Heavy" charset="-122"/>
        <a:ea typeface="思源黑体 CN Heavy" charset="-122"/>
        <a:cs typeface="+mn-cs"/>
      </a:defRPr>
    </a:lvl3pPr>
    <a:lvl4pPr marL="1371600" algn="l" defTabSz="914400" rtl="0" eaLnBrk="1" latinLnBrk="0" hangingPunct="1">
      <a:defRPr sz="1200" kern="1200">
        <a:solidFill>
          <a:schemeClr val="tx1"/>
        </a:solidFill>
        <a:latin typeface="思源黑体 CN Heavy" charset="-122"/>
        <a:ea typeface="思源黑体 CN Heavy" charset="-122"/>
        <a:cs typeface="+mn-cs"/>
      </a:defRPr>
    </a:lvl4pPr>
    <a:lvl5pPr marL="1828800" algn="l" defTabSz="914400" rtl="0" eaLnBrk="1" latinLnBrk="0" hangingPunct="1">
      <a:defRPr sz="1200" kern="1200">
        <a:solidFill>
          <a:schemeClr val="tx1"/>
        </a:solidFill>
        <a:latin typeface="思源黑体 CN Heavy" charset="-122"/>
        <a:ea typeface="思源黑体 CN Heavy"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14:cpLocks xmlns:a14="http://schemas.microsoft.com/office/drawing/2010/main" noGrp="1"/>
          </p:cNvSpPr>
          <p:nvPr>
            <p:ph type="sldImg" idx="2"/>
          </p:nvPr>
        </p:nvSpPr>
        <p:spPr/>
      </p:sp>
      <p:sp>
        <p:nvSpPr>
          <p:cNvPr id="3" name="文本占位符 2"/>
          <p:cNvSpPr>
            <a14:cpLocks xmlns:a14="http://schemas.microsoft.com/office/drawing/2010/main"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14:cpLocks xmlns:a14="http://schemas.microsoft.com/office/drawing/2010/main"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r>
              <a:rPr lang="zh-CN" altLang="en-US" smtClean="0"/>
              <a:t>单击此处编辑母版标题样式</a:t>
            </a:r>
            <a:endParaRPr lang="zh-CN" altLang="en-US"/>
          </a:p>
        </p:txBody>
      </p:sp>
      <p:sp>
        <p:nvSpPr>
          <p:cNvPr id="3" name="竖排文字占位符 2"/>
          <p:cNvSpPr>
            <a14:cpLocks xmlns:a14="http://schemas.microsoft.com/office/drawing/2010/main"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14:cpLocks xmlns:a14="http://schemas.microsoft.com/office/drawing/2010/main"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14:cpLocks xmlns:a14="http://schemas.microsoft.com/office/drawing/2010/main"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r>
              <a:rPr lang="zh-CN" altLang="en-US" smtClean="0"/>
              <a:t>单击此处编辑母版标题样式</a:t>
            </a:r>
            <a:endParaRPr lang="zh-CN" altLang="en-US"/>
          </a:p>
        </p:txBody>
      </p:sp>
      <p:sp>
        <p:nvSpPr>
          <p:cNvPr id="3" name="内容占位符 2"/>
          <p:cNvSpPr>
            <a14:cpLocks xmlns:a14="http://schemas.microsoft.com/office/drawing/2010/main"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14:cpLocks xmlns:a14="http://schemas.microsoft.com/office/drawing/2010/main"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11"/>
          </p:nvPr>
        </p:nvSpPr>
        <p:spPr/>
        <p:txBody>
          <a:bodyPr/>
          <a:lstStyle/>
          <a:p>
            <a:endParaRPr lang="zh-CN" altLang="en-US"/>
          </a:p>
        </p:txBody>
      </p:sp>
      <p:sp>
        <p:nvSpPr>
          <p:cNvPr id="6" name="灯片编号占位符 5"/>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r>
              <a:rPr lang="zh-CN" altLang="en-US" smtClean="0"/>
              <a:t>单击此处编辑母版标题样式</a:t>
            </a:r>
            <a:endParaRPr lang="zh-CN" altLang="en-US"/>
          </a:p>
        </p:txBody>
      </p:sp>
      <p:sp>
        <p:nvSpPr>
          <p:cNvPr id="3" name="内容占位符 2"/>
          <p:cNvSpPr>
            <a14:cpLocks xmlns:a14="http://schemas.microsoft.com/office/drawing/2010/main"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14:cpLocks xmlns:a14="http://schemas.microsoft.com/office/drawing/2010/main"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14:cpLocks xmlns:a14="http://schemas.microsoft.com/office/drawing/2010/main" noGrp="1"/>
          </p:cNvSpPr>
          <p:nvPr>
            <p:ph type="ftr" sz="quarter" idx="11"/>
          </p:nvPr>
        </p:nvSpPr>
        <p:spPr/>
        <p:txBody>
          <a:bodyPr/>
          <a:lstStyle/>
          <a:p>
            <a:endParaRPr lang="zh-CN" altLang="en-US"/>
          </a:p>
        </p:txBody>
      </p:sp>
      <p:sp>
        <p:nvSpPr>
          <p:cNvPr id="7" name="灯片编号占位符 6"/>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14:cpLocks xmlns:a14="http://schemas.microsoft.com/office/drawing/2010/main"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14:cpLocks xmlns:a14="http://schemas.microsoft.com/office/drawing/2010/main"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14:cpLocks xmlns:a14="http://schemas.microsoft.com/office/drawing/2010/main"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14:cpLocks xmlns:a14="http://schemas.microsoft.com/office/drawing/2010/main"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14:cpLocks xmlns:a14="http://schemas.microsoft.com/office/drawing/2010/main" noGrp="1"/>
          </p:cNvSpPr>
          <p:nvPr>
            <p:ph type="ftr" sz="quarter" idx="11"/>
          </p:nvPr>
        </p:nvSpPr>
        <p:spPr/>
        <p:txBody>
          <a:bodyPr/>
          <a:lstStyle/>
          <a:p>
            <a:endParaRPr lang="zh-CN" altLang="en-US"/>
          </a:p>
        </p:txBody>
      </p:sp>
      <p:sp>
        <p:nvSpPr>
          <p:cNvPr id="9" name="灯片编号占位符 8"/>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p:txBody>
          <a:bodyPr/>
          <a:lstStyle/>
          <a:p>
            <a:r>
              <a:rPr lang="zh-CN" altLang="en-US" smtClean="0"/>
              <a:t>单击此处编辑母版标题样式</a:t>
            </a:r>
            <a:endParaRPr lang="zh-CN" altLang="en-US"/>
          </a:p>
        </p:txBody>
      </p:sp>
      <p:sp>
        <p:nvSpPr>
          <p:cNvPr id="3" name="日期占位符 2"/>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14:cpLocks xmlns:a14="http://schemas.microsoft.com/office/drawing/2010/main" noGrp="1"/>
          </p:cNvSpPr>
          <p:nvPr>
            <p:ph type="ftr" sz="quarter" idx="11"/>
          </p:nvPr>
        </p:nvSpPr>
        <p:spPr/>
        <p:txBody>
          <a:bodyPr/>
          <a:lstStyle/>
          <a:p>
            <a:endParaRPr lang="zh-CN" altLang="en-US"/>
          </a:p>
        </p:txBody>
      </p:sp>
      <p:sp>
        <p:nvSpPr>
          <p:cNvPr id="5" name="灯片编号占位符 4"/>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14:cpLocks xmlns:a14="http://schemas.microsoft.com/office/drawing/2010/main" noGrp="1"/>
          </p:cNvSpPr>
          <p:nvPr>
            <p:ph type="ftr" sz="quarter" idx="11"/>
          </p:nvPr>
        </p:nvSpPr>
        <p:spPr/>
        <p:txBody>
          <a:bodyPr/>
          <a:lstStyle/>
          <a:p>
            <a:endParaRPr lang="zh-CN" altLang="en-US"/>
          </a:p>
        </p:txBody>
      </p:sp>
      <p:sp>
        <p:nvSpPr>
          <p:cNvPr id="4" name="灯片编号占位符 3"/>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14:cpLocks xmlns:a14="http://schemas.microsoft.com/office/drawing/2010/main"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14:cpLocks xmlns:a14="http://schemas.microsoft.com/office/drawing/2010/main"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14:cpLocks xmlns:a14="http://schemas.microsoft.com/office/drawing/2010/main" noGrp="1"/>
          </p:cNvSpPr>
          <p:nvPr>
            <p:ph type="ftr" sz="quarter" idx="11"/>
          </p:nvPr>
        </p:nvSpPr>
        <p:spPr/>
        <p:txBody>
          <a:bodyPr/>
          <a:lstStyle/>
          <a:p>
            <a:endParaRPr lang="zh-CN" altLang="en-US"/>
          </a:p>
        </p:txBody>
      </p:sp>
      <p:sp>
        <p:nvSpPr>
          <p:cNvPr id="7" name="灯片编号占位符 6"/>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14:cpLocks xmlns:a14="http://schemas.microsoft.com/office/drawing/2010/main"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14:cpLocks xmlns:a14="http://schemas.microsoft.com/office/drawing/2010/main"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14:cpLocks xmlns:a14="http://schemas.microsoft.com/office/drawing/2010/main"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14:cpLocks xmlns:a14="http://schemas.microsoft.com/office/drawing/2010/main"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14:cpLocks xmlns:a14="http://schemas.microsoft.com/office/drawing/2010/main" noGrp="1"/>
          </p:cNvSpPr>
          <p:nvPr>
            <p:ph type="ftr" sz="quarter" idx="11"/>
          </p:nvPr>
        </p:nvSpPr>
        <p:spPr/>
        <p:txBody>
          <a:bodyPr/>
          <a:lstStyle/>
          <a:p>
            <a:endParaRPr lang="zh-CN" altLang="en-US"/>
          </a:p>
        </p:txBody>
      </p:sp>
      <p:sp>
        <p:nvSpPr>
          <p:cNvPr id="7" name="灯片编号占位符 6"/>
          <p:cNvSpPr>
            <a14:cpLocks xmlns:a14="http://schemas.microsoft.com/office/drawing/2010/main"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14:cpLocks xmlns:a14="http://schemas.microsoft.com/office/drawing/2010/main"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14:cpLocks xmlns:a14="http://schemas.microsoft.com/office/drawing/2010/main"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14:cpLocks xmlns:a14="http://schemas.microsoft.com/office/drawing/2010/main"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Heavy" charset="-122"/>
                <a:ea typeface="思源黑体 CN Heavy" charset="-122"/>
              </a:defRPr>
            </a:lvl1pPr>
          </a:lstStyle>
          <a:p>
            <a:fld id="{D997B5FA-0921-464F-AAE1-844C04324D75}" type="datetimeFigureOut">
              <a:rPr lang="zh-CN" altLang="en-US" smtClean="0"/>
            </a:fld>
            <a:endParaRPr lang="zh-CN" altLang="en-US"/>
          </a:p>
        </p:txBody>
      </p:sp>
      <p:sp>
        <p:nvSpPr>
          <p:cNvPr id="5" name="页脚占位符 4"/>
          <p:cNvSpPr>
            <a14:cpLocks xmlns:a14="http://schemas.microsoft.com/office/drawing/2010/main"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Heavy" charset="-122"/>
                <a:ea typeface="思源黑体 CN Heavy" charset="-122"/>
              </a:defRPr>
            </a:lvl1pPr>
          </a:lstStyle>
          <a:p>
            <a:endParaRPr lang="zh-CN" altLang="en-US"/>
          </a:p>
        </p:txBody>
      </p:sp>
      <p:sp>
        <p:nvSpPr>
          <p:cNvPr id="6" name="灯片编号占位符 5"/>
          <p:cNvSpPr>
            <a14:cpLocks xmlns:a14="http://schemas.microsoft.com/office/drawing/2010/main"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Heavy" charset="-122"/>
                <a:ea typeface="思源黑体 CN Heavy" charset="-122"/>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Heavy" charset="-122"/>
          <a:ea typeface="思源黑体 CN Heavy" charset="-122"/>
          <a:cs typeface="+mj-cs"/>
        </a:defRPr>
      </a:lvl1pPr>
    </p:titleStyle>
    <p:bodyStyle>
      <a:lvl1pPr marL="228600" indent="-228600" algn="l" defTabSz="914400" rtl="0" eaLnBrk="1" latinLnBrk="0" hangingPunct="1">
        <a:lnSpc>
          <a:spcPct val="90000"/>
        </a:lnSpc>
        <a:spcBef>
          <a:spcPts val="1000"/>
        </a:spcBef>
        <a:buFont typeface="Arial" charset="0"/>
        <a:buChar char="•"/>
        <a:defRPr sz="2800" kern="1200">
          <a:solidFill>
            <a:schemeClr val="tx1"/>
          </a:solidFill>
          <a:latin typeface="思源黑体 CN Heavy" charset="-122"/>
          <a:ea typeface="思源黑体 CN Heavy" charset="-122"/>
          <a:cs typeface="+mn-cs"/>
        </a:defRPr>
      </a:lvl1pPr>
      <a:lvl2pPr marL="685800" indent="-228600" algn="l" defTabSz="914400" rtl="0" eaLnBrk="1" latinLnBrk="0" hangingPunct="1">
        <a:lnSpc>
          <a:spcPct val="90000"/>
        </a:lnSpc>
        <a:spcBef>
          <a:spcPts val="500"/>
        </a:spcBef>
        <a:buFont typeface="Arial" charset="0"/>
        <a:buChar char="•"/>
        <a:defRPr sz="2400" kern="1200">
          <a:solidFill>
            <a:schemeClr val="tx1"/>
          </a:solidFill>
          <a:latin typeface="思源黑体 CN Heavy" charset="-122"/>
          <a:ea typeface="思源黑体 CN Heavy" charset="-122"/>
          <a:cs typeface="+mn-cs"/>
        </a:defRPr>
      </a:lvl2pPr>
      <a:lvl3pPr marL="1143000" indent="-228600" algn="l" defTabSz="914400" rtl="0" eaLnBrk="1" latinLnBrk="0" hangingPunct="1">
        <a:lnSpc>
          <a:spcPct val="90000"/>
        </a:lnSpc>
        <a:spcBef>
          <a:spcPts val="500"/>
        </a:spcBef>
        <a:buFont typeface="Arial" charset="0"/>
        <a:buChar char="•"/>
        <a:defRPr sz="2000" kern="1200">
          <a:solidFill>
            <a:schemeClr val="tx1"/>
          </a:solidFill>
          <a:latin typeface="思源黑体 CN Heavy" charset="-122"/>
          <a:ea typeface="思源黑体 CN Heavy" charset="-122"/>
          <a:cs typeface="+mn-cs"/>
        </a:defRPr>
      </a:lvl3pPr>
      <a:lvl4pPr marL="1600200" indent="-228600" algn="l" defTabSz="914400" rtl="0" eaLnBrk="1" latinLnBrk="0" hangingPunct="1">
        <a:lnSpc>
          <a:spcPct val="90000"/>
        </a:lnSpc>
        <a:spcBef>
          <a:spcPts val="500"/>
        </a:spcBef>
        <a:buFont typeface="Arial" charset="0"/>
        <a:buChar char="•"/>
        <a:defRPr sz="1800" kern="1200">
          <a:solidFill>
            <a:schemeClr val="tx1"/>
          </a:solidFill>
          <a:latin typeface="思源黑体 CN Heavy" charset="-122"/>
          <a:ea typeface="思源黑体 CN Heavy" charset="-122"/>
          <a:cs typeface="+mn-cs"/>
        </a:defRPr>
      </a:lvl4pPr>
      <a:lvl5pPr marL="2057400" indent="-228600" algn="l" defTabSz="914400" rtl="0" eaLnBrk="1" latinLnBrk="0" hangingPunct="1">
        <a:lnSpc>
          <a:spcPct val="90000"/>
        </a:lnSpc>
        <a:spcBef>
          <a:spcPts val="500"/>
        </a:spcBef>
        <a:buFont typeface="Arial" charset="0"/>
        <a:buChar char="•"/>
        <a:defRPr sz="1800" kern="1200">
          <a:solidFill>
            <a:schemeClr val="tx1"/>
          </a:solidFill>
          <a:latin typeface="思源黑体 CN Heavy" charset="-122"/>
          <a:ea typeface="思源黑体 CN Heavy" charset="-122"/>
          <a:cs typeface="+mn-cs"/>
        </a:defRPr>
      </a:lvl5pPr>
      <a:lvl6pPr marL="25146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1.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ags" Target="../tags/tag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png"/><Relationship Id="rId1" Type="http://schemas.openxmlformats.org/officeDocument/2006/relationships/image" Target="../media/image4.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1.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image" Target="../media/image12.jpe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8.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8" name="矩形 7"/>
          <p:cNvSpPr/>
          <p:nvPr/>
        </p:nvSpPr>
        <p:spPr>
          <a:xfrm>
            <a:off x="635" y="0"/>
            <a:ext cx="12192000" cy="6876415"/>
          </a:xfrm>
          <a:prstGeom prst="rect">
            <a:avLst/>
          </a:prstGeom>
          <a:solidFill>
            <a:srgbClr val="354A83">
              <a:alpha val="45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2097154" name="图片 130"/>
          <p:cNvPicPr>
            <a:picLocks noChangeAspect="1"/>
          </p:cNvPicPr>
          <p:nvPr/>
        </p:nvPicPr>
        <p:blipFill>
          <a:blip r:embed="rId2"/>
          <a:stretch>
            <a:fillRect/>
          </a:stretch>
        </p:blipFill>
        <p:spPr>
          <a:xfrm>
            <a:off x="259080" y="134620"/>
            <a:ext cx="6634480" cy="6588760"/>
          </a:xfrm>
          <a:prstGeom prst="rect">
            <a:avLst/>
          </a:prstGeom>
          <a:effectLst>
            <a:outerShdw blurRad="203200" dist="203200" dir="5400000" algn="ctr" rotWithShape="0">
              <a:srgbClr val="000000">
                <a:alpha val="44000"/>
              </a:srgbClr>
            </a:outerShdw>
          </a:effectLst>
        </p:spPr>
      </p:pic>
      <p:sp>
        <p:nvSpPr>
          <p:cNvPr id="7" name="椭圆 6"/>
          <p:cNvSpPr/>
          <p:nvPr/>
        </p:nvSpPr>
        <p:spPr>
          <a:xfrm>
            <a:off x="-2112010" y="-2277110"/>
            <a:ext cx="11075670" cy="10972800"/>
          </a:xfrm>
          <a:prstGeom prst="ellipse">
            <a:avLst/>
          </a:prstGeom>
          <a:noFill/>
          <a:ln w="127000">
            <a:solidFill>
              <a:srgbClr val="436485"/>
            </a:solidFill>
          </a:ln>
          <a:effectLst>
            <a:softEdge rad="120650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3" name="组合 42"/>
          <p:cNvGrpSpPr/>
          <p:nvPr/>
        </p:nvGrpSpPr>
        <p:grpSpPr>
          <a:xfrm rot="0">
            <a:off x="7933690" y="640715"/>
            <a:ext cx="3818731" cy="5316220"/>
            <a:chOff x="8843714" y="1263638"/>
            <a:chExt cx="3818731" cy="5316083"/>
          </a:xfrm>
        </p:grpSpPr>
        <p:sp>
          <p:nvSpPr>
            <p:cNvPr id="25" name="文本框 24"/>
            <p:cNvSpPr txBox="1"/>
            <p:nvPr/>
          </p:nvSpPr>
          <p:spPr>
            <a:xfrm>
              <a:off x="8843714" y="1263638"/>
              <a:ext cx="3075940" cy="2305639"/>
            </a:xfrm>
            <a:prstGeom prst="rect">
              <a:avLst/>
            </a:prstGeom>
            <a:noFill/>
            <a:effectLst>
              <a:outerShdw blurRad="50800" dist="38100" dir="8100000" algn="tr" rotWithShape="0">
                <a:prstClr val="black">
                  <a:alpha val="40000"/>
                </a:prstClr>
              </a:outerShdw>
            </a:effectLst>
          </p:spPr>
          <p:txBody>
            <a:bodyPr vert="eaVert" wrap="square" rtlCol="0">
              <a:spAutoFit/>
            </a:bodyPr>
            <a:p>
              <a:pPr algn="dist"/>
              <a:r>
                <a:rPr kumimoji="1" lang="zh-CN" altLang="zh-CN" sz="18800" dirty="0">
                  <a:solidFill>
                    <a:schemeClr val="bg1"/>
                  </a:solidFill>
                  <a:latin typeface="方正清刻本悦宋简体" charset="-122"/>
                  <a:ea typeface="方正清刻本悦宋简体" charset="-122"/>
                </a:rPr>
                <a:t>景</a:t>
              </a:r>
              <a:endParaRPr kumimoji="1" lang="zh-CN" altLang="zh-CN" sz="18800" dirty="0">
                <a:solidFill>
                  <a:schemeClr val="bg1"/>
                </a:solidFill>
                <a:latin typeface="方正清刻本悦宋简体" charset="-122"/>
                <a:ea typeface="方正清刻本悦宋简体" charset="-122"/>
              </a:endParaRPr>
            </a:p>
          </p:txBody>
        </p:sp>
        <p:sp>
          <p:nvSpPr>
            <p:cNvPr id="26" name="文本框 25"/>
            <p:cNvSpPr txBox="1"/>
            <p:nvPr/>
          </p:nvSpPr>
          <p:spPr>
            <a:xfrm>
              <a:off x="10264050" y="3518675"/>
              <a:ext cx="2398395" cy="1261745"/>
            </a:xfrm>
            <a:prstGeom prst="rect">
              <a:avLst/>
            </a:prstGeom>
            <a:noFill/>
            <a:effectLst>
              <a:outerShdw blurRad="50800" dist="38100" dir="8100000" algn="tr" rotWithShape="0">
                <a:prstClr val="black">
                  <a:alpha val="40000"/>
                </a:prstClr>
              </a:outerShdw>
            </a:effectLst>
          </p:spPr>
          <p:txBody>
            <a:bodyPr vert="eaVert" wrap="square" rtlCol="0">
              <a:spAutoFit/>
            </a:bodyPr>
            <a:p>
              <a:pPr algn="dist"/>
              <a:r>
                <a:rPr kumimoji="1" lang="zh-CN" altLang="zh-CN" sz="14400" dirty="0">
                  <a:solidFill>
                    <a:schemeClr val="bg1"/>
                  </a:solidFill>
                  <a:latin typeface="方正清刻本悦宋简体" charset="-122"/>
                  <a:ea typeface="方正清刻本悦宋简体" charset="-122"/>
                  <a:sym typeface="+mn-ea"/>
                </a:rPr>
                <a:t>德</a:t>
              </a:r>
              <a:endParaRPr kumimoji="1" lang="zh-CN" altLang="zh-CN" sz="14400" dirty="0">
                <a:solidFill>
                  <a:schemeClr val="bg1"/>
                </a:solidFill>
                <a:latin typeface="方正清刻本悦宋简体" charset="-122"/>
                <a:ea typeface="方正清刻本悦宋简体" charset="-122"/>
                <a:sym typeface="+mn-ea"/>
              </a:endParaRPr>
            </a:p>
          </p:txBody>
        </p:sp>
        <p:sp>
          <p:nvSpPr>
            <p:cNvPr id="27" name="文本框 26"/>
            <p:cNvSpPr txBox="1"/>
            <p:nvPr/>
          </p:nvSpPr>
          <p:spPr>
            <a:xfrm>
              <a:off x="9695851" y="5317976"/>
              <a:ext cx="2398395" cy="1261745"/>
            </a:xfrm>
            <a:prstGeom prst="rect">
              <a:avLst/>
            </a:prstGeom>
            <a:noFill/>
            <a:effectLst>
              <a:outerShdw blurRad="50800" dist="38100" dir="8100000" algn="tr" rotWithShape="0">
                <a:prstClr val="black">
                  <a:alpha val="40000"/>
                </a:prstClr>
              </a:outerShdw>
            </a:effectLst>
          </p:spPr>
          <p:txBody>
            <a:bodyPr vert="eaVert" wrap="square" rtlCol="0">
              <a:spAutoFit/>
            </a:bodyPr>
            <a:p>
              <a:pPr algn="dist"/>
              <a:r>
                <a:rPr kumimoji="1" lang="zh-CN" altLang="zh-CN" sz="14400" dirty="0">
                  <a:solidFill>
                    <a:schemeClr val="bg1"/>
                  </a:solidFill>
                  <a:latin typeface="方正清刻本悦宋简体" charset="-122"/>
                  <a:ea typeface="方正清刻本悦宋简体" charset="-122"/>
                  <a:sym typeface="+mn-ea"/>
                </a:rPr>
                <a:t>镇</a:t>
              </a:r>
              <a:endParaRPr kumimoji="1" lang="zh-CN" altLang="zh-CN" sz="14400" dirty="0">
                <a:solidFill>
                  <a:schemeClr val="bg1"/>
                </a:solidFill>
                <a:latin typeface="方正清刻本悦宋简体" charset="-122"/>
                <a:ea typeface="方正清刻本悦宋简体" charset="-122"/>
                <a:sym typeface="+mn-ea"/>
              </a:endParaRPr>
            </a:p>
          </p:txBody>
        </p:sp>
      </p:grpSp>
      <p:sp useBgFill="1">
        <p:nvSpPr>
          <p:cNvPr id="3" name="椭圆 2"/>
          <p:cNvSpPr/>
          <p:nvPr/>
        </p:nvSpPr>
        <p:spPr>
          <a:xfrm>
            <a:off x="-305435" y="306705"/>
            <a:ext cx="9396095" cy="9557385"/>
          </a:xfrm>
          <a:prstGeom prst="ellipse">
            <a:avLst/>
          </a:prstGeom>
          <a:ln>
            <a:noFill/>
          </a:ln>
          <a:effectLst>
            <a:softEdge rad="1270000"/>
          </a:effec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blipFill>
                <a:blip r:embed="rId3"/>
                <a:tile tx="0" ty="0" sx="100000" sy="100000" flip="none" algn="tl"/>
              </a:blipFill>
            </a:endParaRPr>
          </a:p>
        </p:txBody>
      </p:sp>
      <p:sp>
        <p:nvSpPr>
          <p:cNvPr id="15" name="文本框 14"/>
          <p:cNvSpPr txBox="1"/>
          <p:nvPr>
            <p:custDataLst>
              <p:tags r:id="rId4"/>
            </p:custDataLst>
          </p:nvPr>
        </p:nvSpPr>
        <p:spPr>
          <a:xfrm>
            <a:off x="3662045" y="3234690"/>
            <a:ext cx="5939790" cy="768350"/>
          </a:xfrm>
          <a:prstGeom prst="rect">
            <a:avLst/>
          </a:prstGeom>
          <a:noFill/>
        </p:spPr>
        <p:txBody>
          <a:bodyPr wrap="square" rtlCol="0" anchor="t">
            <a:spAutoFit/>
          </a:bodyPr>
          <a:p>
            <a:pPr algn="ctr"/>
            <a:r>
              <a:rPr lang="en-US" altLang="zh-CN" sz="4400" b="1">
                <a:solidFill>
                  <a:schemeClr val="bg1"/>
                </a:solidFill>
                <a:latin typeface="Times New Roman Bold" charset="0"/>
                <a:ea typeface="造字工房悦圆（非商用）常规体" charset="-122"/>
                <a:cs typeface="Times New Roman Bold" charset="0"/>
              </a:rPr>
              <a:t>Jingdezhen Porcelain</a:t>
            </a:r>
            <a:endParaRPr lang="en-US" altLang="zh-CN" sz="4400" b="1">
              <a:solidFill>
                <a:schemeClr val="bg1"/>
              </a:solidFill>
              <a:latin typeface="Times New Roman Bold" charset="0"/>
              <a:ea typeface="造字工房悦圆（非商用）常规体" charset="-122"/>
              <a:cs typeface="Times New Roman Bold" charset="0"/>
            </a:endParaRPr>
          </a:p>
        </p:txBody>
      </p:sp>
      <p:sp>
        <p:nvSpPr>
          <p:cNvPr id="16" name="文本框 15"/>
          <p:cNvSpPr txBox="1"/>
          <p:nvPr>
            <p:custDataLst>
              <p:tags r:id="rId5"/>
            </p:custDataLst>
          </p:nvPr>
        </p:nvSpPr>
        <p:spPr>
          <a:xfrm>
            <a:off x="7129780" y="4358005"/>
            <a:ext cx="1960880" cy="337185"/>
          </a:xfrm>
          <a:prstGeom prst="rect">
            <a:avLst/>
          </a:prstGeom>
          <a:noFill/>
        </p:spPr>
        <p:txBody>
          <a:bodyPr wrap="square" rtlCol="0">
            <a:spAutoFit/>
          </a:bodyPr>
          <a:p>
            <a:pPr algn="ctr"/>
            <a:r>
              <a:rPr lang="en-US" altLang="zh-CN" sz="1600">
                <a:solidFill>
                  <a:schemeClr val="bg1"/>
                </a:solidFill>
                <a:latin typeface="Apple Chancery" charset="0"/>
                <a:ea typeface="造字工房尚雅（非商用）常规体" charset="-122"/>
                <a:cs typeface="Apple Chancery" charset="0"/>
              </a:rPr>
              <a:t>Li Dinghao</a:t>
            </a:r>
            <a:endParaRPr lang="en-US" altLang="zh-CN" sz="1600">
              <a:solidFill>
                <a:schemeClr val="bg1"/>
              </a:solidFill>
              <a:latin typeface="Apple Chancery" charset="0"/>
              <a:ea typeface="造字工房尚雅（非商用）常规体" charset="-122"/>
              <a:cs typeface="Apple Chancery" charset="0"/>
            </a:endParaRPr>
          </a:p>
        </p:txBody>
      </p:sp>
      <p:cxnSp>
        <p:nvCxnSpPr>
          <p:cNvPr id="12" name="直接连接符 11"/>
          <p:cNvCxnSpPr/>
          <p:nvPr>
            <p:custDataLst>
              <p:tags r:id="rId6"/>
            </p:custDataLst>
          </p:nvPr>
        </p:nvCxnSpPr>
        <p:spPr>
          <a:xfrm>
            <a:off x="7009765" y="4506595"/>
            <a:ext cx="54102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8" name="矩形 7"/>
          <p:cNvSpPr/>
          <p:nvPr/>
        </p:nvSpPr>
        <p:spPr>
          <a:xfrm>
            <a:off x="635" y="0"/>
            <a:ext cx="12192000" cy="6876415"/>
          </a:xfrm>
          <a:prstGeom prst="rect">
            <a:avLst/>
          </a:prstGeom>
          <a:solidFill>
            <a:srgbClr val="354A83">
              <a:alpha val="7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604" name="任意多边形: 形状 1603"/>
          <p:cNvSpPr/>
          <p:nvPr/>
        </p:nvSpPr>
        <p:spPr>
          <a:xfrm>
            <a:off x="572770" y="705485"/>
            <a:ext cx="5579745" cy="5636895"/>
          </a:xfrm>
          <a:custGeom>
            <a:avLst/>
            <a:gdLst>
              <a:gd name="connsiteX0" fmla="*/ 1257532 w 1451571"/>
              <a:gd name="connsiteY0" fmla="*/ 782026 h 836049"/>
              <a:gd name="connsiteX1" fmla="*/ 1266876 w 1451571"/>
              <a:gd name="connsiteY1" fmla="*/ 787924 h 836049"/>
              <a:gd name="connsiteX2" fmla="*/ 1262896 w 1451571"/>
              <a:gd name="connsiteY2" fmla="*/ 795249 h 836049"/>
              <a:gd name="connsiteX3" fmla="*/ 1255225 w 1451571"/>
              <a:gd name="connsiteY3" fmla="*/ 793634 h 836049"/>
              <a:gd name="connsiteX4" fmla="*/ 1251014 w 1451571"/>
              <a:gd name="connsiteY4" fmla="*/ 794038 h 836049"/>
              <a:gd name="connsiteX5" fmla="*/ 1249745 w 1451571"/>
              <a:gd name="connsiteY5" fmla="*/ 785386 h 836049"/>
              <a:gd name="connsiteX6" fmla="*/ 1257532 w 1451571"/>
              <a:gd name="connsiteY6" fmla="*/ 782026 h 836049"/>
              <a:gd name="connsiteX7" fmla="*/ 1191808 w 1451571"/>
              <a:gd name="connsiteY7" fmla="*/ 774572 h 836049"/>
              <a:gd name="connsiteX8" fmla="*/ 1198297 w 1451571"/>
              <a:gd name="connsiteY8" fmla="*/ 779561 h 836049"/>
              <a:gd name="connsiteX9" fmla="*/ 1213466 w 1451571"/>
              <a:gd name="connsiteY9" fmla="*/ 776273 h 836049"/>
              <a:gd name="connsiteX10" fmla="*/ 1223214 w 1451571"/>
              <a:gd name="connsiteY10" fmla="*/ 790174 h 836049"/>
              <a:gd name="connsiteX11" fmla="*/ 1218830 w 1451571"/>
              <a:gd name="connsiteY11" fmla="*/ 788270 h 836049"/>
              <a:gd name="connsiteX12" fmla="*/ 1207294 w 1451571"/>
              <a:gd name="connsiteY12" fmla="*/ 793519 h 836049"/>
              <a:gd name="connsiteX13" fmla="*/ 1192529 w 1451571"/>
              <a:gd name="connsiteY13" fmla="*/ 793981 h 836049"/>
              <a:gd name="connsiteX14" fmla="*/ 1186472 w 1451571"/>
              <a:gd name="connsiteY14" fmla="*/ 789424 h 836049"/>
              <a:gd name="connsiteX15" fmla="*/ 1178397 w 1451571"/>
              <a:gd name="connsiteY15" fmla="*/ 788328 h 836049"/>
              <a:gd name="connsiteX16" fmla="*/ 1181051 w 1451571"/>
              <a:gd name="connsiteY16" fmla="*/ 783944 h 836049"/>
              <a:gd name="connsiteX17" fmla="*/ 1182118 w 1451571"/>
              <a:gd name="connsiteY17" fmla="*/ 784302 h 836049"/>
              <a:gd name="connsiteX18" fmla="*/ 1186818 w 1451571"/>
              <a:gd name="connsiteY18" fmla="*/ 781061 h 836049"/>
              <a:gd name="connsiteX19" fmla="*/ 1191808 w 1451571"/>
              <a:gd name="connsiteY19" fmla="*/ 774572 h 836049"/>
              <a:gd name="connsiteX20" fmla="*/ 1375486 w 1451571"/>
              <a:gd name="connsiteY20" fmla="*/ 753259 h 836049"/>
              <a:gd name="connsiteX21" fmla="*/ 1380735 w 1451571"/>
              <a:gd name="connsiteY21" fmla="*/ 759719 h 836049"/>
              <a:gd name="connsiteX22" fmla="*/ 1385464 w 1451571"/>
              <a:gd name="connsiteY22" fmla="*/ 759719 h 836049"/>
              <a:gd name="connsiteX23" fmla="*/ 1380215 w 1451571"/>
              <a:gd name="connsiteY23" fmla="*/ 753720 h 836049"/>
              <a:gd name="connsiteX24" fmla="*/ 1375486 w 1451571"/>
              <a:gd name="connsiteY24" fmla="*/ 753259 h 836049"/>
              <a:gd name="connsiteX25" fmla="*/ 1074085 w 1451571"/>
              <a:gd name="connsiteY25" fmla="*/ 745495 h 836049"/>
              <a:gd name="connsiteX26" fmla="*/ 1079421 w 1451571"/>
              <a:gd name="connsiteY26" fmla="*/ 749395 h 836049"/>
              <a:gd name="connsiteX27" fmla="*/ 1075210 w 1451571"/>
              <a:gd name="connsiteY27" fmla="*/ 754470 h 836049"/>
              <a:gd name="connsiteX28" fmla="*/ 1070134 w 1451571"/>
              <a:gd name="connsiteY28" fmla="*/ 750260 h 836049"/>
              <a:gd name="connsiteX29" fmla="*/ 1074085 w 1451571"/>
              <a:gd name="connsiteY29" fmla="*/ 745495 h 836049"/>
              <a:gd name="connsiteX30" fmla="*/ 1181800 w 1451571"/>
              <a:gd name="connsiteY30" fmla="*/ 739878 h 836049"/>
              <a:gd name="connsiteX31" fmla="*/ 1187972 w 1451571"/>
              <a:gd name="connsiteY31" fmla="*/ 748530 h 836049"/>
              <a:gd name="connsiteX32" fmla="*/ 1187453 w 1451571"/>
              <a:gd name="connsiteY32" fmla="*/ 757874 h 836049"/>
              <a:gd name="connsiteX33" fmla="*/ 1181223 w 1451571"/>
              <a:gd name="connsiteY33" fmla="*/ 749165 h 836049"/>
              <a:gd name="connsiteX34" fmla="*/ 1181800 w 1451571"/>
              <a:gd name="connsiteY34" fmla="*/ 739878 h 836049"/>
              <a:gd name="connsiteX35" fmla="*/ 747480 w 1451571"/>
              <a:gd name="connsiteY35" fmla="*/ 720670 h 836049"/>
              <a:gd name="connsiteX36" fmla="*/ 742289 w 1451571"/>
              <a:gd name="connsiteY36" fmla="*/ 725342 h 836049"/>
              <a:gd name="connsiteX37" fmla="*/ 742289 w 1451571"/>
              <a:gd name="connsiteY37" fmla="*/ 736013 h 836049"/>
              <a:gd name="connsiteX38" fmla="*/ 747307 w 1451571"/>
              <a:gd name="connsiteY38" fmla="*/ 729034 h 836049"/>
              <a:gd name="connsiteX39" fmla="*/ 747480 w 1451571"/>
              <a:gd name="connsiteY39" fmla="*/ 720670 h 836049"/>
              <a:gd name="connsiteX40" fmla="*/ 1237114 w 1451571"/>
              <a:gd name="connsiteY40" fmla="*/ 716633 h 836049"/>
              <a:gd name="connsiteX41" fmla="*/ 1238037 w 1451571"/>
              <a:gd name="connsiteY41" fmla="*/ 719286 h 836049"/>
              <a:gd name="connsiteX42" fmla="*/ 1244440 w 1451571"/>
              <a:gd name="connsiteY42" fmla="*/ 732148 h 836049"/>
              <a:gd name="connsiteX43" fmla="*/ 1250208 w 1451571"/>
              <a:gd name="connsiteY43" fmla="*/ 742704 h 836049"/>
              <a:gd name="connsiteX44" fmla="*/ 1245651 w 1451571"/>
              <a:gd name="connsiteY44" fmla="*/ 724189 h 836049"/>
              <a:gd name="connsiteX45" fmla="*/ 1237114 w 1451571"/>
              <a:gd name="connsiteY45" fmla="*/ 716633 h 836049"/>
              <a:gd name="connsiteX46" fmla="*/ 1109147 w 1451571"/>
              <a:gd name="connsiteY46" fmla="*/ 715732 h 836049"/>
              <a:gd name="connsiteX47" fmla="*/ 1102839 w 1451571"/>
              <a:gd name="connsiteY47" fmla="*/ 718997 h 836049"/>
              <a:gd name="connsiteX48" fmla="*/ 1104165 w 1451571"/>
              <a:gd name="connsiteY48" fmla="*/ 728111 h 836049"/>
              <a:gd name="connsiteX49" fmla="*/ 1110510 w 1451571"/>
              <a:gd name="connsiteY49" fmla="*/ 730303 h 836049"/>
              <a:gd name="connsiteX50" fmla="*/ 1116277 w 1451571"/>
              <a:gd name="connsiteY50" fmla="*/ 732033 h 836049"/>
              <a:gd name="connsiteX51" fmla="*/ 1116277 w 1451571"/>
              <a:gd name="connsiteY51" fmla="*/ 721420 h 836049"/>
              <a:gd name="connsiteX52" fmla="*/ 1109147 w 1451571"/>
              <a:gd name="connsiteY52" fmla="*/ 715732 h 836049"/>
              <a:gd name="connsiteX53" fmla="*/ 762793 w 1451571"/>
              <a:gd name="connsiteY53" fmla="*/ 712566 h 836049"/>
              <a:gd name="connsiteX54" fmla="*/ 758323 w 1451571"/>
              <a:gd name="connsiteY54" fmla="*/ 713633 h 836049"/>
              <a:gd name="connsiteX55" fmla="*/ 764899 w 1451571"/>
              <a:gd name="connsiteY55" fmla="*/ 726034 h 836049"/>
              <a:gd name="connsiteX56" fmla="*/ 766744 w 1451571"/>
              <a:gd name="connsiteY56" fmla="*/ 718421 h 836049"/>
              <a:gd name="connsiteX57" fmla="*/ 762793 w 1451571"/>
              <a:gd name="connsiteY57" fmla="*/ 712566 h 836049"/>
              <a:gd name="connsiteX58" fmla="*/ 997228 w 1451571"/>
              <a:gd name="connsiteY58" fmla="*/ 710807 h 836049"/>
              <a:gd name="connsiteX59" fmla="*/ 997228 w 1451571"/>
              <a:gd name="connsiteY59" fmla="*/ 717729 h 836049"/>
              <a:gd name="connsiteX60" fmla="*/ 1001324 w 1451571"/>
              <a:gd name="connsiteY60" fmla="*/ 724304 h 836049"/>
              <a:gd name="connsiteX61" fmla="*/ 1001324 w 1451571"/>
              <a:gd name="connsiteY61" fmla="*/ 717325 h 836049"/>
              <a:gd name="connsiteX62" fmla="*/ 997228 w 1451571"/>
              <a:gd name="connsiteY62" fmla="*/ 710807 h 836049"/>
              <a:gd name="connsiteX63" fmla="*/ 1213235 w 1451571"/>
              <a:gd name="connsiteY63" fmla="*/ 704520 h 836049"/>
              <a:gd name="connsiteX64" fmla="*/ 1213235 w 1451571"/>
              <a:gd name="connsiteY64" fmla="*/ 722112 h 836049"/>
              <a:gd name="connsiteX65" fmla="*/ 1215081 w 1451571"/>
              <a:gd name="connsiteY65" fmla="*/ 737224 h 836049"/>
              <a:gd name="connsiteX66" fmla="*/ 1215081 w 1451571"/>
              <a:gd name="connsiteY66" fmla="*/ 740916 h 836049"/>
              <a:gd name="connsiteX67" fmla="*/ 1218080 w 1451571"/>
              <a:gd name="connsiteY67" fmla="*/ 725342 h 836049"/>
              <a:gd name="connsiteX68" fmla="*/ 1215658 w 1451571"/>
              <a:gd name="connsiteY68" fmla="*/ 711673 h 836049"/>
              <a:gd name="connsiteX69" fmla="*/ 1213235 w 1451571"/>
              <a:gd name="connsiteY69" fmla="*/ 704520 h 836049"/>
              <a:gd name="connsiteX70" fmla="*/ 35898 w 1451571"/>
              <a:gd name="connsiteY70" fmla="*/ 689466 h 836049"/>
              <a:gd name="connsiteX71" fmla="*/ 41665 w 1451571"/>
              <a:gd name="connsiteY71" fmla="*/ 701002 h 836049"/>
              <a:gd name="connsiteX72" fmla="*/ 37224 w 1451571"/>
              <a:gd name="connsiteY72" fmla="*/ 696330 h 836049"/>
              <a:gd name="connsiteX73" fmla="*/ 35898 w 1451571"/>
              <a:gd name="connsiteY73" fmla="*/ 689466 h 836049"/>
              <a:gd name="connsiteX74" fmla="*/ 1016947 w 1451571"/>
              <a:gd name="connsiteY74" fmla="*/ 675472 h 836049"/>
              <a:gd name="connsiteX75" fmla="*/ 1014532 w 1451571"/>
              <a:gd name="connsiteY75" fmla="*/ 680007 h 836049"/>
              <a:gd name="connsiteX76" fmla="*/ 1016378 w 1451571"/>
              <a:gd name="connsiteY76" fmla="*/ 692811 h 836049"/>
              <a:gd name="connsiteX77" fmla="*/ 1020819 w 1451571"/>
              <a:gd name="connsiteY77" fmla="*/ 702098 h 836049"/>
              <a:gd name="connsiteX78" fmla="*/ 1029240 w 1451571"/>
              <a:gd name="connsiteY78" fmla="*/ 714729 h 836049"/>
              <a:gd name="connsiteX79" fmla="*/ 1036565 w 1451571"/>
              <a:gd name="connsiteY79" fmla="*/ 717786 h 836049"/>
              <a:gd name="connsiteX80" fmla="*/ 1038123 w 1451571"/>
              <a:gd name="connsiteY80" fmla="*/ 719459 h 836049"/>
              <a:gd name="connsiteX81" fmla="*/ 1030567 w 1451571"/>
              <a:gd name="connsiteY81" fmla="*/ 698406 h 836049"/>
              <a:gd name="connsiteX82" fmla="*/ 1029644 w 1451571"/>
              <a:gd name="connsiteY82" fmla="*/ 693850 h 836049"/>
              <a:gd name="connsiteX83" fmla="*/ 1026414 w 1451571"/>
              <a:gd name="connsiteY83" fmla="*/ 689524 h 836049"/>
              <a:gd name="connsiteX84" fmla="*/ 1018627 w 1451571"/>
              <a:gd name="connsiteY84" fmla="*/ 681449 h 836049"/>
              <a:gd name="connsiteX85" fmla="*/ 1016947 w 1451571"/>
              <a:gd name="connsiteY85" fmla="*/ 675472 h 836049"/>
              <a:gd name="connsiteX86" fmla="*/ 656794 w 1451571"/>
              <a:gd name="connsiteY86" fmla="*/ 673475 h 836049"/>
              <a:gd name="connsiteX87" fmla="*/ 660557 w 1451571"/>
              <a:gd name="connsiteY87" fmla="*/ 679258 h 836049"/>
              <a:gd name="connsiteX88" fmla="*/ 658827 w 1451571"/>
              <a:gd name="connsiteY88" fmla="*/ 683584 h 836049"/>
              <a:gd name="connsiteX89" fmla="*/ 655020 w 1451571"/>
              <a:gd name="connsiteY89" fmla="*/ 677470 h 836049"/>
              <a:gd name="connsiteX90" fmla="*/ 656794 w 1451571"/>
              <a:gd name="connsiteY90" fmla="*/ 673475 h 836049"/>
              <a:gd name="connsiteX91" fmla="*/ 81925 w 1451571"/>
              <a:gd name="connsiteY91" fmla="*/ 673143 h 836049"/>
              <a:gd name="connsiteX92" fmla="*/ 79555 w 1451571"/>
              <a:gd name="connsiteY92" fmla="*/ 677976 h 836049"/>
              <a:gd name="connsiteX93" fmla="*/ 84382 w 1451571"/>
              <a:gd name="connsiteY93" fmla="*/ 680347 h 836049"/>
              <a:gd name="connsiteX94" fmla="*/ 86943 w 1451571"/>
              <a:gd name="connsiteY94" fmla="*/ 676373 h 836049"/>
              <a:gd name="connsiteX95" fmla="*/ 81983 w 1451571"/>
              <a:gd name="connsiteY95" fmla="*/ 673143 h 836049"/>
              <a:gd name="connsiteX96" fmla="*/ 763111 w 1451571"/>
              <a:gd name="connsiteY96" fmla="*/ 671759 h 836049"/>
              <a:gd name="connsiteX97" fmla="*/ 742173 w 1451571"/>
              <a:gd name="connsiteY97" fmla="*/ 694830 h 836049"/>
              <a:gd name="connsiteX98" fmla="*/ 742173 w 1451571"/>
              <a:gd name="connsiteY98" fmla="*/ 696215 h 836049"/>
              <a:gd name="connsiteX99" fmla="*/ 737328 w 1451571"/>
              <a:gd name="connsiteY99" fmla="*/ 701983 h 836049"/>
              <a:gd name="connsiteX100" fmla="*/ 744250 w 1451571"/>
              <a:gd name="connsiteY100" fmla="*/ 710577 h 836049"/>
              <a:gd name="connsiteX101" fmla="*/ 766456 w 1451571"/>
              <a:gd name="connsiteY101" fmla="*/ 689985 h 836049"/>
              <a:gd name="connsiteX102" fmla="*/ 764091 w 1451571"/>
              <a:gd name="connsiteY102" fmla="*/ 679545 h 836049"/>
              <a:gd name="connsiteX103" fmla="*/ 763111 w 1451571"/>
              <a:gd name="connsiteY103" fmla="*/ 671759 h 836049"/>
              <a:gd name="connsiteX104" fmla="*/ 710745 w 1451571"/>
              <a:gd name="connsiteY104" fmla="*/ 647952 h 836049"/>
              <a:gd name="connsiteX105" fmla="*/ 702548 w 1451571"/>
              <a:gd name="connsiteY105" fmla="*/ 651744 h 836049"/>
              <a:gd name="connsiteX106" fmla="*/ 702664 w 1451571"/>
              <a:gd name="connsiteY106" fmla="*/ 651744 h 836049"/>
              <a:gd name="connsiteX107" fmla="*/ 708431 w 1451571"/>
              <a:gd name="connsiteY107" fmla="*/ 656705 h 836049"/>
              <a:gd name="connsiteX108" fmla="*/ 713622 w 1451571"/>
              <a:gd name="connsiteY108" fmla="*/ 661780 h 836049"/>
              <a:gd name="connsiteX109" fmla="*/ 718986 w 1451571"/>
              <a:gd name="connsiteY109" fmla="*/ 666856 h 836049"/>
              <a:gd name="connsiteX110" fmla="*/ 721466 w 1451571"/>
              <a:gd name="connsiteY110" fmla="*/ 668010 h 836049"/>
              <a:gd name="connsiteX111" fmla="*/ 722908 w 1451571"/>
              <a:gd name="connsiteY111" fmla="*/ 676200 h 836049"/>
              <a:gd name="connsiteX112" fmla="*/ 724812 w 1451571"/>
              <a:gd name="connsiteY112" fmla="*/ 671413 h 836049"/>
              <a:gd name="connsiteX113" fmla="*/ 729196 w 1451571"/>
              <a:gd name="connsiteY113" fmla="*/ 670548 h 836049"/>
              <a:gd name="connsiteX114" fmla="*/ 732080 w 1451571"/>
              <a:gd name="connsiteY114" fmla="*/ 666106 h 836049"/>
              <a:gd name="connsiteX115" fmla="*/ 725735 w 1451571"/>
              <a:gd name="connsiteY115" fmla="*/ 653244 h 836049"/>
              <a:gd name="connsiteX116" fmla="*/ 710745 w 1451571"/>
              <a:gd name="connsiteY116" fmla="*/ 647952 h 836049"/>
              <a:gd name="connsiteX117" fmla="*/ 1173235 w 1451571"/>
              <a:gd name="connsiteY117" fmla="*/ 643265 h 836049"/>
              <a:gd name="connsiteX118" fmla="*/ 1166689 w 1451571"/>
              <a:gd name="connsiteY118" fmla="*/ 644419 h 836049"/>
              <a:gd name="connsiteX119" fmla="*/ 1164958 w 1451571"/>
              <a:gd name="connsiteY119" fmla="*/ 648284 h 836049"/>
              <a:gd name="connsiteX120" fmla="*/ 1174014 w 1451571"/>
              <a:gd name="connsiteY120" fmla="*/ 657166 h 836049"/>
              <a:gd name="connsiteX121" fmla="*/ 1201988 w 1451571"/>
              <a:gd name="connsiteY121" fmla="*/ 670317 h 836049"/>
              <a:gd name="connsiteX122" fmla="*/ 1203257 w 1451571"/>
              <a:gd name="connsiteY122" fmla="*/ 643785 h 836049"/>
              <a:gd name="connsiteX123" fmla="*/ 1200719 w 1451571"/>
              <a:gd name="connsiteY123" fmla="*/ 644477 h 836049"/>
              <a:gd name="connsiteX124" fmla="*/ 1197259 w 1451571"/>
              <a:gd name="connsiteY124" fmla="*/ 647130 h 836049"/>
              <a:gd name="connsiteX125" fmla="*/ 1195759 w 1451571"/>
              <a:gd name="connsiteY125" fmla="*/ 654224 h 836049"/>
              <a:gd name="connsiteX126" fmla="*/ 1195759 w 1451571"/>
              <a:gd name="connsiteY126" fmla="*/ 664434 h 836049"/>
              <a:gd name="connsiteX127" fmla="*/ 1194144 w 1451571"/>
              <a:gd name="connsiteY127" fmla="*/ 659935 h 836049"/>
              <a:gd name="connsiteX128" fmla="*/ 1188837 w 1451571"/>
              <a:gd name="connsiteY128" fmla="*/ 658608 h 836049"/>
              <a:gd name="connsiteX129" fmla="*/ 1178224 w 1451571"/>
              <a:gd name="connsiteY129" fmla="*/ 651283 h 836049"/>
              <a:gd name="connsiteX130" fmla="*/ 1173235 w 1451571"/>
              <a:gd name="connsiteY130" fmla="*/ 643265 h 836049"/>
              <a:gd name="connsiteX131" fmla="*/ 419172 w 1451571"/>
              <a:gd name="connsiteY131" fmla="*/ 640670 h 836049"/>
              <a:gd name="connsiteX132" fmla="*/ 415423 w 1451571"/>
              <a:gd name="connsiteY132" fmla="*/ 643381 h 836049"/>
              <a:gd name="connsiteX133" fmla="*/ 423614 w 1451571"/>
              <a:gd name="connsiteY133" fmla="*/ 642573 h 836049"/>
              <a:gd name="connsiteX134" fmla="*/ 419172 w 1451571"/>
              <a:gd name="connsiteY134" fmla="*/ 640670 h 836049"/>
              <a:gd name="connsiteX135" fmla="*/ 358091 w 1451571"/>
              <a:gd name="connsiteY135" fmla="*/ 639920 h 836049"/>
              <a:gd name="connsiteX136" fmla="*/ 363858 w 1451571"/>
              <a:gd name="connsiteY136" fmla="*/ 648687 h 836049"/>
              <a:gd name="connsiteX137" fmla="*/ 368646 w 1451571"/>
              <a:gd name="connsiteY137" fmla="*/ 650072 h 836049"/>
              <a:gd name="connsiteX138" fmla="*/ 362993 w 1451571"/>
              <a:gd name="connsiteY138" fmla="*/ 641304 h 836049"/>
              <a:gd name="connsiteX139" fmla="*/ 362936 w 1451571"/>
              <a:gd name="connsiteY139" fmla="*/ 641304 h 836049"/>
              <a:gd name="connsiteX140" fmla="*/ 358091 w 1451571"/>
              <a:gd name="connsiteY140" fmla="*/ 639920 h 836049"/>
              <a:gd name="connsiteX141" fmla="*/ 672094 w 1451571"/>
              <a:gd name="connsiteY141" fmla="*/ 639285 h 836049"/>
              <a:gd name="connsiteX142" fmla="*/ 677861 w 1451571"/>
              <a:gd name="connsiteY142" fmla="*/ 654513 h 836049"/>
              <a:gd name="connsiteX143" fmla="*/ 677458 w 1451571"/>
              <a:gd name="connsiteY143" fmla="*/ 648053 h 836049"/>
              <a:gd name="connsiteX144" fmla="*/ 672094 w 1451571"/>
              <a:gd name="connsiteY144" fmla="*/ 639285 h 836049"/>
              <a:gd name="connsiteX145" fmla="*/ 680515 w 1451571"/>
              <a:gd name="connsiteY145" fmla="*/ 634484 h 836049"/>
              <a:gd name="connsiteX146" fmla="*/ 679477 w 1451571"/>
              <a:gd name="connsiteY146" fmla="*/ 638132 h 836049"/>
              <a:gd name="connsiteX147" fmla="*/ 684495 w 1451571"/>
              <a:gd name="connsiteY147" fmla="*/ 648110 h 836049"/>
              <a:gd name="connsiteX148" fmla="*/ 685014 w 1451571"/>
              <a:gd name="connsiteY148" fmla="*/ 643900 h 836049"/>
              <a:gd name="connsiteX149" fmla="*/ 680515 w 1451571"/>
              <a:gd name="connsiteY149" fmla="*/ 634484 h 836049"/>
              <a:gd name="connsiteX150" fmla="*/ 1408651 w 1451571"/>
              <a:gd name="connsiteY150" fmla="*/ 621406 h 836049"/>
              <a:gd name="connsiteX151" fmla="*/ 1412804 w 1451571"/>
              <a:gd name="connsiteY151" fmla="*/ 625617 h 836049"/>
              <a:gd name="connsiteX152" fmla="*/ 1411131 w 1451571"/>
              <a:gd name="connsiteY152" fmla="*/ 630404 h 836049"/>
              <a:gd name="connsiteX153" fmla="*/ 1406978 w 1451571"/>
              <a:gd name="connsiteY153" fmla="*/ 626194 h 836049"/>
              <a:gd name="connsiteX154" fmla="*/ 1408651 w 1451571"/>
              <a:gd name="connsiteY154" fmla="*/ 621406 h 836049"/>
              <a:gd name="connsiteX155" fmla="*/ 7043 w 1451571"/>
              <a:gd name="connsiteY155" fmla="*/ 616229 h 836049"/>
              <a:gd name="connsiteX156" fmla="*/ 9077 w 1451571"/>
              <a:gd name="connsiteY156" fmla="*/ 618349 h 836049"/>
              <a:gd name="connsiteX157" fmla="*/ 7750 w 1451571"/>
              <a:gd name="connsiteY157" fmla="*/ 631903 h 836049"/>
              <a:gd name="connsiteX158" fmla="*/ 6135 w 1451571"/>
              <a:gd name="connsiteY158" fmla="*/ 622329 h 836049"/>
              <a:gd name="connsiteX159" fmla="*/ 7043 w 1451571"/>
              <a:gd name="connsiteY159" fmla="*/ 616229 h 836049"/>
              <a:gd name="connsiteX160" fmla="*/ 819600 w 1451571"/>
              <a:gd name="connsiteY160" fmla="*/ 611888 h 836049"/>
              <a:gd name="connsiteX161" fmla="*/ 818252 w 1451571"/>
              <a:gd name="connsiteY161" fmla="*/ 616387 h 836049"/>
              <a:gd name="connsiteX162" fmla="*/ 827769 w 1451571"/>
              <a:gd name="connsiteY162" fmla="*/ 622905 h 836049"/>
              <a:gd name="connsiteX163" fmla="*/ 825231 w 1451571"/>
              <a:gd name="connsiteY163" fmla="*/ 615695 h 836049"/>
              <a:gd name="connsiteX164" fmla="*/ 819600 w 1451571"/>
              <a:gd name="connsiteY164" fmla="*/ 611888 h 836049"/>
              <a:gd name="connsiteX165" fmla="*/ 581884 w 1451571"/>
              <a:gd name="connsiteY165" fmla="*/ 610677 h 836049"/>
              <a:gd name="connsiteX166" fmla="*/ 581976 w 1451571"/>
              <a:gd name="connsiteY166" fmla="*/ 610886 h 836049"/>
              <a:gd name="connsiteX167" fmla="*/ 579166 w 1451571"/>
              <a:gd name="connsiteY167" fmla="*/ 615118 h 836049"/>
              <a:gd name="connsiteX168" fmla="*/ 581711 w 1451571"/>
              <a:gd name="connsiteY168" fmla="*/ 621809 h 836049"/>
              <a:gd name="connsiteX169" fmla="*/ 584826 w 1451571"/>
              <a:gd name="connsiteY169" fmla="*/ 617368 h 836049"/>
              <a:gd name="connsiteX170" fmla="*/ 581976 w 1451571"/>
              <a:gd name="connsiteY170" fmla="*/ 610886 h 836049"/>
              <a:gd name="connsiteX171" fmla="*/ 582115 w 1451571"/>
              <a:gd name="connsiteY171" fmla="*/ 610677 h 836049"/>
              <a:gd name="connsiteX172" fmla="*/ 1138347 w 1451571"/>
              <a:gd name="connsiteY172" fmla="*/ 587425 h 836049"/>
              <a:gd name="connsiteX173" fmla="*/ 1136869 w 1451571"/>
              <a:gd name="connsiteY173" fmla="*/ 588413 h 836049"/>
              <a:gd name="connsiteX174" fmla="*/ 1111259 w 1451571"/>
              <a:gd name="connsiteY174" fmla="*/ 600583 h 836049"/>
              <a:gd name="connsiteX175" fmla="*/ 1099147 w 1451571"/>
              <a:gd name="connsiteY175" fmla="*/ 608658 h 836049"/>
              <a:gd name="connsiteX176" fmla="*/ 1092168 w 1451571"/>
              <a:gd name="connsiteY176" fmla="*/ 614830 h 836049"/>
              <a:gd name="connsiteX177" fmla="*/ 1090668 w 1451571"/>
              <a:gd name="connsiteY177" fmla="*/ 618694 h 836049"/>
              <a:gd name="connsiteX178" fmla="*/ 1092283 w 1451571"/>
              <a:gd name="connsiteY178" fmla="*/ 623193 h 836049"/>
              <a:gd name="connsiteX179" fmla="*/ 1103819 w 1451571"/>
              <a:gd name="connsiteY179" fmla="*/ 608197 h 836049"/>
              <a:gd name="connsiteX180" fmla="*/ 1115931 w 1451571"/>
              <a:gd name="connsiteY180" fmla="*/ 604736 h 836049"/>
              <a:gd name="connsiteX181" fmla="*/ 1130697 w 1451571"/>
              <a:gd name="connsiteY181" fmla="*/ 599660 h 836049"/>
              <a:gd name="connsiteX182" fmla="*/ 1135023 w 1451571"/>
              <a:gd name="connsiteY182" fmla="*/ 597872 h 836049"/>
              <a:gd name="connsiteX183" fmla="*/ 1133869 w 1451571"/>
              <a:gd name="connsiteY183" fmla="*/ 600756 h 836049"/>
              <a:gd name="connsiteX184" fmla="*/ 1132889 w 1451571"/>
              <a:gd name="connsiteY184" fmla="*/ 605486 h 836049"/>
              <a:gd name="connsiteX185" fmla="*/ 1138657 w 1451571"/>
              <a:gd name="connsiteY185" fmla="*/ 597988 h 836049"/>
              <a:gd name="connsiteX186" fmla="*/ 1138347 w 1451571"/>
              <a:gd name="connsiteY186" fmla="*/ 587425 h 836049"/>
              <a:gd name="connsiteX187" fmla="*/ 1347800 w 1451571"/>
              <a:gd name="connsiteY187" fmla="*/ 576589 h 836049"/>
              <a:gd name="connsiteX188" fmla="*/ 1341340 w 1451571"/>
              <a:gd name="connsiteY188" fmla="*/ 579992 h 836049"/>
              <a:gd name="connsiteX189" fmla="*/ 1338398 w 1451571"/>
              <a:gd name="connsiteY189" fmla="*/ 589047 h 836049"/>
              <a:gd name="connsiteX190" fmla="*/ 1336437 w 1451571"/>
              <a:gd name="connsiteY190" fmla="*/ 595738 h 836049"/>
              <a:gd name="connsiteX191" fmla="*/ 1333380 w 1451571"/>
              <a:gd name="connsiteY191" fmla="*/ 602948 h 836049"/>
              <a:gd name="connsiteX192" fmla="*/ 1328189 w 1451571"/>
              <a:gd name="connsiteY192" fmla="*/ 610389 h 836049"/>
              <a:gd name="connsiteX193" fmla="*/ 1325767 w 1451571"/>
              <a:gd name="connsiteY193" fmla="*/ 617079 h 836049"/>
              <a:gd name="connsiteX194" fmla="*/ 1347338 w 1451571"/>
              <a:gd name="connsiteY194" fmla="*/ 604448 h 836049"/>
              <a:gd name="connsiteX195" fmla="*/ 1357202 w 1451571"/>
              <a:gd name="connsiteY195" fmla="*/ 596546 h 836049"/>
              <a:gd name="connsiteX196" fmla="*/ 1360662 w 1451571"/>
              <a:gd name="connsiteY196" fmla="*/ 593489 h 836049"/>
              <a:gd name="connsiteX197" fmla="*/ 1358355 w 1451571"/>
              <a:gd name="connsiteY197" fmla="*/ 591354 h 836049"/>
              <a:gd name="connsiteX198" fmla="*/ 1352587 w 1451571"/>
              <a:gd name="connsiteY198" fmla="*/ 584952 h 836049"/>
              <a:gd name="connsiteX199" fmla="*/ 1347800 w 1451571"/>
              <a:gd name="connsiteY199" fmla="*/ 576589 h 836049"/>
              <a:gd name="connsiteX200" fmla="*/ 752901 w 1451571"/>
              <a:gd name="connsiteY200" fmla="*/ 557613 h 836049"/>
              <a:gd name="connsiteX201" fmla="*/ 753051 w 1451571"/>
              <a:gd name="connsiteY201" fmla="*/ 557701 h 836049"/>
              <a:gd name="connsiteX202" fmla="*/ 747826 w 1451571"/>
              <a:gd name="connsiteY202" fmla="*/ 563380 h 836049"/>
              <a:gd name="connsiteX203" fmla="*/ 745634 w 1451571"/>
              <a:gd name="connsiteY203" fmla="*/ 565457 h 836049"/>
              <a:gd name="connsiteX204" fmla="*/ 743500 w 1451571"/>
              <a:gd name="connsiteY204" fmla="*/ 567533 h 836049"/>
              <a:gd name="connsiteX205" fmla="*/ 747018 w 1451571"/>
              <a:gd name="connsiteY205" fmla="*/ 572263 h 836049"/>
              <a:gd name="connsiteX206" fmla="*/ 759361 w 1451571"/>
              <a:gd name="connsiteY206" fmla="*/ 561419 h 836049"/>
              <a:gd name="connsiteX207" fmla="*/ 753051 w 1451571"/>
              <a:gd name="connsiteY207" fmla="*/ 557701 h 836049"/>
              <a:gd name="connsiteX208" fmla="*/ 753132 w 1451571"/>
              <a:gd name="connsiteY208" fmla="*/ 557613 h 836049"/>
              <a:gd name="connsiteX209" fmla="*/ 1389213 w 1451571"/>
              <a:gd name="connsiteY209" fmla="*/ 556517 h 836049"/>
              <a:gd name="connsiteX210" fmla="*/ 1398557 w 1451571"/>
              <a:gd name="connsiteY210" fmla="*/ 566264 h 836049"/>
              <a:gd name="connsiteX211" fmla="*/ 1401095 w 1451571"/>
              <a:gd name="connsiteY211" fmla="*/ 563265 h 836049"/>
              <a:gd name="connsiteX212" fmla="*/ 1393308 w 1451571"/>
              <a:gd name="connsiteY212" fmla="*/ 557497 h 836049"/>
              <a:gd name="connsiteX213" fmla="*/ 1389213 w 1451571"/>
              <a:gd name="connsiteY213" fmla="*/ 556517 h 836049"/>
              <a:gd name="connsiteX214" fmla="*/ 689087 w 1451571"/>
              <a:gd name="connsiteY214" fmla="*/ 520633 h 836049"/>
              <a:gd name="connsiteX215" fmla="*/ 678381 w 1451571"/>
              <a:gd name="connsiteY215" fmla="*/ 528485 h 836049"/>
              <a:gd name="connsiteX216" fmla="*/ 678611 w 1451571"/>
              <a:gd name="connsiteY216" fmla="*/ 528485 h 836049"/>
              <a:gd name="connsiteX217" fmla="*/ 671517 w 1451571"/>
              <a:gd name="connsiteY217" fmla="*/ 530042 h 836049"/>
              <a:gd name="connsiteX218" fmla="*/ 662750 w 1451571"/>
              <a:gd name="connsiteY218" fmla="*/ 547346 h 836049"/>
              <a:gd name="connsiteX219" fmla="*/ 667710 w 1451571"/>
              <a:gd name="connsiteY219" fmla="*/ 547346 h 836049"/>
              <a:gd name="connsiteX220" fmla="*/ 665864 w 1451571"/>
              <a:gd name="connsiteY220" fmla="*/ 542847 h 836049"/>
              <a:gd name="connsiteX221" fmla="*/ 665287 w 1451571"/>
              <a:gd name="connsiteY221" fmla="*/ 537079 h 836049"/>
              <a:gd name="connsiteX222" fmla="*/ 671055 w 1451571"/>
              <a:gd name="connsiteY222" fmla="*/ 538405 h 836049"/>
              <a:gd name="connsiteX223" fmla="*/ 685417 w 1451571"/>
              <a:gd name="connsiteY223" fmla="*/ 536560 h 836049"/>
              <a:gd name="connsiteX224" fmla="*/ 688590 w 1451571"/>
              <a:gd name="connsiteY224" fmla="*/ 522371 h 836049"/>
              <a:gd name="connsiteX225" fmla="*/ 688590 w 1451571"/>
              <a:gd name="connsiteY225" fmla="*/ 541866 h 836049"/>
              <a:gd name="connsiteX226" fmla="*/ 690955 w 1451571"/>
              <a:gd name="connsiteY226" fmla="*/ 544865 h 836049"/>
              <a:gd name="connsiteX227" fmla="*/ 711546 w 1451571"/>
              <a:gd name="connsiteY227" fmla="*/ 543885 h 836049"/>
              <a:gd name="connsiteX228" fmla="*/ 728850 w 1451571"/>
              <a:gd name="connsiteY228" fmla="*/ 539501 h 836049"/>
              <a:gd name="connsiteX229" fmla="*/ 727638 w 1451571"/>
              <a:gd name="connsiteY229" fmla="*/ 539155 h 836049"/>
              <a:gd name="connsiteX230" fmla="*/ 724466 w 1451571"/>
              <a:gd name="connsiteY230" fmla="*/ 538059 h 836049"/>
              <a:gd name="connsiteX231" fmla="*/ 734502 w 1451571"/>
              <a:gd name="connsiteY231" fmla="*/ 537540 h 836049"/>
              <a:gd name="connsiteX232" fmla="*/ 735944 w 1451571"/>
              <a:gd name="connsiteY232" fmla="*/ 537886 h 836049"/>
              <a:gd name="connsiteX233" fmla="*/ 724754 w 1451571"/>
              <a:gd name="connsiteY233" fmla="*/ 528312 h 836049"/>
              <a:gd name="connsiteX234" fmla="*/ 705028 w 1451571"/>
              <a:gd name="connsiteY234" fmla="*/ 528312 h 836049"/>
              <a:gd name="connsiteX235" fmla="*/ 689087 w 1451571"/>
              <a:gd name="connsiteY235" fmla="*/ 520633 h 836049"/>
              <a:gd name="connsiteX236" fmla="*/ 746975 w 1451571"/>
              <a:gd name="connsiteY236" fmla="*/ 516293 h 836049"/>
              <a:gd name="connsiteX237" fmla="*/ 738309 w 1451571"/>
              <a:gd name="connsiteY237" fmla="*/ 524274 h 836049"/>
              <a:gd name="connsiteX238" fmla="*/ 738540 w 1451571"/>
              <a:gd name="connsiteY238" fmla="*/ 524274 h 836049"/>
              <a:gd name="connsiteX239" fmla="*/ 739866 w 1451571"/>
              <a:gd name="connsiteY239" fmla="*/ 531080 h 836049"/>
              <a:gd name="connsiteX240" fmla="*/ 742577 w 1451571"/>
              <a:gd name="connsiteY240" fmla="*/ 524793 h 836049"/>
              <a:gd name="connsiteX241" fmla="*/ 744884 w 1451571"/>
              <a:gd name="connsiteY241" fmla="*/ 521794 h 836049"/>
              <a:gd name="connsiteX242" fmla="*/ 743558 w 1451571"/>
              <a:gd name="connsiteY242" fmla="*/ 532580 h 836049"/>
              <a:gd name="connsiteX243" fmla="*/ 746730 w 1451571"/>
              <a:gd name="connsiteY243" fmla="*/ 536906 h 836049"/>
              <a:gd name="connsiteX244" fmla="*/ 755728 w 1451571"/>
              <a:gd name="connsiteY244" fmla="*/ 522198 h 836049"/>
              <a:gd name="connsiteX245" fmla="*/ 746975 w 1451571"/>
              <a:gd name="connsiteY245" fmla="*/ 516293 h 836049"/>
              <a:gd name="connsiteX246" fmla="*/ 961756 w 1451571"/>
              <a:gd name="connsiteY246" fmla="*/ 492147 h 836049"/>
              <a:gd name="connsiteX247" fmla="*/ 952008 w 1451571"/>
              <a:gd name="connsiteY247" fmla="*/ 493070 h 836049"/>
              <a:gd name="connsiteX248" fmla="*/ 946817 w 1451571"/>
              <a:gd name="connsiteY248" fmla="*/ 493185 h 836049"/>
              <a:gd name="connsiteX249" fmla="*/ 946125 w 1451571"/>
              <a:gd name="connsiteY249" fmla="*/ 493185 h 836049"/>
              <a:gd name="connsiteX250" fmla="*/ 948951 w 1451571"/>
              <a:gd name="connsiteY250" fmla="*/ 497973 h 836049"/>
              <a:gd name="connsiteX251" fmla="*/ 959334 w 1451571"/>
              <a:gd name="connsiteY251" fmla="*/ 496127 h 836049"/>
              <a:gd name="connsiteX252" fmla="*/ 961756 w 1451571"/>
              <a:gd name="connsiteY252" fmla="*/ 492147 h 836049"/>
              <a:gd name="connsiteX253" fmla="*/ 970812 w 1451571"/>
              <a:gd name="connsiteY253" fmla="*/ 490936 h 836049"/>
              <a:gd name="connsiteX254" fmla="*/ 970927 w 1451571"/>
              <a:gd name="connsiteY254" fmla="*/ 491192 h 836049"/>
              <a:gd name="connsiteX255" fmla="*/ 969082 w 1451571"/>
              <a:gd name="connsiteY255" fmla="*/ 495320 h 836049"/>
              <a:gd name="connsiteX256" fmla="*/ 972081 w 1451571"/>
              <a:gd name="connsiteY256" fmla="*/ 502414 h 836049"/>
              <a:gd name="connsiteX257" fmla="*/ 974042 w 1451571"/>
              <a:gd name="connsiteY257" fmla="*/ 498088 h 836049"/>
              <a:gd name="connsiteX258" fmla="*/ 970927 w 1451571"/>
              <a:gd name="connsiteY258" fmla="*/ 491192 h 836049"/>
              <a:gd name="connsiteX259" fmla="*/ 971042 w 1451571"/>
              <a:gd name="connsiteY259" fmla="*/ 490936 h 836049"/>
              <a:gd name="connsiteX260" fmla="*/ 870112 w 1451571"/>
              <a:gd name="connsiteY260" fmla="*/ 473019 h 836049"/>
              <a:gd name="connsiteX261" fmla="*/ 867740 w 1451571"/>
              <a:gd name="connsiteY261" fmla="*/ 475594 h 836049"/>
              <a:gd name="connsiteX262" fmla="*/ 867971 w 1451571"/>
              <a:gd name="connsiteY262" fmla="*/ 475882 h 836049"/>
              <a:gd name="connsiteX263" fmla="*/ 856435 w 1451571"/>
              <a:gd name="connsiteY263" fmla="*/ 479746 h 836049"/>
              <a:gd name="connsiteX264" fmla="*/ 847437 w 1451571"/>
              <a:gd name="connsiteY264" fmla="*/ 483842 h 836049"/>
              <a:gd name="connsiteX265" fmla="*/ 857935 w 1451571"/>
              <a:gd name="connsiteY265" fmla="*/ 486091 h 836049"/>
              <a:gd name="connsiteX266" fmla="*/ 866356 w 1451571"/>
              <a:gd name="connsiteY266" fmla="*/ 488110 h 836049"/>
              <a:gd name="connsiteX267" fmla="*/ 871374 w 1451571"/>
              <a:gd name="connsiteY267" fmla="*/ 491340 h 836049"/>
              <a:gd name="connsiteX268" fmla="*/ 877545 w 1451571"/>
              <a:gd name="connsiteY268" fmla="*/ 484707 h 836049"/>
              <a:gd name="connsiteX269" fmla="*/ 881698 w 1451571"/>
              <a:gd name="connsiteY269" fmla="*/ 484303 h 836049"/>
              <a:gd name="connsiteX270" fmla="*/ 888620 w 1451571"/>
              <a:gd name="connsiteY270" fmla="*/ 485514 h 836049"/>
              <a:gd name="connsiteX271" fmla="*/ 872873 w 1451571"/>
              <a:gd name="connsiteY271" fmla="*/ 482400 h 836049"/>
              <a:gd name="connsiteX272" fmla="*/ 870797 w 1451571"/>
              <a:gd name="connsiteY272" fmla="*/ 480265 h 836049"/>
              <a:gd name="connsiteX273" fmla="*/ 870112 w 1451571"/>
              <a:gd name="connsiteY273" fmla="*/ 473019 h 836049"/>
              <a:gd name="connsiteX274" fmla="*/ 887004 w 1451571"/>
              <a:gd name="connsiteY274" fmla="*/ 463135 h 836049"/>
              <a:gd name="connsiteX275" fmla="*/ 887235 w 1451571"/>
              <a:gd name="connsiteY275" fmla="*/ 463250 h 836049"/>
              <a:gd name="connsiteX276" fmla="*/ 889081 w 1451571"/>
              <a:gd name="connsiteY276" fmla="*/ 470460 h 836049"/>
              <a:gd name="connsiteX277" fmla="*/ 894099 w 1451571"/>
              <a:gd name="connsiteY277" fmla="*/ 484360 h 836049"/>
              <a:gd name="connsiteX278" fmla="*/ 896176 w 1451571"/>
              <a:gd name="connsiteY278" fmla="*/ 491109 h 836049"/>
              <a:gd name="connsiteX279" fmla="*/ 903270 w 1451571"/>
              <a:gd name="connsiteY279" fmla="*/ 471902 h 836049"/>
              <a:gd name="connsiteX280" fmla="*/ 901309 w 1451571"/>
              <a:gd name="connsiteY280" fmla="*/ 475824 h 836049"/>
              <a:gd name="connsiteX281" fmla="*/ 895829 w 1451571"/>
              <a:gd name="connsiteY281" fmla="*/ 472652 h 836049"/>
              <a:gd name="connsiteX282" fmla="*/ 894041 w 1451571"/>
              <a:gd name="connsiteY282" fmla="*/ 465846 h 836049"/>
              <a:gd name="connsiteX283" fmla="*/ 887004 w 1451571"/>
              <a:gd name="connsiteY283" fmla="*/ 463135 h 836049"/>
              <a:gd name="connsiteX284" fmla="*/ 924222 w 1451571"/>
              <a:gd name="connsiteY284" fmla="*/ 458570 h 836049"/>
              <a:gd name="connsiteX285" fmla="*/ 923573 w 1451571"/>
              <a:gd name="connsiteY285" fmla="*/ 462962 h 836049"/>
              <a:gd name="connsiteX286" fmla="*/ 923804 w 1451571"/>
              <a:gd name="connsiteY286" fmla="*/ 463250 h 836049"/>
              <a:gd name="connsiteX287" fmla="*/ 918959 w 1451571"/>
              <a:gd name="connsiteY287" fmla="*/ 473863 h 836049"/>
              <a:gd name="connsiteX288" fmla="*/ 915325 w 1451571"/>
              <a:gd name="connsiteY288" fmla="*/ 483034 h 836049"/>
              <a:gd name="connsiteX289" fmla="*/ 921093 w 1451571"/>
              <a:gd name="connsiteY289" fmla="*/ 477266 h 836049"/>
              <a:gd name="connsiteX290" fmla="*/ 927207 w 1451571"/>
              <a:gd name="connsiteY290" fmla="*/ 470229 h 836049"/>
              <a:gd name="connsiteX291" fmla="*/ 927207 w 1451571"/>
              <a:gd name="connsiteY291" fmla="*/ 465557 h 836049"/>
              <a:gd name="connsiteX292" fmla="*/ 924222 w 1451571"/>
              <a:gd name="connsiteY292" fmla="*/ 458570 h 836049"/>
              <a:gd name="connsiteX293" fmla="*/ 1052485 w 1451571"/>
              <a:gd name="connsiteY293" fmla="*/ 390690 h 836049"/>
              <a:gd name="connsiteX294" fmla="*/ 1052742 w 1451571"/>
              <a:gd name="connsiteY294" fmla="*/ 390969 h 836049"/>
              <a:gd name="connsiteX295" fmla="*/ 1053812 w 1451571"/>
              <a:gd name="connsiteY295" fmla="*/ 397670 h 836049"/>
              <a:gd name="connsiteX296" fmla="*/ 1059579 w 1451571"/>
              <a:gd name="connsiteY296" fmla="*/ 404072 h 836049"/>
              <a:gd name="connsiteX297" fmla="*/ 1058484 w 1451571"/>
              <a:gd name="connsiteY297" fmla="*/ 397208 h 836049"/>
              <a:gd name="connsiteX298" fmla="*/ 1052742 w 1451571"/>
              <a:gd name="connsiteY298" fmla="*/ 390969 h 836049"/>
              <a:gd name="connsiteX299" fmla="*/ 1052716 w 1451571"/>
              <a:gd name="connsiteY299" fmla="*/ 390806 h 836049"/>
              <a:gd name="connsiteX300" fmla="*/ 821943 w 1451571"/>
              <a:gd name="connsiteY300" fmla="*/ 344605 h 836049"/>
              <a:gd name="connsiteX301" fmla="*/ 822001 w 1451571"/>
              <a:gd name="connsiteY301" fmla="*/ 344663 h 836049"/>
              <a:gd name="connsiteX302" fmla="*/ 819001 w 1451571"/>
              <a:gd name="connsiteY302" fmla="*/ 347720 h 836049"/>
              <a:gd name="connsiteX303" fmla="*/ 830537 w 1451571"/>
              <a:gd name="connsiteY303" fmla="*/ 348989 h 836049"/>
              <a:gd name="connsiteX304" fmla="*/ 821943 w 1451571"/>
              <a:gd name="connsiteY304" fmla="*/ 344605 h 836049"/>
              <a:gd name="connsiteX305" fmla="*/ 540298 w 1451571"/>
              <a:gd name="connsiteY305" fmla="*/ 321418 h 836049"/>
              <a:gd name="connsiteX306" fmla="*/ 540342 w 1451571"/>
              <a:gd name="connsiteY306" fmla="*/ 321618 h 836049"/>
              <a:gd name="connsiteX307" fmla="*/ 539188 w 1451571"/>
              <a:gd name="connsiteY307" fmla="*/ 323941 h 836049"/>
              <a:gd name="connsiteX308" fmla="*/ 539490 w 1451571"/>
              <a:gd name="connsiteY308" fmla="*/ 332781 h 836049"/>
              <a:gd name="connsiteX309" fmla="*/ 542605 w 1451571"/>
              <a:gd name="connsiteY309" fmla="*/ 345874 h 836049"/>
              <a:gd name="connsiteX310" fmla="*/ 543239 w 1451571"/>
              <a:gd name="connsiteY310" fmla="*/ 334742 h 836049"/>
              <a:gd name="connsiteX311" fmla="*/ 540342 w 1451571"/>
              <a:gd name="connsiteY311" fmla="*/ 321618 h 836049"/>
              <a:gd name="connsiteX312" fmla="*/ 540356 w 1451571"/>
              <a:gd name="connsiteY312" fmla="*/ 321591 h 836049"/>
              <a:gd name="connsiteX313" fmla="*/ 684833 w 1451571"/>
              <a:gd name="connsiteY313" fmla="*/ 280120 h 836049"/>
              <a:gd name="connsiteX314" fmla="*/ 680053 w 1451571"/>
              <a:gd name="connsiteY314" fmla="*/ 282831 h 836049"/>
              <a:gd name="connsiteX315" fmla="*/ 680111 w 1451571"/>
              <a:gd name="connsiteY315" fmla="*/ 283004 h 836049"/>
              <a:gd name="connsiteX316" fmla="*/ 681207 w 1451571"/>
              <a:gd name="connsiteY316" fmla="*/ 284792 h 836049"/>
              <a:gd name="connsiteX317" fmla="*/ 686571 w 1451571"/>
              <a:gd name="connsiteY317" fmla="*/ 289349 h 836049"/>
              <a:gd name="connsiteX318" fmla="*/ 689224 w 1451571"/>
              <a:gd name="connsiteY318" fmla="*/ 290041 h 836049"/>
              <a:gd name="connsiteX319" fmla="*/ 684833 w 1451571"/>
              <a:gd name="connsiteY319" fmla="*/ 280120 h 836049"/>
              <a:gd name="connsiteX320" fmla="*/ 824637 w 1451571"/>
              <a:gd name="connsiteY320" fmla="*/ 150222 h 836049"/>
              <a:gd name="connsiteX321" fmla="*/ 824192 w 1451571"/>
              <a:gd name="connsiteY321" fmla="*/ 150343 h 836049"/>
              <a:gd name="connsiteX322" fmla="*/ 824308 w 1451571"/>
              <a:gd name="connsiteY322" fmla="*/ 150343 h 836049"/>
              <a:gd name="connsiteX323" fmla="*/ 818078 w 1451571"/>
              <a:gd name="connsiteY323" fmla="*/ 154208 h 836049"/>
              <a:gd name="connsiteX324" fmla="*/ 814848 w 1451571"/>
              <a:gd name="connsiteY324" fmla="*/ 164647 h 836049"/>
              <a:gd name="connsiteX325" fmla="*/ 815944 w 1451571"/>
              <a:gd name="connsiteY325" fmla="*/ 168743 h 836049"/>
              <a:gd name="connsiteX326" fmla="*/ 820443 w 1451571"/>
              <a:gd name="connsiteY326" fmla="*/ 161360 h 836049"/>
              <a:gd name="connsiteX327" fmla="*/ 826211 w 1451571"/>
              <a:gd name="connsiteY327" fmla="*/ 158072 h 836049"/>
              <a:gd name="connsiteX328" fmla="*/ 831979 w 1451571"/>
              <a:gd name="connsiteY328" fmla="*/ 154784 h 836049"/>
              <a:gd name="connsiteX329" fmla="*/ 824637 w 1451571"/>
              <a:gd name="connsiteY329" fmla="*/ 150222 h 836049"/>
              <a:gd name="connsiteX330" fmla="*/ 788741 w 1451571"/>
              <a:gd name="connsiteY330" fmla="*/ 146933 h 836049"/>
              <a:gd name="connsiteX331" fmla="*/ 785086 w 1451571"/>
              <a:gd name="connsiteY331" fmla="*/ 156342 h 836049"/>
              <a:gd name="connsiteX332" fmla="*/ 785202 w 1451571"/>
              <a:gd name="connsiteY332" fmla="*/ 156111 h 836049"/>
              <a:gd name="connsiteX333" fmla="*/ 787451 w 1451571"/>
              <a:gd name="connsiteY333" fmla="*/ 169781 h 836049"/>
              <a:gd name="connsiteX334" fmla="*/ 789989 w 1451571"/>
              <a:gd name="connsiteY334" fmla="*/ 174164 h 836049"/>
              <a:gd name="connsiteX335" fmla="*/ 786701 w 1451571"/>
              <a:gd name="connsiteY335" fmla="*/ 176817 h 836049"/>
              <a:gd name="connsiteX336" fmla="*/ 783414 w 1451571"/>
              <a:gd name="connsiteY336" fmla="*/ 179413 h 836049"/>
              <a:gd name="connsiteX337" fmla="*/ 792642 w 1451571"/>
              <a:gd name="connsiteY337" fmla="*/ 180394 h 836049"/>
              <a:gd name="connsiteX338" fmla="*/ 794200 w 1451571"/>
              <a:gd name="connsiteY338" fmla="*/ 171915 h 836049"/>
              <a:gd name="connsiteX339" fmla="*/ 796564 w 1451571"/>
              <a:gd name="connsiteY339" fmla="*/ 174511 h 836049"/>
              <a:gd name="connsiteX340" fmla="*/ 801467 w 1451571"/>
              <a:gd name="connsiteY340" fmla="*/ 179586 h 836049"/>
              <a:gd name="connsiteX341" fmla="*/ 793334 w 1451571"/>
              <a:gd name="connsiteY341" fmla="*/ 155361 h 836049"/>
              <a:gd name="connsiteX342" fmla="*/ 793334 w 1451571"/>
              <a:gd name="connsiteY342" fmla="*/ 159975 h 836049"/>
              <a:gd name="connsiteX343" fmla="*/ 792354 w 1451571"/>
              <a:gd name="connsiteY343" fmla="*/ 164705 h 836049"/>
              <a:gd name="connsiteX344" fmla="*/ 790104 w 1451571"/>
              <a:gd name="connsiteY344" fmla="*/ 155649 h 836049"/>
              <a:gd name="connsiteX345" fmla="*/ 788741 w 1451571"/>
              <a:gd name="connsiteY345" fmla="*/ 146933 h 836049"/>
              <a:gd name="connsiteX346" fmla="*/ 750883 w 1451571"/>
              <a:gd name="connsiteY346" fmla="*/ 133040 h 836049"/>
              <a:gd name="connsiteX347" fmla="*/ 743904 w 1451571"/>
              <a:gd name="connsiteY347" fmla="*/ 151266 h 836049"/>
              <a:gd name="connsiteX348" fmla="*/ 744596 w 1451571"/>
              <a:gd name="connsiteY348" fmla="*/ 166032 h 836049"/>
              <a:gd name="connsiteX349" fmla="*/ 750652 w 1451571"/>
              <a:gd name="connsiteY349" fmla="*/ 177971 h 836049"/>
              <a:gd name="connsiteX350" fmla="*/ 755670 w 1451571"/>
              <a:gd name="connsiteY350" fmla="*/ 156169 h 836049"/>
              <a:gd name="connsiteX351" fmla="*/ 749902 w 1451571"/>
              <a:gd name="connsiteY351" fmla="*/ 147459 h 836049"/>
              <a:gd name="connsiteX352" fmla="*/ 747076 w 1451571"/>
              <a:gd name="connsiteY352" fmla="*/ 139846 h 836049"/>
              <a:gd name="connsiteX353" fmla="*/ 761553 w 1451571"/>
              <a:gd name="connsiteY353" fmla="*/ 158879 h 836049"/>
              <a:gd name="connsiteX354" fmla="*/ 764668 w 1451571"/>
              <a:gd name="connsiteY354" fmla="*/ 167416 h 836049"/>
              <a:gd name="connsiteX355" fmla="*/ 767494 w 1451571"/>
              <a:gd name="connsiteY355" fmla="*/ 172203 h 836049"/>
              <a:gd name="connsiteX356" fmla="*/ 777646 w 1451571"/>
              <a:gd name="connsiteY356" fmla="*/ 185642 h 836049"/>
              <a:gd name="connsiteX357" fmla="*/ 779895 w 1451571"/>
              <a:gd name="connsiteY357" fmla="*/ 179413 h 836049"/>
              <a:gd name="connsiteX358" fmla="*/ 776261 w 1451571"/>
              <a:gd name="connsiteY358" fmla="*/ 178375 h 836049"/>
              <a:gd name="connsiteX359" fmla="*/ 774819 w 1451571"/>
              <a:gd name="connsiteY359" fmla="*/ 167820 h 836049"/>
              <a:gd name="connsiteX360" fmla="*/ 779895 w 1451571"/>
              <a:gd name="connsiteY360" fmla="*/ 149305 h 836049"/>
              <a:gd name="connsiteX361" fmla="*/ 773435 w 1451571"/>
              <a:gd name="connsiteY361" fmla="*/ 148036 h 836049"/>
              <a:gd name="connsiteX362" fmla="*/ 765475 w 1451571"/>
              <a:gd name="connsiteY362" fmla="*/ 146254 h 836049"/>
              <a:gd name="connsiteX363" fmla="*/ 765072 w 1451571"/>
              <a:gd name="connsiteY363" fmla="*/ 146536 h 836049"/>
              <a:gd name="connsiteX364" fmla="*/ 760631 w 1451571"/>
              <a:gd name="connsiteY364" fmla="*/ 144171 h 836049"/>
              <a:gd name="connsiteX365" fmla="*/ 758381 w 1451571"/>
              <a:gd name="connsiteY365" fmla="*/ 137884 h 836049"/>
              <a:gd name="connsiteX366" fmla="*/ 750767 w 1451571"/>
              <a:gd name="connsiteY366" fmla="*/ 133155 h 836049"/>
              <a:gd name="connsiteX367" fmla="*/ 734041 w 1451571"/>
              <a:gd name="connsiteY367" fmla="*/ 133040 h 836049"/>
              <a:gd name="connsiteX368" fmla="*/ 736175 w 1451571"/>
              <a:gd name="connsiteY368" fmla="*/ 163840 h 836049"/>
              <a:gd name="connsiteX369" fmla="*/ 736175 w 1451571"/>
              <a:gd name="connsiteY369" fmla="*/ 161129 h 836049"/>
              <a:gd name="connsiteX370" fmla="*/ 735079 w 1451571"/>
              <a:gd name="connsiteY370" fmla="*/ 151958 h 836049"/>
              <a:gd name="connsiteX371" fmla="*/ 735125 w 1451571"/>
              <a:gd name="connsiteY371" fmla="*/ 145025 h 836049"/>
              <a:gd name="connsiteX372" fmla="*/ 734617 w 1451571"/>
              <a:gd name="connsiteY372" fmla="*/ 144575 h 836049"/>
              <a:gd name="connsiteX373" fmla="*/ 733706 w 1451571"/>
              <a:gd name="connsiteY373" fmla="*/ 137700 h 836049"/>
              <a:gd name="connsiteX374" fmla="*/ 734156 w 1451571"/>
              <a:gd name="connsiteY374" fmla="*/ 137192 h 836049"/>
              <a:gd name="connsiteX375" fmla="*/ 733925 w 1451571"/>
              <a:gd name="connsiteY375" fmla="*/ 133328 h 836049"/>
              <a:gd name="connsiteX376" fmla="*/ 683968 w 1451571"/>
              <a:gd name="connsiteY376" fmla="*/ 102232 h 836049"/>
              <a:gd name="connsiteX377" fmla="*/ 682707 w 1451571"/>
              <a:gd name="connsiteY377" fmla="*/ 105930 h 836049"/>
              <a:gd name="connsiteX378" fmla="*/ 684437 w 1451571"/>
              <a:gd name="connsiteY378" fmla="*/ 116890 h 836049"/>
              <a:gd name="connsiteX379" fmla="*/ 683745 w 1451571"/>
              <a:gd name="connsiteY379" fmla="*/ 124330 h 836049"/>
              <a:gd name="connsiteX380" fmla="*/ 684321 w 1451571"/>
              <a:gd name="connsiteY380" fmla="*/ 128483 h 836049"/>
              <a:gd name="connsiteX381" fmla="*/ 694127 w 1451571"/>
              <a:gd name="connsiteY381" fmla="*/ 125253 h 836049"/>
              <a:gd name="connsiteX382" fmla="*/ 691993 w 1451571"/>
              <a:gd name="connsiteY382" fmla="*/ 119889 h 836049"/>
              <a:gd name="connsiteX383" fmla="*/ 688705 w 1451571"/>
              <a:gd name="connsiteY383" fmla="*/ 119889 h 836049"/>
              <a:gd name="connsiteX384" fmla="*/ 685533 w 1451571"/>
              <a:gd name="connsiteY384" fmla="*/ 105411 h 836049"/>
              <a:gd name="connsiteX385" fmla="*/ 685533 w 1451571"/>
              <a:gd name="connsiteY385" fmla="*/ 105930 h 836049"/>
              <a:gd name="connsiteX386" fmla="*/ 683968 w 1451571"/>
              <a:gd name="connsiteY386" fmla="*/ 102232 h 836049"/>
              <a:gd name="connsiteX387" fmla="*/ 695569 w 1451571"/>
              <a:gd name="connsiteY387" fmla="*/ 100163 h 836049"/>
              <a:gd name="connsiteX388" fmla="*/ 699260 w 1451571"/>
              <a:gd name="connsiteY388" fmla="*/ 109045 h 836049"/>
              <a:gd name="connsiteX389" fmla="*/ 706355 w 1451571"/>
              <a:gd name="connsiteY389" fmla="*/ 117639 h 836049"/>
              <a:gd name="connsiteX390" fmla="*/ 702721 w 1451571"/>
              <a:gd name="connsiteY390" fmla="*/ 108757 h 836049"/>
              <a:gd name="connsiteX391" fmla="*/ 695569 w 1451571"/>
              <a:gd name="connsiteY391" fmla="*/ 100163 h 836049"/>
              <a:gd name="connsiteX392" fmla="*/ 692454 w 1451571"/>
              <a:gd name="connsiteY392" fmla="*/ 91338 h 836049"/>
              <a:gd name="connsiteX393" fmla="*/ 692454 w 1451571"/>
              <a:gd name="connsiteY393" fmla="*/ 91857 h 836049"/>
              <a:gd name="connsiteX394" fmla="*/ 691128 w 1451571"/>
              <a:gd name="connsiteY394" fmla="*/ 105411 h 836049"/>
              <a:gd name="connsiteX395" fmla="*/ 692224 w 1451571"/>
              <a:gd name="connsiteY395" fmla="*/ 104373 h 836049"/>
              <a:gd name="connsiteX396" fmla="*/ 692627 w 1451571"/>
              <a:gd name="connsiteY396" fmla="*/ 94164 h 836049"/>
              <a:gd name="connsiteX397" fmla="*/ 692454 w 1451571"/>
              <a:gd name="connsiteY397" fmla="*/ 91338 h 836049"/>
              <a:gd name="connsiteX398" fmla="*/ 974842 w 1451571"/>
              <a:gd name="connsiteY398" fmla="*/ 82578 h 836049"/>
              <a:gd name="connsiteX399" fmla="*/ 974792 w 1451571"/>
              <a:gd name="connsiteY399" fmla="*/ 90819 h 836049"/>
              <a:gd name="connsiteX400" fmla="*/ 980040 w 1451571"/>
              <a:gd name="connsiteY400" fmla="*/ 96587 h 836049"/>
              <a:gd name="connsiteX401" fmla="*/ 983790 w 1451571"/>
              <a:gd name="connsiteY401" fmla="*/ 91568 h 836049"/>
              <a:gd name="connsiteX402" fmla="*/ 983790 w 1451571"/>
              <a:gd name="connsiteY402" fmla="*/ 97336 h 836049"/>
              <a:gd name="connsiteX403" fmla="*/ 981886 w 1451571"/>
              <a:gd name="connsiteY403" fmla="*/ 107257 h 836049"/>
              <a:gd name="connsiteX404" fmla="*/ 985058 w 1451571"/>
              <a:gd name="connsiteY404" fmla="*/ 103739 h 836049"/>
              <a:gd name="connsiteX405" fmla="*/ 987596 w 1451571"/>
              <a:gd name="connsiteY405" fmla="*/ 92837 h 836049"/>
              <a:gd name="connsiteX406" fmla="*/ 980444 w 1451571"/>
              <a:gd name="connsiteY406" fmla="*/ 84359 h 836049"/>
              <a:gd name="connsiteX407" fmla="*/ 980560 w 1451571"/>
              <a:gd name="connsiteY407" fmla="*/ 84243 h 836049"/>
              <a:gd name="connsiteX408" fmla="*/ 974842 w 1451571"/>
              <a:gd name="connsiteY408" fmla="*/ 82578 h 836049"/>
              <a:gd name="connsiteX409" fmla="*/ 788778 w 1451571"/>
              <a:gd name="connsiteY409" fmla="*/ 22123 h 836049"/>
              <a:gd name="connsiteX410" fmla="*/ 788778 w 1451571"/>
              <a:gd name="connsiteY410" fmla="*/ 22642 h 836049"/>
              <a:gd name="connsiteX411" fmla="*/ 786124 w 1451571"/>
              <a:gd name="connsiteY411" fmla="*/ 34178 h 836049"/>
              <a:gd name="connsiteX412" fmla="*/ 792412 w 1451571"/>
              <a:gd name="connsiteY412" fmla="*/ 28987 h 836049"/>
              <a:gd name="connsiteX413" fmla="*/ 788778 w 1451571"/>
              <a:gd name="connsiteY413" fmla="*/ 22123 h 836049"/>
              <a:gd name="connsiteX414" fmla="*/ 1377007 w 1451571"/>
              <a:gd name="connsiteY414" fmla="*/ 118 h 836049"/>
              <a:gd name="connsiteX415" fmla="*/ 1382292 w 1451571"/>
              <a:gd name="connsiteY415" fmla="*/ 1936 h 836049"/>
              <a:gd name="connsiteX416" fmla="*/ 1391866 w 1451571"/>
              <a:gd name="connsiteY416" fmla="*/ 16759 h 836049"/>
              <a:gd name="connsiteX417" fmla="*/ 1398788 w 1451571"/>
              <a:gd name="connsiteY417" fmla="*/ 23104 h 836049"/>
              <a:gd name="connsiteX418" fmla="*/ 1405248 w 1451571"/>
              <a:gd name="connsiteY418" fmla="*/ 29448 h 836049"/>
              <a:gd name="connsiteX419" fmla="*/ 1411996 w 1451571"/>
              <a:gd name="connsiteY419" fmla="*/ 41272 h 836049"/>
              <a:gd name="connsiteX420" fmla="*/ 1424512 w 1451571"/>
              <a:gd name="connsiteY420" fmla="*/ 54481 h 836049"/>
              <a:gd name="connsiteX421" fmla="*/ 1438471 w 1451571"/>
              <a:gd name="connsiteY421" fmla="*/ 100624 h 836049"/>
              <a:gd name="connsiteX422" fmla="*/ 1432703 w 1451571"/>
              <a:gd name="connsiteY422" fmla="*/ 126580 h 836049"/>
              <a:gd name="connsiteX423" fmla="*/ 1430338 w 1451571"/>
              <a:gd name="connsiteY423" fmla="*/ 124042 h 836049"/>
              <a:gd name="connsiteX424" fmla="*/ 1430050 w 1451571"/>
              <a:gd name="connsiteY424" fmla="*/ 133328 h 836049"/>
              <a:gd name="connsiteX425" fmla="*/ 1427339 w 1451571"/>
              <a:gd name="connsiteY425" fmla="*/ 152535 h 836049"/>
              <a:gd name="connsiteX426" fmla="*/ 1426416 w 1451571"/>
              <a:gd name="connsiteY426" fmla="*/ 154957 h 836049"/>
              <a:gd name="connsiteX427" fmla="*/ 1429069 w 1451571"/>
              <a:gd name="connsiteY427" fmla="*/ 165859 h 836049"/>
              <a:gd name="connsiteX428" fmla="*/ 1423301 w 1451571"/>
              <a:gd name="connsiteY428" fmla="*/ 169608 h 836049"/>
              <a:gd name="connsiteX429" fmla="*/ 1423878 w 1451571"/>
              <a:gd name="connsiteY429" fmla="*/ 175375 h 836049"/>
              <a:gd name="connsiteX430" fmla="*/ 1422782 w 1451571"/>
              <a:gd name="connsiteY430" fmla="*/ 196313 h 836049"/>
              <a:gd name="connsiteX431" fmla="*/ 1419725 w 1451571"/>
              <a:gd name="connsiteY431" fmla="*/ 211425 h 836049"/>
              <a:gd name="connsiteX432" fmla="*/ 1416322 w 1451571"/>
              <a:gd name="connsiteY432" fmla="*/ 222384 h 836049"/>
              <a:gd name="connsiteX433" fmla="*/ 1415746 w 1451571"/>
              <a:gd name="connsiteY433" fmla="*/ 228902 h 836049"/>
              <a:gd name="connsiteX434" fmla="*/ 1418283 w 1451571"/>
              <a:gd name="connsiteY434" fmla="*/ 246205 h 836049"/>
              <a:gd name="connsiteX435" fmla="*/ 1419668 w 1451571"/>
              <a:gd name="connsiteY435" fmla="*/ 247935 h 836049"/>
              <a:gd name="connsiteX436" fmla="*/ 1420302 w 1451571"/>
              <a:gd name="connsiteY436" fmla="*/ 237265 h 836049"/>
              <a:gd name="connsiteX437" fmla="*/ 1420879 w 1451571"/>
              <a:gd name="connsiteY437" fmla="*/ 233458 h 836049"/>
              <a:gd name="connsiteX438" fmla="*/ 1422494 w 1451571"/>
              <a:gd name="connsiteY438" fmla="*/ 256011 h 836049"/>
              <a:gd name="connsiteX439" fmla="*/ 1425262 w 1451571"/>
              <a:gd name="connsiteY439" fmla="*/ 255318 h 836049"/>
              <a:gd name="connsiteX440" fmla="*/ 1428262 w 1451571"/>
              <a:gd name="connsiteY440" fmla="*/ 260106 h 836049"/>
              <a:gd name="connsiteX441" fmla="*/ 1428723 w 1451571"/>
              <a:gd name="connsiteY441" fmla="*/ 267489 h 836049"/>
              <a:gd name="connsiteX442" fmla="*/ 1429242 w 1451571"/>
              <a:gd name="connsiteY442" fmla="*/ 277640 h 836049"/>
              <a:gd name="connsiteX443" fmla="*/ 1427916 w 1451571"/>
              <a:gd name="connsiteY443" fmla="*/ 303711 h 836049"/>
              <a:gd name="connsiteX444" fmla="*/ 1426762 w 1451571"/>
              <a:gd name="connsiteY444" fmla="*/ 331570 h 836049"/>
              <a:gd name="connsiteX445" fmla="*/ 1424512 w 1451571"/>
              <a:gd name="connsiteY445" fmla="*/ 360409 h 836049"/>
              <a:gd name="connsiteX446" fmla="*/ 1421802 w 1451571"/>
              <a:gd name="connsiteY446" fmla="*/ 396285 h 836049"/>
              <a:gd name="connsiteX447" fmla="*/ 1429588 w 1451571"/>
              <a:gd name="connsiteY447" fmla="*/ 427086 h 836049"/>
              <a:gd name="connsiteX448" fmla="*/ 1440374 w 1451571"/>
              <a:gd name="connsiteY448" fmla="*/ 464980 h 836049"/>
              <a:gd name="connsiteX449" fmla="*/ 1442162 w 1451571"/>
              <a:gd name="connsiteY449" fmla="*/ 481015 h 836049"/>
              <a:gd name="connsiteX450" fmla="*/ 1444066 w 1451571"/>
              <a:gd name="connsiteY450" fmla="*/ 486379 h 836049"/>
              <a:gd name="connsiteX451" fmla="*/ 1443316 w 1451571"/>
              <a:gd name="connsiteY451" fmla="*/ 506394 h 836049"/>
              <a:gd name="connsiteX452" fmla="*/ 1446950 w 1451571"/>
              <a:gd name="connsiteY452" fmla="*/ 522717 h 836049"/>
              <a:gd name="connsiteX453" fmla="*/ 1448564 w 1451571"/>
              <a:gd name="connsiteY453" fmla="*/ 529523 h 836049"/>
              <a:gd name="connsiteX454" fmla="*/ 1448564 w 1451571"/>
              <a:gd name="connsiteY454" fmla="*/ 557266 h 836049"/>
              <a:gd name="connsiteX455" fmla="*/ 1415746 w 1451571"/>
              <a:gd name="connsiteY455" fmla="*/ 567764 h 836049"/>
              <a:gd name="connsiteX456" fmla="*/ 1412631 w 1451571"/>
              <a:gd name="connsiteY456" fmla="*/ 574512 h 836049"/>
              <a:gd name="connsiteX457" fmla="*/ 1417764 w 1451571"/>
              <a:gd name="connsiteY457" fmla="*/ 586567 h 836049"/>
              <a:gd name="connsiteX458" fmla="*/ 1411246 w 1451571"/>
              <a:gd name="connsiteY458" fmla="*/ 582068 h 836049"/>
              <a:gd name="connsiteX459" fmla="*/ 1404902 w 1451571"/>
              <a:gd name="connsiteY459" fmla="*/ 579415 h 836049"/>
              <a:gd name="connsiteX460" fmla="*/ 1389559 w 1451571"/>
              <a:gd name="connsiteY460" fmla="*/ 579011 h 836049"/>
              <a:gd name="connsiteX461" fmla="*/ 1384945 w 1451571"/>
              <a:gd name="connsiteY461" fmla="*/ 574801 h 836049"/>
              <a:gd name="connsiteX462" fmla="*/ 1398326 w 1451571"/>
              <a:gd name="connsiteY462" fmla="*/ 589740 h 836049"/>
              <a:gd name="connsiteX463" fmla="*/ 1401556 w 1451571"/>
              <a:gd name="connsiteY463" fmla="*/ 594066 h 836049"/>
              <a:gd name="connsiteX464" fmla="*/ 1392905 w 1451571"/>
              <a:gd name="connsiteY464" fmla="*/ 596719 h 836049"/>
              <a:gd name="connsiteX465" fmla="*/ 1389155 w 1451571"/>
              <a:gd name="connsiteY465" fmla="*/ 599430 h 836049"/>
              <a:gd name="connsiteX466" fmla="*/ 1384137 w 1451571"/>
              <a:gd name="connsiteY466" fmla="*/ 610965 h 836049"/>
              <a:gd name="connsiteX467" fmla="*/ 1376293 w 1451571"/>
              <a:gd name="connsiteY467" fmla="*/ 617310 h 836049"/>
              <a:gd name="connsiteX468" fmla="*/ 1367065 w 1451571"/>
              <a:gd name="connsiteY468" fmla="*/ 614426 h 836049"/>
              <a:gd name="connsiteX469" fmla="*/ 1358182 w 1451571"/>
              <a:gd name="connsiteY469" fmla="*/ 617137 h 836049"/>
              <a:gd name="connsiteX470" fmla="*/ 1360258 w 1451571"/>
              <a:gd name="connsiteY470" fmla="*/ 624347 h 836049"/>
              <a:gd name="connsiteX471" fmla="*/ 1353741 w 1451571"/>
              <a:gd name="connsiteY471" fmla="*/ 622617 h 836049"/>
              <a:gd name="connsiteX472" fmla="*/ 1347973 w 1451571"/>
              <a:gd name="connsiteY472" fmla="*/ 622270 h 836049"/>
              <a:gd name="connsiteX473" fmla="*/ 1349357 w 1451571"/>
              <a:gd name="connsiteY473" fmla="*/ 626769 h 836049"/>
              <a:gd name="connsiteX474" fmla="*/ 1352530 w 1451571"/>
              <a:gd name="connsiteY474" fmla="*/ 633402 h 836049"/>
              <a:gd name="connsiteX475" fmla="*/ 1356682 w 1451571"/>
              <a:gd name="connsiteY475" fmla="*/ 639978 h 836049"/>
              <a:gd name="connsiteX476" fmla="*/ 1360604 w 1451571"/>
              <a:gd name="connsiteY476" fmla="*/ 644246 h 836049"/>
              <a:gd name="connsiteX477" fmla="*/ 1360085 w 1451571"/>
              <a:gd name="connsiteY477" fmla="*/ 648918 h 836049"/>
              <a:gd name="connsiteX478" fmla="*/ 1355702 w 1451571"/>
              <a:gd name="connsiteY478" fmla="*/ 652090 h 836049"/>
              <a:gd name="connsiteX479" fmla="*/ 1351434 w 1451571"/>
              <a:gd name="connsiteY479" fmla="*/ 646957 h 836049"/>
              <a:gd name="connsiteX480" fmla="*/ 1349242 w 1451571"/>
              <a:gd name="connsiteY480" fmla="*/ 643438 h 836049"/>
              <a:gd name="connsiteX481" fmla="*/ 1335226 w 1451571"/>
              <a:gd name="connsiteY481" fmla="*/ 648918 h 836049"/>
              <a:gd name="connsiteX482" fmla="*/ 1325940 w 1451571"/>
              <a:gd name="connsiteY482" fmla="*/ 649783 h 836049"/>
              <a:gd name="connsiteX483" fmla="*/ 1314404 w 1451571"/>
              <a:gd name="connsiteY483" fmla="*/ 657339 h 836049"/>
              <a:gd name="connsiteX484" fmla="*/ 1305406 w 1451571"/>
              <a:gd name="connsiteY484" fmla="*/ 653590 h 836049"/>
              <a:gd name="connsiteX485" fmla="*/ 1303041 w 1451571"/>
              <a:gd name="connsiteY485" fmla="*/ 648687 h 836049"/>
              <a:gd name="connsiteX486" fmla="*/ 1315038 w 1451571"/>
              <a:gd name="connsiteY486" fmla="*/ 646611 h 836049"/>
              <a:gd name="connsiteX487" fmla="*/ 1315384 w 1451571"/>
              <a:gd name="connsiteY487" fmla="*/ 642458 h 836049"/>
              <a:gd name="connsiteX488" fmla="*/ 1299869 w 1451571"/>
              <a:gd name="connsiteY488" fmla="*/ 642054 h 836049"/>
              <a:gd name="connsiteX489" fmla="*/ 1312039 w 1451571"/>
              <a:gd name="connsiteY489" fmla="*/ 664491 h 836049"/>
              <a:gd name="connsiteX490" fmla="*/ 1320056 w 1451571"/>
              <a:gd name="connsiteY490" fmla="*/ 667490 h 836049"/>
              <a:gd name="connsiteX491" fmla="*/ 1324728 w 1451571"/>
              <a:gd name="connsiteY491" fmla="*/ 667490 h 836049"/>
              <a:gd name="connsiteX492" fmla="*/ 1329977 w 1451571"/>
              <a:gd name="connsiteY492" fmla="*/ 663280 h 836049"/>
              <a:gd name="connsiteX493" fmla="*/ 1332054 w 1451571"/>
              <a:gd name="connsiteY493" fmla="*/ 658031 h 836049"/>
              <a:gd name="connsiteX494" fmla="*/ 1338975 w 1451571"/>
              <a:gd name="connsiteY494" fmla="*/ 658781 h 836049"/>
              <a:gd name="connsiteX495" fmla="*/ 1351491 w 1451571"/>
              <a:gd name="connsiteY495" fmla="*/ 664549 h 836049"/>
              <a:gd name="connsiteX496" fmla="*/ 1355817 w 1451571"/>
              <a:gd name="connsiteY496" fmla="*/ 668298 h 836049"/>
              <a:gd name="connsiteX497" fmla="*/ 1357663 w 1451571"/>
              <a:gd name="connsiteY497" fmla="*/ 670894 h 836049"/>
              <a:gd name="connsiteX498" fmla="*/ 1362508 w 1451571"/>
              <a:gd name="connsiteY498" fmla="*/ 672278 h 836049"/>
              <a:gd name="connsiteX499" fmla="*/ 1382061 w 1451571"/>
              <a:gd name="connsiteY499" fmla="*/ 672797 h 836049"/>
              <a:gd name="connsiteX500" fmla="*/ 1384253 w 1451571"/>
              <a:gd name="connsiteY500" fmla="*/ 673950 h 836049"/>
              <a:gd name="connsiteX501" fmla="*/ 1388809 w 1451571"/>
              <a:gd name="connsiteY501" fmla="*/ 677238 h 836049"/>
              <a:gd name="connsiteX502" fmla="*/ 1399365 w 1451571"/>
              <a:gd name="connsiteY502" fmla="*/ 687390 h 836049"/>
              <a:gd name="connsiteX503" fmla="*/ 1389040 w 1451571"/>
              <a:gd name="connsiteY503" fmla="*/ 689754 h 836049"/>
              <a:gd name="connsiteX504" fmla="*/ 1371275 w 1451571"/>
              <a:gd name="connsiteY504" fmla="*/ 688139 h 836049"/>
              <a:gd name="connsiteX505" fmla="*/ 1373121 w 1451571"/>
              <a:gd name="connsiteY505" fmla="*/ 695407 h 836049"/>
              <a:gd name="connsiteX506" fmla="*/ 1376293 w 1451571"/>
              <a:gd name="connsiteY506" fmla="*/ 696503 h 836049"/>
              <a:gd name="connsiteX507" fmla="*/ 1378139 w 1451571"/>
              <a:gd name="connsiteY507" fmla="*/ 698637 h 836049"/>
              <a:gd name="connsiteX508" fmla="*/ 1376351 w 1451571"/>
              <a:gd name="connsiteY508" fmla="*/ 712249 h 836049"/>
              <a:gd name="connsiteX509" fmla="*/ 1378658 w 1451571"/>
              <a:gd name="connsiteY509" fmla="*/ 712249 h 836049"/>
              <a:gd name="connsiteX510" fmla="*/ 1381253 w 1451571"/>
              <a:gd name="connsiteY510" fmla="*/ 714787 h 836049"/>
              <a:gd name="connsiteX511" fmla="*/ 1394635 w 1451571"/>
              <a:gd name="connsiteY511" fmla="*/ 734859 h 836049"/>
              <a:gd name="connsiteX512" fmla="*/ 1399595 w 1451571"/>
              <a:gd name="connsiteY512" fmla="*/ 735321 h 836049"/>
              <a:gd name="connsiteX513" fmla="*/ 1405075 w 1451571"/>
              <a:gd name="connsiteY513" fmla="*/ 743569 h 836049"/>
              <a:gd name="connsiteX514" fmla="*/ 1404556 w 1451571"/>
              <a:gd name="connsiteY514" fmla="*/ 763064 h 836049"/>
              <a:gd name="connsiteX515" fmla="*/ 1398788 w 1451571"/>
              <a:gd name="connsiteY515" fmla="*/ 777542 h 836049"/>
              <a:gd name="connsiteX516" fmla="*/ 1390540 w 1451571"/>
              <a:gd name="connsiteY516" fmla="*/ 789885 h 836049"/>
              <a:gd name="connsiteX517" fmla="*/ 1382061 w 1451571"/>
              <a:gd name="connsiteY517" fmla="*/ 799459 h 836049"/>
              <a:gd name="connsiteX518" fmla="*/ 1374753 w 1451571"/>
              <a:gd name="connsiteY518" fmla="*/ 807033 h 836049"/>
              <a:gd name="connsiteX519" fmla="*/ 1368910 w 1451571"/>
              <a:gd name="connsiteY519" fmla="*/ 804362 h 836049"/>
              <a:gd name="connsiteX520" fmla="*/ 1367526 w 1451571"/>
              <a:gd name="connsiteY520" fmla="*/ 809611 h 836049"/>
              <a:gd name="connsiteX521" fmla="*/ 1366372 w 1451571"/>
              <a:gd name="connsiteY521" fmla="*/ 819935 h 836049"/>
              <a:gd name="connsiteX522" fmla="*/ 1364757 w 1451571"/>
              <a:gd name="connsiteY522" fmla="*/ 825184 h 836049"/>
              <a:gd name="connsiteX523" fmla="*/ 1364008 w 1451571"/>
              <a:gd name="connsiteY523" fmla="*/ 834470 h 836049"/>
              <a:gd name="connsiteX524" fmla="*/ 1359509 w 1451571"/>
              <a:gd name="connsiteY524" fmla="*/ 834470 h 836049"/>
              <a:gd name="connsiteX525" fmla="*/ 1351953 w 1451571"/>
              <a:gd name="connsiteY525" fmla="*/ 828703 h 836049"/>
              <a:gd name="connsiteX526" fmla="*/ 1346185 w 1451571"/>
              <a:gd name="connsiteY526" fmla="*/ 821377 h 836049"/>
              <a:gd name="connsiteX527" fmla="*/ 1344051 w 1451571"/>
              <a:gd name="connsiteY527" fmla="*/ 820685 h 836049"/>
              <a:gd name="connsiteX528" fmla="*/ 1336264 w 1451571"/>
              <a:gd name="connsiteY528" fmla="*/ 822819 h 836049"/>
              <a:gd name="connsiteX529" fmla="*/ 1328939 w 1451571"/>
              <a:gd name="connsiteY529" fmla="*/ 822819 h 836049"/>
              <a:gd name="connsiteX530" fmla="*/ 1328304 w 1451571"/>
              <a:gd name="connsiteY530" fmla="*/ 818724 h 836049"/>
              <a:gd name="connsiteX531" fmla="*/ 1320806 w 1451571"/>
              <a:gd name="connsiteY531" fmla="*/ 813418 h 836049"/>
              <a:gd name="connsiteX532" fmla="*/ 1315038 w 1451571"/>
              <a:gd name="connsiteY532" fmla="*/ 809784 h 836049"/>
              <a:gd name="connsiteX533" fmla="*/ 1313423 w 1451571"/>
              <a:gd name="connsiteY533" fmla="*/ 802055 h 836049"/>
              <a:gd name="connsiteX534" fmla="*/ 1309963 w 1451571"/>
              <a:gd name="connsiteY534" fmla="*/ 802863 h 836049"/>
              <a:gd name="connsiteX535" fmla="*/ 1307194 w 1451571"/>
              <a:gd name="connsiteY535" fmla="*/ 800786 h 836049"/>
              <a:gd name="connsiteX536" fmla="*/ 1302522 w 1451571"/>
              <a:gd name="connsiteY536" fmla="*/ 798940 h 836049"/>
              <a:gd name="connsiteX537" fmla="*/ 1283777 w 1451571"/>
              <a:gd name="connsiteY537" fmla="*/ 791442 h 836049"/>
              <a:gd name="connsiteX538" fmla="*/ 1280258 w 1451571"/>
              <a:gd name="connsiteY538" fmla="*/ 786655 h 836049"/>
              <a:gd name="connsiteX539" fmla="*/ 1261282 w 1451571"/>
              <a:gd name="connsiteY539" fmla="*/ 761161 h 836049"/>
              <a:gd name="connsiteX540" fmla="*/ 1250726 w 1451571"/>
              <a:gd name="connsiteY540" fmla="*/ 761161 h 836049"/>
              <a:gd name="connsiteX541" fmla="*/ 1248823 w 1451571"/>
              <a:gd name="connsiteY541" fmla="*/ 763180 h 836049"/>
              <a:gd name="connsiteX542" fmla="*/ 1245651 w 1451571"/>
              <a:gd name="connsiteY542" fmla="*/ 757008 h 836049"/>
              <a:gd name="connsiteX543" fmla="*/ 1241094 w 1451571"/>
              <a:gd name="connsiteY543" fmla="*/ 745818 h 836049"/>
              <a:gd name="connsiteX544" fmla="*/ 1216235 w 1451571"/>
              <a:gd name="connsiteY544" fmla="*/ 761103 h 836049"/>
              <a:gd name="connsiteX545" fmla="*/ 1216235 w 1451571"/>
              <a:gd name="connsiteY545" fmla="*/ 769005 h 836049"/>
              <a:gd name="connsiteX546" fmla="*/ 1202219 w 1451571"/>
              <a:gd name="connsiteY546" fmla="*/ 756892 h 836049"/>
              <a:gd name="connsiteX547" fmla="*/ 1194201 w 1451571"/>
              <a:gd name="connsiteY547" fmla="*/ 749279 h 836049"/>
              <a:gd name="connsiteX548" fmla="*/ 1189010 w 1451571"/>
              <a:gd name="connsiteY548" fmla="*/ 721074 h 836049"/>
              <a:gd name="connsiteX549" fmla="*/ 1185665 w 1451571"/>
              <a:gd name="connsiteY549" fmla="*/ 715306 h 836049"/>
              <a:gd name="connsiteX550" fmla="*/ 1178513 w 1451571"/>
              <a:gd name="connsiteY550" fmla="*/ 716863 h 836049"/>
              <a:gd name="connsiteX551" fmla="*/ 1155441 w 1451571"/>
              <a:gd name="connsiteY551" fmla="*/ 714903 h 836049"/>
              <a:gd name="connsiteX552" fmla="*/ 1151404 w 1451571"/>
              <a:gd name="connsiteY552" fmla="*/ 714326 h 836049"/>
              <a:gd name="connsiteX553" fmla="*/ 1146732 w 1451571"/>
              <a:gd name="connsiteY553" fmla="*/ 714326 h 836049"/>
              <a:gd name="connsiteX554" fmla="*/ 1136234 w 1451571"/>
              <a:gd name="connsiteY554" fmla="*/ 732437 h 836049"/>
              <a:gd name="connsiteX555" fmla="*/ 1145924 w 1451571"/>
              <a:gd name="connsiteY555" fmla="*/ 740800 h 836049"/>
              <a:gd name="connsiteX556" fmla="*/ 1159998 w 1451571"/>
              <a:gd name="connsiteY556" fmla="*/ 745934 h 836049"/>
              <a:gd name="connsiteX557" fmla="*/ 1163805 w 1451571"/>
              <a:gd name="connsiteY557" fmla="*/ 746510 h 836049"/>
              <a:gd name="connsiteX558" fmla="*/ 1167865 w 1451571"/>
              <a:gd name="connsiteY558" fmla="*/ 740794 h 836049"/>
              <a:gd name="connsiteX559" fmla="*/ 1168246 w 1451571"/>
              <a:gd name="connsiteY559" fmla="*/ 740742 h 836049"/>
              <a:gd name="connsiteX560" fmla="*/ 1172030 w 1451571"/>
              <a:gd name="connsiteY560" fmla="*/ 743713 h 836049"/>
              <a:gd name="connsiteX561" fmla="*/ 1171938 w 1451571"/>
              <a:gd name="connsiteY561" fmla="*/ 745011 h 836049"/>
              <a:gd name="connsiteX562" fmla="*/ 1174706 w 1451571"/>
              <a:gd name="connsiteY562" fmla="*/ 752163 h 836049"/>
              <a:gd name="connsiteX563" fmla="*/ 1179090 w 1451571"/>
              <a:gd name="connsiteY563" fmla="*/ 759142 h 836049"/>
              <a:gd name="connsiteX564" fmla="*/ 1176379 w 1451571"/>
              <a:gd name="connsiteY564" fmla="*/ 760353 h 836049"/>
              <a:gd name="connsiteX565" fmla="*/ 1177071 w 1451571"/>
              <a:gd name="connsiteY565" fmla="*/ 764910 h 836049"/>
              <a:gd name="connsiteX566" fmla="*/ 1182377 w 1451571"/>
              <a:gd name="connsiteY566" fmla="*/ 766294 h 836049"/>
              <a:gd name="connsiteX567" fmla="*/ 1184569 w 1451571"/>
              <a:gd name="connsiteY567" fmla="*/ 767448 h 836049"/>
              <a:gd name="connsiteX568" fmla="*/ 1177648 w 1451571"/>
              <a:gd name="connsiteY568" fmla="*/ 776446 h 836049"/>
              <a:gd name="connsiteX569" fmla="*/ 1174360 w 1451571"/>
              <a:gd name="connsiteY569" fmla="*/ 776446 h 836049"/>
              <a:gd name="connsiteX570" fmla="*/ 1173898 w 1451571"/>
              <a:gd name="connsiteY570" fmla="*/ 789020 h 836049"/>
              <a:gd name="connsiteX571" fmla="*/ 1169111 w 1451571"/>
              <a:gd name="connsiteY571" fmla="*/ 788039 h 836049"/>
              <a:gd name="connsiteX572" fmla="*/ 1163978 w 1451571"/>
              <a:gd name="connsiteY572" fmla="*/ 778349 h 836049"/>
              <a:gd name="connsiteX573" fmla="*/ 1165074 w 1451571"/>
              <a:gd name="connsiteY573" fmla="*/ 785213 h 836049"/>
              <a:gd name="connsiteX574" fmla="*/ 1157460 w 1451571"/>
              <a:gd name="connsiteY574" fmla="*/ 778983 h 836049"/>
              <a:gd name="connsiteX575" fmla="*/ 1146905 w 1451571"/>
              <a:gd name="connsiteY575" fmla="*/ 768832 h 836049"/>
              <a:gd name="connsiteX576" fmla="*/ 1141656 w 1451571"/>
              <a:gd name="connsiteY576" fmla="*/ 752624 h 836049"/>
              <a:gd name="connsiteX577" fmla="*/ 1140387 w 1451571"/>
              <a:gd name="connsiteY577" fmla="*/ 751817 h 836049"/>
              <a:gd name="connsiteX578" fmla="*/ 1135138 w 1451571"/>
              <a:gd name="connsiteY578" fmla="*/ 753259 h 836049"/>
              <a:gd name="connsiteX579" fmla="*/ 1128621 w 1451571"/>
              <a:gd name="connsiteY579" fmla="*/ 749221 h 836049"/>
              <a:gd name="connsiteX580" fmla="*/ 1119565 w 1451571"/>
              <a:gd name="connsiteY580" fmla="*/ 742646 h 836049"/>
              <a:gd name="connsiteX581" fmla="*/ 1111202 w 1451571"/>
              <a:gd name="connsiteY581" fmla="*/ 738378 h 836049"/>
              <a:gd name="connsiteX582" fmla="*/ 1105907 w 1451571"/>
              <a:gd name="connsiteY582" fmla="*/ 738147 h 836049"/>
              <a:gd name="connsiteX583" fmla="*/ 1105434 w 1451571"/>
              <a:gd name="connsiteY583" fmla="*/ 737512 h 836049"/>
              <a:gd name="connsiteX584" fmla="*/ 1097013 w 1451571"/>
              <a:gd name="connsiteY584" fmla="*/ 745242 h 836049"/>
              <a:gd name="connsiteX585" fmla="*/ 1094475 w 1451571"/>
              <a:gd name="connsiteY585" fmla="*/ 753374 h 836049"/>
              <a:gd name="connsiteX586" fmla="*/ 1089688 w 1451571"/>
              <a:gd name="connsiteY586" fmla="*/ 750086 h 836049"/>
              <a:gd name="connsiteX587" fmla="*/ 1091187 w 1451571"/>
              <a:gd name="connsiteY587" fmla="*/ 743454 h 836049"/>
              <a:gd name="connsiteX588" fmla="*/ 1092572 w 1451571"/>
              <a:gd name="connsiteY588" fmla="*/ 738262 h 836049"/>
              <a:gd name="connsiteX589" fmla="*/ 1090091 w 1451571"/>
              <a:gd name="connsiteY589" fmla="*/ 736647 h 836049"/>
              <a:gd name="connsiteX590" fmla="*/ 1085938 w 1451571"/>
              <a:gd name="connsiteY590" fmla="*/ 732379 h 836049"/>
              <a:gd name="connsiteX591" fmla="*/ 1082535 w 1451571"/>
              <a:gd name="connsiteY591" fmla="*/ 730822 h 836049"/>
              <a:gd name="connsiteX592" fmla="*/ 1076768 w 1451571"/>
              <a:gd name="connsiteY592" fmla="*/ 733244 h 836049"/>
              <a:gd name="connsiteX593" fmla="*/ 1064078 w 1451571"/>
              <a:gd name="connsiteY593" fmla="*/ 728399 h 836049"/>
              <a:gd name="connsiteX594" fmla="*/ 1061425 w 1451571"/>
              <a:gd name="connsiteY594" fmla="*/ 716863 h 836049"/>
              <a:gd name="connsiteX595" fmla="*/ 1059176 w 1451571"/>
              <a:gd name="connsiteY595" fmla="*/ 715652 h 836049"/>
              <a:gd name="connsiteX596" fmla="*/ 1051101 w 1451571"/>
              <a:gd name="connsiteY596" fmla="*/ 717325 h 836049"/>
              <a:gd name="connsiteX597" fmla="*/ 1045736 w 1451571"/>
              <a:gd name="connsiteY597" fmla="*/ 720151 h 836049"/>
              <a:gd name="connsiteX598" fmla="*/ 1039045 w 1451571"/>
              <a:gd name="connsiteY598" fmla="*/ 728687 h 836049"/>
              <a:gd name="connsiteX599" fmla="*/ 1037834 w 1451571"/>
              <a:gd name="connsiteY599" fmla="*/ 735724 h 836049"/>
              <a:gd name="connsiteX600" fmla="*/ 1036450 w 1451571"/>
              <a:gd name="connsiteY600" fmla="*/ 738608 h 836049"/>
              <a:gd name="connsiteX601" fmla="*/ 1016724 w 1451571"/>
              <a:gd name="connsiteY601" fmla="*/ 728457 h 836049"/>
              <a:gd name="connsiteX602" fmla="*/ 1005188 w 1451571"/>
              <a:gd name="connsiteY602" fmla="*/ 735551 h 836049"/>
              <a:gd name="connsiteX603" fmla="*/ 1001728 w 1451571"/>
              <a:gd name="connsiteY603" fmla="*/ 736301 h 836049"/>
              <a:gd name="connsiteX604" fmla="*/ 999363 w 1451571"/>
              <a:gd name="connsiteY604" fmla="*/ 728687 h 836049"/>
              <a:gd name="connsiteX605" fmla="*/ 995498 w 1451571"/>
              <a:gd name="connsiteY605" fmla="*/ 734455 h 836049"/>
              <a:gd name="connsiteX606" fmla="*/ 988634 w 1451571"/>
              <a:gd name="connsiteY606" fmla="*/ 714268 h 836049"/>
              <a:gd name="connsiteX607" fmla="*/ 974215 w 1451571"/>
              <a:gd name="connsiteY607" fmla="*/ 710519 h 836049"/>
              <a:gd name="connsiteX608" fmla="*/ 970120 w 1451571"/>
              <a:gd name="connsiteY608" fmla="*/ 709538 h 836049"/>
              <a:gd name="connsiteX609" fmla="*/ 968505 w 1451571"/>
              <a:gd name="connsiteY609" fmla="*/ 706885 h 836049"/>
              <a:gd name="connsiteX610" fmla="*/ 956969 w 1451571"/>
              <a:gd name="connsiteY610" fmla="*/ 708904 h 836049"/>
              <a:gd name="connsiteX611" fmla="*/ 950220 w 1451571"/>
              <a:gd name="connsiteY611" fmla="*/ 717383 h 836049"/>
              <a:gd name="connsiteX612" fmla="*/ 945433 w 1451571"/>
              <a:gd name="connsiteY612" fmla="*/ 721535 h 836049"/>
              <a:gd name="connsiteX613" fmla="*/ 943991 w 1451571"/>
              <a:gd name="connsiteY613" fmla="*/ 720785 h 836049"/>
              <a:gd name="connsiteX614" fmla="*/ 937647 w 1451571"/>
              <a:gd name="connsiteY614" fmla="*/ 725977 h 836049"/>
              <a:gd name="connsiteX615" fmla="*/ 937647 w 1451571"/>
              <a:gd name="connsiteY615" fmla="*/ 726899 h 836049"/>
              <a:gd name="connsiteX616" fmla="*/ 934359 w 1451571"/>
              <a:gd name="connsiteY616" fmla="*/ 737397 h 836049"/>
              <a:gd name="connsiteX617" fmla="*/ 928591 w 1451571"/>
              <a:gd name="connsiteY617" fmla="*/ 727822 h 836049"/>
              <a:gd name="connsiteX618" fmla="*/ 930091 w 1451571"/>
              <a:gd name="connsiteY618" fmla="*/ 718421 h 836049"/>
              <a:gd name="connsiteX619" fmla="*/ 932052 w 1451571"/>
              <a:gd name="connsiteY619" fmla="*/ 711730 h 836049"/>
              <a:gd name="connsiteX620" fmla="*/ 932052 w 1451571"/>
              <a:gd name="connsiteY620" fmla="*/ 701983 h 836049"/>
              <a:gd name="connsiteX621" fmla="*/ 932052 w 1451571"/>
              <a:gd name="connsiteY621" fmla="*/ 699271 h 836049"/>
              <a:gd name="connsiteX622" fmla="*/ 934186 w 1451571"/>
              <a:gd name="connsiteY622" fmla="*/ 692119 h 836049"/>
              <a:gd name="connsiteX623" fmla="*/ 930725 w 1451571"/>
              <a:gd name="connsiteY623" fmla="*/ 690101 h 836049"/>
              <a:gd name="connsiteX624" fmla="*/ 924957 w 1451571"/>
              <a:gd name="connsiteY624" fmla="*/ 688312 h 836049"/>
              <a:gd name="connsiteX625" fmla="*/ 919189 w 1451571"/>
              <a:gd name="connsiteY625" fmla="*/ 689351 h 836049"/>
              <a:gd name="connsiteX626" fmla="*/ 914575 w 1451571"/>
              <a:gd name="connsiteY626" fmla="*/ 685140 h 836049"/>
              <a:gd name="connsiteX627" fmla="*/ 909268 w 1451571"/>
              <a:gd name="connsiteY627" fmla="*/ 673143 h 836049"/>
              <a:gd name="connsiteX628" fmla="*/ 909268 w 1451571"/>
              <a:gd name="connsiteY628" fmla="*/ 678219 h 836049"/>
              <a:gd name="connsiteX629" fmla="*/ 901424 w 1451571"/>
              <a:gd name="connsiteY629" fmla="*/ 677123 h 836049"/>
              <a:gd name="connsiteX630" fmla="*/ 894618 w 1451571"/>
              <a:gd name="connsiteY630" fmla="*/ 719863 h 836049"/>
              <a:gd name="connsiteX631" fmla="*/ 896118 w 1451571"/>
              <a:gd name="connsiteY631" fmla="*/ 730879 h 836049"/>
              <a:gd name="connsiteX632" fmla="*/ 883602 w 1451571"/>
              <a:gd name="connsiteY632" fmla="*/ 695003 h 836049"/>
              <a:gd name="connsiteX633" fmla="*/ 882390 w 1451571"/>
              <a:gd name="connsiteY633" fmla="*/ 691831 h 836049"/>
              <a:gd name="connsiteX634" fmla="*/ 873566 w 1451571"/>
              <a:gd name="connsiteY634" fmla="*/ 685717 h 836049"/>
              <a:gd name="connsiteX635" fmla="*/ 871547 w 1451571"/>
              <a:gd name="connsiteY635" fmla="*/ 681276 h 836049"/>
              <a:gd name="connsiteX636" fmla="*/ 863875 w 1451571"/>
              <a:gd name="connsiteY636" fmla="*/ 687044 h 836049"/>
              <a:gd name="connsiteX637" fmla="*/ 858973 w 1451571"/>
              <a:gd name="connsiteY637" fmla="*/ 690274 h 836049"/>
              <a:gd name="connsiteX638" fmla="*/ 849975 w 1451571"/>
              <a:gd name="connsiteY638" fmla="*/ 686928 h 836049"/>
              <a:gd name="connsiteX639" fmla="*/ 843053 w 1451571"/>
              <a:gd name="connsiteY639" fmla="*/ 682948 h 836049"/>
              <a:gd name="connsiteX640" fmla="*/ 838381 w 1451571"/>
              <a:gd name="connsiteY640" fmla="*/ 683410 h 836049"/>
              <a:gd name="connsiteX641" fmla="*/ 834171 w 1451571"/>
              <a:gd name="connsiteY641" fmla="*/ 686121 h 836049"/>
              <a:gd name="connsiteX642" fmla="*/ 830883 w 1451571"/>
              <a:gd name="connsiteY642" fmla="*/ 691023 h 836049"/>
              <a:gd name="connsiteX643" fmla="*/ 827538 w 1451571"/>
              <a:gd name="connsiteY643" fmla="*/ 695522 h 836049"/>
              <a:gd name="connsiteX644" fmla="*/ 822635 w 1451571"/>
              <a:gd name="connsiteY644" fmla="*/ 692754 h 836049"/>
              <a:gd name="connsiteX645" fmla="*/ 822174 w 1451571"/>
              <a:gd name="connsiteY645" fmla="*/ 688139 h 836049"/>
              <a:gd name="connsiteX646" fmla="*/ 812887 w 1451571"/>
              <a:gd name="connsiteY646" fmla="*/ 683929 h 836049"/>
              <a:gd name="connsiteX647" fmla="*/ 810119 w 1451571"/>
              <a:gd name="connsiteY647" fmla="*/ 669855 h 836049"/>
              <a:gd name="connsiteX648" fmla="*/ 807754 w 1451571"/>
              <a:gd name="connsiteY648" fmla="*/ 657108 h 836049"/>
              <a:gd name="connsiteX649" fmla="*/ 806543 w 1451571"/>
              <a:gd name="connsiteY649" fmla="*/ 653936 h 836049"/>
              <a:gd name="connsiteX650" fmla="*/ 807812 w 1451571"/>
              <a:gd name="connsiteY650" fmla="*/ 675162 h 836049"/>
              <a:gd name="connsiteX651" fmla="*/ 810292 w 1451571"/>
              <a:gd name="connsiteY651" fmla="*/ 679084 h 836049"/>
              <a:gd name="connsiteX652" fmla="*/ 809080 w 1451571"/>
              <a:gd name="connsiteY652" fmla="*/ 686121 h 836049"/>
              <a:gd name="connsiteX653" fmla="*/ 801294 w 1451571"/>
              <a:gd name="connsiteY653" fmla="*/ 657685 h 836049"/>
              <a:gd name="connsiteX654" fmla="*/ 793623 w 1451571"/>
              <a:gd name="connsiteY654" fmla="*/ 661204 h 836049"/>
              <a:gd name="connsiteX655" fmla="*/ 788605 w 1451571"/>
              <a:gd name="connsiteY655" fmla="*/ 663049 h 836049"/>
              <a:gd name="connsiteX656" fmla="*/ 783702 w 1451571"/>
              <a:gd name="connsiteY656" fmla="*/ 678334 h 836049"/>
              <a:gd name="connsiteX657" fmla="*/ 778511 w 1451571"/>
              <a:gd name="connsiteY657" fmla="*/ 700598 h 836049"/>
              <a:gd name="connsiteX658" fmla="*/ 794546 w 1451571"/>
              <a:gd name="connsiteY658" fmla="*/ 729437 h 836049"/>
              <a:gd name="connsiteX659" fmla="*/ 797314 w 1451571"/>
              <a:gd name="connsiteY659" fmla="*/ 733763 h 836049"/>
              <a:gd name="connsiteX660" fmla="*/ 793334 w 1451571"/>
              <a:gd name="connsiteY660" fmla="*/ 738781 h 836049"/>
              <a:gd name="connsiteX661" fmla="*/ 787912 w 1451571"/>
              <a:gd name="connsiteY661" fmla="*/ 743454 h 836049"/>
              <a:gd name="connsiteX662" fmla="*/ 777588 w 1451571"/>
              <a:gd name="connsiteY662" fmla="*/ 740742 h 836049"/>
              <a:gd name="connsiteX663" fmla="*/ 771301 w 1451571"/>
              <a:gd name="connsiteY663" fmla="*/ 736244 h 836049"/>
              <a:gd name="connsiteX664" fmla="*/ 771589 w 1451571"/>
              <a:gd name="connsiteY664" fmla="*/ 739877 h 836049"/>
              <a:gd name="connsiteX665" fmla="*/ 774070 w 1451571"/>
              <a:gd name="connsiteY665" fmla="*/ 751413 h 836049"/>
              <a:gd name="connsiteX666" fmla="*/ 768821 w 1451571"/>
              <a:gd name="connsiteY666" fmla="*/ 755162 h 836049"/>
              <a:gd name="connsiteX667" fmla="*/ 765360 w 1451571"/>
              <a:gd name="connsiteY667" fmla="*/ 753605 h 836049"/>
              <a:gd name="connsiteX668" fmla="*/ 757919 w 1451571"/>
              <a:gd name="connsiteY668" fmla="*/ 749221 h 836049"/>
              <a:gd name="connsiteX669" fmla="*/ 745346 w 1451571"/>
              <a:gd name="connsiteY669" fmla="*/ 742530 h 836049"/>
              <a:gd name="connsiteX670" fmla="*/ 736579 w 1451571"/>
              <a:gd name="connsiteY670" fmla="*/ 736763 h 836049"/>
              <a:gd name="connsiteX671" fmla="*/ 713507 w 1451571"/>
              <a:gd name="connsiteY671" fmla="*/ 724073 h 836049"/>
              <a:gd name="connsiteX672" fmla="*/ 704452 w 1451571"/>
              <a:gd name="connsiteY672" fmla="*/ 722574 h 836049"/>
              <a:gd name="connsiteX673" fmla="*/ 702029 w 1451571"/>
              <a:gd name="connsiteY673" fmla="*/ 721881 h 836049"/>
              <a:gd name="connsiteX674" fmla="*/ 700298 w 1451571"/>
              <a:gd name="connsiteY674" fmla="*/ 713230 h 836049"/>
              <a:gd name="connsiteX675" fmla="*/ 704278 w 1451571"/>
              <a:gd name="connsiteY675" fmla="*/ 708212 h 836049"/>
              <a:gd name="connsiteX676" fmla="*/ 705778 w 1451571"/>
              <a:gd name="connsiteY676" fmla="*/ 698810 h 836049"/>
              <a:gd name="connsiteX677" fmla="*/ 706528 w 1451571"/>
              <a:gd name="connsiteY677" fmla="*/ 689524 h 836049"/>
              <a:gd name="connsiteX678" fmla="*/ 708258 w 1451571"/>
              <a:gd name="connsiteY678" fmla="*/ 698118 h 836049"/>
              <a:gd name="connsiteX679" fmla="*/ 725562 w 1451571"/>
              <a:gd name="connsiteY679" fmla="*/ 715075 h 836049"/>
              <a:gd name="connsiteX680" fmla="*/ 731964 w 1451571"/>
              <a:gd name="connsiteY680" fmla="*/ 695465 h 836049"/>
              <a:gd name="connsiteX681" fmla="*/ 730811 w 1451571"/>
              <a:gd name="connsiteY681" fmla="*/ 685371 h 836049"/>
              <a:gd name="connsiteX682" fmla="*/ 729311 w 1451571"/>
              <a:gd name="connsiteY682" fmla="*/ 684621 h 836049"/>
              <a:gd name="connsiteX683" fmla="*/ 724696 w 1451571"/>
              <a:gd name="connsiteY683" fmla="*/ 685486 h 836049"/>
              <a:gd name="connsiteX684" fmla="*/ 716114 w 1451571"/>
              <a:gd name="connsiteY684" fmla="*/ 681702 h 836049"/>
              <a:gd name="connsiteX685" fmla="*/ 715006 w 1451571"/>
              <a:gd name="connsiteY685" fmla="*/ 682256 h 836049"/>
              <a:gd name="connsiteX686" fmla="*/ 707566 w 1451571"/>
              <a:gd name="connsiteY686" fmla="*/ 680584 h 836049"/>
              <a:gd name="connsiteX687" fmla="*/ 703990 w 1451571"/>
              <a:gd name="connsiteY687" fmla="*/ 679545 h 836049"/>
              <a:gd name="connsiteX688" fmla="*/ 700126 w 1451571"/>
              <a:gd name="connsiteY688" fmla="*/ 676200 h 836049"/>
              <a:gd name="connsiteX689" fmla="*/ 702317 w 1451571"/>
              <a:gd name="connsiteY689" fmla="*/ 667202 h 836049"/>
              <a:gd name="connsiteX690" fmla="*/ 703010 w 1451571"/>
              <a:gd name="connsiteY690" fmla="*/ 661434 h 836049"/>
              <a:gd name="connsiteX691" fmla="*/ 697876 w 1451571"/>
              <a:gd name="connsiteY691" fmla="*/ 664203 h 836049"/>
              <a:gd name="connsiteX692" fmla="*/ 690609 w 1451571"/>
              <a:gd name="connsiteY692" fmla="*/ 664203 h 836049"/>
              <a:gd name="connsiteX693" fmla="*/ 684841 w 1451571"/>
              <a:gd name="connsiteY693" fmla="*/ 665183 h 836049"/>
              <a:gd name="connsiteX694" fmla="*/ 669152 w 1451571"/>
              <a:gd name="connsiteY694" fmla="*/ 637901 h 836049"/>
              <a:gd name="connsiteX695" fmla="*/ 666960 w 1451571"/>
              <a:gd name="connsiteY695" fmla="*/ 627000 h 836049"/>
              <a:gd name="connsiteX696" fmla="*/ 666037 w 1451571"/>
              <a:gd name="connsiteY696" fmla="*/ 642400 h 836049"/>
              <a:gd name="connsiteX697" fmla="*/ 664941 w 1451571"/>
              <a:gd name="connsiteY697" fmla="*/ 648514 h 836049"/>
              <a:gd name="connsiteX698" fmla="*/ 659174 w 1451571"/>
              <a:gd name="connsiteY698" fmla="*/ 630057 h 836049"/>
              <a:gd name="connsiteX699" fmla="*/ 657213 w 1451571"/>
              <a:gd name="connsiteY699" fmla="*/ 628846 h 836049"/>
              <a:gd name="connsiteX700" fmla="*/ 668171 w 1451571"/>
              <a:gd name="connsiteY700" fmla="*/ 658377 h 836049"/>
              <a:gd name="connsiteX701" fmla="*/ 672671 w 1451571"/>
              <a:gd name="connsiteY701" fmla="*/ 661204 h 836049"/>
              <a:gd name="connsiteX702" fmla="*/ 670594 w 1451571"/>
              <a:gd name="connsiteY702" fmla="*/ 664203 h 836049"/>
              <a:gd name="connsiteX703" fmla="*/ 668402 w 1451571"/>
              <a:gd name="connsiteY703" fmla="*/ 665760 h 836049"/>
              <a:gd name="connsiteX704" fmla="*/ 654040 w 1451571"/>
              <a:gd name="connsiteY704" fmla="*/ 649956 h 836049"/>
              <a:gd name="connsiteX705" fmla="*/ 650061 w 1451571"/>
              <a:gd name="connsiteY705" fmla="*/ 645284 h 836049"/>
              <a:gd name="connsiteX706" fmla="*/ 650061 w 1451571"/>
              <a:gd name="connsiteY706" fmla="*/ 655436 h 836049"/>
              <a:gd name="connsiteX707" fmla="*/ 650061 w 1451571"/>
              <a:gd name="connsiteY707" fmla="*/ 666971 h 836049"/>
              <a:gd name="connsiteX708" fmla="*/ 647465 w 1451571"/>
              <a:gd name="connsiteY708" fmla="*/ 666971 h 836049"/>
              <a:gd name="connsiteX709" fmla="*/ 643485 w 1451571"/>
              <a:gd name="connsiteY709" fmla="*/ 659473 h 836049"/>
              <a:gd name="connsiteX710" fmla="*/ 640543 w 1451571"/>
              <a:gd name="connsiteY710" fmla="*/ 650475 h 836049"/>
              <a:gd name="connsiteX711" fmla="*/ 634776 w 1451571"/>
              <a:gd name="connsiteY711" fmla="*/ 646380 h 836049"/>
              <a:gd name="connsiteX712" fmla="*/ 625604 w 1451571"/>
              <a:gd name="connsiteY712" fmla="*/ 643554 h 836049"/>
              <a:gd name="connsiteX713" fmla="*/ 624451 w 1451571"/>
              <a:gd name="connsiteY713" fmla="*/ 646438 h 836049"/>
              <a:gd name="connsiteX714" fmla="*/ 622894 w 1451571"/>
              <a:gd name="connsiteY714" fmla="*/ 654916 h 836049"/>
              <a:gd name="connsiteX715" fmla="*/ 619894 w 1451571"/>
              <a:gd name="connsiteY715" fmla="*/ 657974 h 836049"/>
              <a:gd name="connsiteX716" fmla="*/ 617356 w 1451571"/>
              <a:gd name="connsiteY716" fmla="*/ 660973 h 836049"/>
              <a:gd name="connsiteX717" fmla="*/ 617356 w 1451571"/>
              <a:gd name="connsiteY717" fmla="*/ 650302 h 836049"/>
              <a:gd name="connsiteX718" fmla="*/ 617818 w 1451571"/>
              <a:gd name="connsiteY718" fmla="*/ 640093 h 836049"/>
              <a:gd name="connsiteX719" fmla="*/ 616607 w 1451571"/>
              <a:gd name="connsiteY719" fmla="*/ 642054 h 836049"/>
              <a:gd name="connsiteX720" fmla="*/ 614011 w 1451571"/>
              <a:gd name="connsiteY720" fmla="*/ 649726 h 836049"/>
              <a:gd name="connsiteX721" fmla="*/ 611358 w 1451571"/>
              <a:gd name="connsiteY721" fmla="*/ 646265 h 836049"/>
              <a:gd name="connsiteX722" fmla="*/ 600745 w 1451571"/>
              <a:gd name="connsiteY722" fmla="*/ 635652 h 836049"/>
              <a:gd name="connsiteX723" fmla="*/ 601264 w 1451571"/>
              <a:gd name="connsiteY723" fmla="*/ 643958 h 836049"/>
              <a:gd name="connsiteX724" fmla="*/ 591401 w 1451571"/>
              <a:gd name="connsiteY724" fmla="*/ 643958 h 836049"/>
              <a:gd name="connsiteX725" fmla="*/ 590651 w 1451571"/>
              <a:gd name="connsiteY725" fmla="*/ 625500 h 836049"/>
              <a:gd name="connsiteX726" fmla="*/ 590651 w 1451571"/>
              <a:gd name="connsiteY726" fmla="*/ 618060 h 836049"/>
              <a:gd name="connsiteX727" fmla="*/ 587363 w 1451571"/>
              <a:gd name="connsiteY727" fmla="*/ 625789 h 836049"/>
              <a:gd name="connsiteX728" fmla="*/ 580327 w 1451571"/>
              <a:gd name="connsiteY728" fmla="*/ 623193 h 836049"/>
              <a:gd name="connsiteX729" fmla="*/ 571156 w 1451571"/>
              <a:gd name="connsiteY729" fmla="*/ 622674 h 836049"/>
              <a:gd name="connsiteX730" fmla="*/ 567868 w 1451571"/>
              <a:gd name="connsiteY730" fmla="*/ 625270 h 836049"/>
              <a:gd name="connsiteX731" fmla="*/ 564350 w 1451571"/>
              <a:gd name="connsiteY731" fmla="*/ 627923 h 836049"/>
              <a:gd name="connsiteX732" fmla="*/ 561754 w 1451571"/>
              <a:gd name="connsiteY732" fmla="*/ 625385 h 836049"/>
              <a:gd name="connsiteX733" fmla="*/ 561235 w 1451571"/>
              <a:gd name="connsiteY733" fmla="*/ 619617 h 836049"/>
              <a:gd name="connsiteX734" fmla="*/ 552468 w 1451571"/>
              <a:gd name="connsiteY734" fmla="*/ 616272 h 836049"/>
              <a:gd name="connsiteX735" fmla="*/ 542547 w 1451571"/>
              <a:gd name="connsiteY735" fmla="*/ 613042 h 836049"/>
              <a:gd name="connsiteX736" fmla="*/ 543586 w 1451571"/>
              <a:gd name="connsiteY736" fmla="*/ 616675 h 836049"/>
              <a:gd name="connsiteX737" fmla="*/ 558294 w 1451571"/>
              <a:gd name="connsiteY737" fmla="*/ 633345 h 836049"/>
              <a:gd name="connsiteX738" fmla="*/ 552526 w 1451571"/>
              <a:gd name="connsiteY738" fmla="*/ 626942 h 836049"/>
              <a:gd name="connsiteX739" fmla="*/ 543701 w 1451571"/>
              <a:gd name="connsiteY739" fmla="*/ 622674 h 836049"/>
              <a:gd name="connsiteX740" fmla="*/ 540471 w 1451571"/>
              <a:gd name="connsiteY740" fmla="*/ 623424 h 836049"/>
              <a:gd name="connsiteX741" fmla="*/ 537241 w 1451571"/>
              <a:gd name="connsiteY741" fmla="*/ 616329 h 836049"/>
              <a:gd name="connsiteX742" fmla="*/ 534703 w 1451571"/>
              <a:gd name="connsiteY742" fmla="*/ 616329 h 836049"/>
              <a:gd name="connsiteX743" fmla="*/ 534703 w 1451571"/>
              <a:gd name="connsiteY743" fmla="*/ 628846 h 836049"/>
              <a:gd name="connsiteX744" fmla="*/ 530204 w 1451571"/>
              <a:gd name="connsiteY744" fmla="*/ 631095 h 836049"/>
              <a:gd name="connsiteX745" fmla="*/ 528474 w 1451571"/>
              <a:gd name="connsiteY745" fmla="*/ 617829 h 836049"/>
              <a:gd name="connsiteX746" fmla="*/ 527378 w 1451571"/>
              <a:gd name="connsiteY746" fmla="*/ 616099 h 836049"/>
              <a:gd name="connsiteX747" fmla="*/ 525532 w 1451571"/>
              <a:gd name="connsiteY747" fmla="*/ 626423 h 836049"/>
              <a:gd name="connsiteX748" fmla="*/ 523802 w 1451571"/>
              <a:gd name="connsiteY748" fmla="*/ 633056 h 836049"/>
              <a:gd name="connsiteX749" fmla="*/ 520745 w 1451571"/>
              <a:gd name="connsiteY749" fmla="*/ 625500 h 836049"/>
              <a:gd name="connsiteX750" fmla="*/ 517746 w 1451571"/>
              <a:gd name="connsiteY750" fmla="*/ 623482 h 836049"/>
              <a:gd name="connsiteX751" fmla="*/ 512497 w 1451571"/>
              <a:gd name="connsiteY751" fmla="*/ 625327 h 836049"/>
              <a:gd name="connsiteX752" fmla="*/ 510651 w 1451571"/>
              <a:gd name="connsiteY752" fmla="*/ 618117 h 836049"/>
              <a:gd name="connsiteX753" fmla="*/ 508632 w 1451571"/>
              <a:gd name="connsiteY753" fmla="*/ 621059 h 836049"/>
              <a:gd name="connsiteX754" fmla="*/ 507479 w 1451571"/>
              <a:gd name="connsiteY754" fmla="*/ 623943 h 836049"/>
              <a:gd name="connsiteX755" fmla="*/ 499403 w 1451571"/>
              <a:gd name="connsiteY755" fmla="*/ 635825 h 836049"/>
              <a:gd name="connsiteX756" fmla="*/ 498654 w 1451571"/>
              <a:gd name="connsiteY756" fmla="*/ 640035 h 836049"/>
              <a:gd name="connsiteX757" fmla="*/ 496635 w 1451571"/>
              <a:gd name="connsiteY757" fmla="*/ 633287 h 836049"/>
              <a:gd name="connsiteX758" fmla="*/ 490867 w 1451571"/>
              <a:gd name="connsiteY758" fmla="*/ 632422 h 836049"/>
              <a:gd name="connsiteX759" fmla="*/ 488791 w 1451571"/>
              <a:gd name="connsiteY759" fmla="*/ 630288 h 836049"/>
              <a:gd name="connsiteX760" fmla="*/ 487349 w 1451571"/>
              <a:gd name="connsiteY760" fmla="*/ 622559 h 836049"/>
              <a:gd name="connsiteX761" fmla="*/ 485445 w 1451571"/>
              <a:gd name="connsiteY761" fmla="*/ 627346 h 836049"/>
              <a:gd name="connsiteX762" fmla="*/ 479677 w 1451571"/>
              <a:gd name="connsiteY762" fmla="*/ 630691 h 836049"/>
              <a:gd name="connsiteX763" fmla="*/ 474256 w 1451571"/>
              <a:gd name="connsiteY763" fmla="*/ 635825 h 836049"/>
              <a:gd name="connsiteX764" fmla="*/ 456490 w 1451571"/>
              <a:gd name="connsiteY764" fmla="*/ 634210 h 836049"/>
              <a:gd name="connsiteX765" fmla="*/ 444955 w 1451571"/>
              <a:gd name="connsiteY765" fmla="*/ 633921 h 836049"/>
              <a:gd name="connsiteX766" fmla="*/ 437284 w 1451571"/>
              <a:gd name="connsiteY766" fmla="*/ 632307 h 836049"/>
              <a:gd name="connsiteX767" fmla="*/ 428459 w 1451571"/>
              <a:gd name="connsiteY767" fmla="*/ 620771 h 836049"/>
              <a:gd name="connsiteX768" fmla="*/ 424537 w 1451571"/>
              <a:gd name="connsiteY768" fmla="*/ 619271 h 836049"/>
              <a:gd name="connsiteX769" fmla="*/ 420441 w 1451571"/>
              <a:gd name="connsiteY769" fmla="*/ 617771 h 836049"/>
              <a:gd name="connsiteX770" fmla="*/ 423383 w 1451571"/>
              <a:gd name="connsiteY770" fmla="*/ 624462 h 836049"/>
              <a:gd name="connsiteX771" fmla="*/ 427040 w 1451571"/>
              <a:gd name="connsiteY771" fmla="*/ 642614 h 836049"/>
              <a:gd name="connsiteX772" fmla="*/ 424190 w 1451571"/>
              <a:gd name="connsiteY772" fmla="*/ 645688 h 836049"/>
              <a:gd name="connsiteX773" fmla="*/ 400600 w 1451571"/>
              <a:gd name="connsiteY773" fmla="*/ 639113 h 836049"/>
              <a:gd name="connsiteX774" fmla="*/ 395986 w 1451571"/>
              <a:gd name="connsiteY774" fmla="*/ 637671 h 836049"/>
              <a:gd name="connsiteX775" fmla="*/ 390218 w 1451571"/>
              <a:gd name="connsiteY775" fmla="*/ 643727 h 836049"/>
              <a:gd name="connsiteX776" fmla="*/ 379432 w 1451571"/>
              <a:gd name="connsiteY776" fmla="*/ 663742 h 836049"/>
              <a:gd name="connsiteX777" fmla="*/ 374587 w 1451571"/>
              <a:gd name="connsiteY777" fmla="*/ 661896 h 836049"/>
              <a:gd name="connsiteX778" fmla="*/ 372453 w 1451571"/>
              <a:gd name="connsiteY778" fmla="*/ 664376 h 836049"/>
              <a:gd name="connsiteX779" fmla="*/ 364724 w 1451571"/>
              <a:gd name="connsiteY779" fmla="*/ 661896 h 836049"/>
              <a:gd name="connsiteX780" fmla="*/ 362301 w 1451571"/>
              <a:gd name="connsiteY780" fmla="*/ 656128 h 836049"/>
              <a:gd name="connsiteX781" fmla="*/ 360398 w 1451571"/>
              <a:gd name="connsiteY781" fmla="*/ 656128 h 836049"/>
              <a:gd name="connsiteX782" fmla="*/ 355553 w 1451571"/>
              <a:gd name="connsiteY782" fmla="*/ 659358 h 836049"/>
              <a:gd name="connsiteX783" fmla="*/ 351919 w 1451571"/>
              <a:gd name="connsiteY783" fmla="*/ 662992 h 836049"/>
              <a:gd name="connsiteX784" fmla="*/ 350477 w 1451571"/>
              <a:gd name="connsiteY784" fmla="*/ 662646 h 836049"/>
              <a:gd name="connsiteX785" fmla="*/ 341364 w 1451571"/>
              <a:gd name="connsiteY785" fmla="*/ 645342 h 836049"/>
              <a:gd name="connsiteX786" fmla="*/ 343094 w 1451571"/>
              <a:gd name="connsiteY786" fmla="*/ 651686 h 836049"/>
              <a:gd name="connsiteX787" fmla="*/ 338711 w 1451571"/>
              <a:gd name="connsiteY787" fmla="*/ 657454 h 836049"/>
              <a:gd name="connsiteX788" fmla="*/ 326713 w 1451571"/>
              <a:gd name="connsiteY788" fmla="*/ 662300 h 836049"/>
              <a:gd name="connsiteX789" fmla="*/ 320945 w 1451571"/>
              <a:gd name="connsiteY789" fmla="*/ 662300 h 836049"/>
              <a:gd name="connsiteX790" fmla="*/ 313967 w 1451571"/>
              <a:gd name="connsiteY790" fmla="*/ 662300 h 836049"/>
              <a:gd name="connsiteX791" fmla="*/ 277744 w 1451571"/>
              <a:gd name="connsiteY791" fmla="*/ 659185 h 836049"/>
              <a:gd name="connsiteX792" fmla="*/ 273072 w 1451571"/>
              <a:gd name="connsiteY792" fmla="*/ 654513 h 836049"/>
              <a:gd name="connsiteX793" fmla="*/ 264305 w 1451571"/>
              <a:gd name="connsiteY793" fmla="*/ 648399 h 836049"/>
              <a:gd name="connsiteX794" fmla="*/ 255711 w 1451571"/>
              <a:gd name="connsiteY794" fmla="*/ 646899 h 836049"/>
              <a:gd name="connsiteX795" fmla="*/ 253404 w 1451571"/>
              <a:gd name="connsiteY795" fmla="*/ 652206 h 836049"/>
              <a:gd name="connsiteX796" fmla="*/ 246367 w 1451571"/>
              <a:gd name="connsiteY796" fmla="*/ 654686 h 836049"/>
              <a:gd name="connsiteX797" fmla="*/ 236429 w 1451571"/>
              <a:gd name="connsiteY797" fmla="*/ 655240 h 836049"/>
              <a:gd name="connsiteX798" fmla="*/ 236331 w 1451571"/>
              <a:gd name="connsiteY798" fmla="*/ 655147 h 836049"/>
              <a:gd name="connsiteX799" fmla="*/ 230563 w 1451571"/>
              <a:gd name="connsiteY799" fmla="*/ 655724 h 836049"/>
              <a:gd name="connsiteX800" fmla="*/ 227275 w 1451571"/>
              <a:gd name="connsiteY800" fmla="*/ 658320 h 836049"/>
              <a:gd name="connsiteX801" fmla="*/ 219143 w 1451571"/>
              <a:gd name="connsiteY801" fmla="*/ 661434 h 836049"/>
              <a:gd name="connsiteX802" fmla="*/ 210549 w 1451571"/>
              <a:gd name="connsiteY802" fmla="*/ 662703 h 836049"/>
              <a:gd name="connsiteX803" fmla="*/ 205335 w 1451571"/>
              <a:gd name="connsiteY803" fmla="*/ 660811 h 836049"/>
              <a:gd name="connsiteX804" fmla="*/ 205242 w 1451571"/>
              <a:gd name="connsiteY804" fmla="*/ 660858 h 836049"/>
              <a:gd name="connsiteX805" fmla="*/ 200628 w 1451571"/>
              <a:gd name="connsiteY805" fmla="*/ 659416 h 836049"/>
              <a:gd name="connsiteX806" fmla="*/ 191053 w 1451571"/>
              <a:gd name="connsiteY806" fmla="*/ 659877 h 836049"/>
              <a:gd name="connsiteX807" fmla="*/ 177729 w 1451571"/>
              <a:gd name="connsiteY807" fmla="*/ 660165 h 836049"/>
              <a:gd name="connsiteX808" fmla="*/ 156330 w 1451571"/>
              <a:gd name="connsiteY808" fmla="*/ 662646 h 836049"/>
              <a:gd name="connsiteX809" fmla="*/ 146698 w 1451571"/>
              <a:gd name="connsiteY809" fmla="*/ 664953 h 836049"/>
              <a:gd name="connsiteX810" fmla="*/ 139027 w 1451571"/>
              <a:gd name="connsiteY810" fmla="*/ 667952 h 836049"/>
              <a:gd name="connsiteX811" fmla="*/ 135681 w 1451571"/>
              <a:gd name="connsiteY811" fmla="*/ 675220 h 836049"/>
              <a:gd name="connsiteX812" fmla="*/ 128068 w 1451571"/>
              <a:gd name="connsiteY812" fmla="*/ 681506 h 836049"/>
              <a:gd name="connsiteX813" fmla="*/ 123569 w 1451571"/>
              <a:gd name="connsiteY813" fmla="*/ 678219 h 836049"/>
              <a:gd name="connsiteX814" fmla="*/ 118666 w 1451571"/>
              <a:gd name="connsiteY814" fmla="*/ 668932 h 836049"/>
              <a:gd name="connsiteX815" fmla="*/ 117282 w 1451571"/>
              <a:gd name="connsiteY815" fmla="*/ 661665 h 836049"/>
              <a:gd name="connsiteX816" fmla="*/ 114052 w 1451571"/>
              <a:gd name="connsiteY816" fmla="*/ 646668 h 836049"/>
              <a:gd name="connsiteX817" fmla="*/ 107765 w 1451571"/>
              <a:gd name="connsiteY817" fmla="*/ 629653 h 836049"/>
              <a:gd name="connsiteX818" fmla="*/ 103497 w 1451571"/>
              <a:gd name="connsiteY818" fmla="*/ 622213 h 836049"/>
              <a:gd name="connsiteX819" fmla="*/ 104362 w 1451571"/>
              <a:gd name="connsiteY819" fmla="*/ 635998 h 836049"/>
              <a:gd name="connsiteX820" fmla="*/ 104362 w 1451571"/>
              <a:gd name="connsiteY820" fmla="*/ 641766 h 836049"/>
              <a:gd name="connsiteX821" fmla="*/ 88212 w 1451571"/>
              <a:gd name="connsiteY821" fmla="*/ 627519 h 836049"/>
              <a:gd name="connsiteX822" fmla="*/ 84463 w 1451571"/>
              <a:gd name="connsiteY822" fmla="*/ 632479 h 836049"/>
              <a:gd name="connsiteX823" fmla="*/ 77195 w 1451571"/>
              <a:gd name="connsiteY823" fmla="*/ 642458 h 836049"/>
              <a:gd name="connsiteX824" fmla="*/ 83886 w 1451571"/>
              <a:gd name="connsiteY824" fmla="*/ 646438 h 836049"/>
              <a:gd name="connsiteX825" fmla="*/ 89654 w 1451571"/>
              <a:gd name="connsiteY825" fmla="*/ 655147 h 836049"/>
              <a:gd name="connsiteX826" fmla="*/ 95710 w 1451571"/>
              <a:gd name="connsiteY826" fmla="*/ 667548 h 836049"/>
              <a:gd name="connsiteX827" fmla="*/ 102689 w 1451571"/>
              <a:gd name="connsiteY827" fmla="*/ 676604 h 836049"/>
              <a:gd name="connsiteX828" fmla="*/ 107534 w 1451571"/>
              <a:gd name="connsiteY828" fmla="*/ 683583 h 836049"/>
              <a:gd name="connsiteX829" fmla="*/ 112645 w 1451571"/>
              <a:gd name="connsiteY829" fmla="*/ 684125 h 836049"/>
              <a:gd name="connsiteX830" fmla="*/ 113302 w 1451571"/>
              <a:gd name="connsiteY830" fmla="*/ 685371 h 836049"/>
              <a:gd name="connsiteX831" fmla="*/ 122069 w 1451571"/>
              <a:gd name="connsiteY831" fmla="*/ 689178 h 836049"/>
              <a:gd name="connsiteX832" fmla="*/ 129221 w 1451571"/>
              <a:gd name="connsiteY832" fmla="*/ 692638 h 836049"/>
              <a:gd name="connsiteX833" fmla="*/ 122300 w 1451571"/>
              <a:gd name="connsiteY833" fmla="*/ 704174 h 836049"/>
              <a:gd name="connsiteX834" fmla="*/ 113418 w 1451571"/>
              <a:gd name="connsiteY834" fmla="*/ 702213 h 836049"/>
              <a:gd name="connsiteX835" fmla="*/ 98363 w 1451571"/>
              <a:gd name="connsiteY835" fmla="*/ 693907 h 836049"/>
              <a:gd name="connsiteX836" fmla="*/ 86482 w 1451571"/>
              <a:gd name="connsiteY836" fmla="*/ 687620 h 836049"/>
              <a:gd name="connsiteX837" fmla="*/ 81867 w 1451571"/>
              <a:gd name="connsiteY837" fmla="*/ 690850 h 836049"/>
              <a:gd name="connsiteX838" fmla="*/ 71428 w 1451571"/>
              <a:gd name="connsiteY838" fmla="*/ 694599 h 836049"/>
              <a:gd name="connsiteX839" fmla="*/ 63641 w 1451571"/>
              <a:gd name="connsiteY839" fmla="*/ 694599 h 836049"/>
              <a:gd name="connsiteX840" fmla="*/ 60526 w 1451571"/>
              <a:gd name="connsiteY840" fmla="*/ 693965 h 836049"/>
              <a:gd name="connsiteX841" fmla="*/ 44895 w 1451571"/>
              <a:gd name="connsiteY841" fmla="*/ 694542 h 836049"/>
              <a:gd name="connsiteX842" fmla="*/ 39647 w 1451571"/>
              <a:gd name="connsiteY842" fmla="*/ 683871 h 836049"/>
              <a:gd name="connsiteX843" fmla="*/ 44030 w 1451571"/>
              <a:gd name="connsiteY843" fmla="*/ 683006 h 836049"/>
              <a:gd name="connsiteX844" fmla="*/ 48356 w 1451571"/>
              <a:gd name="connsiteY844" fmla="*/ 683986 h 836049"/>
              <a:gd name="connsiteX845" fmla="*/ 47837 w 1451571"/>
              <a:gd name="connsiteY845" fmla="*/ 675738 h 836049"/>
              <a:gd name="connsiteX846" fmla="*/ 47029 w 1451571"/>
              <a:gd name="connsiteY846" fmla="*/ 659588 h 836049"/>
              <a:gd name="connsiteX847" fmla="*/ 52797 w 1451571"/>
              <a:gd name="connsiteY847" fmla="*/ 648341 h 836049"/>
              <a:gd name="connsiteX848" fmla="*/ 58565 w 1451571"/>
              <a:gd name="connsiteY848" fmla="*/ 645053 h 836049"/>
              <a:gd name="connsiteX849" fmla="*/ 47029 w 1451571"/>
              <a:gd name="connsiteY849" fmla="*/ 641477 h 836049"/>
              <a:gd name="connsiteX850" fmla="*/ 36820 w 1451571"/>
              <a:gd name="connsiteY850" fmla="*/ 647245 h 836049"/>
              <a:gd name="connsiteX851" fmla="*/ 28515 w 1451571"/>
              <a:gd name="connsiteY851" fmla="*/ 651686 h 836049"/>
              <a:gd name="connsiteX852" fmla="*/ 24419 w 1451571"/>
              <a:gd name="connsiteY852" fmla="*/ 658089 h 836049"/>
              <a:gd name="connsiteX853" fmla="*/ 21016 w 1451571"/>
              <a:gd name="connsiteY853" fmla="*/ 656589 h 836049"/>
              <a:gd name="connsiteX854" fmla="*/ 18017 w 1451571"/>
              <a:gd name="connsiteY854" fmla="*/ 645053 h 836049"/>
              <a:gd name="connsiteX855" fmla="*/ 17383 w 1451571"/>
              <a:gd name="connsiteY855" fmla="*/ 640439 h 836049"/>
              <a:gd name="connsiteX856" fmla="*/ 21420 w 1451571"/>
              <a:gd name="connsiteY856" fmla="*/ 638709 h 836049"/>
              <a:gd name="connsiteX857" fmla="*/ 20555 w 1451571"/>
              <a:gd name="connsiteY857" fmla="*/ 634613 h 836049"/>
              <a:gd name="connsiteX858" fmla="*/ 14095 w 1451571"/>
              <a:gd name="connsiteY858" fmla="*/ 612984 h 836049"/>
              <a:gd name="connsiteX859" fmla="*/ 41377 w 1451571"/>
              <a:gd name="connsiteY859" fmla="*/ 601160 h 836049"/>
              <a:gd name="connsiteX860" fmla="*/ 46049 w 1451571"/>
              <a:gd name="connsiteY860" fmla="*/ 572955 h 836049"/>
              <a:gd name="connsiteX861" fmla="*/ 41723 w 1451571"/>
              <a:gd name="connsiteY861" fmla="*/ 552018 h 836049"/>
              <a:gd name="connsiteX862" fmla="*/ 38435 w 1451571"/>
              <a:gd name="connsiteY862" fmla="*/ 544462 h 836049"/>
              <a:gd name="connsiteX863" fmla="*/ 32667 w 1451571"/>
              <a:gd name="connsiteY863" fmla="*/ 522775 h 836049"/>
              <a:gd name="connsiteX864" fmla="*/ 23439 w 1451571"/>
              <a:gd name="connsiteY864" fmla="*/ 489378 h 836049"/>
              <a:gd name="connsiteX865" fmla="*/ 886 w 1451571"/>
              <a:gd name="connsiteY865" fmla="*/ 346047 h 836049"/>
              <a:gd name="connsiteX866" fmla="*/ 2444 w 1451571"/>
              <a:gd name="connsiteY866" fmla="*/ 325052 h 836049"/>
              <a:gd name="connsiteX867" fmla="*/ 2905 w 1451571"/>
              <a:gd name="connsiteY867" fmla="*/ 314843 h 836049"/>
              <a:gd name="connsiteX868" fmla="*/ 2905 w 1451571"/>
              <a:gd name="connsiteY868" fmla="*/ 292118 h 836049"/>
              <a:gd name="connsiteX869" fmla="*/ 3251 w 1451571"/>
              <a:gd name="connsiteY869" fmla="*/ 215635 h 836049"/>
              <a:gd name="connsiteX870" fmla="*/ 5731 w 1451571"/>
              <a:gd name="connsiteY870" fmla="*/ 186796 h 836049"/>
              <a:gd name="connsiteX871" fmla="*/ 7923 w 1451571"/>
              <a:gd name="connsiteY871" fmla="*/ 175260 h 836049"/>
              <a:gd name="connsiteX872" fmla="*/ 10634 w 1451571"/>
              <a:gd name="connsiteY872" fmla="*/ 151381 h 836049"/>
              <a:gd name="connsiteX873" fmla="*/ 27938 w 1451571"/>
              <a:gd name="connsiteY873" fmla="*/ 133155 h 836049"/>
              <a:gd name="connsiteX874" fmla="*/ 32610 w 1451571"/>
              <a:gd name="connsiteY874" fmla="*/ 132693 h 836049"/>
              <a:gd name="connsiteX875" fmla="*/ 43395 w 1451571"/>
              <a:gd name="connsiteY875" fmla="*/ 130328 h 836049"/>
              <a:gd name="connsiteX876" fmla="*/ 63352 w 1451571"/>
              <a:gd name="connsiteY876" fmla="*/ 127964 h 836049"/>
              <a:gd name="connsiteX877" fmla="*/ 73216 w 1451571"/>
              <a:gd name="connsiteY877" fmla="*/ 130732 h 836049"/>
              <a:gd name="connsiteX878" fmla="*/ 81752 w 1451571"/>
              <a:gd name="connsiteY878" fmla="*/ 129060 h 836049"/>
              <a:gd name="connsiteX879" fmla="*/ 260556 w 1451571"/>
              <a:gd name="connsiteY879" fmla="*/ 107718 h 836049"/>
              <a:gd name="connsiteX880" fmla="*/ 290664 w 1451571"/>
              <a:gd name="connsiteY880" fmla="*/ 98375 h 836049"/>
              <a:gd name="connsiteX881" fmla="*/ 353246 w 1451571"/>
              <a:gd name="connsiteY881" fmla="*/ 84705 h 836049"/>
              <a:gd name="connsiteX882" fmla="*/ 357456 w 1451571"/>
              <a:gd name="connsiteY882" fmla="*/ 84705 h 836049"/>
              <a:gd name="connsiteX883" fmla="*/ 468430 w 1451571"/>
              <a:gd name="connsiteY883" fmla="*/ 87300 h 836049"/>
              <a:gd name="connsiteX884" fmla="*/ 489771 w 1451571"/>
              <a:gd name="connsiteY884" fmla="*/ 101951 h 836049"/>
              <a:gd name="connsiteX885" fmla="*/ 484523 w 1451571"/>
              <a:gd name="connsiteY885" fmla="*/ 83493 h 836049"/>
              <a:gd name="connsiteX886" fmla="*/ 480139 w 1451571"/>
              <a:gd name="connsiteY886" fmla="*/ 79225 h 836049"/>
              <a:gd name="connsiteX887" fmla="*/ 495077 w 1451571"/>
              <a:gd name="connsiteY887" fmla="*/ 68151 h 836049"/>
              <a:gd name="connsiteX888" fmla="*/ 501538 w 1451571"/>
              <a:gd name="connsiteY888" fmla="*/ 64748 h 836049"/>
              <a:gd name="connsiteX889" fmla="*/ 508690 w 1451571"/>
              <a:gd name="connsiteY889" fmla="*/ 63594 h 836049"/>
              <a:gd name="connsiteX890" fmla="*/ 517688 w 1451571"/>
              <a:gd name="connsiteY890" fmla="*/ 59038 h 836049"/>
              <a:gd name="connsiteX891" fmla="*/ 527724 w 1451571"/>
              <a:gd name="connsiteY891" fmla="*/ 51193 h 836049"/>
              <a:gd name="connsiteX892" fmla="*/ 542720 w 1451571"/>
              <a:gd name="connsiteY892" fmla="*/ 45426 h 836049"/>
              <a:gd name="connsiteX893" fmla="*/ 554948 w 1451571"/>
              <a:gd name="connsiteY893" fmla="*/ 45426 h 836049"/>
              <a:gd name="connsiteX894" fmla="*/ 561235 w 1451571"/>
              <a:gd name="connsiteY894" fmla="*/ 44849 h 836049"/>
              <a:gd name="connsiteX895" fmla="*/ 565273 w 1451571"/>
              <a:gd name="connsiteY895" fmla="*/ 43118 h 836049"/>
              <a:gd name="connsiteX896" fmla="*/ 585518 w 1451571"/>
              <a:gd name="connsiteY896" fmla="*/ 38908 h 836049"/>
              <a:gd name="connsiteX897" fmla="*/ 617010 w 1451571"/>
              <a:gd name="connsiteY897" fmla="*/ 31756 h 836049"/>
              <a:gd name="connsiteX898" fmla="*/ 651156 w 1451571"/>
              <a:gd name="connsiteY898" fmla="*/ 25353 h 836049"/>
              <a:gd name="connsiteX899" fmla="*/ 655476 w 1451571"/>
              <a:gd name="connsiteY899" fmla="*/ 25509 h 836049"/>
              <a:gd name="connsiteX900" fmla="*/ 656174 w 1451571"/>
              <a:gd name="connsiteY900" fmla="*/ 26738 h 836049"/>
              <a:gd name="connsiteX901" fmla="*/ 665807 w 1451571"/>
              <a:gd name="connsiteY901" fmla="*/ 26738 h 836049"/>
              <a:gd name="connsiteX902" fmla="*/ 683745 w 1451571"/>
              <a:gd name="connsiteY902" fmla="*/ 30198 h 836049"/>
              <a:gd name="connsiteX903" fmla="*/ 689513 w 1451571"/>
              <a:gd name="connsiteY903" fmla="*/ 33832 h 836049"/>
              <a:gd name="connsiteX904" fmla="*/ 697068 w 1451571"/>
              <a:gd name="connsiteY904" fmla="*/ 36370 h 836049"/>
              <a:gd name="connsiteX905" fmla="*/ 718294 w 1451571"/>
              <a:gd name="connsiteY905" fmla="*/ 32967 h 836049"/>
              <a:gd name="connsiteX906" fmla="*/ 713968 w 1451571"/>
              <a:gd name="connsiteY906" fmla="*/ 19009 h 836049"/>
              <a:gd name="connsiteX907" fmla="*/ 716852 w 1451571"/>
              <a:gd name="connsiteY907" fmla="*/ 15894 h 836049"/>
              <a:gd name="connsiteX908" fmla="*/ 716852 w 1451571"/>
              <a:gd name="connsiteY908" fmla="*/ 16413 h 836049"/>
              <a:gd name="connsiteX909" fmla="*/ 779549 w 1451571"/>
              <a:gd name="connsiteY909" fmla="*/ 14279 h 836049"/>
              <a:gd name="connsiteX910" fmla="*/ 851359 w 1451571"/>
              <a:gd name="connsiteY910" fmla="*/ 22354 h 836049"/>
              <a:gd name="connsiteX911" fmla="*/ 857127 w 1451571"/>
              <a:gd name="connsiteY911" fmla="*/ 32909 h 836049"/>
              <a:gd name="connsiteX912" fmla="*/ 857819 w 1451571"/>
              <a:gd name="connsiteY912" fmla="*/ 25007 h 836049"/>
              <a:gd name="connsiteX913" fmla="*/ 855281 w 1451571"/>
              <a:gd name="connsiteY913" fmla="*/ 15952 h 836049"/>
              <a:gd name="connsiteX914" fmla="*/ 858511 w 1451571"/>
              <a:gd name="connsiteY914" fmla="*/ 20278 h 836049"/>
              <a:gd name="connsiteX915" fmla="*/ 863818 w 1451571"/>
              <a:gd name="connsiteY915" fmla="*/ 24430 h 836049"/>
              <a:gd name="connsiteX916" fmla="*/ 867509 w 1451571"/>
              <a:gd name="connsiteY916" fmla="*/ 28699 h 836049"/>
              <a:gd name="connsiteX917" fmla="*/ 878064 w 1451571"/>
              <a:gd name="connsiteY917" fmla="*/ 21258 h 836049"/>
              <a:gd name="connsiteX918" fmla="*/ 890465 w 1451571"/>
              <a:gd name="connsiteY918" fmla="*/ 10818 h 836049"/>
              <a:gd name="connsiteX919" fmla="*/ 930379 w 1451571"/>
              <a:gd name="connsiteY919" fmla="*/ 10818 h 836049"/>
              <a:gd name="connsiteX920" fmla="*/ 976522 w 1451571"/>
              <a:gd name="connsiteY920" fmla="*/ 11626 h 836049"/>
              <a:gd name="connsiteX921" fmla="*/ 1010610 w 1451571"/>
              <a:gd name="connsiteY921" fmla="*/ 12606 h 836049"/>
              <a:gd name="connsiteX922" fmla="*/ 1092975 w 1451571"/>
              <a:gd name="connsiteY922" fmla="*/ 14625 h 836049"/>
              <a:gd name="connsiteX923" fmla="*/ 1362681 w 1451571"/>
              <a:gd name="connsiteY923" fmla="*/ 551 h 836049"/>
              <a:gd name="connsiteX924" fmla="*/ 1377007 w 1451571"/>
              <a:gd name="connsiteY924" fmla="*/ 118 h 836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Lst>
            <a:rect l="l" t="t" r="r" b="b"/>
            <a:pathLst>
              <a:path w="9299" h="9734">
                <a:moveTo>
                  <a:pt x="4219" y="9504"/>
                </a:moveTo>
                <a:cubicBezTo>
                  <a:pt x="4209" y="9505"/>
                  <a:pt x="4211" y="9523"/>
                  <a:pt x="4223" y="9560"/>
                </a:cubicBezTo>
                <a:cubicBezTo>
                  <a:pt x="4230" y="9586"/>
                  <a:pt x="4240" y="9602"/>
                  <a:pt x="4246" y="9601"/>
                </a:cubicBezTo>
                <a:lnTo>
                  <a:pt x="4246" y="9598"/>
                </a:lnTo>
                <a:cubicBezTo>
                  <a:pt x="4305" y="9571"/>
                  <a:pt x="4307" y="9563"/>
                  <a:pt x="4263" y="9529"/>
                </a:cubicBezTo>
                <a:cubicBezTo>
                  <a:pt x="4240" y="9511"/>
                  <a:pt x="4226" y="9502"/>
                  <a:pt x="4219" y="9504"/>
                </a:cubicBezTo>
                <a:close/>
                <a:moveTo>
                  <a:pt x="3006" y="9084"/>
                </a:moveTo>
                <a:cubicBezTo>
                  <a:pt x="3002" y="9084"/>
                  <a:pt x="2995" y="9094"/>
                  <a:pt x="2989" y="9111"/>
                </a:cubicBezTo>
                <a:cubicBezTo>
                  <a:pt x="2979" y="9132"/>
                  <a:pt x="2973" y="9154"/>
                  <a:pt x="2972" y="9177"/>
                </a:cubicBezTo>
                <a:cubicBezTo>
                  <a:pt x="2980" y="9198"/>
                  <a:pt x="2997" y="9217"/>
                  <a:pt x="3018" y="9228"/>
                </a:cubicBezTo>
                <a:lnTo>
                  <a:pt x="3017" y="9228"/>
                </a:lnTo>
                <a:cubicBezTo>
                  <a:pt x="3038" y="9239"/>
                  <a:pt x="3049" y="9244"/>
                  <a:pt x="3054" y="9238"/>
                </a:cubicBezTo>
                <a:cubicBezTo>
                  <a:pt x="3059" y="9233"/>
                  <a:pt x="3058" y="9218"/>
                  <a:pt x="3054" y="9189"/>
                </a:cubicBezTo>
                <a:cubicBezTo>
                  <a:pt x="3048" y="9123"/>
                  <a:pt x="3033" y="9107"/>
                  <a:pt x="3021" y="9154"/>
                </a:cubicBezTo>
                <a:cubicBezTo>
                  <a:pt x="3020" y="9168"/>
                  <a:pt x="3010" y="9180"/>
                  <a:pt x="2997" y="9184"/>
                </a:cubicBezTo>
                <a:cubicBezTo>
                  <a:pt x="2985" y="9184"/>
                  <a:pt x="2984" y="9177"/>
                  <a:pt x="2997" y="9150"/>
                </a:cubicBezTo>
                <a:cubicBezTo>
                  <a:pt x="3005" y="9131"/>
                  <a:pt x="3009" y="9111"/>
                  <a:pt x="3009" y="9090"/>
                </a:cubicBezTo>
                <a:cubicBezTo>
                  <a:pt x="3009" y="9086"/>
                  <a:pt x="3008" y="9084"/>
                  <a:pt x="3006" y="9084"/>
                </a:cubicBezTo>
                <a:close/>
                <a:moveTo>
                  <a:pt x="4859" y="9078"/>
                </a:moveTo>
                <a:cubicBezTo>
                  <a:pt x="4858" y="9079"/>
                  <a:pt x="4860" y="9088"/>
                  <a:pt x="4865" y="9107"/>
                </a:cubicBezTo>
                <a:cubicBezTo>
                  <a:pt x="4873" y="9127"/>
                  <a:pt x="4872" y="9149"/>
                  <a:pt x="4862" y="9169"/>
                </a:cubicBezTo>
                <a:cubicBezTo>
                  <a:pt x="4849" y="9181"/>
                  <a:pt x="4850" y="9187"/>
                  <a:pt x="4863" y="9186"/>
                </a:cubicBezTo>
                <a:lnTo>
                  <a:pt x="4863" y="9183"/>
                </a:lnTo>
                <a:cubicBezTo>
                  <a:pt x="4890" y="9183"/>
                  <a:pt x="4894" y="9144"/>
                  <a:pt x="4872" y="9101"/>
                </a:cubicBezTo>
                <a:cubicBezTo>
                  <a:pt x="4864" y="9085"/>
                  <a:pt x="4860" y="9077"/>
                  <a:pt x="4859" y="9078"/>
                </a:cubicBezTo>
                <a:close/>
                <a:moveTo>
                  <a:pt x="4774" y="9028"/>
                </a:moveTo>
                <a:cubicBezTo>
                  <a:pt x="4765" y="9028"/>
                  <a:pt x="4778" y="9052"/>
                  <a:pt x="4797" y="9081"/>
                </a:cubicBezTo>
                <a:cubicBezTo>
                  <a:pt x="4817" y="9110"/>
                  <a:pt x="4837" y="9135"/>
                  <a:pt x="4843" y="9133"/>
                </a:cubicBezTo>
                <a:cubicBezTo>
                  <a:pt x="4848" y="9133"/>
                  <a:pt x="4838" y="9108"/>
                  <a:pt x="4819" y="9079"/>
                </a:cubicBezTo>
                <a:cubicBezTo>
                  <a:pt x="4801" y="9051"/>
                  <a:pt x="4782" y="9027"/>
                  <a:pt x="4774" y="9028"/>
                </a:cubicBezTo>
                <a:close/>
                <a:moveTo>
                  <a:pt x="4866" y="8909"/>
                </a:moveTo>
                <a:cubicBezTo>
                  <a:pt x="4854" y="8910"/>
                  <a:pt x="4849" y="8934"/>
                  <a:pt x="4852" y="8982"/>
                </a:cubicBezTo>
                <a:cubicBezTo>
                  <a:pt x="4856" y="9032"/>
                  <a:pt x="4861" y="9043"/>
                  <a:pt x="4866" y="9014"/>
                </a:cubicBezTo>
                <a:cubicBezTo>
                  <a:pt x="4871" y="8986"/>
                  <a:pt x="4878" y="8983"/>
                  <a:pt x="4887" y="9014"/>
                </a:cubicBezTo>
                <a:cubicBezTo>
                  <a:pt x="4892" y="9041"/>
                  <a:pt x="4902" y="9079"/>
                  <a:pt x="4907" y="9101"/>
                </a:cubicBezTo>
                <a:lnTo>
                  <a:pt x="4907" y="9098"/>
                </a:lnTo>
                <a:cubicBezTo>
                  <a:pt x="4912" y="9113"/>
                  <a:pt x="4915" y="9120"/>
                  <a:pt x="4917" y="9120"/>
                </a:cubicBezTo>
                <a:cubicBezTo>
                  <a:pt x="4920" y="9120"/>
                  <a:pt x="4922" y="9113"/>
                  <a:pt x="4925" y="9098"/>
                </a:cubicBezTo>
                <a:cubicBezTo>
                  <a:pt x="4930" y="9076"/>
                  <a:pt x="4926" y="9052"/>
                  <a:pt x="4914" y="9032"/>
                </a:cubicBezTo>
                <a:cubicBezTo>
                  <a:pt x="4883" y="8985"/>
                  <a:pt x="4887" y="8948"/>
                  <a:pt x="4919" y="8988"/>
                </a:cubicBezTo>
                <a:cubicBezTo>
                  <a:pt x="4944" y="9016"/>
                  <a:pt x="4942" y="9013"/>
                  <a:pt x="4915" y="8963"/>
                </a:cubicBezTo>
                <a:cubicBezTo>
                  <a:pt x="4894" y="8927"/>
                  <a:pt x="4877" y="8909"/>
                  <a:pt x="4866" y="8909"/>
                </a:cubicBezTo>
                <a:close/>
                <a:moveTo>
                  <a:pt x="4568" y="8745"/>
                </a:moveTo>
                <a:cubicBezTo>
                  <a:pt x="4565" y="8746"/>
                  <a:pt x="4570" y="8752"/>
                  <a:pt x="4583" y="8767"/>
                </a:cubicBezTo>
                <a:cubicBezTo>
                  <a:pt x="4603" y="8790"/>
                  <a:pt x="4605" y="8798"/>
                  <a:pt x="4590" y="8822"/>
                </a:cubicBezTo>
                <a:cubicBezTo>
                  <a:pt x="4578" y="8833"/>
                  <a:pt x="4577" y="8852"/>
                  <a:pt x="4590" y="8863"/>
                </a:cubicBezTo>
                <a:cubicBezTo>
                  <a:pt x="4591" y="8864"/>
                  <a:pt x="4592" y="8865"/>
                  <a:pt x="4593" y="8866"/>
                </a:cubicBezTo>
                <a:cubicBezTo>
                  <a:pt x="4607" y="8876"/>
                  <a:pt x="4609" y="8894"/>
                  <a:pt x="4599" y="8907"/>
                </a:cubicBezTo>
                <a:cubicBezTo>
                  <a:pt x="4598" y="8908"/>
                  <a:pt x="4597" y="8909"/>
                  <a:pt x="4596" y="8910"/>
                </a:cubicBezTo>
                <a:cubicBezTo>
                  <a:pt x="4585" y="8925"/>
                  <a:pt x="4586" y="8935"/>
                  <a:pt x="4597" y="8934"/>
                </a:cubicBezTo>
                <a:lnTo>
                  <a:pt x="4597" y="8935"/>
                </a:lnTo>
                <a:cubicBezTo>
                  <a:pt x="4634" y="8932"/>
                  <a:pt x="4622" y="8762"/>
                  <a:pt x="4583" y="8750"/>
                </a:cubicBezTo>
                <a:cubicBezTo>
                  <a:pt x="4575" y="8747"/>
                  <a:pt x="4570" y="8745"/>
                  <a:pt x="4568" y="8745"/>
                </a:cubicBezTo>
                <a:close/>
                <a:moveTo>
                  <a:pt x="4095" y="8709"/>
                </a:moveTo>
                <a:cubicBezTo>
                  <a:pt x="4092" y="8709"/>
                  <a:pt x="4084" y="8714"/>
                  <a:pt x="4072" y="8721"/>
                </a:cubicBezTo>
                <a:cubicBezTo>
                  <a:pt x="4055" y="8731"/>
                  <a:pt x="4045" y="8747"/>
                  <a:pt x="4043" y="8765"/>
                </a:cubicBezTo>
                <a:cubicBezTo>
                  <a:pt x="4043" y="8782"/>
                  <a:pt x="4029" y="8789"/>
                  <a:pt x="4006" y="8785"/>
                </a:cubicBezTo>
                <a:cubicBezTo>
                  <a:pt x="3983" y="8781"/>
                  <a:pt x="3969" y="8785"/>
                  <a:pt x="3969" y="8805"/>
                </a:cubicBezTo>
                <a:cubicBezTo>
                  <a:pt x="3974" y="8825"/>
                  <a:pt x="3995" y="8837"/>
                  <a:pt x="4016" y="8832"/>
                </a:cubicBezTo>
                <a:cubicBezTo>
                  <a:pt x="4017" y="8832"/>
                  <a:pt x="4018" y="8832"/>
                  <a:pt x="4019" y="8831"/>
                </a:cubicBezTo>
                <a:lnTo>
                  <a:pt x="4018" y="8831"/>
                </a:lnTo>
                <a:cubicBezTo>
                  <a:pt x="4042" y="8829"/>
                  <a:pt x="4061" y="8819"/>
                  <a:pt x="4058" y="8808"/>
                </a:cubicBezTo>
                <a:cubicBezTo>
                  <a:pt x="4059" y="8786"/>
                  <a:pt x="4066" y="8764"/>
                  <a:pt x="4079" y="8746"/>
                </a:cubicBezTo>
                <a:cubicBezTo>
                  <a:pt x="4095" y="8718"/>
                  <a:pt x="4101" y="8708"/>
                  <a:pt x="4095" y="8709"/>
                </a:cubicBezTo>
                <a:close/>
                <a:moveTo>
                  <a:pt x="4261" y="8631"/>
                </a:moveTo>
                <a:cubicBezTo>
                  <a:pt x="4250" y="8632"/>
                  <a:pt x="4236" y="8638"/>
                  <a:pt x="4221" y="8651"/>
                </a:cubicBezTo>
                <a:cubicBezTo>
                  <a:pt x="4208" y="8665"/>
                  <a:pt x="4204" y="8685"/>
                  <a:pt x="4211" y="8702"/>
                </a:cubicBezTo>
                <a:cubicBezTo>
                  <a:pt x="4217" y="8718"/>
                  <a:pt x="4211" y="8710"/>
                  <a:pt x="4196" y="8686"/>
                </a:cubicBezTo>
                <a:cubicBezTo>
                  <a:pt x="4181" y="8662"/>
                  <a:pt x="4168" y="8647"/>
                  <a:pt x="4165" y="8656"/>
                </a:cubicBezTo>
                <a:cubicBezTo>
                  <a:pt x="4156" y="8676"/>
                  <a:pt x="4202" y="8803"/>
                  <a:pt x="4217" y="8801"/>
                </a:cubicBezTo>
                <a:cubicBezTo>
                  <a:pt x="4224" y="8801"/>
                  <a:pt x="4223" y="8790"/>
                  <a:pt x="4217" y="8774"/>
                </a:cubicBezTo>
                <a:cubicBezTo>
                  <a:pt x="4210" y="8757"/>
                  <a:pt x="4213" y="8746"/>
                  <a:pt x="4223" y="8745"/>
                </a:cubicBezTo>
                <a:cubicBezTo>
                  <a:pt x="4233" y="8744"/>
                  <a:pt x="4239" y="8766"/>
                  <a:pt x="4237" y="8800"/>
                </a:cubicBezTo>
                <a:cubicBezTo>
                  <a:pt x="4236" y="8835"/>
                  <a:pt x="4240" y="8853"/>
                  <a:pt x="4246" y="8852"/>
                </a:cubicBezTo>
                <a:cubicBezTo>
                  <a:pt x="4252" y="8851"/>
                  <a:pt x="4261" y="8832"/>
                  <a:pt x="4270" y="8795"/>
                </a:cubicBezTo>
                <a:lnTo>
                  <a:pt x="4269" y="8797"/>
                </a:lnTo>
                <a:cubicBezTo>
                  <a:pt x="4286" y="8723"/>
                  <a:pt x="4283" y="8712"/>
                  <a:pt x="4254" y="8715"/>
                </a:cubicBezTo>
                <a:cubicBezTo>
                  <a:pt x="4243" y="8715"/>
                  <a:pt x="4235" y="8703"/>
                  <a:pt x="4238" y="8688"/>
                </a:cubicBezTo>
                <a:cubicBezTo>
                  <a:pt x="4241" y="8674"/>
                  <a:pt x="4251" y="8665"/>
                  <a:pt x="4259" y="8673"/>
                </a:cubicBezTo>
                <a:cubicBezTo>
                  <a:pt x="4267" y="8680"/>
                  <a:pt x="4276" y="8673"/>
                  <a:pt x="4280" y="8657"/>
                </a:cubicBezTo>
                <a:cubicBezTo>
                  <a:pt x="4284" y="8639"/>
                  <a:pt x="4276" y="8631"/>
                  <a:pt x="4261" y="8631"/>
                </a:cubicBezTo>
                <a:close/>
                <a:moveTo>
                  <a:pt x="4326" y="8617"/>
                </a:moveTo>
                <a:cubicBezTo>
                  <a:pt x="4323" y="8617"/>
                  <a:pt x="4320" y="8618"/>
                  <a:pt x="4317" y="8620"/>
                </a:cubicBezTo>
                <a:cubicBezTo>
                  <a:pt x="4307" y="8630"/>
                  <a:pt x="4302" y="8643"/>
                  <a:pt x="4303" y="8657"/>
                </a:cubicBezTo>
                <a:cubicBezTo>
                  <a:pt x="4303" y="8668"/>
                  <a:pt x="4315" y="8673"/>
                  <a:pt x="4326" y="8663"/>
                </a:cubicBezTo>
                <a:cubicBezTo>
                  <a:pt x="4351" y="8642"/>
                  <a:pt x="4359" y="8694"/>
                  <a:pt x="4335" y="8727"/>
                </a:cubicBezTo>
                <a:cubicBezTo>
                  <a:pt x="4311" y="8759"/>
                  <a:pt x="4280" y="8867"/>
                  <a:pt x="4303" y="8838"/>
                </a:cubicBezTo>
                <a:cubicBezTo>
                  <a:pt x="4312" y="8826"/>
                  <a:pt x="4331" y="8830"/>
                  <a:pt x="4344" y="8845"/>
                </a:cubicBezTo>
                <a:cubicBezTo>
                  <a:pt x="4355" y="8861"/>
                  <a:pt x="4378" y="8866"/>
                  <a:pt x="4395" y="8856"/>
                </a:cubicBezTo>
                <a:cubicBezTo>
                  <a:pt x="4396" y="8855"/>
                  <a:pt x="4397" y="8855"/>
                  <a:pt x="4398" y="8854"/>
                </a:cubicBezTo>
                <a:cubicBezTo>
                  <a:pt x="4418" y="8842"/>
                  <a:pt x="4427" y="8846"/>
                  <a:pt x="4426" y="8869"/>
                </a:cubicBezTo>
                <a:cubicBezTo>
                  <a:pt x="4426" y="8891"/>
                  <a:pt x="4431" y="8903"/>
                  <a:pt x="4441" y="8906"/>
                </a:cubicBezTo>
                <a:cubicBezTo>
                  <a:pt x="4459" y="8912"/>
                  <a:pt x="4476" y="8922"/>
                  <a:pt x="4489" y="8935"/>
                </a:cubicBezTo>
                <a:lnTo>
                  <a:pt x="4489" y="8935"/>
                </a:lnTo>
                <a:cubicBezTo>
                  <a:pt x="4535" y="8973"/>
                  <a:pt x="4566" y="8898"/>
                  <a:pt x="4533" y="8826"/>
                </a:cubicBezTo>
                <a:cubicBezTo>
                  <a:pt x="4517" y="8799"/>
                  <a:pt x="4515" y="8766"/>
                  <a:pt x="4529" y="8737"/>
                </a:cubicBezTo>
                <a:cubicBezTo>
                  <a:pt x="4549" y="8685"/>
                  <a:pt x="4536" y="8661"/>
                  <a:pt x="4490" y="8666"/>
                </a:cubicBezTo>
                <a:cubicBezTo>
                  <a:pt x="4447" y="8669"/>
                  <a:pt x="4437" y="8709"/>
                  <a:pt x="4458" y="8796"/>
                </a:cubicBezTo>
                <a:cubicBezTo>
                  <a:pt x="4470" y="8843"/>
                  <a:pt x="4483" y="8861"/>
                  <a:pt x="4495" y="8849"/>
                </a:cubicBezTo>
                <a:cubicBezTo>
                  <a:pt x="4516" y="8833"/>
                  <a:pt x="4526" y="8860"/>
                  <a:pt x="4513" y="8894"/>
                </a:cubicBezTo>
                <a:cubicBezTo>
                  <a:pt x="4500" y="8929"/>
                  <a:pt x="4426" y="8832"/>
                  <a:pt x="4420" y="8780"/>
                </a:cubicBezTo>
                <a:cubicBezTo>
                  <a:pt x="4417" y="8750"/>
                  <a:pt x="4408" y="8728"/>
                  <a:pt x="4400" y="8729"/>
                </a:cubicBezTo>
                <a:cubicBezTo>
                  <a:pt x="4393" y="8730"/>
                  <a:pt x="4384" y="8716"/>
                  <a:pt x="4382" y="8700"/>
                </a:cubicBezTo>
                <a:cubicBezTo>
                  <a:pt x="4378" y="8661"/>
                  <a:pt x="4347" y="8617"/>
                  <a:pt x="4326" y="8617"/>
                </a:cubicBezTo>
                <a:close/>
                <a:moveTo>
                  <a:pt x="4885" y="7964"/>
                </a:moveTo>
                <a:cubicBezTo>
                  <a:pt x="4882" y="7964"/>
                  <a:pt x="4883" y="7973"/>
                  <a:pt x="4884" y="7993"/>
                </a:cubicBezTo>
                <a:cubicBezTo>
                  <a:pt x="4887" y="8021"/>
                  <a:pt x="4899" y="8043"/>
                  <a:pt x="4912" y="8052"/>
                </a:cubicBezTo>
                <a:cubicBezTo>
                  <a:pt x="4925" y="8062"/>
                  <a:pt x="4938" y="8059"/>
                  <a:pt x="4942" y="8036"/>
                </a:cubicBezTo>
                <a:lnTo>
                  <a:pt x="4942" y="8035"/>
                </a:lnTo>
                <a:cubicBezTo>
                  <a:pt x="4946" y="8018"/>
                  <a:pt x="4944" y="8013"/>
                  <a:pt x="4935" y="8024"/>
                </a:cubicBezTo>
                <a:cubicBezTo>
                  <a:pt x="4926" y="8036"/>
                  <a:pt x="4912" y="8021"/>
                  <a:pt x="4901" y="7997"/>
                </a:cubicBezTo>
                <a:cubicBezTo>
                  <a:pt x="4892" y="7976"/>
                  <a:pt x="4887" y="7965"/>
                  <a:pt x="4885" y="7964"/>
                </a:cubicBezTo>
                <a:close/>
                <a:moveTo>
                  <a:pt x="5823" y="7658"/>
                </a:moveTo>
                <a:cubicBezTo>
                  <a:pt x="5816" y="7658"/>
                  <a:pt x="5816" y="7689"/>
                  <a:pt x="5819" y="7724"/>
                </a:cubicBezTo>
                <a:lnTo>
                  <a:pt x="5837" y="7803"/>
                </a:lnTo>
                <a:lnTo>
                  <a:pt x="5837" y="7803"/>
                </a:lnTo>
                <a:lnTo>
                  <a:pt x="5838" y="7804"/>
                </a:lnTo>
                <a:lnTo>
                  <a:pt x="5837" y="7803"/>
                </a:lnTo>
                <a:lnTo>
                  <a:pt x="5845" y="7789"/>
                </a:lnTo>
                <a:cubicBezTo>
                  <a:pt x="5846" y="7777"/>
                  <a:pt x="5845" y="7758"/>
                  <a:pt x="5843" y="7736"/>
                </a:cubicBezTo>
                <a:cubicBezTo>
                  <a:pt x="5839" y="7692"/>
                  <a:pt x="5830" y="7657"/>
                  <a:pt x="5823" y="7658"/>
                </a:cubicBezTo>
                <a:close/>
                <a:moveTo>
                  <a:pt x="3994" y="7624"/>
                </a:moveTo>
                <a:cubicBezTo>
                  <a:pt x="3980" y="7624"/>
                  <a:pt x="3971" y="7629"/>
                  <a:pt x="3978" y="7639"/>
                </a:cubicBezTo>
                <a:cubicBezTo>
                  <a:pt x="3994" y="7652"/>
                  <a:pt x="4013" y="7662"/>
                  <a:pt x="4034" y="7665"/>
                </a:cubicBezTo>
                <a:lnTo>
                  <a:pt x="4033" y="7665"/>
                </a:lnTo>
                <a:cubicBezTo>
                  <a:pt x="4067" y="7670"/>
                  <a:pt x="4070" y="7667"/>
                  <a:pt x="4052" y="7647"/>
                </a:cubicBezTo>
                <a:cubicBezTo>
                  <a:pt x="4038" y="7632"/>
                  <a:pt x="4011" y="7624"/>
                  <a:pt x="3994" y="7624"/>
                </a:cubicBezTo>
                <a:close/>
                <a:moveTo>
                  <a:pt x="2511" y="7308"/>
                </a:moveTo>
                <a:cubicBezTo>
                  <a:pt x="2504" y="7309"/>
                  <a:pt x="2506" y="7328"/>
                  <a:pt x="2518" y="7349"/>
                </a:cubicBezTo>
                <a:lnTo>
                  <a:pt x="2555" y="7387"/>
                </a:lnTo>
                <a:lnTo>
                  <a:pt x="2555" y="7388"/>
                </a:lnTo>
                <a:lnTo>
                  <a:pt x="2557" y="7389"/>
                </a:lnTo>
                <a:lnTo>
                  <a:pt x="2555" y="7387"/>
                </a:lnTo>
                <a:lnTo>
                  <a:pt x="2548" y="7347"/>
                </a:lnTo>
                <a:cubicBezTo>
                  <a:pt x="2536" y="7326"/>
                  <a:pt x="2519" y="7308"/>
                  <a:pt x="2511" y="7308"/>
                </a:cubicBezTo>
                <a:close/>
                <a:moveTo>
                  <a:pt x="3429" y="6831"/>
                </a:moveTo>
                <a:cubicBezTo>
                  <a:pt x="3422" y="6831"/>
                  <a:pt x="3410" y="6844"/>
                  <a:pt x="3398" y="6869"/>
                </a:cubicBezTo>
                <a:cubicBezTo>
                  <a:pt x="3382" y="6901"/>
                  <a:pt x="3366" y="6919"/>
                  <a:pt x="3359" y="6911"/>
                </a:cubicBezTo>
                <a:cubicBezTo>
                  <a:pt x="3353" y="6903"/>
                  <a:pt x="3351" y="6917"/>
                  <a:pt x="3359" y="6939"/>
                </a:cubicBezTo>
                <a:cubicBezTo>
                  <a:pt x="3367" y="6964"/>
                  <a:pt x="3374" y="6978"/>
                  <a:pt x="3378" y="6981"/>
                </a:cubicBezTo>
                <a:cubicBezTo>
                  <a:pt x="3383" y="6984"/>
                  <a:pt x="3384" y="6976"/>
                  <a:pt x="3382" y="6955"/>
                </a:cubicBezTo>
                <a:lnTo>
                  <a:pt x="3381" y="6953"/>
                </a:lnTo>
                <a:cubicBezTo>
                  <a:pt x="3383" y="6929"/>
                  <a:pt x="3394" y="6907"/>
                  <a:pt x="3412" y="6889"/>
                </a:cubicBezTo>
                <a:cubicBezTo>
                  <a:pt x="3430" y="6871"/>
                  <a:pt x="3441" y="6845"/>
                  <a:pt x="3435" y="6834"/>
                </a:cubicBezTo>
                <a:cubicBezTo>
                  <a:pt x="3434" y="6832"/>
                  <a:pt x="3432" y="6830"/>
                  <a:pt x="3429" y="6831"/>
                </a:cubicBezTo>
                <a:close/>
                <a:moveTo>
                  <a:pt x="3724" y="6784"/>
                </a:moveTo>
                <a:cubicBezTo>
                  <a:pt x="3722" y="6784"/>
                  <a:pt x="3719" y="6784"/>
                  <a:pt x="3717" y="6784"/>
                </a:cubicBezTo>
                <a:cubicBezTo>
                  <a:pt x="3696" y="6788"/>
                  <a:pt x="3680" y="6804"/>
                  <a:pt x="3677" y="6824"/>
                </a:cubicBezTo>
                <a:cubicBezTo>
                  <a:pt x="3674" y="6852"/>
                  <a:pt x="3670" y="6853"/>
                  <a:pt x="3651" y="6827"/>
                </a:cubicBezTo>
                <a:cubicBezTo>
                  <a:pt x="3624" y="6787"/>
                  <a:pt x="3603" y="6783"/>
                  <a:pt x="3606" y="6819"/>
                </a:cubicBezTo>
                <a:cubicBezTo>
                  <a:pt x="3610" y="6855"/>
                  <a:pt x="3688" y="6876"/>
                  <a:pt x="3707" y="6838"/>
                </a:cubicBezTo>
                <a:cubicBezTo>
                  <a:pt x="3722" y="6809"/>
                  <a:pt x="3724" y="6812"/>
                  <a:pt x="3721" y="6851"/>
                </a:cubicBezTo>
                <a:cubicBezTo>
                  <a:pt x="3720" y="6874"/>
                  <a:pt x="3722" y="6889"/>
                  <a:pt x="3725" y="6894"/>
                </a:cubicBezTo>
                <a:cubicBezTo>
                  <a:pt x="3728" y="6900"/>
                  <a:pt x="3733" y="6895"/>
                  <a:pt x="3740" y="6879"/>
                </a:cubicBezTo>
                <a:lnTo>
                  <a:pt x="3739" y="6877"/>
                </a:lnTo>
                <a:cubicBezTo>
                  <a:pt x="3742" y="6866"/>
                  <a:pt x="3776" y="6857"/>
                  <a:pt x="3813" y="6854"/>
                </a:cubicBezTo>
                <a:cubicBezTo>
                  <a:pt x="3849" y="6851"/>
                  <a:pt x="3876" y="6840"/>
                  <a:pt x="3870" y="6829"/>
                </a:cubicBezTo>
                <a:cubicBezTo>
                  <a:pt x="3865" y="6819"/>
                  <a:pt x="3833" y="6810"/>
                  <a:pt x="3803" y="6816"/>
                </a:cubicBezTo>
                <a:cubicBezTo>
                  <a:pt x="3773" y="6821"/>
                  <a:pt x="3746" y="6816"/>
                  <a:pt x="3749" y="6804"/>
                </a:cubicBezTo>
                <a:cubicBezTo>
                  <a:pt x="3752" y="6793"/>
                  <a:pt x="3741" y="6785"/>
                  <a:pt x="3724" y="6784"/>
                </a:cubicBezTo>
                <a:close/>
                <a:moveTo>
                  <a:pt x="3553" y="6783"/>
                </a:moveTo>
                <a:cubicBezTo>
                  <a:pt x="3534" y="6783"/>
                  <a:pt x="3508" y="6856"/>
                  <a:pt x="3513" y="6901"/>
                </a:cubicBezTo>
                <a:cubicBezTo>
                  <a:pt x="3513" y="6917"/>
                  <a:pt x="3519" y="6906"/>
                  <a:pt x="3525" y="6878"/>
                </a:cubicBezTo>
                <a:cubicBezTo>
                  <a:pt x="3538" y="6821"/>
                  <a:pt x="3568" y="6838"/>
                  <a:pt x="3560" y="6897"/>
                </a:cubicBezTo>
                <a:cubicBezTo>
                  <a:pt x="3558" y="6919"/>
                  <a:pt x="3563" y="6938"/>
                  <a:pt x="3572" y="6937"/>
                </a:cubicBezTo>
                <a:cubicBezTo>
                  <a:pt x="3588" y="6939"/>
                  <a:pt x="3604" y="6945"/>
                  <a:pt x="3617" y="6954"/>
                </a:cubicBezTo>
                <a:lnTo>
                  <a:pt x="3615" y="6953"/>
                </a:lnTo>
                <a:cubicBezTo>
                  <a:pt x="3637" y="6965"/>
                  <a:pt x="3635" y="6957"/>
                  <a:pt x="3603" y="6910"/>
                </a:cubicBezTo>
                <a:cubicBezTo>
                  <a:pt x="3585" y="6885"/>
                  <a:pt x="3574" y="6856"/>
                  <a:pt x="3571" y="6826"/>
                </a:cubicBezTo>
                <a:cubicBezTo>
                  <a:pt x="3574" y="6812"/>
                  <a:pt x="3569" y="6796"/>
                  <a:pt x="3558" y="6786"/>
                </a:cubicBezTo>
                <a:cubicBezTo>
                  <a:pt x="3556" y="6784"/>
                  <a:pt x="3554" y="6783"/>
                  <a:pt x="3553" y="6783"/>
                </a:cubicBezTo>
                <a:close/>
                <a:moveTo>
                  <a:pt x="3220" y="6745"/>
                </a:moveTo>
                <a:cubicBezTo>
                  <a:pt x="3198" y="6749"/>
                  <a:pt x="3176" y="6753"/>
                  <a:pt x="3153" y="6756"/>
                </a:cubicBezTo>
                <a:cubicBezTo>
                  <a:pt x="3106" y="6763"/>
                  <a:pt x="3103" y="6766"/>
                  <a:pt x="3138" y="6780"/>
                </a:cubicBezTo>
                <a:cubicBezTo>
                  <a:pt x="3158" y="6790"/>
                  <a:pt x="3183" y="6788"/>
                  <a:pt x="3200" y="6774"/>
                </a:cubicBezTo>
                <a:cubicBezTo>
                  <a:pt x="3214" y="6758"/>
                  <a:pt x="3227" y="6757"/>
                  <a:pt x="3234" y="6773"/>
                </a:cubicBezTo>
                <a:lnTo>
                  <a:pt x="3238" y="6773"/>
                </a:lnTo>
                <a:cubicBezTo>
                  <a:pt x="3235" y="6757"/>
                  <a:pt x="3226" y="6744"/>
                  <a:pt x="3220" y="6745"/>
                </a:cubicBezTo>
                <a:close/>
                <a:moveTo>
                  <a:pt x="3067" y="6716"/>
                </a:moveTo>
                <a:cubicBezTo>
                  <a:pt x="3060" y="6715"/>
                  <a:pt x="3057" y="6726"/>
                  <a:pt x="3059" y="6744"/>
                </a:cubicBezTo>
                <a:lnTo>
                  <a:pt x="3079" y="6785"/>
                </a:lnTo>
                <a:lnTo>
                  <a:pt x="3078" y="6787"/>
                </a:lnTo>
                <a:lnTo>
                  <a:pt x="3080" y="6787"/>
                </a:lnTo>
                <a:lnTo>
                  <a:pt x="3079" y="6785"/>
                </a:lnTo>
                <a:lnTo>
                  <a:pt x="3091" y="6760"/>
                </a:lnTo>
                <a:cubicBezTo>
                  <a:pt x="3089" y="6745"/>
                  <a:pt x="3082" y="6730"/>
                  <a:pt x="3072" y="6718"/>
                </a:cubicBezTo>
                <a:cubicBezTo>
                  <a:pt x="3070" y="6716"/>
                  <a:pt x="3068" y="6716"/>
                  <a:pt x="3067" y="6716"/>
                </a:cubicBezTo>
                <a:close/>
                <a:moveTo>
                  <a:pt x="4543" y="6497"/>
                </a:moveTo>
                <a:cubicBezTo>
                  <a:pt x="4539" y="6497"/>
                  <a:pt x="4530" y="6502"/>
                  <a:pt x="4515" y="6511"/>
                </a:cubicBezTo>
                <a:cubicBezTo>
                  <a:pt x="4460" y="6541"/>
                  <a:pt x="4453" y="6552"/>
                  <a:pt x="4458" y="6599"/>
                </a:cubicBezTo>
                <a:cubicBezTo>
                  <a:pt x="4461" y="6627"/>
                  <a:pt x="4488" y="6638"/>
                  <a:pt x="4514" y="6635"/>
                </a:cubicBezTo>
                <a:cubicBezTo>
                  <a:pt x="4540" y="6632"/>
                  <a:pt x="4566" y="6615"/>
                  <a:pt x="4569" y="6587"/>
                </a:cubicBezTo>
                <a:lnTo>
                  <a:pt x="4568" y="6587"/>
                </a:lnTo>
                <a:cubicBezTo>
                  <a:pt x="4570" y="6564"/>
                  <a:pt x="4565" y="6545"/>
                  <a:pt x="4559" y="6546"/>
                </a:cubicBezTo>
                <a:cubicBezTo>
                  <a:pt x="4553" y="6546"/>
                  <a:pt x="4545" y="6564"/>
                  <a:pt x="4542" y="6584"/>
                </a:cubicBezTo>
                <a:cubicBezTo>
                  <a:pt x="4539" y="6603"/>
                  <a:pt x="4534" y="6609"/>
                  <a:pt x="4527" y="6602"/>
                </a:cubicBezTo>
                <a:cubicBezTo>
                  <a:pt x="4522" y="6580"/>
                  <a:pt x="4525" y="6557"/>
                  <a:pt x="4536" y="6537"/>
                </a:cubicBezTo>
                <a:cubicBezTo>
                  <a:pt x="4547" y="6508"/>
                  <a:pt x="4551" y="6496"/>
                  <a:pt x="4543" y="6497"/>
                </a:cubicBezTo>
                <a:close/>
                <a:moveTo>
                  <a:pt x="5033" y="6432"/>
                </a:moveTo>
                <a:cubicBezTo>
                  <a:pt x="5028" y="6432"/>
                  <a:pt x="5024" y="6437"/>
                  <a:pt x="5022" y="6448"/>
                </a:cubicBezTo>
                <a:cubicBezTo>
                  <a:pt x="5019" y="6462"/>
                  <a:pt x="5022" y="6476"/>
                  <a:pt x="5033" y="6475"/>
                </a:cubicBezTo>
                <a:cubicBezTo>
                  <a:pt x="5045" y="6474"/>
                  <a:pt x="5049" y="6479"/>
                  <a:pt x="5037" y="6510"/>
                </a:cubicBezTo>
                <a:cubicBezTo>
                  <a:pt x="5025" y="6540"/>
                  <a:pt x="5017" y="6536"/>
                  <a:pt x="5000" y="6502"/>
                </a:cubicBezTo>
                <a:cubicBezTo>
                  <a:pt x="4956" y="6420"/>
                  <a:pt x="4923" y="6425"/>
                  <a:pt x="4908" y="6513"/>
                </a:cubicBezTo>
                <a:cubicBezTo>
                  <a:pt x="4904" y="6542"/>
                  <a:pt x="4898" y="6570"/>
                  <a:pt x="4888" y="6598"/>
                </a:cubicBezTo>
                <a:cubicBezTo>
                  <a:pt x="4876" y="6598"/>
                  <a:pt x="4875" y="6499"/>
                  <a:pt x="4888" y="6481"/>
                </a:cubicBezTo>
                <a:cubicBezTo>
                  <a:pt x="4896" y="6469"/>
                  <a:pt x="4888" y="6462"/>
                  <a:pt x="4873" y="6463"/>
                </a:cubicBezTo>
                <a:cubicBezTo>
                  <a:pt x="4857" y="6464"/>
                  <a:pt x="4799" y="6467"/>
                  <a:pt x="4741" y="6469"/>
                </a:cubicBezTo>
                <a:cubicBezTo>
                  <a:pt x="4683" y="6471"/>
                  <a:pt x="4636" y="6484"/>
                  <a:pt x="4630" y="6495"/>
                </a:cubicBezTo>
                <a:cubicBezTo>
                  <a:pt x="4624" y="6507"/>
                  <a:pt x="4630" y="6509"/>
                  <a:pt x="4638" y="6497"/>
                </a:cubicBezTo>
                <a:cubicBezTo>
                  <a:pt x="4645" y="6485"/>
                  <a:pt x="4656" y="6490"/>
                  <a:pt x="4658" y="6504"/>
                </a:cubicBezTo>
                <a:cubicBezTo>
                  <a:pt x="4662" y="6545"/>
                  <a:pt x="4607" y="6548"/>
                  <a:pt x="4594" y="6507"/>
                </a:cubicBezTo>
                <a:cubicBezTo>
                  <a:pt x="4585" y="6480"/>
                  <a:pt x="4582" y="6480"/>
                  <a:pt x="4584" y="6505"/>
                </a:cubicBezTo>
                <a:cubicBezTo>
                  <a:pt x="4588" y="6552"/>
                  <a:pt x="4648" y="6599"/>
                  <a:pt x="4656" y="6562"/>
                </a:cubicBezTo>
                <a:cubicBezTo>
                  <a:pt x="4666" y="6520"/>
                  <a:pt x="4759" y="6520"/>
                  <a:pt x="4782" y="6562"/>
                </a:cubicBezTo>
                <a:cubicBezTo>
                  <a:pt x="4801" y="6594"/>
                  <a:pt x="4846" y="6609"/>
                  <a:pt x="4885" y="6609"/>
                </a:cubicBezTo>
                <a:cubicBezTo>
                  <a:pt x="4924" y="6608"/>
                  <a:pt x="4957" y="6592"/>
                  <a:pt x="4953" y="6561"/>
                </a:cubicBezTo>
                <a:lnTo>
                  <a:pt x="4952" y="6561"/>
                </a:lnTo>
                <a:cubicBezTo>
                  <a:pt x="4948" y="6537"/>
                  <a:pt x="4961" y="6533"/>
                  <a:pt x="4997" y="6552"/>
                </a:cubicBezTo>
                <a:cubicBezTo>
                  <a:pt x="5040" y="6570"/>
                  <a:pt x="5086" y="6489"/>
                  <a:pt x="5053" y="6448"/>
                </a:cubicBezTo>
                <a:cubicBezTo>
                  <a:pt x="5045" y="6438"/>
                  <a:pt x="5038" y="6432"/>
                  <a:pt x="5033" y="6432"/>
                </a:cubicBezTo>
                <a:close/>
                <a:moveTo>
                  <a:pt x="356" y="6334"/>
                </a:moveTo>
                <a:cubicBezTo>
                  <a:pt x="351" y="6333"/>
                  <a:pt x="345" y="6334"/>
                  <a:pt x="340" y="6335"/>
                </a:cubicBezTo>
                <a:cubicBezTo>
                  <a:pt x="309" y="6340"/>
                  <a:pt x="303" y="6346"/>
                  <a:pt x="323" y="6353"/>
                </a:cubicBezTo>
                <a:cubicBezTo>
                  <a:pt x="343" y="6360"/>
                  <a:pt x="360" y="6372"/>
                  <a:pt x="373" y="6387"/>
                </a:cubicBezTo>
                <a:cubicBezTo>
                  <a:pt x="384" y="6400"/>
                  <a:pt x="396" y="6402"/>
                  <a:pt x="399" y="6393"/>
                </a:cubicBezTo>
                <a:cubicBezTo>
                  <a:pt x="413" y="6360"/>
                  <a:pt x="392" y="6335"/>
                  <a:pt x="356" y="6334"/>
                </a:cubicBezTo>
                <a:close/>
                <a:moveTo>
                  <a:pt x="4513" y="6299"/>
                </a:moveTo>
                <a:cubicBezTo>
                  <a:pt x="4477" y="6302"/>
                  <a:pt x="4432" y="6339"/>
                  <a:pt x="4434" y="6364"/>
                </a:cubicBezTo>
                <a:lnTo>
                  <a:pt x="4475" y="6386"/>
                </a:lnTo>
                <a:lnTo>
                  <a:pt x="4474" y="6387"/>
                </a:lnTo>
                <a:lnTo>
                  <a:pt x="4476" y="6387"/>
                </a:lnTo>
                <a:lnTo>
                  <a:pt x="4475" y="6386"/>
                </a:lnTo>
                <a:lnTo>
                  <a:pt x="4508" y="6352"/>
                </a:lnTo>
                <a:cubicBezTo>
                  <a:pt x="4508" y="6338"/>
                  <a:pt x="4512" y="6332"/>
                  <a:pt x="4522" y="6339"/>
                </a:cubicBezTo>
                <a:cubicBezTo>
                  <a:pt x="4532" y="6347"/>
                  <a:pt x="4538" y="6339"/>
                  <a:pt x="4536" y="6327"/>
                </a:cubicBezTo>
                <a:cubicBezTo>
                  <a:pt x="4535" y="6314"/>
                  <a:pt x="4524" y="6298"/>
                  <a:pt x="4513" y="6299"/>
                </a:cubicBezTo>
                <a:close/>
                <a:moveTo>
                  <a:pt x="773" y="6011"/>
                </a:moveTo>
                <a:cubicBezTo>
                  <a:pt x="744" y="6012"/>
                  <a:pt x="705" y="6045"/>
                  <a:pt x="668" y="6105"/>
                </a:cubicBezTo>
                <a:cubicBezTo>
                  <a:pt x="647" y="6140"/>
                  <a:pt x="619" y="6160"/>
                  <a:pt x="605" y="6153"/>
                </a:cubicBezTo>
                <a:cubicBezTo>
                  <a:pt x="590" y="6146"/>
                  <a:pt x="581" y="6153"/>
                  <a:pt x="582" y="6171"/>
                </a:cubicBezTo>
                <a:cubicBezTo>
                  <a:pt x="584" y="6189"/>
                  <a:pt x="591" y="6196"/>
                  <a:pt x="597" y="6184"/>
                </a:cubicBezTo>
                <a:cubicBezTo>
                  <a:pt x="603" y="6172"/>
                  <a:pt x="621" y="6193"/>
                  <a:pt x="634" y="6222"/>
                </a:cubicBezTo>
                <a:cubicBezTo>
                  <a:pt x="647" y="6252"/>
                  <a:pt x="660" y="6273"/>
                  <a:pt x="665" y="6273"/>
                </a:cubicBezTo>
                <a:cubicBezTo>
                  <a:pt x="678" y="6265"/>
                  <a:pt x="692" y="6258"/>
                  <a:pt x="706" y="6252"/>
                </a:cubicBezTo>
                <a:cubicBezTo>
                  <a:pt x="726" y="6242"/>
                  <a:pt x="734" y="6225"/>
                  <a:pt x="725" y="6198"/>
                </a:cubicBezTo>
                <a:cubicBezTo>
                  <a:pt x="717" y="6171"/>
                  <a:pt x="722" y="6159"/>
                  <a:pt x="738" y="6158"/>
                </a:cubicBezTo>
                <a:cubicBezTo>
                  <a:pt x="753" y="6156"/>
                  <a:pt x="759" y="6136"/>
                  <a:pt x="757" y="6114"/>
                </a:cubicBezTo>
                <a:cubicBezTo>
                  <a:pt x="755" y="6093"/>
                  <a:pt x="766" y="6072"/>
                  <a:pt x="790" y="6070"/>
                </a:cubicBezTo>
                <a:cubicBezTo>
                  <a:pt x="822" y="6067"/>
                  <a:pt x="827" y="6061"/>
                  <a:pt x="806" y="6030"/>
                </a:cubicBezTo>
                <a:cubicBezTo>
                  <a:pt x="797" y="6016"/>
                  <a:pt x="786" y="6010"/>
                  <a:pt x="773" y="6011"/>
                </a:cubicBezTo>
                <a:close/>
                <a:moveTo>
                  <a:pt x="5568" y="5999"/>
                </a:moveTo>
                <a:cubicBezTo>
                  <a:pt x="5561" y="5998"/>
                  <a:pt x="5556" y="6010"/>
                  <a:pt x="5553" y="6028"/>
                </a:cubicBezTo>
                <a:lnTo>
                  <a:pt x="5571" y="6067"/>
                </a:lnTo>
                <a:lnTo>
                  <a:pt x="5570" y="6068"/>
                </a:lnTo>
                <a:lnTo>
                  <a:pt x="5571" y="6068"/>
                </a:lnTo>
                <a:lnTo>
                  <a:pt x="5571" y="6067"/>
                </a:lnTo>
                <a:lnTo>
                  <a:pt x="5589" y="6041"/>
                </a:lnTo>
                <a:cubicBezTo>
                  <a:pt x="5589" y="6027"/>
                  <a:pt x="5584" y="6011"/>
                  <a:pt x="5572" y="6001"/>
                </a:cubicBezTo>
                <a:cubicBezTo>
                  <a:pt x="5571" y="6000"/>
                  <a:pt x="5569" y="5999"/>
                  <a:pt x="5568" y="5999"/>
                </a:cubicBezTo>
                <a:close/>
                <a:moveTo>
                  <a:pt x="2302" y="5993"/>
                </a:moveTo>
                <a:cubicBezTo>
                  <a:pt x="2268" y="6016"/>
                  <a:pt x="2243" y="6047"/>
                  <a:pt x="2228" y="6083"/>
                </a:cubicBezTo>
                <a:cubicBezTo>
                  <a:pt x="2228" y="6091"/>
                  <a:pt x="2193" y="6100"/>
                  <a:pt x="2150" y="6104"/>
                </a:cubicBezTo>
                <a:cubicBezTo>
                  <a:pt x="2107" y="6107"/>
                  <a:pt x="2064" y="6116"/>
                  <a:pt x="2056" y="6134"/>
                </a:cubicBezTo>
                <a:cubicBezTo>
                  <a:pt x="2047" y="6152"/>
                  <a:pt x="2035" y="6155"/>
                  <a:pt x="2028" y="6145"/>
                </a:cubicBezTo>
                <a:cubicBezTo>
                  <a:pt x="2021" y="6134"/>
                  <a:pt x="2025" y="6129"/>
                  <a:pt x="2035" y="6128"/>
                </a:cubicBezTo>
                <a:cubicBezTo>
                  <a:pt x="2046" y="6126"/>
                  <a:pt x="2047" y="6115"/>
                  <a:pt x="2042" y="6099"/>
                </a:cubicBezTo>
                <a:cubicBezTo>
                  <a:pt x="2020" y="6054"/>
                  <a:pt x="2005" y="6072"/>
                  <a:pt x="2005" y="6144"/>
                </a:cubicBezTo>
                <a:cubicBezTo>
                  <a:pt x="2005" y="6180"/>
                  <a:pt x="2005" y="6200"/>
                  <a:pt x="2007" y="6208"/>
                </a:cubicBezTo>
                <a:cubicBezTo>
                  <a:pt x="2008" y="6215"/>
                  <a:pt x="2011" y="6212"/>
                  <a:pt x="2016" y="6202"/>
                </a:cubicBezTo>
                <a:cubicBezTo>
                  <a:pt x="2023" y="6184"/>
                  <a:pt x="2127" y="6139"/>
                  <a:pt x="2180" y="6129"/>
                </a:cubicBezTo>
                <a:cubicBezTo>
                  <a:pt x="2211" y="6122"/>
                  <a:pt x="2239" y="6104"/>
                  <a:pt x="2258" y="6080"/>
                </a:cubicBezTo>
                <a:cubicBezTo>
                  <a:pt x="2277" y="6056"/>
                  <a:pt x="2295" y="6041"/>
                  <a:pt x="2302" y="6043"/>
                </a:cubicBezTo>
                <a:cubicBezTo>
                  <a:pt x="2310" y="6045"/>
                  <a:pt x="2313" y="6036"/>
                  <a:pt x="2312" y="6020"/>
                </a:cubicBezTo>
                <a:cubicBezTo>
                  <a:pt x="2311" y="6003"/>
                  <a:pt x="2306" y="5992"/>
                  <a:pt x="2302" y="5993"/>
                </a:cubicBezTo>
                <a:close/>
                <a:moveTo>
                  <a:pt x="4010" y="5985"/>
                </a:moveTo>
                <a:cubicBezTo>
                  <a:pt x="4004" y="5985"/>
                  <a:pt x="3999" y="5988"/>
                  <a:pt x="3996" y="5995"/>
                </a:cubicBezTo>
                <a:cubicBezTo>
                  <a:pt x="3994" y="6011"/>
                  <a:pt x="4000" y="6027"/>
                  <a:pt x="4012" y="6038"/>
                </a:cubicBezTo>
                <a:cubicBezTo>
                  <a:pt x="4029" y="6054"/>
                  <a:pt x="4041" y="6062"/>
                  <a:pt x="4049" y="6061"/>
                </a:cubicBezTo>
                <a:cubicBezTo>
                  <a:pt x="4056" y="6060"/>
                  <a:pt x="4059" y="6050"/>
                  <a:pt x="4057" y="6034"/>
                </a:cubicBezTo>
                <a:cubicBezTo>
                  <a:pt x="4054" y="6008"/>
                  <a:pt x="4029" y="5984"/>
                  <a:pt x="4010" y="5985"/>
                </a:cubicBezTo>
                <a:close/>
                <a:moveTo>
                  <a:pt x="259" y="5950"/>
                </a:moveTo>
                <a:cubicBezTo>
                  <a:pt x="268" y="5948"/>
                  <a:pt x="280" y="5962"/>
                  <a:pt x="286" y="5975"/>
                </a:cubicBezTo>
                <a:cubicBezTo>
                  <a:pt x="292" y="5991"/>
                  <a:pt x="288" y="6002"/>
                  <a:pt x="275" y="6004"/>
                </a:cubicBezTo>
                <a:cubicBezTo>
                  <a:pt x="262" y="6005"/>
                  <a:pt x="250" y="5992"/>
                  <a:pt x="248" y="5978"/>
                </a:cubicBezTo>
                <a:cubicBezTo>
                  <a:pt x="247" y="5964"/>
                  <a:pt x="250" y="5951"/>
                  <a:pt x="259" y="5950"/>
                </a:cubicBezTo>
                <a:close/>
                <a:moveTo>
                  <a:pt x="9249" y="5941"/>
                </a:moveTo>
                <a:cubicBezTo>
                  <a:pt x="9255" y="5940"/>
                  <a:pt x="9260" y="5963"/>
                  <a:pt x="9260" y="5998"/>
                </a:cubicBezTo>
                <a:cubicBezTo>
                  <a:pt x="9259" y="6019"/>
                  <a:pt x="9257" y="6031"/>
                  <a:pt x="9254" y="6035"/>
                </a:cubicBezTo>
                <a:cubicBezTo>
                  <a:pt x="9251" y="6038"/>
                  <a:pt x="9247" y="6034"/>
                  <a:pt x="9241" y="6022"/>
                </a:cubicBezTo>
                <a:cubicBezTo>
                  <a:pt x="9225" y="5984"/>
                  <a:pt x="9228" y="5942"/>
                  <a:pt x="9249" y="5941"/>
                </a:cubicBezTo>
                <a:close/>
                <a:moveTo>
                  <a:pt x="6618" y="5870"/>
                </a:moveTo>
                <a:cubicBezTo>
                  <a:pt x="6607" y="5870"/>
                  <a:pt x="6596" y="5872"/>
                  <a:pt x="6585" y="5876"/>
                </a:cubicBezTo>
                <a:cubicBezTo>
                  <a:pt x="6572" y="5886"/>
                  <a:pt x="6585" y="5890"/>
                  <a:pt x="6614" y="5888"/>
                </a:cubicBezTo>
                <a:cubicBezTo>
                  <a:pt x="6642" y="5885"/>
                  <a:pt x="6653" y="5879"/>
                  <a:pt x="6638" y="5872"/>
                </a:cubicBezTo>
                <a:cubicBezTo>
                  <a:pt x="6631" y="5870"/>
                  <a:pt x="6624" y="5870"/>
                  <a:pt x="6618" y="5870"/>
                </a:cubicBezTo>
                <a:close/>
                <a:moveTo>
                  <a:pt x="6942" y="5823"/>
                </a:moveTo>
                <a:cubicBezTo>
                  <a:pt x="6938" y="5824"/>
                  <a:pt x="6937" y="5826"/>
                  <a:pt x="6937" y="5831"/>
                </a:cubicBezTo>
                <a:cubicBezTo>
                  <a:pt x="6945" y="5852"/>
                  <a:pt x="6957" y="5870"/>
                  <a:pt x="6974" y="5884"/>
                </a:cubicBezTo>
                <a:lnTo>
                  <a:pt x="6974" y="5884"/>
                </a:lnTo>
                <a:cubicBezTo>
                  <a:pt x="6992" y="5902"/>
                  <a:pt x="7006" y="5906"/>
                  <a:pt x="7005" y="5892"/>
                </a:cubicBezTo>
                <a:cubicBezTo>
                  <a:pt x="6998" y="5872"/>
                  <a:pt x="6985" y="5854"/>
                  <a:pt x="6968" y="5840"/>
                </a:cubicBezTo>
                <a:cubicBezTo>
                  <a:pt x="6957" y="5829"/>
                  <a:pt x="6947" y="5823"/>
                  <a:pt x="6942" y="5823"/>
                </a:cubicBezTo>
                <a:close/>
                <a:moveTo>
                  <a:pt x="4895" y="5821"/>
                </a:moveTo>
                <a:cubicBezTo>
                  <a:pt x="4893" y="5822"/>
                  <a:pt x="4898" y="5837"/>
                  <a:pt x="4911" y="5869"/>
                </a:cubicBezTo>
                <a:cubicBezTo>
                  <a:pt x="4923" y="5900"/>
                  <a:pt x="4933" y="5919"/>
                  <a:pt x="4940" y="5925"/>
                </a:cubicBezTo>
                <a:cubicBezTo>
                  <a:pt x="4946" y="5931"/>
                  <a:pt x="4949" y="5924"/>
                  <a:pt x="4946" y="5903"/>
                </a:cubicBezTo>
                <a:cubicBezTo>
                  <a:pt x="4941" y="5881"/>
                  <a:pt x="4930" y="5860"/>
                  <a:pt x="4914" y="5843"/>
                </a:cubicBezTo>
                <a:cubicBezTo>
                  <a:pt x="4903" y="5828"/>
                  <a:pt x="4896" y="5820"/>
                  <a:pt x="4895" y="5821"/>
                </a:cubicBezTo>
                <a:close/>
                <a:moveTo>
                  <a:pt x="4947" y="5801"/>
                </a:moveTo>
                <a:cubicBezTo>
                  <a:pt x="4940" y="5800"/>
                  <a:pt x="4943" y="5812"/>
                  <a:pt x="4959" y="5844"/>
                </a:cubicBezTo>
                <a:cubicBezTo>
                  <a:pt x="4972" y="5873"/>
                  <a:pt x="4988" y="5897"/>
                  <a:pt x="4993" y="5896"/>
                </a:cubicBezTo>
                <a:cubicBezTo>
                  <a:pt x="5012" y="5896"/>
                  <a:pt x="4981" y="5819"/>
                  <a:pt x="4957" y="5805"/>
                </a:cubicBezTo>
                <a:cubicBezTo>
                  <a:pt x="4952" y="5802"/>
                  <a:pt x="4949" y="5801"/>
                  <a:pt x="4947" y="5801"/>
                </a:cubicBezTo>
                <a:close/>
                <a:moveTo>
                  <a:pt x="1599" y="5710"/>
                </a:moveTo>
                <a:cubicBezTo>
                  <a:pt x="1565" y="5710"/>
                  <a:pt x="1559" y="5822"/>
                  <a:pt x="1591" y="5869"/>
                </a:cubicBezTo>
                <a:cubicBezTo>
                  <a:pt x="1605" y="5890"/>
                  <a:pt x="1609" y="5890"/>
                  <a:pt x="1607" y="5865"/>
                </a:cubicBezTo>
                <a:cubicBezTo>
                  <a:pt x="1605" y="5848"/>
                  <a:pt x="1615" y="5839"/>
                  <a:pt x="1629" y="5849"/>
                </a:cubicBezTo>
                <a:cubicBezTo>
                  <a:pt x="1650" y="5861"/>
                  <a:pt x="1652" y="5853"/>
                  <a:pt x="1639" y="5807"/>
                </a:cubicBezTo>
                <a:cubicBezTo>
                  <a:pt x="1629" y="5768"/>
                  <a:pt x="1630" y="5746"/>
                  <a:pt x="1639" y="5745"/>
                </a:cubicBezTo>
                <a:cubicBezTo>
                  <a:pt x="1648" y="5744"/>
                  <a:pt x="1652" y="5755"/>
                  <a:pt x="1649" y="5772"/>
                </a:cubicBezTo>
                <a:cubicBezTo>
                  <a:pt x="1646" y="5789"/>
                  <a:pt x="1659" y="5793"/>
                  <a:pt x="1683" y="5780"/>
                </a:cubicBezTo>
                <a:cubicBezTo>
                  <a:pt x="1714" y="5766"/>
                  <a:pt x="1729" y="5776"/>
                  <a:pt x="1751" y="5824"/>
                </a:cubicBezTo>
                <a:cubicBezTo>
                  <a:pt x="1763" y="5851"/>
                  <a:pt x="1772" y="5866"/>
                  <a:pt x="1783" y="5872"/>
                </a:cubicBezTo>
                <a:cubicBezTo>
                  <a:pt x="1794" y="5878"/>
                  <a:pt x="1807" y="5875"/>
                  <a:pt x="1825" y="5865"/>
                </a:cubicBezTo>
                <a:cubicBezTo>
                  <a:pt x="1855" y="5849"/>
                  <a:pt x="1859" y="5843"/>
                  <a:pt x="1836" y="5842"/>
                </a:cubicBezTo>
                <a:cubicBezTo>
                  <a:pt x="1814" y="5842"/>
                  <a:pt x="1792" y="5818"/>
                  <a:pt x="1778" y="5789"/>
                </a:cubicBezTo>
                <a:cubicBezTo>
                  <a:pt x="1754" y="5738"/>
                  <a:pt x="1699" y="5715"/>
                  <a:pt x="1599" y="5710"/>
                </a:cubicBezTo>
                <a:close/>
                <a:moveTo>
                  <a:pt x="4668" y="5675"/>
                </a:moveTo>
                <a:cubicBezTo>
                  <a:pt x="4661" y="5675"/>
                  <a:pt x="4654" y="5690"/>
                  <a:pt x="4656" y="5703"/>
                </a:cubicBezTo>
                <a:cubicBezTo>
                  <a:pt x="4656" y="5723"/>
                  <a:pt x="4649" y="5723"/>
                  <a:pt x="4628" y="5709"/>
                </a:cubicBezTo>
                <a:cubicBezTo>
                  <a:pt x="4601" y="5686"/>
                  <a:pt x="4598" y="5689"/>
                  <a:pt x="4609" y="5735"/>
                </a:cubicBezTo>
                <a:cubicBezTo>
                  <a:pt x="4615" y="5764"/>
                  <a:pt x="4629" y="5790"/>
                  <a:pt x="4650" y="5812"/>
                </a:cubicBezTo>
                <a:cubicBezTo>
                  <a:pt x="4673" y="5831"/>
                  <a:pt x="4713" y="5842"/>
                  <a:pt x="4746" y="5844"/>
                </a:cubicBezTo>
                <a:cubicBezTo>
                  <a:pt x="4778" y="5846"/>
                  <a:pt x="4804" y="5839"/>
                  <a:pt x="4798" y="5821"/>
                </a:cubicBezTo>
                <a:lnTo>
                  <a:pt x="4798" y="5821"/>
                </a:lnTo>
                <a:cubicBezTo>
                  <a:pt x="4795" y="5804"/>
                  <a:pt x="4779" y="5791"/>
                  <a:pt x="4761" y="5792"/>
                </a:cubicBezTo>
                <a:cubicBezTo>
                  <a:pt x="4743" y="5790"/>
                  <a:pt x="4729" y="5777"/>
                  <a:pt x="4727" y="5761"/>
                </a:cubicBezTo>
                <a:cubicBezTo>
                  <a:pt x="4716" y="5692"/>
                  <a:pt x="4715" y="5692"/>
                  <a:pt x="4693" y="5731"/>
                </a:cubicBezTo>
                <a:cubicBezTo>
                  <a:pt x="4671" y="5769"/>
                  <a:pt x="4672" y="5765"/>
                  <a:pt x="4677" y="5724"/>
                </a:cubicBezTo>
                <a:cubicBezTo>
                  <a:pt x="4677" y="5696"/>
                  <a:pt x="4675" y="5674"/>
                  <a:pt x="4668" y="5675"/>
                </a:cubicBezTo>
                <a:close/>
                <a:moveTo>
                  <a:pt x="8768" y="5649"/>
                </a:moveTo>
                <a:cubicBezTo>
                  <a:pt x="8765" y="5648"/>
                  <a:pt x="8762" y="5649"/>
                  <a:pt x="8758" y="5650"/>
                </a:cubicBezTo>
                <a:cubicBezTo>
                  <a:pt x="8748" y="5653"/>
                  <a:pt x="8741" y="5663"/>
                  <a:pt x="8742" y="5674"/>
                </a:cubicBezTo>
                <a:cubicBezTo>
                  <a:pt x="8746" y="5687"/>
                  <a:pt x="8760" y="5695"/>
                  <a:pt x="8774" y="5693"/>
                </a:cubicBezTo>
                <a:lnTo>
                  <a:pt x="8774" y="5693"/>
                </a:lnTo>
                <a:cubicBezTo>
                  <a:pt x="8787" y="5689"/>
                  <a:pt x="8794" y="5676"/>
                  <a:pt x="8789" y="5664"/>
                </a:cubicBezTo>
                <a:cubicBezTo>
                  <a:pt x="8786" y="5655"/>
                  <a:pt x="8778" y="5649"/>
                  <a:pt x="8768" y="5649"/>
                </a:cubicBezTo>
                <a:close/>
                <a:moveTo>
                  <a:pt x="5069" y="5626"/>
                </a:moveTo>
                <a:cubicBezTo>
                  <a:pt x="5071" y="5627"/>
                  <a:pt x="5074" y="5628"/>
                  <a:pt x="5078" y="5630"/>
                </a:cubicBezTo>
                <a:cubicBezTo>
                  <a:pt x="5091" y="5639"/>
                  <a:pt x="5100" y="5652"/>
                  <a:pt x="5103" y="5667"/>
                </a:cubicBezTo>
                <a:cubicBezTo>
                  <a:pt x="5105" y="5686"/>
                  <a:pt x="5099" y="5693"/>
                  <a:pt x="5091" y="5691"/>
                </a:cubicBezTo>
                <a:cubicBezTo>
                  <a:pt x="5084" y="5689"/>
                  <a:pt x="5074" y="5677"/>
                  <a:pt x="5067" y="5656"/>
                </a:cubicBezTo>
                <a:cubicBezTo>
                  <a:pt x="5061" y="5636"/>
                  <a:pt x="5061" y="5626"/>
                  <a:pt x="5069" y="5626"/>
                </a:cubicBezTo>
                <a:close/>
                <a:moveTo>
                  <a:pt x="9034" y="5524"/>
                </a:moveTo>
                <a:cubicBezTo>
                  <a:pt x="9039" y="5524"/>
                  <a:pt x="9050" y="5534"/>
                  <a:pt x="9061" y="5554"/>
                </a:cubicBezTo>
                <a:cubicBezTo>
                  <a:pt x="9075" y="5578"/>
                  <a:pt x="9076" y="5594"/>
                  <a:pt x="9069" y="5595"/>
                </a:cubicBezTo>
                <a:cubicBezTo>
                  <a:pt x="9049" y="5595"/>
                  <a:pt x="9024" y="5546"/>
                  <a:pt x="9032" y="5526"/>
                </a:cubicBezTo>
                <a:cubicBezTo>
                  <a:pt x="9033" y="5524"/>
                  <a:pt x="9033" y="5524"/>
                  <a:pt x="9034" y="5524"/>
                </a:cubicBezTo>
                <a:close/>
                <a:moveTo>
                  <a:pt x="4510" y="5463"/>
                </a:moveTo>
                <a:cubicBezTo>
                  <a:pt x="4454" y="5464"/>
                  <a:pt x="4354" y="5558"/>
                  <a:pt x="4389" y="5592"/>
                </a:cubicBezTo>
                <a:cubicBezTo>
                  <a:pt x="4402" y="5610"/>
                  <a:pt x="4407" y="5633"/>
                  <a:pt x="4404" y="5655"/>
                </a:cubicBezTo>
                <a:cubicBezTo>
                  <a:pt x="4400" y="5680"/>
                  <a:pt x="4404" y="5702"/>
                  <a:pt x="4410" y="5701"/>
                </a:cubicBezTo>
                <a:cubicBezTo>
                  <a:pt x="4511" y="5719"/>
                  <a:pt x="4567" y="5661"/>
                  <a:pt x="4545" y="5563"/>
                </a:cubicBezTo>
                <a:cubicBezTo>
                  <a:pt x="4540" y="5546"/>
                  <a:pt x="4541" y="5541"/>
                  <a:pt x="4545" y="5554"/>
                </a:cubicBezTo>
                <a:cubicBezTo>
                  <a:pt x="4554" y="5576"/>
                  <a:pt x="4579" y="5549"/>
                  <a:pt x="4576" y="5520"/>
                </a:cubicBezTo>
                <a:cubicBezTo>
                  <a:pt x="4566" y="5499"/>
                  <a:pt x="4551" y="5481"/>
                  <a:pt x="4531" y="5468"/>
                </a:cubicBezTo>
                <a:cubicBezTo>
                  <a:pt x="4525" y="5464"/>
                  <a:pt x="4518" y="5463"/>
                  <a:pt x="4510" y="5463"/>
                </a:cubicBezTo>
                <a:close/>
                <a:moveTo>
                  <a:pt x="2653" y="5409"/>
                </a:moveTo>
                <a:cubicBezTo>
                  <a:pt x="2651" y="5409"/>
                  <a:pt x="2650" y="5411"/>
                  <a:pt x="2649" y="5415"/>
                </a:cubicBezTo>
                <a:cubicBezTo>
                  <a:pt x="2635" y="5447"/>
                  <a:pt x="2672" y="5543"/>
                  <a:pt x="2697" y="5541"/>
                </a:cubicBezTo>
                <a:cubicBezTo>
                  <a:pt x="2722" y="5539"/>
                  <a:pt x="2720" y="5545"/>
                  <a:pt x="2703" y="5569"/>
                </a:cubicBezTo>
                <a:cubicBezTo>
                  <a:pt x="2686" y="5593"/>
                  <a:pt x="2692" y="5597"/>
                  <a:pt x="2724" y="5595"/>
                </a:cubicBezTo>
                <a:cubicBezTo>
                  <a:pt x="2755" y="5592"/>
                  <a:pt x="2767" y="5607"/>
                  <a:pt x="2774" y="5643"/>
                </a:cubicBezTo>
                <a:cubicBezTo>
                  <a:pt x="2778" y="5666"/>
                  <a:pt x="2781" y="5678"/>
                  <a:pt x="2784" y="5679"/>
                </a:cubicBezTo>
                <a:cubicBezTo>
                  <a:pt x="2788" y="5680"/>
                  <a:pt x="2792" y="5671"/>
                  <a:pt x="2800" y="5652"/>
                </a:cubicBezTo>
                <a:cubicBezTo>
                  <a:pt x="2815" y="5614"/>
                  <a:pt x="2813" y="5603"/>
                  <a:pt x="2788" y="5575"/>
                </a:cubicBezTo>
                <a:cubicBezTo>
                  <a:pt x="2773" y="5559"/>
                  <a:pt x="2764" y="5540"/>
                  <a:pt x="2759" y="5519"/>
                </a:cubicBezTo>
                <a:cubicBezTo>
                  <a:pt x="2759" y="5452"/>
                  <a:pt x="2745" y="5434"/>
                  <a:pt x="2706" y="5443"/>
                </a:cubicBezTo>
                <a:cubicBezTo>
                  <a:pt x="2680" y="5448"/>
                  <a:pt x="2660" y="5439"/>
                  <a:pt x="2659" y="5425"/>
                </a:cubicBezTo>
                <a:cubicBezTo>
                  <a:pt x="2658" y="5416"/>
                  <a:pt x="2655" y="5410"/>
                  <a:pt x="2653" y="5409"/>
                </a:cubicBezTo>
                <a:close/>
                <a:moveTo>
                  <a:pt x="2884" y="5386"/>
                </a:moveTo>
                <a:cubicBezTo>
                  <a:pt x="2866" y="5388"/>
                  <a:pt x="2867" y="5396"/>
                  <a:pt x="2884" y="5428"/>
                </a:cubicBezTo>
                <a:cubicBezTo>
                  <a:pt x="2891" y="5442"/>
                  <a:pt x="2900" y="5455"/>
                  <a:pt x="2911" y="5467"/>
                </a:cubicBezTo>
                <a:cubicBezTo>
                  <a:pt x="2912" y="5453"/>
                  <a:pt x="2912" y="5439"/>
                  <a:pt x="2911" y="5425"/>
                </a:cubicBezTo>
                <a:cubicBezTo>
                  <a:pt x="2908" y="5403"/>
                  <a:pt x="2896" y="5385"/>
                  <a:pt x="2884" y="5386"/>
                </a:cubicBezTo>
                <a:close/>
                <a:moveTo>
                  <a:pt x="4408" y="5371"/>
                </a:moveTo>
                <a:cubicBezTo>
                  <a:pt x="4404" y="5371"/>
                  <a:pt x="4401" y="5372"/>
                  <a:pt x="4399" y="5375"/>
                </a:cubicBezTo>
                <a:cubicBezTo>
                  <a:pt x="4390" y="5389"/>
                  <a:pt x="4386" y="5405"/>
                  <a:pt x="4387" y="5421"/>
                </a:cubicBezTo>
                <a:cubicBezTo>
                  <a:pt x="4389" y="5436"/>
                  <a:pt x="4400" y="5450"/>
                  <a:pt x="4412" y="5456"/>
                </a:cubicBezTo>
                <a:cubicBezTo>
                  <a:pt x="4425" y="5463"/>
                  <a:pt x="4437" y="5463"/>
                  <a:pt x="4441" y="5450"/>
                </a:cubicBezTo>
                <a:cubicBezTo>
                  <a:pt x="4448" y="5419"/>
                  <a:pt x="4425" y="5372"/>
                  <a:pt x="4408" y="5371"/>
                </a:cubicBezTo>
                <a:close/>
                <a:moveTo>
                  <a:pt x="2130" y="5325"/>
                </a:moveTo>
                <a:cubicBezTo>
                  <a:pt x="2118" y="5327"/>
                  <a:pt x="2126" y="5370"/>
                  <a:pt x="2148" y="5403"/>
                </a:cubicBezTo>
                <a:cubicBezTo>
                  <a:pt x="2163" y="5423"/>
                  <a:pt x="2179" y="5434"/>
                  <a:pt x="2194" y="5437"/>
                </a:cubicBezTo>
                <a:cubicBezTo>
                  <a:pt x="2209" y="5440"/>
                  <a:pt x="2223" y="5434"/>
                  <a:pt x="2234" y="5418"/>
                </a:cubicBezTo>
                <a:cubicBezTo>
                  <a:pt x="2247" y="5400"/>
                  <a:pt x="2246" y="5389"/>
                  <a:pt x="2226" y="5363"/>
                </a:cubicBezTo>
                <a:cubicBezTo>
                  <a:pt x="2212" y="5345"/>
                  <a:pt x="2193" y="5338"/>
                  <a:pt x="2185" y="5350"/>
                </a:cubicBezTo>
                <a:cubicBezTo>
                  <a:pt x="2177" y="5362"/>
                  <a:pt x="2160" y="5355"/>
                  <a:pt x="2148" y="5339"/>
                </a:cubicBezTo>
                <a:cubicBezTo>
                  <a:pt x="2140" y="5329"/>
                  <a:pt x="2134" y="5325"/>
                  <a:pt x="2130" y="5325"/>
                </a:cubicBezTo>
                <a:close/>
                <a:moveTo>
                  <a:pt x="4533" y="5314"/>
                </a:moveTo>
                <a:cubicBezTo>
                  <a:pt x="4520" y="5314"/>
                  <a:pt x="4513" y="5328"/>
                  <a:pt x="4512" y="5357"/>
                </a:cubicBezTo>
                <a:cubicBezTo>
                  <a:pt x="4510" y="5388"/>
                  <a:pt x="4511" y="5410"/>
                  <a:pt x="4511" y="5408"/>
                </a:cubicBezTo>
                <a:cubicBezTo>
                  <a:pt x="4522" y="5399"/>
                  <a:pt x="4533" y="5390"/>
                  <a:pt x="4544" y="5380"/>
                </a:cubicBezTo>
                <a:cubicBezTo>
                  <a:pt x="4581" y="5345"/>
                  <a:pt x="4581" y="5332"/>
                  <a:pt x="4544" y="5316"/>
                </a:cubicBezTo>
                <a:cubicBezTo>
                  <a:pt x="4540" y="5314"/>
                  <a:pt x="4536" y="5314"/>
                  <a:pt x="4533" y="5314"/>
                </a:cubicBezTo>
                <a:close/>
                <a:moveTo>
                  <a:pt x="1522" y="5286"/>
                </a:moveTo>
                <a:cubicBezTo>
                  <a:pt x="1520" y="5286"/>
                  <a:pt x="1518" y="5286"/>
                  <a:pt x="1515" y="5286"/>
                </a:cubicBezTo>
                <a:cubicBezTo>
                  <a:pt x="1482" y="5286"/>
                  <a:pt x="1472" y="5337"/>
                  <a:pt x="1496" y="5380"/>
                </a:cubicBezTo>
                <a:cubicBezTo>
                  <a:pt x="1508" y="5405"/>
                  <a:pt x="1514" y="5434"/>
                  <a:pt x="1511" y="5462"/>
                </a:cubicBezTo>
                <a:cubicBezTo>
                  <a:pt x="1508" y="5490"/>
                  <a:pt x="1515" y="5506"/>
                  <a:pt x="1527" y="5505"/>
                </a:cubicBezTo>
                <a:cubicBezTo>
                  <a:pt x="1564" y="5501"/>
                  <a:pt x="1564" y="5468"/>
                  <a:pt x="1527" y="5399"/>
                </a:cubicBezTo>
                <a:cubicBezTo>
                  <a:pt x="1490" y="5330"/>
                  <a:pt x="1490" y="5327"/>
                  <a:pt x="1515" y="5308"/>
                </a:cubicBezTo>
                <a:cubicBezTo>
                  <a:pt x="1537" y="5292"/>
                  <a:pt x="1537" y="5286"/>
                  <a:pt x="1522" y="5286"/>
                </a:cubicBezTo>
                <a:close/>
                <a:moveTo>
                  <a:pt x="1290" y="5275"/>
                </a:moveTo>
                <a:cubicBezTo>
                  <a:pt x="1264" y="5277"/>
                  <a:pt x="1279" y="5335"/>
                  <a:pt x="1319" y="5387"/>
                </a:cubicBezTo>
                <a:cubicBezTo>
                  <a:pt x="1342" y="5412"/>
                  <a:pt x="1365" y="5433"/>
                  <a:pt x="1374" y="5432"/>
                </a:cubicBezTo>
                <a:cubicBezTo>
                  <a:pt x="1381" y="5432"/>
                  <a:pt x="1379" y="5423"/>
                  <a:pt x="1368" y="5416"/>
                </a:cubicBezTo>
                <a:cubicBezTo>
                  <a:pt x="1348" y="5394"/>
                  <a:pt x="1334" y="5367"/>
                  <a:pt x="1327" y="5339"/>
                </a:cubicBezTo>
                <a:cubicBezTo>
                  <a:pt x="1316" y="5304"/>
                  <a:pt x="1300" y="5274"/>
                  <a:pt x="1290" y="5275"/>
                </a:cubicBezTo>
                <a:close/>
                <a:moveTo>
                  <a:pt x="2411" y="5205"/>
                </a:moveTo>
                <a:cubicBezTo>
                  <a:pt x="2427" y="5204"/>
                  <a:pt x="2442" y="5215"/>
                  <a:pt x="2444" y="5230"/>
                </a:cubicBezTo>
                <a:cubicBezTo>
                  <a:pt x="2444" y="5244"/>
                  <a:pt x="2433" y="5256"/>
                  <a:pt x="2418" y="5259"/>
                </a:cubicBezTo>
                <a:cubicBezTo>
                  <a:pt x="2402" y="5261"/>
                  <a:pt x="2387" y="5251"/>
                  <a:pt x="2384" y="5235"/>
                </a:cubicBezTo>
                <a:cubicBezTo>
                  <a:pt x="2383" y="5220"/>
                  <a:pt x="2395" y="5207"/>
                  <a:pt x="2411" y="5205"/>
                </a:cubicBezTo>
                <a:close/>
                <a:moveTo>
                  <a:pt x="1696" y="5184"/>
                </a:moveTo>
                <a:cubicBezTo>
                  <a:pt x="1717" y="5184"/>
                  <a:pt x="1728" y="5201"/>
                  <a:pt x="1732" y="5237"/>
                </a:cubicBezTo>
                <a:cubicBezTo>
                  <a:pt x="1736" y="5267"/>
                  <a:pt x="1733" y="5292"/>
                  <a:pt x="1728" y="5292"/>
                </a:cubicBezTo>
                <a:cubicBezTo>
                  <a:pt x="1712" y="5278"/>
                  <a:pt x="1698" y="5260"/>
                  <a:pt x="1689" y="5240"/>
                </a:cubicBezTo>
                <a:cubicBezTo>
                  <a:pt x="1659" y="5190"/>
                  <a:pt x="1659" y="5187"/>
                  <a:pt x="1692" y="5184"/>
                </a:cubicBezTo>
                <a:cubicBezTo>
                  <a:pt x="1693" y="5184"/>
                  <a:pt x="1695" y="5184"/>
                  <a:pt x="1696" y="5184"/>
                </a:cubicBezTo>
                <a:close/>
                <a:moveTo>
                  <a:pt x="432" y="5169"/>
                </a:moveTo>
                <a:cubicBezTo>
                  <a:pt x="427" y="5169"/>
                  <a:pt x="423" y="5170"/>
                  <a:pt x="423" y="5173"/>
                </a:cubicBezTo>
                <a:cubicBezTo>
                  <a:pt x="432" y="5187"/>
                  <a:pt x="443" y="5199"/>
                  <a:pt x="457" y="5209"/>
                </a:cubicBezTo>
                <a:cubicBezTo>
                  <a:pt x="475" y="5224"/>
                  <a:pt x="489" y="5226"/>
                  <a:pt x="487" y="5212"/>
                </a:cubicBezTo>
                <a:cubicBezTo>
                  <a:pt x="484" y="5195"/>
                  <a:pt x="471" y="5180"/>
                  <a:pt x="454" y="5173"/>
                </a:cubicBezTo>
                <a:cubicBezTo>
                  <a:pt x="445" y="5170"/>
                  <a:pt x="437" y="5169"/>
                  <a:pt x="432" y="5169"/>
                </a:cubicBezTo>
                <a:close/>
                <a:moveTo>
                  <a:pt x="1709" y="5101"/>
                </a:moveTo>
                <a:lnTo>
                  <a:pt x="1706" y="5101"/>
                </a:lnTo>
                <a:cubicBezTo>
                  <a:pt x="1554" y="5103"/>
                  <a:pt x="1374" y="5107"/>
                  <a:pt x="1156" y="5113"/>
                </a:cubicBezTo>
                <a:lnTo>
                  <a:pt x="1153" y="5113"/>
                </a:lnTo>
                <a:lnTo>
                  <a:pt x="1158" y="5118"/>
                </a:lnTo>
                <a:cubicBezTo>
                  <a:pt x="1176" y="5136"/>
                  <a:pt x="1196" y="5152"/>
                  <a:pt x="1219" y="5165"/>
                </a:cubicBezTo>
                <a:cubicBezTo>
                  <a:pt x="1283" y="5201"/>
                  <a:pt x="1302" y="5199"/>
                  <a:pt x="1287" y="5165"/>
                </a:cubicBezTo>
                <a:cubicBezTo>
                  <a:pt x="1281" y="5149"/>
                  <a:pt x="1287" y="5145"/>
                  <a:pt x="1299" y="5152"/>
                </a:cubicBezTo>
                <a:cubicBezTo>
                  <a:pt x="1313" y="5160"/>
                  <a:pt x="1321" y="5174"/>
                  <a:pt x="1319" y="5190"/>
                </a:cubicBezTo>
                <a:cubicBezTo>
                  <a:pt x="1322" y="5214"/>
                  <a:pt x="1332" y="5237"/>
                  <a:pt x="1348" y="5257"/>
                </a:cubicBezTo>
                <a:cubicBezTo>
                  <a:pt x="1394" y="5319"/>
                  <a:pt x="1523" y="5244"/>
                  <a:pt x="1508" y="5165"/>
                </a:cubicBezTo>
                <a:cubicBezTo>
                  <a:pt x="1502" y="5140"/>
                  <a:pt x="1503" y="5118"/>
                  <a:pt x="1508" y="5117"/>
                </a:cubicBezTo>
                <a:cubicBezTo>
                  <a:pt x="1543" y="5135"/>
                  <a:pt x="1574" y="5160"/>
                  <a:pt x="1597" y="5190"/>
                </a:cubicBezTo>
                <a:cubicBezTo>
                  <a:pt x="1611" y="5208"/>
                  <a:pt x="1629" y="5224"/>
                  <a:pt x="1649" y="5236"/>
                </a:cubicBezTo>
                <a:cubicBezTo>
                  <a:pt x="1695" y="5265"/>
                  <a:pt x="1712" y="5361"/>
                  <a:pt x="1682" y="5405"/>
                </a:cubicBezTo>
                <a:cubicBezTo>
                  <a:pt x="1669" y="5423"/>
                  <a:pt x="1674" y="5434"/>
                  <a:pt x="1703" y="5440"/>
                </a:cubicBezTo>
                <a:cubicBezTo>
                  <a:pt x="1727" y="5446"/>
                  <a:pt x="1747" y="5440"/>
                  <a:pt x="1749" y="5431"/>
                </a:cubicBezTo>
                <a:cubicBezTo>
                  <a:pt x="1757" y="5393"/>
                  <a:pt x="1868" y="5403"/>
                  <a:pt x="1897" y="5442"/>
                </a:cubicBezTo>
                <a:cubicBezTo>
                  <a:pt x="1916" y="5466"/>
                  <a:pt x="1925" y="5468"/>
                  <a:pt x="1923" y="5446"/>
                </a:cubicBezTo>
                <a:cubicBezTo>
                  <a:pt x="1921" y="5424"/>
                  <a:pt x="1930" y="5423"/>
                  <a:pt x="1953" y="5446"/>
                </a:cubicBezTo>
                <a:cubicBezTo>
                  <a:pt x="1990" y="5484"/>
                  <a:pt x="2021" y="5434"/>
                  <a:pt x="2020" y="5337"/>
                </a:cubicBezTo>
                <a:cubicBezTo>
                  <a:pt x="2020" y="5290"/>
                  <a:pt x="2010" y="5282"/>
                  <a:pt x="1958" y="5287"/>
                </a:cubicBezTo>
                <a:cubicBezTo>
                  <a:pt x="1925" y="5289"/>
                  <a:pt x="1892" y="5278"/>
                  <a:pt x="1868" y="5256"/>
                </a:cubicBezTo>
                <a:cubicBezTo>
                  <a:pt x="1850" y="5232"/>
                  <a:pt x="1841" y="5230"/>
                  <a:pt x="1843" y="5253"/>
                </a:cubicBezTo>
                <a:cubicBezTo>
                  <a:pt x="1846" y="5269"/>
                  <a:pt x="1835" y="5284"/>
                  <a:pt x="1817" y="5287"/>
                </a:cubicBezTo>
                <a:cubicBezTo>
                  <a:pt x="1817" y="5287"/>
                  <a:pt x="1816" y="5287"/>
                  <a:pt x="1815" y="5287"/>
                </a:cubicBezTo>
                <a:cubicBezTo>
                  <a:pt x="1803" y="5288"/>
                  <a:pt x="1792" y="5281"/>
                  <a:pt x="1791" y="5269"/>
                </a:cubicBezTo>
                <a:cubicBezTo>
                  <a:pt x="1790" y="5267"/>
                  <a:pt x="1791" y="5264"/>
                  <a:pt x="1791" y="5262"/>
                </a:cubicBezTo>
                <a:cubicBezTo>
                  <a:pt x="1795" y="5245"/>
                  <a:pt x="1788" y="5229"/>
                  <a:pt x="1774" y="5219"/>
                </a:cubicBezTo>
                <a:cubicBezTo>
                  <a:pt x="1758" y="5209"/>
                  <a:pt x="1748" y="5194"/>
                  <a:pt x="1746" y="5177"/>
                </a:cubicBezTo>
                <a:cubicBezTo>
                  <a:pt x="1746" y="5163"/>
                  <a:pt x="1753" y="5159"/>
                  <a:pt x="1763" y="5169"/>
                </a:cubicBezTo>
                <a:cubicBezTo>
                  <a:pt x="1773" y="5179"/>
                  <a:pt x="1775" y="5174"/>
                  <a:pt x="1758" y="5142"/>
                </a:cubicBezTo>
                <a:cubicBezTo>
                  <a:pt x="1742" y="5110"/>
                  <a:pt x="1731" y="5107"/>
                  <a:pt x="1725" y="5134"/>
                </a:cubicBezTo>
                <a:cubicBezTo>
                  <a:pt x="1718" y="5160"/>
                  <a:pt x="1714" y="5160"/>
                  <a:pt x="1710" y="5127"/>
                </a:cubicBezTo>
                <a:cubicBezTo>
                  <a:pt x="1710" y="5119"/>
                  <a:pt x="1709" y="5111"/>
                  <a:pt x="1709" y="5104"/>
                </a:cubicBezTo>
                <a:lnTo>
                  <a:pt x="1709" y="5101"/>
                </a:lnTo>
                <a:close/>
                <a:moveTo>
                  <a:pt x="4170" y="5048"/>
                </a:moveTo>
                <a:cubicBezTo>
                  <a:pt x="4160" y="5049"/>
                  <a:pt x="4163" y="5055"/>
                  <a:pt x="4174" y="5068"/>
                </a:cubicBezTo>
                <a:cubicBezTo>
                  <a:pt x="4181" y="5078"/>
                  <a:pt x="4191" y="5083"/>
                  <a:pt x="4197" y="5083"/>
                </a:cubicBezTo>
                <a:lnTo>
                  <a:pt x="4197" y="5082"/>
                </a:lnTo>
                <a:cubicBezTo>
                  <a:pt x="4255" y="5072"/>
                  <a:pt x="4257" y="5070"/>
                  <a:pt x="4213" y="5057"/>
                </a:cubicBezTo>
                <a:cubicBezTo>
                  <a:pt x="4191" y="5051"/>
                  <a:pt x="4177" y="5048"/>
                  <a:pt x="4170" y="5048"/>
                </a:cubicBezTo>
                <a:close/>
                <a:moveTo>
                  <a:pt x="2970" y="4900"/>
                </a:moveTo>
                <a:cubicBezTo>
                  <a:pt x="2966" y="4900"/>
                  <a:pt x="2960" y="4904"/>
                  <a:pt x="2954" y="4910"/>
                </a:cubicBezTo>
                <a:cubicBezTo>
                  <a:pt x="2944" y="4917"/>
                  <a:pt x="2939" y="4925"/>
                  <a:pt x="2938" y="4933"/>
                </a:cubicBezTo>
                <a:cubicBezTo>
                  <a:pt x="2946" y="4940"/>
                  <a:pt x="2962" y="4947"/>
                  <a:pt x="2983" y="4951"/>
                </a:cubicBezTo>
                <a:lnTo>
                  <a:pt x="2982" y="4951"/>
                </a:lnTo>
                <a:cubicBezTo>
                  <a:pt x="3003" y="4955"/>
                  <a:pt x="3014" y="4956"/>
                  <a:pt x="3019" y="4954"/>
                </a:cubicBezTo>
                <a:cubicBezTo>
                  <a:pt x="3023" y="4953"/>
                  <a:pt x="3022" y="4947"/>
                  <a:pt x="3019" y="4937"/>
                </a:cubicBezTo>
                <a:cubicBezTo>
                  <a:pt x="3012" y="4914"/>
                  <a:pt x="2997" y="4908"/>
                  <a:pt x="2986" y="4925"/>
                </a:cubicBezTo>
                <a:cubicBezTo>
                  <a:pt x="2985" y="4930"/>
                  <a:pt x="2975" y="4934"/>
                  <a:pt x="2962" y="4935"/>
                </a:cubicBezTo>
                <a:cubicBezTo>
                  <a:pt x="2950" y="4935"/>
                  <a:pt x="2949" y="4933"/>
                  <a:pt x="2962" y="4923"/>
                </a:cubicBezTo>
                <a:cubicBezTo>
                  <a:pt x="2970" y="4916"/>
                  <a:pt x="2974" y="4909"/>
                  <a:pt x="2974" y="4902"/>
                </a:cubicBezTo>
                <a:cubicBezTo>
                  <a:pt x="2974" y="4900"/>
                  <a:pt x="2972" y="4900"/>
                  <a:pt x="2970" y="4900"/>
                </a:cubicBezTo>
                <a:close/>
                <a:moveTo>
                  <a:pt x="4802" y="4898"/>
                </a:moveTo>
                <a:cubicBezTo>
                  <a:pt x="4801" y="4898"/>
                  <a:pt x="4803" y="4901"/>
                  <a:pt x="4808" y="4908"/>
                </a:cubicBezTo>
                <a:cubicBezTo>
                  <a:pt x="4816" y="4915"/>
                  <a:pt x="4815" y="4923"/>
                  <a:pt x="4805" y="4930"/>
                </a:cubicBezTo>
                <a:cubicBezTo>
                  <a:pt x="4793" y="4934"/>
                  <a:pt x="4793" y="4936"/>
                  <a:pt x="4807" y="4936"/>
                </a:cubicBezTo>
                <a:lnTo>
                  <a:pt x="4807" y="4935"/>
                </a:lnTo>
                <a:cubicBezTo>
                  <a:pt x="4834" y="4935"/>
                  <a:pt x="4837" y="4921"/>
                  <a:pt x="4815" y="4906"/>
                </a:cubicBezTo>
                <a:cubicBezTo>
                  <a:pt x="4807" y="4900"/>
                  <a:pt x="4803" y="4897"/>
                  <a:pt x="4802" y="4898"/>
                </a:cubicBezTo>
                <a:close/>
                <a:moveTo>
                  <a:pt x="4719" y="4880"/>
                </a:moveTo>
                <a:cubicBezTo>
                  <a:pt x="4710" y="4880"/>
                  <a:pt x="4722" y="4889"/>
                  <a:pt x="4742" y="4899"/>
                </a:cubicBezTo>
                <a:cubicBezTo>
                  <a:pt x="4761" y="4909"/>
                  <a:pt x="4781" y="4918"/>
                  <a:pt x="4787" y="4917"/>
                </a:cubicBezTo>
                <a:cubicBezTo>
                  <a:pt x="4791" y="4917"/>
                  <a:pt x="4781" y="4908"/>
                  <a:pt x="4763" y="4898"/>
                </a:cubicBezTo>
                <a:cubicBezTo>
                  <a:pt x="4746" y="4888"/>
                  <a:pt x="4727" y="4880"/>
                  <a:pt x="4719" y="4880"/>
                </a:cubicBezTo>
                <a:close/>
                <a:moveTo>
                  <a:pt x="4812" y="4838"/>
                </a:moveTo>
                <a:cubicBezTo>
                  <a:pt x="4798" y="4837"/>
                  <a:pt x="4792" y="4846"/>
                  <a:pt x="4796" y="4864"/>
                </a:cubicBezTo>
                <a:cubicBezTo>
                  <a:pt x="4799" y="4881"/>
                  <a:pt x="4805" y="4885"/>
                  <a:pt x="4809" y="4875"/>
                </a:cubicBezTo>
                <a:cubicBezTo>
                  <a:pt x="4814" y="4865"/>
                  <a:pt x="4821" y="4864"/>
                  <a:pt x="4830" y="4875"/>
                </a:cubicBezTo>
                <a:cubicBezTo>
                  <a:pt x="4835" y="4885"/>
                  <a:pt x="4845" y="4898"/>
                  <a:pt x="4850" y="4906"/>
                </a:cubicBezTo>
                <a:lnTo>
                  <a:pt x="4850" y="4905"/>
                </a:lnTo>
                <a:cubicBezTo>
                  <a:pt x="4855" y="4910"/>
                  <a:pt x="4858" y="4913"/>
                  <a:pt x="4860" y="4913"/>
                </a:cubicBezTo>
                <a:cubicBezTo>
                  <a:pt x="4863" y="4913"/>
                  <a:pt x="4865" y="4910"/>
                  <a:pt x="4868" y="4905"/>
                </a:cubicBezTo>
                <a:cubicBezTo>
                  <a:pt x="4873" y="4897"/>
                  <a:pt x="4869" y="4889"/>
                  <a:pt x="4857" y="4882"/>
                </a:cubicBezTo>
                <a:cubicBezTo>
                  <a:pt x="4826" y="4865"/>
                  <a:pt x="4830" y="4852"/>
                  <a:pt x="4862" y="4866"/>
                </a:cubicBezTo>
                <a:cubicBezTo>
                  <a:pt x="4887" y="4876"/>
                  <a:pt x="4885" y="4875"/>
                  <a:pt x="4858" y="4857"/>
                </a:cubicBezTo>
                <a:cubicBezTo>
                  <a:pt x="4838" y="4845"/>
                  <a:pt x="4823" y="4839"/>
                  <a:pt x="4812" y="4838"/>
                </a:cubicBezTo>
                <a:close/>
                <a:moveTo>
                  <a:pt x="4515" y="4780"/>
                </a:moveTo>
                <a:cubicBezTo>
                  <a:pt x="4512" y="4780"/>
                  <a:pt x="4517" y="4782"/>
                  <a:pt x="4530" y="4788"/>
                </a:cubicBezTo>
                <a:cubicBezTo>
                  <a:pt x="4550" y="4796"/>
                  <a:pt x="4552" y="4799"/>
                  <a:pt x="4537" y="4807"/>
                </a:cubicBezTo>
                <a:cubicBezTo>
                  <a:pt x="4524" y="4811"/>
                  <a:pt x="4524" y="4818"/>
                  <a:pt x="4536" y="4822"/>
                </a:cubicBezTo>
                <a:cubicBezTo>
                  <a:pt x="4537" y="4822"/>
                  <a:pt x="4538" y="4822"/>
                  <a:pt x="4540" y="4823"/>
                </a:cubicBezTo>
                <a:cubicBezTo>
                  <a:pt x="4553" y="4826"/>
                  <a:pt x="4556" y="4833"/>
                  <a:pt x="4545" y="4837"/>
                </a:cubicBezTo>
                <a:cubicBezTo>
                  <a:pt x="4544" y="4838"/>
                  <a:pt x="4544" y="4838"/>
                  <a:pt x="4543" y="4838"/>
                </a:cubicBezTo>
                <a:cubicBezTo>
                  <a:pt x="4532" y="4844"/>
                  <a:pt x="4532" y="4847"/>
                  <a:pt x="4544" y="4847"/>
                </a:cubicBezTo>
                <a:lnTo>
                  <a:pt x="4543" y="4847"/>
                </a:lnTo>
                <a:cubicBezTo>
                  <a:pt x="4580" y="4846"/>
                  <a:pt x="4568" y="4786"/>
                  <a:pt x="4530" y="4782"/>
                </a:cubicBezTo>
                <a:cubicBezTo>
                  <a:pt x="4522" y="4781"/>
                  <a:pt x="4517" y="4780"/>
                  <a:pt x="4515" y="4780"/>
                </a:cubicBezTo>
                <a:close/>
                <a:moveTo>
                  <a:pt x="4048" y="4767"/>
                </a:moveTo>
                <a:cubicBezTo>
                  <a:pt x="4044" y="4767"/>
                  <a:pt x="4037" y="4769"/>
                  <a:pt x="4025" y="4771"/>
                </a:cubicBezTo>
                <a:cubicBezTo>
                  <a:pt x="4008" y="4775"/>
                  <a:pt x="3998" y="4781"/>
                  <a:pt x="3996" y="4787"/>
                </a:cubicBezTo>
                <a:cubicBezTo>
                  <a:pt x="3996" y="4793"/>
                  <a:pt x="3982" y="4795"/>
                  <a:pt x="3960" y="4794"/>
                </a:cubicBezTo>
                <a:cubicBezTo>
                  <a:pt x="3937" y="4793"/>
                  <a:pt x="3923" y="4794"/>
                  <a:pt x="3923" y="4801"/>
                </a:cubicBezTo>
                <a:cubicBezTo>
                  <a:pt x="3928" y="4808"/>
                  <a:pt x="3949" y="4812"/>
                  <a:pt x="3970" y="4811"/>
                </a:cubicBezTo>
                <a:cubicBezTo>
                  <a:pt x="3971" y="4811"/>
                  <a:pt x="3971" y="4811"/>
                  <a:pt x="3972" y="4810"/>
                </a:cubicBezTo>
                <a:lnTo>
                  <a:pt x="3972" y="4810"/>
                </a:lnTo>
                <a:cubicBezTo>
                  <a:pt x="3995" y="4810"/>
                  <a:pt x="4014" y="4806"/>
                  <a:pt x="4011" y="4802"/>
                </a:cubicBezTo>
                <a:cubicBezTo>
                  <a:pt x="4012" y="4794"/>
                  <a:pt x="4019" y="4787"/>
                  <a:pt x="4032" y="4780"/>
                </a:cubicBezTo>
                <a:cubicBezTo>
                  <a:pt x="4047" y="4770"/>
                  <a:pt x="4053" y="4767"/>
                  <a:pt x="4048" y="4767"/>
                </a:cubicBezTo>
                <a:close/>
                <a:moveTo>
                  <a:pt x="4212" y="4740"/>
                </a:moveTo>
                <a:cubicBezTo>
                  <a:pt x="4201" y="4740"/>
                  <a:pt x="4187" y="4742"/>
                  <a:pt x="4172" y="4747"/>
                </a:cubicBezTo>
                <a:cubicBezTo>
                  <a:pt x="4159" y="4751"/>
                  <a:pt x="4155" y="4758"/>
                  <a:pt x="4162" y="4765"/>
                </a:cubicBezTo>
                <a:cubicBezTo>
                  <a:pt x="4168" y="4770"/>
                  <a:pt x="4162" y="4768"/>
                  <a:pt x="4147" y="4759"/>
                </a:cubicBezTo>
                <a:cubicBezTo>
                  <a:pt x="4132" y="4751"/>
                  <a:pt x="4120" y="4745"/>
                  <a:pt x="4116" y="4748"/>
                </a:cubicBezTo>
                <a:cubicBezTo>
                  <a:pt x="4108" y="4755"/>
                  <a:pt x="4153" y="4800"/>
                  <a:pt x="4168" y="4800"/>
                </a:cubicBezTo>
                <a:cubicBezTo>
                  <a:pt x="4175" y="4800"/>
                  <a:pt x="4174" y="4796"/>
                  <a:pt x="4168" y="4790"/>
                </a:cubicBezTo>
                <a:cubicBezTo>
                  <a:pt x="4162" y="4784"/>
                  <a:pt x="4164" y="4780"/>
                  <a:pt x="4174" y="4780"/>
                </a:cubicBezTo>
                <a:cubicBezTo>
                  <a:pt x="4184" y="4780"/>
                  <a:pt x="4189" y="4787"/>
                  <a:pt x="4188" y="4799"/>
                </a:cubicBezTo>
                <a:cubicBezTo>
                  <a:pt x="4187" y="4812"/>
                  <a:pt x="4191" y="4818"/>
                  <a:pt x="4197" y="4818"/>
                </a:cubicBezTo>
                <a:cubicBezTo>
                  <a:pt x="4203" y="4817"/>
                  <a:pt x="4212" y="4811"/>
                  <a:pt x="4220" y="4798"/>
                </a:cubicBezTo>
                <a:lnTo>
                  <a:pt x="4219" y="4798"/>
                </a:lnTo>
                <a:cubicBezTo>
                  <a:pt x="4236" y="4772"/>
                  <a:pt x="4233" y="4768"/>
                  <a:pt x="4205" y="4769"/>
                </a:cubicBezTo>
                <a:cubicBezTo>
                  <a:pt x="4193" y="4769"/>
                  <a:pt x="4186" y="4765"/>
                  <a:pt x="4189" y="4760"/>
                </a:cubicBezTo>
                <a:cubicBezTo>
                  <a:pt x="4192" y="4755"/>
                  <a:pt x="4202" y="4751"/>
                  <a:pt x="4210" y="4754"/>
                </a:cubicBezTo>
                <a:cubicBezTo>
                  <a:pt x="4218" y="4757"/>
                  <a:pt x="4226" y="4754"/>
                  <a:pt x="4231" y="4749"/>
                </a:cubicBezTo>
                <a:cubicBezTo>
                  <a:pt x="4235" y="4742"/>
                  <a:pt x="4226" y="4739"/>
                  <a:pt x="4212" y="4740"/>
                </a:cubicBezTo>
                <a:close/>
                <a:moveTo>
                  <a:pt x="4275" y="4734"/>
                </a:moveTo>
                <a:cubicBezTo>
                  <a:pt x="4272" y="4734"/>
                  <a:pt x="4270" y="4735"/>
                  <a:pt x="4267" y="4735"/>
                </a:cubicBezTo>
                <a:cubicBezTo>
                  <a:pt x="4257" y="4739"/>
                  <a:pt x="4252" y="4744"/>
                  <a:pt x="4253" y="4749"/>
                </a:cubicBezTo>
                <a:cubicBezTo>
                  <a:pt x="4253" y="4753"/>
                  <a:pt x="4265" y="4754"/>
                  <a:pt x="4276" y="4751"/>
                </a:cubicBezTo>
                <a:cubicBezTo>
                  <a:pt x="4300" y="4743"/>
                  <a:pt x="4309" y="4762"/>
                  <a:pt x="4285" y="4773"/>
                </a:cubicBezTo>
                <a:cubicBezTo>
                  <a:pt x="4261" y="4785"/>
                  <a:pt x="4231" y="4823"/>
                  <a:pt x="4253" y="4813"/>
                </a:cubicBezTo>
                <a:cubicBezTo>
                  <a:pt x="4262" y="4808"/>
                  <a:pt x="4280" y="4810"/>
                  <a:pt x="4294" y="4815"/>
                </a:cubicBezTo>
                <a:cubicBezTo>
                  <a:pt x="4305" y="4821"/>
                  <a:pt x="4327" y="4823"/>
                  <a:pt x="4344" y="4819"/>
                </a:cubicBezTo>
                <a:cubicBezTo>
                  <a:pt x="4345" y="4819"/>
                  <a:pt x="4346" y="4819"/>
                  <a:pt x="4347" y="4819"/>
                </a:cubicBezTo>
                <a:cubicBezTo>
                  <a:pt x="4366" y="4814"/>
                  <a:pt x="4376" y="4816"/>
                  <a:pt x="4375" y="4824"/>
                </a:cubicBezTo>
                <a:cubicBezTo>
                  <a:pt x="4374" y="4831"/>
                  <a:pt x="4380" y="4836"/>
                  <a:pt x="4389" y="4837"/>
                </a:cubicBezTo>
                <a:cubicBezTo>
                  <a:pt x="4407" y="4839"/>
                  <a:pt x="4424" y="4842"/>
                  <a:pt x="4437" y="4847"/>
                </a:cubicBezTo>
                <a:lnTo>
                  <a:pt x="4437" y="4847"/>
                </a:lnTo>
                <a:cubicBezTo>
                  <a:pt x="4482" y="4861"/>
                  <a:pt x="4513" y="4834"/>
                  <a:pt x="4481" y="4808"/>
                </a:cubicBezTo>
                <a:cubicBezTo>
                  <a:pt x="4464" y="4799"/>
                  <a:pt x="4463" y="4787"/>
                  <a:pt x="4476" y="4777"/>
                </a:cubicBezTo>
                <a:cubicBezTo>
                  <a:pt x="4496" y="4759"/>
                  <a:pt x="4484" y="4750"/>
                  <a:pt x="4438" y="4752"/>
                </a:cubicBezTo>
                <a:cubicBezTo>
                  <a:pt x="4395" y="4753"/>
                  <a:pt x="4386" y="4767"/>
                  <a:pt x="4406" y="4798"/>
                </a:cubicBezTo>
                <a:cubicBezTo>
                  <a:pt x="4418" y="4814"/>
                  <a:pt x="4431" y="4821"/>
                  <a:pt x="4443" y="4817"/>
                </a:cubicBezTo>
                <a:cubicBezTo>
                  <a:pt x="4464" y="4811"/>
                  <a:pt x="4473" y="4821"/>
                  <a:pt x="4461" y="4833"/>
                </a:cubicBezTo>
                <a:cubicBezTo>
                  <a:pt x="4448" y="4845"/>
                  <a:pt x="4374" y="4811"/>
                  <a:pt x="4369" y="4792"/>
                </a:cubicBezTo>
                <a:cubicBezTo>
                  <a:pt x="4366" y="4782"/>
                  <a:pt x="4357" y="4774"/>
                  <a:pt x="4349" y="4774"/>
                </a:cubicBezTo>
                <a:cubicBezTo>
                  <a:pt x="4342" y="4774"/>
                  <a:pt x="4333" y="4770"/>
                  <a:pt x="4331" y="4764"/>
                </a:cubicBezTo>
                <a:cubicBezTo>
                  <a:pt x="4328" y="4750"/>
                  <a:pt x="4296" y="4734"/>
                  <a:pt x="4275" y="4734"/>
                </a:cubicBezTo>
                <a:close/>
                <a:moveTo>
                  <a:pt x="4828" y="4503"/>
                </a:moveTo>
                <a:cubicBezTo>
                  <a:pt x="4826" y="4503"/>
                  <a:pt x="4826" y="4507"/>
                  <a:pt x="4827" y="4514"/>
                </a:cubicBezTo>
                <a:cubicBezTo>
                  <a:pt x="4830" y="4523"/>
                  <a:pt x="4842" y="4531"/>
                  <a:pt x="4855" y="4535"/>
                </a:cubicBezTo>
                <a:cubicBezTo>
                  <a:pt x="4867" y="4538"/>
                  <a:pt x="4881" y="4537"/>
                  <a:pt x="4885" y="4529"/>
                </a:cubicBezTo>
                <a:lnTo>
                  <a:pt x="4885" y="4528"/>
                </a:lnTo>
                <a:cubicBezTo>
                  <a:pt x="4889" y="4522"/>
                  <a:pt x="4887" y="4521"/>
                  <a:pt x="4878" y="4525"/>
                </a:cubicBezTo>
                <a:cubicBezTo>
                  <a:pt x="4869" y="4529"/>
                  <a:pt x="4855" y="4523"/>
                  <a:pt x="4844" y="4515"/>
                </a:cubicBezTo>
                <a:cubicBezTo>
                  <a:pt x="4835" y="4507"/>
                  <a:pt x="4830" y="4504"/>
                  <a:pt x="4828" y="4503"/>
                </a:cubicBezTo>
                <a:close/>
                <a:moveTo>
                  <a:pt x="5755" y="4395"/>
                </a:moveTo>
                <a:cubicBezTo>
                  <a:pt x="5748" y="4395"/>
                  <a:pt x="5748" y="4406"/>
                  <a:pt x="5751" y="4419"/>
                </a:cubicBezTo>
                <a:lnTo>
                  <a:pt x="5770" y="4446"/>
                </a:lnTo>
                <a:lnTo>
                  <a:pt x="5770" y="4446"/>
                </a:lnTo>
                <a:lnTo>
                  <a:pt x="5770" y="4447"/>
                </a:lnTo>
                <a:lnTo>
                  <a:pt x="5770" y="4446"/>
                </a:lnTo>
                <a:lnTo>
                  <a:pt x="5777" y="4441"/>
                </a:lnTo>
                <a:cubicBezTo>
                  <a:pt x="5778" y="4437"/>
                  <a:pt x="5777" y="4431"/>
                  <a:pt x="5775" y="4423"/>
                </a:cubicBezTo>
                <a:cubicBezTo>
                  <a:pt x="5771" y="4407"/>
                  <a:pt x="5763" y="4395"/>
                  <a:pt x="5755" y="4395"/>
                </a:cubicBezTo>
                <a:close/>
                <a:moveTo>
                  <a:pt x="3947" y="4383"/>
                </a:moveTo>
                <a:cubicBezTo>
                  <a:pt x="3934" y="4383"/>
                  <a:pt x="3925" y="4385"/>
                  <a:pt x="3932" y="4388"/>
                </a:cubicBezTo>
                <a:cubicBezTo>
                  <a:pt x="3947" y="4393"/>
                  <a:pt x="3966" y="4396"/>
                  <a:pt x="3987" y="4398"/>
                </a:cubicBezTo>
                <a:lnTo>
                  <a:pt x="3986" y="4397"/>
                </a:lnTo>
                <a:cubicBezTo>
                  <a:pt x="4020" y="4399"/>
                  <a:pt x="4023" y="4398"/>
                  <a:pt x="4005" y="4391"/>
                </a:cubicBezTo>
                <a:cubicBezTo>
                  <a:pt x="3991" y="4386"/>
                  <a:pt x="3965" y="4383"/>
                  <a:pt x="3947" y="4383"/>
                </a:cubicBezTo>
                <a:close/>
                <a:moveTo>
                  <a:pt x="2482" y="4271"/>
                </a:moveTo>
                <a:cubicBezTo>
                  <a:pt x="2475" y="4271"/>
                  <a:pt x="2477" y="4278"/>
                  <a:pt x="2489" y="4286"/>
                </a:cubicBezTo>
                <a:lnTo>
                  <a:pt x="2525" y="4299"/>
                </a:lnTo>
                <a:lnTo>
                  <a:pt x="2525" y="4299"/>
                </a:lnTo>
                <a:lnTo>
                  <a:pt x="2527" y="4300"/>
                </a:lnTo>
                <a:lnTo>
                  <a:pt x="2525" y="4299"/>
                </a:lnTo>
                <a:lnTo>
                  <a:pt x="2519" y="4285"/>
                </a:lnTo>
                <a:cubicBezTo>
                  <a:pt x="2506" y="4277"/>
                  <a:pt x="2489" y="4271"/>
                  <a:pt x="2482" y="4271"/>
                </a:cubicBezTo>
                <a:close/>
                <a:moveTo>
                  <a:pt x="3390" y="4102"/>
                </a:moveTo>
                <a:cubicBezTo>
                  <a:pt x="3382" y="4102"/>
                  <a:pt x="3371" y="4107"/>
                  <a:pt x="3359" y="4116"/>
                </a:cubicBezTo>
                <a:cubicBezTo>
                  <a:pt x="3343" y="4127"/>
                  <a:pt x="3327" y="4133"/>
                  <a:pt x="3320" y="4131"/>
                </a:cubicBezTo>
                <a:cubicBezTo>
                  <a:pt x="3314" y="4128"/>
                  <a:pt x="3312" y="4133"/>
                  <a:pt x="3320" y="4140"/>
                </a:cubicBezTo>
                <a:cubicBezTo>
                  <a:pt x="3328" y="4149"/>
                  <a:pt x="3335" y="4154"/>
                  <a:pt x="3339" y="4155"/>
                </a:cubicBezTo>
                <a:cubicBezTo>
                  <a:pt x="3343" y="4156"/>
                  <a:pt x="3345" y="4153"/>
                  <a:pt x="3343" y="4146"/>
                </a:cubicBezTo>
                <a:lnTo>
                  <a:pt x="3342" y="4145"/>
                </a:lnTo>
                <a:cubicBezTo>
                  <a:pt x="3344" y="4137"/>
                  <a:pt x="3355" y="4129"/>
                  <a:pt x="3372" y="4123"/>
                </a:cubicBezTo>
                <a:cubicBezTo>
                  <a:pt x="3390" y="4116"/>
                  <a:pt x="3401" y="4107"/>
                  <a:pt x="3395" y="4103"/>
                </a:cubicBezTo>
                <a:cubicBezTo>
                  <a:pt x="3394" y="4102"/>
                  <a:pt x="3392" y="4102"/>
                  <a:pt x="3390" y="4102"/>
                </a:cubicBezTo>
                <a:close/>
                <a:moveTo>
                  <a:pt x="3681" y="4086"/>
                </a:moveTo>
                <a:cubicBezTo>
                  <a:pt x="3679" y="4086"/>
                  <a:pt x="3676" y="4086"/>
                  <a:pt x="3674" y="4086"/>
                </a:cubicBezTo>
                <a:cubicBezTo>
                  <a:pt x="3653" y="4087"/>
                  <a:pt x="3637" y="4093"/>
                  <a:pt x="3635" y="4100"/>
                </a:cubicBezTo>
                <a:cubicBezTo>
                  <a:pt x="3631" y="4110"/>
                  <a:pt x="3627" y="4110"/>
                  <a:pt x="3608" y="4101"/>
                </a:cubicBezTo>
                <a:cubicBezTo>
                  <a:pt x="3582" y="4087"/>
                  <a:pt x="3561" y="4085"/>
                  <a:pt x="3564" y="4098"/>
                </a:cubicBezTo>
                <a:cubicBezTo>
                  <a:pt x="3568" y="4111"/>
                  <a:pt x="3646" y="4118"/>
                  <a:pt x="3664" y="4105"/>
                </a:cubicBezTo>
                <a:cubicBezTo>
                  <a:pt x="3679" y="4094"/>
                  <a:pt x="3681" y="4095"/>
                  <a:pt x="3677" y="4109"/>
                </a:cubicBezTo>
                <a:cubicBezTo>
                  <a:pt x="3677" y="4117"/>
                  <a:pt x="3678" y="4123"/>
                  <a:pt x="3682" y="4125"/>
                </a:cubicBezTo>
                <a:cubicBezTo>
                  <a:pt x="3685" y="4126"/>
                  <a:pt x="3690" y="4125"/>
                  <a:pt x="3697" y="4119"/>
                </a:cubicBezTo>
                <a:lnTo>
                  <a:pt x="3695" y="4119"/>
                </a:lnTo>
                <a:cubicBezTo>
                  <a:pt x="3699" y="4114"/>
                  <a:pt x="3732" y="4111"/>
                  <a:pt x="3768" y="4110"/>
                </a:cubicBezTo>
                <a:cubicBezTo>
                  <a:pt x="3805" y="4109"/>
                  <a:pt x="3831" y="4105"/>
                  <a:pt x="3825" y="4102"/>
                </a:cubicBezTo>
                <a:cubicBezTo>
                  <a:pt x="3820" y="4098"/>
                  <a:pt x="3789" y="4095"/>
                  <a:pt x="3759" y="4097"/>
                </a:cubicBezTo>
                <a:cubicBezTo>
                  <a:pt x="3729" y="4099"/>
                  <a:pt x="3702" y="4097"/>
                  <a:pt x="3705" y="4093"/>
                </a:cubicBezTo>
                <a:cubicBezTo>
                  <a:pt x="3708" y="4089"/>
                  <a:pt x="3698" y="4086"/>
                  <a:pt x="3681" y="4086"/>
                </a:cubicBezTo>
                <a:close/>
                <a:moveTo>
                  <a:pt x="3509" y="4085"/>
                </a:moveTo>
                <a:cubicBezTo>
                  <a:pt x="3491" y="4087"/>
                  <a:pt x="3467" y="4112"/>
                  <a:pt x="3472" y="4127"/>
                </a:cubicBezTo>
                <a:cubicBezTo>
                  <a:pt x="3472" y="4133"/>
                  <a:pt x="3478" y="4129"/>
                  <a:pt x="3484" y="4119"/>
                </a:cubicBezTo>
                <a:cubicBezTo>
                  <a:pt x="3497" y="4099"/>
                  <a:pt x="3526" y="4105"/>
                  <a:pt x="3519" y="4125"/>
                </a:cubicBezTo>
                <a:cubicBezTo>
                  <a:pt x="3517" y="4133"/>
                  <a:pt x="3521" y="4140"/>
                  <a:pt x="3530" y="4140"/>
                </a:cubicBezTo>
                <a:cubicBezTo>
                  <a:pt x="3546" y="4140"/>
                  <a:pt x="3562" y="4142"/>
                  <a:pt x="3575" y="4146"/>
                </a:cubicBezTo>
                <a:lnTo>
                  <a:pt x="3573" y="4145"/>
                </a:lnTo>
                <a:cubicBezTo>
                  <a:pt x="3595" y="4150"/>
                  <a:pt x="3593" y="4147"/>
                  <a:pt x="3562" y="4130"/>
                </a:cubicBezTo>
                <a:cubicBezTo>
                  <a:pt x="3543" y="4121"/>
                  <a:pt x="3532" y="4111"/>
                  <a:pt x="3530" y="4101"/>
                </a:cubicBezTo>
                <a:cubicBezTo>
                  <a:pt x="3533" y="4095"/>
                  <a:pt x="3528" y="4090"/>
                  <a:pt x="3517" y="4086"/>
                </a:cubicBezTo>
                <a:cubicBezTo>
                  <a:pt x="3514" y="4085"/>
                  <a:pt x="3512" y="4085"/>
                  <a:pt x="3509" y="4085"/>
                </a:cubicBezTo>
                <a:close/>
                <a:moveTo>
                  <a:pt x="3182" y="4072"/>
                </a:moveTo>
                <a:cubicBezTo>
                  <a:pt x="3161" y="4073"/>
                  <a:pt x="3139" y="4075"/>
                  <a:pt x="3117" y="4075"/>
                </a:cubicBezTo>
                <a:cubicBezTo>
                  <a:pt x="3070" y="4078"/>
                  <a:pt x="3067" y="4079"/>
                  <a:pt x="3101" y="4084"/>
                </a:cubicBezTo>
                <a:cubicBezTo>
                  <a:pt x="3121" y="4088"/>
                  <a:pt x="3146" y="4087"/>
                  <a:pt x="3163" y="4082"/>
                </a:cubicBezTo>
                <a:cubicBezTo>
                  <a:pt x="3177" y="4076"/>
                  <a:pt x="3190" y="4076"/>
                  <a:pt x="3196" y="4082"/>
                </a:cubicBezTo>
                <a:lnTo>
                  <a:pt x="3200" y="4082"/>
                </a:lnTo>
                <a:cubicBezTo>
                  <a:pt x="3197" y="4076"/>
                  <a:pt x="3189" y="4071"/>
                  <a:pt x="3182" y="4072"/>
                </a:cubicBezTo>
                <a:close/>
                <a:moveTo>
                  <a:pt x="3030" y="4061"/>
                </a:moveTo>
                <a:cubicBezTo>
                  <a:pt x="3024" y="4062"/>
                  <a:pt x="3022" y="4065"/>
                  <a:pt x="3024" y="4071"/>
                </a:cubicBezTo>
                <a:lnTo>
                  <a:pt x="3043" y="4086"/>
                </a:lnTo>
                <a:lnTo>
                  <a:pt x="3043" y="4087"/>
                </a:lnTo>
                <a:lnTo>
                  <a:pt x="3044" y="4087"/>
                </a:lnTo>
                <a:lnTo>
                  <a:pt x="3043" y="4086"/>
                </a:lnTo>
                <a:lnTo>
                  <a:pt x="3055" y="4077"/>
                </a:lnTo>
                <a:cubicBezTo>
                  <a:pt x="3053" y="4072"/>
                  <a:pt x="3047" y="4066"/>
                  <a:pt x="3036" y="4062"/>
                </a:cubicBezTo>
                <a:cubicBezTo>
                  <a:pt x="3034" y="4061"/>
                  <a:pt x="3031" y="4061"/>
                  <a:pt x="3030" y="4061"/>
                </a:cubicBezTo>
                <a:close/>
                <a:moveTo>
                  <a:pt x="4490" y="3984"/>
                </a:moveTo>
                <a:cubicBezTo>
                  <a:pt x="4486" y="3984"/>
                  <a:pt x="4477" y="3986"/>
                  <a:pt x="4463" y="3989"/>
                </a:cubicBezTo>
                <a:cubicBezTo>
                  <a:pt x="4408" y="3999"/>
                  <a:pt x="4402" y="4004"/>
                  <a:pt x="4406" y="4020"/>
                </a:cubicBezTo>
                <a:cubicBezTo>
                  <a:pt x="4409" y="4030"/>
                  <a:pt x="4435" y="4034"/>
                  <a:pt x="4461" y="4033"/>
                </a:cubicBezTo>
                <a:cubicBezTo>
                  <a:pt x="4487" y="4032"/>
                  <a:pt x="4513" y="4026"/>
                  <a:pt x="4516" y="4016"/>
                </a:cubicBezTo>
                <a:lnTo>
                  <a:pt x="4515" y="4016"/>
                </a:lnTo>
                <a:cubicBezTo>
                  <a:pt x="4517" y="4008"/>
                  <a:pt x="4512" y="4001"/>
                  <a:pt x="4506" y="4001"/>
                </a:cubicBezTo>
                <a:cubicBezTo>
                  <a:pt x="4501" y="4001"/>
                  <a:pt x="4492" y="4008"/>
                  <a:pt x="4489" y="4015"/>
                </a:cubicBezTo>
                <a:cubicBezTo>
                  <a:pt x="4487" y="4022"/>
                  <a:pt x="4482" y="4024"/>
                  <a:pt x="4475" y="4021"/>
                </a:cubicBezTo>
                <a:cubicBezTo>
                  <a:pt x="4469" y="4013"/>
                  <a:pt x="4472" y="4005"/>
                  <a:pt x="4483" y="3998"/>
                </a:cubicBezTo>
                <a:cubicBezTo>
                  <a:pt x="4494" y="3988"/>
                  <a:pt x="4498" y="3984"/>
                  <a:pt x="4490" y="3984"/>
                </a:cubicBezTo>
                <a:close/>
                <a:moveTo>
                  <a:pt x="4975" y="3961"/>
                </a:moveTo>
                <a:cubicBezTo>
                  <a:pt x="4970" y="3961"/>
                  <a:pt x="4966" y="3963"/>
                  <a:pt x="4963" y="3967"/>
                </a:cubicBezTo>
                <a:cubicBezTo>
                  <a:pt x="4960" y="3972"/>
                  <a:pt x="4963" y="3976"/>
                  <a:pt x="4975" y="3976"/>
                </a:cubicBezTo>
                <a:cubicBezTo>
                  <a:pt x="4987" y="3976"/>
                  <a:pt x="4990" y="3978"/>
                  <a:pt x="4979" y="3988"/>
                </a:cubicBezTo>
                <a:cubicBezTo>
                  <a:pt x="4967" y="3999"/>
                  <a:pt x="4959" y="3998"/>
                  <a:pt x="4942" y="3986"/>
                </a:cubicBezTo>
                <a:cubicBezTo>
                  <a:pt x="4898" y="3957"/>
                  <a:pt x="4866" y="3959"/>
                  <a:pt x="4851" y="3990"/>
                </a:cubicBezTo>
                <a:cubicBezTo>
                  <a:pt x="4847" y="4000"/>
                  <a:pt x="4841" y="4010"/>
                  <a:pt x="4831" y="4020"/>
                </a:cubicBezTo>
                <a:cubicBezTo>
                  <a:pt x="4819" y="4020"/>
                  <a:pt x="4819" y="3985"/>
                  <a:pt x="4831" y="3978"/>
                </a:cubicBezTo>
                <a:cubicBezTo>
                  <a:pt x="4839" y="3974"/>
                  <a:pt x="4831" y="3971"/>
                  <a:pt x="4816" y="3972"/>
                </a:cubicBezTo>
                <a:cubicBezTo>
                  <a:pt x="4801" y="3972"/>
                  <a:pt x="4743" y="3973"/>
                  <a:pt x="4686" y="3974"/>
                </a:cubicBezTo>
                <a:cubicBezTo>
                  <a:pt x="4628" y="3975"/>
                  <a:pt x="4582" y="3979"/>
                  <a:pt x="4576" y="3983"/>
                </a:cubicBezTo>
                <a:cubicBezTo>
                  <a:pt x="4570" y="3987"/>
                  <a:pt x="4576" y="3988"/>
                  <a:pt x="4584" y="3984"/>
                </a:cubicBezTo>
                <a:cubicBezTo>
                  <a:pt x="4591" y="3980"/>
                  <a:pt x="4602" y="3982"/>
                  <a:pt x="4604" y="3986"/>
                </a:cubicBezTo>
                <a:cubicBezTo>
                  <a:pt x="4608" y="4001"/>
                  <a:pt x="4553" y="4002"/>
                  <a:pt x="4540" y="3987"/>
                </a:cubicBezTo>
                <a:cubicBezTo>
                  <a:pt x="4532" y="3978"/>
                  <a:pt x="4529" y="3978"/>
                  <a:pt x="4531" y="3987"/>
                </a:cubicBezTo>
                <a:cubicBezTo>
                  <a:pt x="4534" y="4003"/>
                  <a:pt x="4594" y="4020"/>
                  <a:pt x="4602" y="4007"/>
                </a:cubicBezTo>
                <a:cubicBezTo>
                  <a:pt x="4612" y="3992"/>
                  <a:pt x="4704" y="3992"/>
                  <a:pt x="4727" y="4007"/>
                </a:cubicBezTo>
                <a:cubicBezTo>
                  <a:pt x="4745" y="4018"/>
                  <a:pt x="4789" y="4024"/>
                  <a:pt x="4828" y="4023"/>
                </a:cubicBezTo>
                <a:cubicBezTo>
                  <a:pt x="4866" y="4023"/>
                  <a:pt x="4899" y="4017"/>
                  <a:pt x="4896" y="4007"/>
                </a:cubicBezTo>
                <a:lnTo>
                  <a:pt x="4894" y="4007"/>
                </a:lnTo>
                <a:cubicBezTo>
                  <a:pt x="4890" y="3998"/>
                  <a:pt x="4903" y="3997"/>
                  <a:pt x="4939" y="4003"/>
                </a:cubicBezTo>
                <a:cubicBezTo>
                  <a:pt x="4981" y="4010"/>
                  <a:pt x="5027" y="3981"/>
                  <a:pt x="4995" y="3967"/>
                </a:cubicBezTo>
                <a:cubicBezTo>
                  <a:pt x="4986" y="3963"/>
                  <a:pt x="4980" y="3961"/>
                  <a:pt x="4975" y="3961"/>
                </a:cubicBezTo>
                <a:close/>
                <a:moveTo>
                  <a:pt x="352" y="3926"/>
                </a:moveTo>
                <a:cubicBezTo>
                  <a:pt x="347" y="3926"/>
                  <a:pt x="341" y="3926"/>
                  <a:pt x="336" y="3926"/>
                </a:cubicBezTo>
                <a:cubicBezTo>
                  <a:pt x="305" y="3928"/>
                  <a:pt x="299" y="3930"/>
                  <a:pt x="320" y="3933"/>
                </a:cubicBezTo>
                <a:cubicBezTo>
                  <a:pt x="339" y="3936"/>
                  <a:pt x="355" y="3940"/>
                  <a:pt x="369" y="3945"/>
                </a:cubicBezTo>
                <a:cubicBezTo>
                  <a:pt x="379" y="3950"/>
                  <a:pt x="391" y="3950"/>
                  <a:pt x="395" y="3947"/>
                </a:cubicBezTo>
                <a:cubicBezTo>
                  <a:pt x="409" y="3936"/>
                  <a:pt x="388" y="3927"/>
                  <a:pt x="352" y="3926"/>
                </a:cubicBezTo>
                <a:close/>
                <a:moveTo>
                  <a:pt x="4461" y="3914"/>
                </a:moveTo>
                <a:cubicBezTo>
                  <a:pt x="4425" y="3915"/>
                  <a:pt x="4381" y="3928"/>
                  <a:pt x="4383" y="3937"/>
                </a:cubicBezTo>
                <a:lnTo>
                  <a:pt x="4423" y="3945"/>
                </a:lnTo>
                <a:lnTo>
                  <a:pt x="4422" y="3945"/>
                </a:lnTo>
                <a:lnTo>
                  <a:pt x="4424" y="3945"/>
                </a:lnTo>
                <a:lnTo>
                  <a:pt x="4423" y="3945"/>
                </a:lnTo>
                <a:lnTo>
                  <a:pt x="4456" y="3933"/>
                </a:lnTo>
                <a:cubicBezTo>
                  <a:pt x="4456" y="3928"/>
                  <a:pt x="4460" y="3925"/>
                  <a:pt x="4470" y="3928"/>
                </a:cubicBezTo>
                <a:cubicBezTo>
                  <a:pt x="4480" y="3931"/>
                  <a:pt x="4485" y="3928"/>
                  <a:pt x="4483" y="3924"/>
                </a:cubicBezTo>
                <a:cubicBezTo>
                  <a:pt x="4482" y="3919"/>
                  <a:pt x="4472" y="3913"/>
                  <a:pt x="4461" y="3914"/>
                </a:cubicBezTo>
                <a:close/>
                <a:moveTo>
                  <a:pt x="764" y="3812"/>
                </a:moveTo>
                <a:cubicBezTo>
                  <a:pt x="735" y="3812"/>
                  <a:pt x="697" y="3824"/>
                  <a:pt x="660" y="3845"/>
                </a:cubicBezTo>
                <a:cubicBezTo>
                  <a:pt x="640" y="3858"/>
                  <a:pt x="612" y="3865"/>
                  <a:pt x="598" y="3862"/>
                </a:cubicBezTo>
                <a:cubicBezTo>
                  <a:pt x="583" y="3860"/>
                  <a:pt x="574" y="3862"/>
                  <a:pt x="576" y="3869"/>
                </a:cubicBezTo>
                <a:cubicBezTo>
                  <a:pt x="577" y="3875"/>
                  <a:pt x="584" y="3877"/>
                  <a:pt x="590" y="3873"/>
                </a:cubicBezTo>
                <a:cubicBezTo>
                  <a:pt x="596" y="3869"/>
                  <a:pt x="614" y="3876"/>
                  <a:pt x="627" y="3887"/>
                </a:cubicBezTo>
                <a:cubicBezTo>
                  <a:pt x="640" y="3897"/>
                  <a:pt x="652" y="3905"/>
                  <a:pt x="657" y="3904"/>
                </a:cubicBezTo>
                <a:cubicBezTo>
                  <a:pt x="670" y="3902"/>
                  <a:pt x="684" y="3899"/>
                  <a:pt x="698" y="3897"/>
                </a:cubicBezTo>
                <a:cubicBezTo>
                  <a:pt x="718" y="3894"/>
                  <a:pt x="725" y="3888"/>
                  <a:pt x="717" y="3878"/>
                </a:cubicBezTo>
                <a:cubicBezTo>
                  <a:pt x="708" y="3868"/>
                  <a:pt x="714" y="3864"/>
                  <a:pt x="729" y="3864"/>
                </a:cubicBezTo>
                <a:cubicBezTo>
                  <a:pt x="744" y="3863"/>
                  <a:pt x="751" y="3856"/>
                  <a:pt x="748" y="3848"/>
                </a:cubicBezTo>
                <a:cubicBezTo>
                  <a:pt x="746" y="3841"/>
                  <a:pt x="757" y="3833"/>
                  <a:pt x="781" y="3833"/>
                </a:cubicBezTo>
                <a:cubicBezTo>
                  <a:pt x="812" y="3832"/>
                  <a:pt x="818" y="3830"/>
                  <a:pt x="797" y="3818"/>
                </a:cubicBezTo>
                <a:cubicBezTo>
                  <a:pt x="788" y="3814"/>
                  <a:pt x="777" y="3812"/>
                  <a:pt x="764" y="3812"/>
                </a:cubicBezTo>
                <a:close/>
                <a:moveTo>
                  <a:pt x="5502" y="3808"/>
                </a:moveTo>
                <a:cubicBezTo>
                  <a:pt x="5496" y="3808"/>
                  <a:pt x="5491" y="3812"/>
                  <a:pt x="5488" y="3818"/>
                </a:cubicBezTo>
                <a:lnTo>
                  <a:pt x="5506" y="3832"/>
                </a:lnTo>
                <a:lnTo>
                  <a:pt x="5505" y="3832"/>
                </a:lnTo>
                <a:lnTo>
                  <a:pt x="5507" y="3832"/>
                </a:lnTo>
                <a:lnTo>
                  <a:pt x="5506" y="3832"/>
                </a:lnTo>
                <a:lnTo>
                  <a:pt x="5524" y="3823"/>
                </a:lnTo>
                <a:cubicBezTo>
                  <a:pt x="5524" y="3818"/>
                  <a:pt x="5519" y="3812"/>
                  <a:pt x="5508" y="3808"/>
                </a:cubicBezTo>
                <a:cubicBezTo>
                  <a:pt x="5506" y="3808"/>
                  <a:pt x="5504" y="3807"/>
                  <a:pt x="5502" y="3808"/>
                </a:cubicBezTo>
                <a:close/>
                <a:moveTo>
                  <a:pt x="2275" y="3805"/>
                </a:moveTo>
                <a:cubicBezTo>
                  <a:pt x="2242" y="3813"/>
                  <a:pt x="2217" y="3825"/>
                  <a:pt x="2202" y="3837"/>
                </a:cubicBezTo>
                <a:cubicBezTo>
                  <a:pt x="2202" y="3840"/>
                  <a:pt x="2168" y="3843"/>
                  <a:pt x="2125" y="3845"/>
                </a:cubicBezTo>
                <a:cubicBezTo>
                  <a:pt x="2082" y="3846"/>
                  <a:pt x="2040" y="3849"/>
                  <a:pt x="2032" y="3855"/>
                </a:cubicBezTo>
                <a:cubicBezTo>
                  <a:pt x="2023" y="3862"/>
                  <a:pt x="2011" y="3863"/>
                  <a:pt x="2004" y="3859"/>
                </a:cubicBezTo>
                <a:cubicBezTo>
                  <a:pt x="1997" y="3856"/>
                  <a:pt x="2001" y="3853"/>
                  <a:pt x="2012" y="3853"/>
                </a:cubicBezTo>
                <a:cubicBezTo>
                  <a:pt x="2022" y="3853"/>
                  <a:pt x="2024" y="3849"/>
                  <a:pt x="2018" y="3843"/>
                </a:cubicBezTo>
                <a:cubicBezTo>
                  <a:pt x="1997" y="3827"/>
                  <a:pt x="1981" y="3833"/>
                  <a:pt x="1981" y="3859"/>
                </a:cubicBezTo>
                <a:cubicBezTo>
                  <a:pt x="1981" y="3872"/>
                  <a:pt x="1982" y="3879"/>
                  <a:pt x="1983" y="3881"/>
                </a:cubicBezTo>
                <a:cubicBezTo>
                  <a:pt x="1985" y="3884"/>
                  <a:pt x="1988" y="3883"/>
                  <a:pt x="1993" y="3879"/>
                </a:cubicBezTo>
                <a:cubicBezTo>
                  <a:pt x="2000" y="3873"/>
                  <a:pt x="2102" y="3857"/>
                  <a:pt x="2155" y="3853"/>
                </a:cubicBezTo>
                <a:cubicBezTo>
                  <a:pt x="2186" y="3851"/>
                  <a:pt x="2213" y="3845"/>
                  <a:pt x="2231" y="3836"/>
                </a:cubicBezTo>
                <a:cubicBezTo>
                  <a:pt x="2250" y="3828"/>
                  <a:pt x="2268" y="3822"/>
                  <a:pt x="2276" y="3823"/>
                </a:cubicBezTo>
                <a:cubicBezTo>
                  <a:pt x="2283" y="3824"/>
                  <a:pt x="2287" y="3821"/>
                  <a:pt x="2285" y="3815"/>
                </a:cubicBezTo>
                <a:cubicBezTo>
                  <a:pt x="2284" y="3809"/>
                  <a:pt x="2279" y="3805"/>
                  <a:pt x="2275" y="3805"/>
                </a:cubicBezTo>
                <a:close/>
                <a:moveTo>
                  <a:pt x="3964" y="3803"/>
                </a:moveTo>
                <a:cubicBezTo>
                  <a:pt x="3958" y="3803"/>
                  <a:pt x="3953" y="3804"/>
                  <a:pt x="3950" y="3806"/>
                </a:cubicBezTo>
                <a:cubicBezTo>
                  <a:pt x="3948" y="3812"/>
                  <a:pt x="3954" y="3817"/>
                  <a:pt x="3966" y="3821"/>
                </a:cubicBezTo>
                <a:cubicBezTo>
                  <a:pt x="3982" y="3827"/>
                  <a:pt x="3994" y="3830"/>
                  <a:pt x="4001" y="3829"/>
                </a:cubicBezTo>
                <a:cubicBezTo>
                  <a:pt x="4009" y="3829"/>
                  <a:pt x="4012" y="3826"/>
                  <a:pt x="4010" y="3820"/>
                </a:cubicBezTo>
                <a:cubicBezTo>
                  <a:pt x="4007" y="3811"/>
                  <a:pt x="3982" y="3802"/>
                  <a:pt x="3964" y="3803"/>
                </a:cubicBezTo>
                <a:close/>
                <a:moveTo>
                  <a:pt x="256" y="3790"/>
                </a:moveTo>
                <a:cubicBezTo>
                  <a:pt x="265" y="3790"/>
                  <a:pt x="277" y="3794"/>
                  <a:pt x="282" y="3799"/>
                </a:cubicBezTo>
                <a:cubicBezTo>
                  <a:pt x="288" y="3805"/>
                  <a:pt x="285" y="3809"/>
                  <a:pt x="272" y="3809"/>
                </a:cubicBezTo>
                <a:cubicBezTo>
                  <a:pt x="259" y="3810"/>
                  <a:pt x="247" y="3805"/>
                  <a:pt x="245" y="3800"/>
                </a:cubicBezTo>
                <a:cubicBezTo>
                  <a:pt x="244" y="3795"/>
                  <a:pt x="247" y="3790"/>
                  <a:pt x="256" y="3790"/>
                </a:cubicBezTo>
                <a:close/>
                <a:moveTo>
                  <a:pt x="9142" y="3787"/>
                </a:moveTo>
                <a:cubicBezTo>
                  <a:pt x="9148" y="3787"/>
                  <a:pt x="9152" y="3795"/>
                  <a:pt x="9152" y="3807"/>
                </a:cubicBezTo>
                <a:cubicBezTo>
                  <a:pt x="9151" y="3815"/>
                  <a:pt x="9149" y="3819"/>
                  <a:pt x="9146" y="3820"/>
                </a:cubicBezTo>
                <a:cubicBezTo>
                  <a:pt x="9143" y="3822"/>
                  <a:pt x="9139" y="3820"/>
                  <a:pt x="9134" y="3816"/>
                </a:cubicBezTo>
                <a:cubicBezTo>
                  <a:pt x="9118" y="3802"/>
                  <a:pt x="9121" y="3788"/>
                  <a:pt x="9142" y="3787"/>
                </a:cubicBezTo>
                <a:close/>
                <a:moveTo>
                  <a:pt x="6547" y="3762"/>
                </a:moveTo>
                <a:cubicBezTo>
                  <a:pt x="6534" y="3762"/>
                  <a:pt x="6521" y="3762"/>
                  <a:pt x="6509" y="3764"/>
                </a:cubicBezTo>
                <a:cubicBezTo>
                  <a:pt x="6496" y="3768"/>
                  <a:pt x="6508" y="3769"/>
                  <a:pt x="6537" y="3768"/>
                </a:cubicBezTo>
                <a:cubicBezTo>
                  <a:pt x="6565" y="3767"/>
                  <a:pt x="6576" y="3765"/>
                  <a:pt x="6561" y="3763"/>
                </a:cubicBezTo>
                <a:cubicBezTo>
                  <a:pt x="6556" y="3762"/>
                  <a:pt x="6552" y="3762"/>
                  <a:pt x="6547" y="3762"/>
                </a:cubicBezTo>
                <a:close/>
                <a:moveTo>
                  <a:pt x="6861" y="3745"/>
                </a:moveTo>
                <a:cubicBezTo>
                  <a:pt x="6858" y="3746"/>
                  <a:pt x="6856" y="3746"/>
                  <a:pt x="6857" y="3748"/>
                </a:cubicBezTo>
                <a:cubicBezTo>
                  <a:pt x="6864" y="3755"/>
                  <a:pt x="6876" y="3762"/>
                  <a:pt x="6893" y="3767"/>
                </a:cubicBezTo>
                <a:lnTo>
                  <a:pt x="6893" y="3767"/>
                </a:lnTo>
                <a:cubicBezTo>
                  <a:pt x="6911" y="3773"/>
                  <a:pt x="6925" y="3775"/>
                  <a:pt x="6924" y="3770"/>
                </a:cubicBezTo>
                <a:cubicBezTo>
                  <a:pt x="6916" y="3763"/>
                  <a:pt x="6904" y="3756"/>
                  <a:pt x="6887" y="3751"/>
                </a:cubicBezTo>
                <a:cubicBezTo>
                  <a:pt x="6876" y="3747"/>
                  <a:pt x="6866" y="3745"/>
                  <a:pt x="6861" y="3745"/>
                </a:cubicBezTo>
                <a:close/>
                <a:moveTo>
                  <a:pt x="4838" y="3745"/>
                </a:moveTo>
                <a:cubicBezTo>
                  <a:pt x="4836" y="3745"/>
                  <a:pt x="4841" y="3750"/>
                  <a:pt x="4854" y="3761"/>
                </a:cubicBezTo>
                <a:cubicBezTo>
                  <a:pt x="4866" y="3773"/>
                  <a:pt x="4876" y="3779"/>
                  <a:pt x="4882" y="3781"/>
                </a:cubicBezTo>
                <a:cubicBezTo>
                  <a:pt x="4888" y="3784"/>
                  <a:pt x="4891" y="3781"/>
                  <a:pt x="4889" y="3774"/>
                </a:cubicBezTo>
                <a:cubicBezTo>
                  <a:pt x="4884" y="3766"/>
                  <a:pt x="4873" y="3758"/>
                  <a:pt x="4857" y="3752"/>
                </a:cubicBezTo>
                <a:cubicBezTo>
                  <a:pt x="4846" y="3747"/>
                  <a:pt x="4840" y="3744"/>
                  <a:pt x="4838" y="3745"/>
                </a:cubicBezTo>
                <a:close/>
                <a:moveTo>
                  <a:pt x="4889" y="3737"/>
                </a:moveTo>
                <a:cubicBezTo>
                  <a:pt x="4883" y="3737"/>
                  <a:pt x="4886" y="3741"/>
                  <a:pt x="4902" y="3753"/>
                </a:cubicBezTo>
                <a:cubicBezTo>
                  <a:pt x="4914" y="3763"/>
                  <a:pt x="4930" y="3771"/>
                  <a:pt x="4935" y="3771"/>
                </a:cubicBezTo>
                <a:cubicBezTo>
                  <a:pt x="4953" y="3771"/>
                  <a:pt x="4923" y="3744"/>
                  <a:pt x="4899" y="3739"/>
                </a:cubicBezTo>
                <a:cubicBezTo>
                  <a:pt x="4895" y="3738"/>
                  <a:pt x="4891" y="3737"/>
                  <a:pt x="4889" y="3737"/>
                </a:cubicBezTo>
                <a:close/>
                <a:moveTo>
                  <a:pt x="1580" y="3705"/>
                </a:moveTo>
                <a:cubicBezTo>
                  <a:pt x="1546" y="3705"/>
                  <a:pt x="1541" y="3745"/>
                  <a:pt x="1572" y="3762"/>
                </a:cubicBezTo>
                <a:cubicBezTo>
                  <a:pt x="1586" y="3769"/>
                  <a:pt x="1591" y="3769"/>
                  <a:pt x="1588" y="3760"/>
                </a:cubicBezTo>
                <a:cubicBezTo>
                  <a:pt x="1587" y="3754"/>
                  <a:pt x="1596" y="3751"/>
                  <a:pt x="1610" y="3755"/>
                </a:cubicBezTo>
                <a:cubicBezTo>
                  <a:pt x="1631" y="3759"/>
                  <a:pt x="1633" y="3756"/>
                  <a:pt x="1620" y="3739"/>
                </a:cubicBezTo>
                <a:cubicBezTo>
                  <a:pt x="1610" y="3726"/>
                  <a:pt x="1611" y="3718"/>
                  <a:pt x="1620" y="3718"/>
                </a:cubicBezTo>
                <a:cubicBezTo>
                  <a:pt x="1629" y="3717"/>
                  <a:pt x="1633" y="3721"/>
                  <a:pt x="1630" y="3727"/>
                </a:cubicBezTo>
                <a:cubicBezTo>
                  <a:pt x="1627" y="3733"/>
                  <a:pt x="1639" y="3735"/>
                  <a:pt x="1664" y="3730"/>
                </a:cubicBezTo>
                <a:cubicBezTo>
                  <a:pt x="1694" y="3725"/>
                  <a:pt x="1708" y="3729"/>
                  <a:pt x="1731" y="3746"/>
                </a:cubicBezTo>
                <a:cubicBezTo>
                  <a:pt x="1742" y="3755"/>
                  <a:pt x="1752" y="3761"/>
                  <a:pt x="1762" y="3763"/>
                </a:cubicBezTo>
                <a:cubicBezTo>
                  <a:pt x="1773" y="3765"/>
                  <a:pt x="1786" y="3764"/>
                  <a:pt x="1804" y="3760"/>
                </a:cubicBezTo>
                <a:cubicBezTo>
                  <a:pt x="1833" y="3754"/>
                  <a:pt x="1837" y="3752"/>
                  <a:pt x="1815" y="3752"/>
                </a:cubicBezTo>
                <a:cubicBezTo>
                  <a:pt x="1792" y="3752"/>
                  <a:pt x="1771" y="3744"/>
                  <a:pt x="1757" y="3733"/>
                </a:cubicBezTo>
                <a:cubicBezTo>
                  <a:pt x="1733" y="3715"/>
                  <a:pt x="1679" y="3707"/>
                  <a:pt x="1580" y="3705"/>
                </a:cubicBezTo>
                <a:close/>
                <a:moveTo>
                  <a:pt x="4614" y="3693"/>
                </a:moveTo>
                <a:cubicBezTo>
                  <a:pt x="4606" y="3693"/>
                  <a:pt x="4600" y="3698"/>
                  <a:pt x="4602" y="3703"/>
                </a:cubicBezTo>
                <a:cubicBezTo>
                  <a:pt x="4602" y="3710"/>
                  <a:pt x="4595" y="3710"/>
                  <a:pt x="4574" y="3705"/>
                </a:cubicBezTo>
                <a:cubicBezTo>
                  <a:pt x="4548" y="3697"/>
                  <a:pt x="4545" y="3698"/>
                  <a:pt x="4556" y="3714"/>
                </a:cubicBezTo>
                <a:cubicBezTo>
                  <a:pt x="4562" y="3724"/>
                  <a:pt x="4576" y="3734"/>
                  <a:pt x="4596" y="3742"/>
                </a:cubicBezTo>
                <a:cubicBezTo>
                  <a:pt x="4619" y="3748"/>
                  <a:pt x="4659" y="3752"/>
                  <a:pt x="4691" y="3753"/>
                </a:cubicBezTo>
                <a:cubicBezTo>
                  <a:pt x="4723" y="3754"/>
                  <a:pt x="4748" y="3751"/>
                  <a:pt x="4743" y="3745"/>
                </a:cubicBezTo>
                <a:lnTo>
                  <a:pt x="4742" y="3745"/>
                </a:lnTo>
                <a:cubicBezTo>
                  <a:pt x="4739" y="3739"/>
                  <a:pt x="4724" y="3734"/>
                  <a:pt x="4705" y="3734"/>
                </a:cubicBezTo>
                <a:cubicBezTo>
                  <a:pt x="4688" y="3734"/>
                  <a:pt x="4675" y="3729"/>
                  <a:pt x="4673" y="3723"/>
                </a:cubicBezTo>
                <a:cubicBezTo>
                  <a:pt x="4662" y="3699"/>
                  <a:pt x="4660" y="3699"/>
                  <a:pt x="4639" y="3713"/>
                </a:cubicBezTo>
                <a:cubicBezTo>
                  <a:pt x="4617" y="3726"/>
                  <a:pt x="4618" y="3725"/>
                  <a:pt x="4623" y="3710"/>
                </a:cubicBezTo>
                <a:cubicBezTo>
                  <a:pt x="4623" y="3700"/>
                  <a:pt x="4621" y="3693"/>
                  <a:pt x="4614" y="3693"/>
                </a:cubicBezTo>
                <a:close/>
                <a:moveTo>
                  <a:pt x="8666" y="3684"/>
                </a:moveTo>
                <a:cubicBezTo>
                  <a:pt x="8663" y="3683"/>
                  <a:pt x="8660" y="3684"/>
                  <a:pt x="8657" y="3684"/>
                </a:cubicBezTo>
                <a:cubicBezTo>
                  <a:pt x="8646" y="3685"/>
                  <a:pt x="8639" y="3689"/>
                  <a:pt x="8641" y="3692"/>
                </a:cubicBezTo>
                <a:cubicBezTo>
                  <a:pt x="8644" y="3697"/>
                  <a:pt x="8658" y="3700"/>
                  <a:pt x="8672" y="3699"/>
                </a:cubicBezTo>
                <a:lnTo>
                  <a:pt x="8672" y="3699"/>
                </a:lnTo>
                <a:cubicBezTo>
                  <a:pt x="8685" y="3698"/>
                  <a:pt x="8692" y="3693"/>
                  <a:pt x="8687" y="3689"/>
                </a:cubicBezTo>
                <a:cubicBezTo>
                  <a:pt x="8684" y="3686"/>
                  <a:pt x="8676" y="3684"/>
                  <a:pt x="8666" y="3684"/>
                </a:cubicBezTo>
                <a:close/>
                <a:moveTo>
                  <a:pt x="5010" y="3676"/>
                </a:moveTo>
                <a:cubicBezTo>
                  <a:pt x="5012" y="3676"/>
                  <a:pt x="5015" y="3676"/>
                  <a:pt x="5019" y="3677"/>
                </a:cubicBezTo>
                <a:cubicBezTo>
                  <a:pt x="5032" y="3680"/>
                  <a:pt x="5041" y="3685"/>
                  <a:pt x="5044" y="3690"/>
                </a:cubicBezTo>
                <a:cubicBezTo>
                  <a:pt x="5046" y="3697"/>
                  <a:pt x="5040" y="3699"/>
                  <a:pt x="5032" y="3699"/>
                </a:cubicBezTo>
                <a:cubicBezTo>
                  <a:pt x="5025" y="3698"/>
                  <a:pt x="5015" y="3693"/>
                  <a:pt x="5009" y="3686"/>
                </a:cubicBezTo>
                <a:cubicBezTo>
                  <a:pt x="5002" y="3679"/>
                  <a:pt x="5002" y="3676"/>
                  <a:pt x="5010" y="3676"/>
                </a:cubicBezTo>
                <a:close/>
                <a:moveTo>
                  <a:pt x="8931" y="3639"/>
                </a:moveTo>
                <a:cubicBezTo>
                  <a:pt x="8936" y="3640"/>
                  <a:pt x="8946" y="3644"/>
                  <a:pt x="8955" y="3650"/>
                </a:cubicBezTo>
                <a:cubicBezTo>
                  <a:pt x="8970" y="3658"/>
                  <a:pt x="8971" y="3664"/>
                  <a:pt x="8964" y="3665"/>
                </a:cubicBezTo>
                <a:cubicBezTo>
                  <a:pt x="8944" y="3665"/>
                  <a:pt x="8919" y="3647"/>
                  <a:pt x="8927" y="3640"/>
                </a:cubicBezTo>
                <a:cubicBezTo>
                  <a:pt x="8928" y="3639"/>
                  <a:pt x="8929" y="3639"/>
                  <a:pt x="8931" y="3639"/>
                </a:cubicBezTo>
                <a:close/>
                <a:moveTo>
                  <a:pt x="4458" y="3618"/>
                </a:moveTo>
                <a:cubicBezTo>
                  <a:pt x="4402" y="3618"/>
                  <a:pt x="4303" y="3652"/>
                  <a:pt x="4338" y="3663"/>
                </a:cubicBezTo>
                <a:cubicBezTo>
                  <a:pt x="4351" y="3670"/>
                  <a:pt x="4356" y="3678"/>
                  <a:pt x="4353" y="3686"/>
                </a:cubicBezTo>
                <a:cubicBezTo>
                  <a:pt x="4349" y="3695"/>
                  <a:pt x="4353" y="3702"/>
                  <a:pt x="4359" y="3702"/>
                </a:cubicBezTo>
                <a:cubicBezTo>
                  <a:pt x="4459" y="3708"/>
                  <a:pt x="4514" y="3688"/>
                  <a:pt x="4492" y="3653"/>
                </a:cubicBezTo>
                <a:cubicBezTo>
                  <a:pt x="4487" y="3647"/>
                  <a:pt x="4488" y="3645"/>
                  <a:pt x="4492" y="3650"/>
                </a:cubicBezTo>
                <a:cubicBezTo>
                  <a:pt x="4501" y="3658"/>
                  <a:pt x="4525" y="3648"/>
                  <a:pt x="4522" y="3638"/>
                </a:cubicBezTo>
                <a:cubicBezTo>
                  <a:pt x="4513" y="3631"/>
                  <a:pt x="4498" y="3624"/>
                  <a:pt x="4479" y="3620"/>
                </a:cubicBezTo>
                <a:cubicBezTo>
                  <a:pt x="4473" y="3618"/>
                  <a:pt x="4466" y="3618"/>
                  <a:pt x="4458" y="3618"/>
                </a:cubicBezTo>
                <a:close/>
                <a:moveTo>
                  <a:pt x="2622" y="3599"/>
                </a:moveTo>
                <a:cubicBezTo>
                  <a:pt x="2621" y="3599"/>
                  <a:pt x="2619" y="3599"/>
                  <a:pt x="2618" y="3601"/>
                </a:cubicBezTo>
                <a:cubicBezTo>
                  <a:pt x="2604" y="3612"/>
                  <a:pt x="2641" y="3646"/>
                  <a:pt x="2666" y="3646"/>
                </a:cubicBezTo>
                <a:cubicBezTo>
                  <a:pt x="2691" y="3645"/>
                  <a:pt x="2688" y="3647"/>
                  <a:pt x="2672" y="3655"/>
                </a:cubicBezTo>
                <a:cubicBezTo>
                  <a:pt x="2655" y="3664"/>
                  <a:pt x="2661" y="3665"/>
                  <a:pt x="2692" y="3664"/>
                </a:cubicBezTo>
                <a:cubicBezTo>
                  <a:pt x="2723" y="3663"/>
                  <a:pt x="2735" y="3669"/>
                  <a:pt x="2741" y="3682"/>
                </a:cubicBezTo>
                <a:cubicBezTo>
                  <a:pt x="2746" y="3690"/>
                  <a:pt x="2749" y="3694"/>
                  <a:pt x="2752" y="3694"/>
                </a:cubicBezTo>
                <a:cubicBezTo>
                  <a:pt x="2755" y="3695"/>
                  <a:pt x="2760" y="3691"/>
                  <a:pt x="2767" y="3685"/>
                </a:cubicBezTo>
                <a:cubicBezTo>
                  <a:pt x="2783" y="3671"/>
                  <a:pt x="2780" y="3668"/>
                  <a:pt x="2756" y="3657"/>
                </a:cubicBezTo>
                <a:cubicBezTo>
                  <a:pt x="2741" y="3652"/>
                  <a:pt x="2732" y="3645"/>
                  <a:pt x="2727" y="3638"/>
                </a:cubicBezTo>
                <a:cubicBezTo>
                  <a:pt x="2727" y="3614"/>
                  <a:pt x="2713" y="3608"/>
                  <a:pt x="2674" y="3611"/>
                </a:cubicBezTo>
                <a:cubicBezTo>
                  <a:pt x="2649" y="3613"/>
                  <a:pt x="2629" y="3609"/>
                  <a:pt x="2628" y="3604"/>
                </a:cubicBezTo>
                <a:cubicBezTo>
                  <a:pt x="2627" y="3601"/>
                  <a:pt x="2624" y="3599"/>
                  <a:pt x="2622" y="3599"/>
                </a:cubicBezTo>
                <a:close/>
                <a:moveTo>
                  <a:pt x="2851" y="3591"/>
                </a:moveTo>
                <a:cubicBezTo>
                  <a:pt x="2833" y="3591"/>
                  <a:pt x="2834" y="3594"/>
                  <a:pt x="2851" y="3605"/>
                </a:cubicBezTo>
                <a:cubicBezTo>
                  <a:pt x="2858" y="3610"/>
                  <a:pt x="2866" y="3615"/>
                  <a:pt x="2877" y="3619"/>
                </a:cubicBezTo>
                <a:cubicBezTo>
                  <a:pt x="2879" y="3614"/>
                  <a:pt x="2879" y="3609"/>
                  <a:pt x="2877" y="3604"/>
                </a:cubicBezTo>
                <a:cubicBezTo>
                  <a:pt x="2875" y="3597"/>
                  <a:pt x="2863" y="3590"/>
                  <a:pt x="2851" y="3591"/>
                </a:cubicBezTo>
                <a:close/>
                <a:moveTo>
                  <a:pt x="4354" y="3585"/>
                </a:moveTo>
                <a:cubicBezTo>
                  <a:pt x="4352" y="3585"/>
                  <a:pt x="4350" y="3586"/>
                  <a:pt x="4348" y="3587"/>
                </a:cubicBezTo>
                <a:cubicBezTo>
                  <a:pt x="4339" y="3592"/>
                  <a:pt x="4335" y="3597"/>
                  <a:pt x="4336" y="3603"/>
                </a:cubicBezTo>
                <a:cubicBezTo>
                  <a:pt x="4338" y="3608"/>
                  <a:pt x="4349" y="3613"/>
                  <a:pt x="4361" y="3615"/>
                </a:cubicBezTo>
                <a:cubicBezTo>
                  <a:pt x="4373" y="3618"/>
                  <a:pt x="4386" y="3618"/>
                  <a:pt x="4389" y="3613"/>
                </a:cubicBezTo>
                <a:cubicBezTo>
                  <a:pt x="4397" y="3602"/>
                  <a:pt x="4371" y="3585"/>
                  <a:pt x="4354" y="3585"/>
                </a:cubicBezTo>
                <a:close/>
                <a:moveTo>
                  <a:pt x="2105" y="3569"/>
                </a:moveTo>
                <a:cubicBezTo>
                  <a:pt x="2094" y="3570"/>
                  <a:pt x="2101" y="3585"/>
                  <a:pt x="2123" y="3597"/>
                </a:cubicBezTo>
                <a:cubicBezTo>
                  <a:pt x="2138" y="3604"/>
                  <a:pt x="2153" y="3608"/>
                  <a:pt x="2168" y="3609"/>
                </a:cubicBezTo>
                <a:cubicBezTo>
                  <a:pt x="2183" y="3610"/>
                  <a:pt x="2197" y="3608"/>
                  <a:pt x="2208" y="3602"/>
                </a:cubicBezTo>
                <a:cubicBezTo>
                  <a:pt x="2221" y="3596"/>
                  <a:pt x="2220" y="3592"/>
                  <a:pt x="2200" y="3582"/>
                </a:cubicBezTo>
                <a:cubicBezTo>
                  <a:pt x="2186" y="3576"/>
                  <a:pt x="2168" y="3574"/>
                  <a:pt x="2160" y="3578"/>
                </a:cubicBezTo>
                <a:cubicBezTo>
                  <a:pt x="2151" y="3582"/>
                  <a:pt x="2135" y="3579"/>
                  <a:pt x="2123" y="3574"/>
                </a:cubicBezTo>
                <a:cubicBezTo>
                  <a:pt x="2115" y="3570"/>
                  <a:pt x="2109" y="3569"/>
                  <a:pt x="2105" y="3569"/>
                </a:cubicBezTo>
                <a:close/>
                <a:moveTo>
                  <a:pt x="4484" y="3565"/>
                </a:moveTo>
                <a:cubicBezTo>
                  <a:pt x="4468" y="3565"/>
                  <a:pt x="4460" y="3569"/>
                  <a:pt x="4459" y="3580"/>
                </a:cubicBezTo>
                <a:cubicBezTo>
                  <a:pt x="4457" y="3591"/>
                  <a:pt x="4458" y="3599"/>
                  <a:pt x="4458" y="3598"/>
                </a:cubicBezTo>
                <a:cubicBezTo>
                  <a:pt x="4470" y="3595"/>
                  <a:pt x="4481" y="3592"/>
                  <a:pt x="4491" y="3588"/>
                </a:cubicBezTo>
                <a:cubicBezTo>
                  <a:pt x="4528" y="3576"/>
                  <a:pt x="4528" y="3571"/>
                  <a:pt x="4491" y="3566"/>
                </a:cubicBezTo>
                <a:cubicBezTo>
                  <a:pt x="4488" y="3565"/>
                  <a:pt x="4486" y="3565"/>
                  <a:pt x="4484" y="3565"/>
                </a:cubicBezTo>
                <a:close/>
                <a:moveTo>
                  <a:pt x="1505" y="3555"/>
                </a:moveTo>
                <a:cubicBezTo>
                  <a:pt x="1502" y="3555"/>
                  <a:pt x="1500" y="3555"/>
                  <a:pt x="1497" y="3555"/>
                </a:cubicBezTo>
                <a:cubicBezTo>
                  <a:pt x="1465" y="3555"/>
                  <a:pt x="1455" y="3573"/>
                  <a:pt x="1478" y="3588"/>
                </a:cubicBezTo>
                <a:cubicBezTo>
                  <a:pt x="1491" y="3597"/>
                  <a:pt x="1496" y="3607"/>
                  <a:pt x="1494" y="3617"/>
                </a:cubicBezTo>
                <a:cubicBezTo>
                  <a:pt x="1490" y="3627"/>
                  <a:pt x="1497" y="3633"/>
                  <a:pt x="1509" y="3633"/>
                </a:cubicBezTo>
                <a:cubicBezTo>
                  <a:pt x="1546" y="3631"/>
                  <a:pt x="1546" y="3620"/>
                  <a:pt x="1509" y="3595"/>
                </a:cubicBezTo>
                <a:cubicBezTo>
                  <a:pt x="1473" y="3571"/>
                  <a:pt x="1473" y="3570"/>
                  <a:pt x="1497" y="3563"/>
                </a:cubicBezTo>
                <a:cubicBezTo>
                  <a:pt x="1519" y="3557"/>
                  <a:pt x="1519" y="3555"/>
                  <a:pt x="1505" y="3555"/>
                </a:cubicBezTo>
                <a:close/>
                <a:moveTo>
                  <a:pt x="1275" y="3551"/>
                </a:moveTo>
                <a:cubicBezTo>
                  <a:pt x="1250" y="3552"/>
                  <a:pt x="1264" y="3572"/>
                  <a:pt x="1304" y="3591"/>
                </a:cubicBezTo>
                <a:cubicBezTo>
                  <a:pt x="1326" y="3600"/>
                  <a:pt x="1349" y="3607"/>
                  <a:pt x="1358" y="3607"/>
                </a:cubicBezTo>
                <a:cubicBezTo>
                  <a:pt x="1365" y="3607"/>
                  <a:pt x="1363" y="3604"/>
                  <a:pt x="1352" y="3601"/>
                </a:cubicBezTo>
                <a:cubicBezTo>
                  <a:pt x="1332" y="3593"/>
                  <a:pt x="1319" y="3584"/>
                  <a:pt x="1312" y="3574"/>
                </a:cubicBezTo>
                <a:cubicBezTo>
                  <a:pt x="1301" y="3562"/>
                  <a:pt x="1284" y="3551"/>
                  <a:pt x="1275" y="3551"/>
                </a:cubicBezTo>
                <a:close/>
                <a:moveTo>
                  <a:pt x="2383" y="3526"/>
                </a:moveTo>
                <a:cubicBezTo>
                  <a:pt x="2399" y="3526"/>
                  <a:pt x="2413" y="3530"/>
                  <a:pt x="2415" y="3535"/>
                </a:cubicBezTo>
                <a:cubicBezTo>
                  <a:pt x="2416" y="3540"/>
                  <a:pt x="2405" y="3545"/>
                  <a:pt x="2390" y="3545"/>
                </a:cubicBezTo>
                <a:cubicBezTo>
                  <a:pt x="2374" y="3546"/>
                  <a:pt x="2359" y="3543"/>
                  <a:pt x="2356" y="3537"/>
                </a:cubicBezTo>
                <a:cubicBezTo>
                  <a:pt x="2356" y="3532"/>
                  <a:pt x="2367" y="3527"/>
                  <a:pt x="2383" y="3526"/>
                </a:cubicBezTo>
                <a:close/>
                <a:moveTo>
                  <a:pt x="1672" y="3519"/>
                </a:moveTo>
                <a:cubicBezTo>
                  <a:pt x="1696" y="3518"/>
                  <a:pt x="1708" y="3524"/>
                  <a:pt x="1712" y="3538"/>
                </a:cubicBezTo>
                <a:cubicBezTo>
                  <a:pt x="1716" y="3548"/>
                  <a:pt x="1713" y="3557"/>
                  <a:pt x="1708" y="3557"/>
                </a:cubicBezTo>
                <a:cubicBezTo>
                  <a:pt x="1692" y="3552"/>
                  <a:pt x="1678" y="3546"/>
                  <a:pt x="1669" y="3539"/>
                </a:cubicBezTo>
                <a:cubicBezTo>
                  <a:pt x="1640" y="3521"/>
                  <a:pt x="1640" y="3520"/>
                  <a:pt x="1672" y="3519"/>
                </a:cubicBezTo>
                <a:close/>
                <a:moveTo>
                  <a:pt x="427" y="3514"/>
                </a:moveTo>
                <a:cubicBezTo>
                  <a:pt x="422" y="3514"/>
                  <a:pt x="418" y="3514"/>
                  <a:pt x="419" y="3515"/>
                </a:cubicBezTo>
                <a:cubicBezTo>
                  <a:pt x="427" y="3520"/>
                  <a:pt x="438" y="3525"/>
                  <a:pt x="452" y="3528"/>
                </a:cubicBezTo>
                <a:cubicBezTo>
                  <a:pt x="470" y="3533"/>
                  <a:pt x="483" y="3534"/>
                  <a:pt x="482" y="3529"/>
                </a:cubicBezTo>
                <a:cubicBezTo>
                  <a:pt x="478" y="3523"/>
                  <a:pt x="466" y="3518"/>
                  <a:pt x="449" y="3515"/>
                </a:cubicBezTo>
                <a:cubicBezTo>
                  <a:pt x="440" y="3514"/>
                  <a:pt x="432" y="3514"/>
                  <a:pt x="427" y="3514"/>
                </a:cubicBezTo>
                <a:close/>
                <a:moveTo>
                  <a:pt x="1219" y="3436"/>
                </a:moveTo>
                <a:cubicBezTo>
                  <a:pt x="1231" y="3436"/>
                  <a:pt x="1239" y="3438"/>
                  <a:pt x="1243" y="3443"/>
                </a:cubicBezTo>
                <a:cubicBezTo>
                  <a:pt x="1250" y="3452"/>
                  <a:pt x="1256" y="3452"/>
                  <a:pt x="1270" y="3442"/>
                </a:cubicBezTo>
                <a:cubicBezTo>
                  <a:pt x="1291" y="3428"/>
                  <a:pt x="1298" y="3443"/>
                  <a:pt x="1278" y="3461"/>
                </a:cubicBezTo>
                <a:cubicBezTo>
                  <a:pt x="1270" y="3467"/>
                  <a:pt x="1250" y="3469"/>
                  <a:pt x="1229" y="3468"/>
                </a:cubicBezTo>
                <a:cubicBezTo>
                  <a:pt x="1207" y="3467"/>
                  <a:pt x="1184" y="3462"/>
                  <a:pt x="1169" y="3455"/>
                </a:cubicBezTo>
                <a:cubicBezTo>
                  <a:pt x="1161" y="3452"/>
                  <a:pt x="1169" y="3445"/>
                  <a:pt x="1195" y="3440"/>
                </a:cubicBezTo>
                <a:cubicBezTo>
                  <a:pt x="1204" y="3438"/>
                  <a:pt x="1212" y="3436"/>
                  <a:pt x="1219" y="3436"/>
                </a:cubicBezTo>
                <a:close/>
                <a:moveTo>
                  <a:pt x="1598" y="3427"/>
                </a:moveTo>
                <a:cubicBezTo>
                  <a:pt x="1609" y="3427"/>
                  <a:pt x="1620" y="3432"/>
                  <a:pt x="1640" y="3442"/>
                </a:cubicBezTo>
                <a:cubicBezTo>
                  <a:pt x="1662" y="3454"/>
                  <a:pt x="1679" y="3458"/>
                  <a:pt x="1679" y="3452"/>
                </a:cubicBezTo>
                <a:cubicBezTo>
                  <a:pt x="1674" y="3434"/>
                  <a:pt x="1714" y="3436"/>
                  <a:pt x="1730" y="3454"/>
                </a:cubicBezTo>
                <a:cubicBezTo>
                  <a:pt x="1739" y="3466"/>
                  <a:pt x="1735" y="3468"/>
                  <a:pt x="1713" y="3464"/>
                </a:cubicBezTo>
                <a:cubicBezTo>
                  <a:pt x="1711" y="3463"/>
                  <a:pt x="1708" y="3463"/>
                  <a:pt x="1706" y="3463"/>
                </a:cubicBezTo>
                <a:cubicBezTo>
                  <a:pt x="1692" y="3462"/>
                  <a:pt x="1679" y="3465"/>
                  <a:pt x="1676" y="3470"/>
                </a:cubicBezTo>
                <a:cubicBezTo>
                  <a:pt x="1679" y="3477"/>
                  <a:pt x="1665" y="3483"/>
                  <a:pt x="1645" y="3484"/>
                </a:cubicBezTo>
                <a:cubicBezTo>
                  <a:pt x="1625" y="3485"/>
                  <a:pt x="1606" y="3480"/>
                  <a:pt x="1604" y="3473"/>
                </a:cubicBezTo>
                <a:cubicBezTo>
                  <a:pt x="1592" y="3465"/>
                  <a:pt x="1531" y="3469"/>
                  <a:pt x="1508" y="3480"/>
                </a:cubicBezTo>
                <a:cubicBezTo>
                  <a:pt x="1492" y="3487"/>
                  <a:pt x="1433" y="3460"/>
                  <a:pt x="1446" y="3451"/>
                </a:cubicBezTo>
                <a:cubicBezTo>
                  <a:pt x="1449" y="3446"/>
                  <a:pt x="1459" y="3447"/>
                  <a:pt x="1474" y="3455"/>
                </a:cubicBezTo>
                <a:cubicBezTo>
                  <a:pt x="1488" y="3462"/>
                  <a:pt x="1507" y="3459"/>
                  <a:pt x="1547" y="3443"/>
                </a:cubicBezTo>
                <a:cubicBezTo>
                  <a:pt x="1573" y="3433"/>
                  <a:pt x="1586" y="3427"/>
                  <a:pt x="1598" y="3427"/>
                </a:cubicBezTo>
                <a:close/>
                <a:moveTo>
                  <a:pt x="570" y="3353"/>
                </a:moveTo>
                <a:cubicBezTo>
                  <a:pt x="575" y="3353"/>
                  <a:pt x="580" y="3354"/>
                  <a:pt x="583" y="3356"/>
                </a:cubicBezTo>
                <a:cubicBezTo>
                  <a:pt x="594" y="3362"/>
                  <a:pt x="611" y="3367"/>
                  <a:pt x="631" y="3369"/>
                </a:cubicBezTo>
                <a:cubicBezTo>
                  <a:pt x="653" y="3370"/>
                  <a:pt x="669" y="3377"/>
                  <a:pt x="667" y="3384"/>
                </a:cubicBezTo>
                <a:cubicBezTo>
                  <a:pt x="667" y="3395"/>
                  <a:pt x="667" y="3395"/>
                  <a:pt x="681" y="3386"/>
                </a:cubicBezTo>
                <a:cubicBezTo>
                  <a:pt x="689" y="3379"/>
                  <a:pt x="706" y="3376"/>
                  <a:pt x="730" y="3381"/>
                </a:cubicBezTo>
                <a:cubicBezTo>
                  <a:pt x="754" y="3386"/>
                  <a:pt x="770" y="3386"/>
                  <a:pt x="776" y="3381"/>
                </a:cubicBezTo>
                <a:cubicBezTo>
                  <a:pt x="783" y="3376"/>
                  <a:pt x="784" y="3381"/>
                  <a:pt x="781" y="3390"/>
                </a:cubicBezTo>
                <a:cubicBezTo>
                  <a:pt x="778" y="3402"/>
                  <a:pt x="786" y="3405"/>
                  <a:pt x="828" y="3401"/>
                </a:cubicBezTo>
                <a:cubicBezTo>
                  <a:pt x="870" y="3397"/>
                  <a:pt x="877" y="3400"/>
                  <a:pt x="864" y="3409"/>
                </a:cubicBezTo>
                <a:cubicBezTo>
                  <a:pt x="844" y="3426"/>
                  <a:pt x="854" y="3440"/>
                  <a:pt x="875" y="3425"/>
                </a:cubicBezTo>
                <a:cubicBezTo>
                  <a:pt x="889" y="3416"/>
                  <a:pt x="894" y="3416"/>
                  <a:pt x="897" y="3424"/>
                </a:cubicBezTo>
                <a:cubicBezTo>
                  <a:pt x="899" y="3431"/>
                  <a:pt x="906" y="3432"/>
                  <a:pt x="914" y="3428"/>
                </a:cubicBezTo>
                <a:cubicBezTo>
                  <a:pt x="922" y="3424"/>
                  <a:pt x="936" y="3426"/>
                  <a:pt x="944" y="3432"/>
                </a:cubicBezTo>
                <a:cubicBezTo>
                  <a:pt x="955" y="3441"/>
                  <a:pt x="983" y="3445"/>
                  <a:pt x="1062" y="3448"/>
                </a:cubicBezTo>
                <a:cubicBezTo>
                  <a:pt x="1073" y="3448"/>
                  <a:pt x="1083" y="3453"/>
                  <a:pt x="1085" y="3458"/>
                </a:cubicBezTo>
                <a:cubicBezTo>
                  <a:pt x="1102" y="3481"/>
                  <a:pt x="1145" y="3500"/>
                  <a:pt x="1205" y="3512"/>
                </a:cubicBezTo>
                <a:cubicBezTo>
                  <a:pt x="1268" y="3525"/>
                  <a:pt x="1287" y="3524"/>
                  <a:pt x="1272" y="3512"/>
                </a:cubicBezTo>
                <a:cubicBezTo>
                  <a:pt x="1266" y="3507"/>
                  <a:pt x="1272" y="3505"/>
                  <a:pt x="1284" y="3508"/>
                </a:cubicBezTo>
                <a:cubicBezTo>
                  <a:pt x="1298" y="3511"/>
                  <a:pt x="1306" y="3516"/>
                  <a:pt x="1304" y="3521"/>
                </a:cubicBezTo>
                <a:cubicBezTo>
                  <a:pt x="1307" y="3530"/>
                  <a:pt x="1317" y="3538"/>
                  <a:pt x="1333" y="3545"/>
                </a:cubicBezTo>
                <a:cubicBezTo>
                  <a:pt x="1378" y="3567"/>
                  <a:pt x="1505" y="3540"/>
                  <a:pt x="1490" y="3512"/>
                </a:cubicBezTo>
                <a:cubicBezTo>
                  <a:pt x="1485" y="3504"/>
                  <a:pt x="1486" y="3496"/>
                  <a:pt x="1490" y="3496"/>
                </a:cubicBezTo>
                <a:cubicBezTo>
                  <a:pt x="1525" y="3502"/>
                  <a:pt x="1556" y="3510"/>
                  <a:pt x="1579" y="3521"/>
                </a:cubicBezTo>
                <a:cubicBezTo>
                  <a:pt x="1593" y="3528"/>
                  <a:pt x="1610" y="3533"/>
                  <a:pt x="1630" y="3537"/>
                </a:cubicBezTo>
                <a:cubicBezTo>
                  <a:pt x="1675" y="3548"/>
                  <a:pt x="1692" y="3582"/>
                  <a:pt x="1662" y="3597"/>
                </a:cubicBezTo>
                <a:cubicBezTo>
                  <a:pt x="1649" y="3604"/>
                  <a:pt x="1655" y="3607"/>
                  <a:pt x="1684" y="3610"/>
                </a:cubicBezTo>
                <a:cubicBezTo>
                  <a:pt x="1707" y="3612"/>
                  <a:pt x="1727" y="3610"/>
                  <a:pt x="1729" y="3606"/>
                </a:cubicBezTo>
                <a:cubicBezTo>
                  <a:pt x="1737" y="3593"/>
                  <a:pt x="1847" y="3597"/>
                  <a:pt x="1875" y="3610"/>
                </a:cubicBezTo>
                <a:cubicBezTo>
                  <a:pt x="1894" y="3619"/>
                  <a:pt x="1903" y="3619"/>
                  <a:pt x="1901" y="3612"/>
                </a:cubicBezTo>
                <a:cubicBezTo>
                  <a:pt x="1898" y="3604"/>
                  <a:pt x="1907" y="3604"/>
                  <a:pt x="1930" y="3612"/>
                </a:cubicBezTo>
                <a:cubicBezTo>
                  <a:pt x="1967" y="3625"/>
                  <a:pt x="1997" y="3608"/>
                  <a:pt x="1997" y="3573"/>
                </a:cubicBezTo>
                <a:cubicBezTo>
                  <a:pt x="1997" y="3557"/>
                  <a:pt x="1987" y="3554"/>
                  <a:pt x="1935" y="3555"/>
                </a:cubicBezTo>
                <a:cubicBezTo>
                  <a:pt x="1902" y="3556"/>
                  <a:pt x="1870" y="3552"/>
                  <a:pt x="1846" y="3545"/>
                </a:cubicBezTo>
                <a:cubicBezTo>
                  <a:pt x="1829" y="3536"/>
                  <a:pt x="1820" y="3535"/>
                  <a:pt x="1822" y="3543"/>
                </a:cubicBezTo>
                <a:cubicBezTo>
                  <a:pt x="1825" y="3549"/>
                  <a:pt x="1813" y="3554"/>
                  <a:pt x="1796" y="3555"/>
                </a:cubicBezTo>
                <a:cubicBezTo>
                  <a:pt x="1796" y="3556"/>
                  <a:pt x="1795" y="3556"/>
                  <a:pt x="1794" y="3556"/>
                </a:cubicBezTo>
                <a:cubicBezTo>
                  <a:pt x="1782" y="3556"/>
                  <a:pt x="1771" y="3553"/>
                  <a:pt x="1770" y="3549"/>
                </a:cubicBezTo>
                <a:cubicBezTo>
                  <a:pt x="1770" y="3548"/>
                  <a:pt x="1770" y="3547"/>
                  <a:pt x="1771" y="3547"/>
                </a:cubicBezTo>
                <a:cubicBezTo>
                  <a:pt x="1774" y="3541"/>
                  <a:pt x="1767" y="3535"/>
                  <a:pt x="1753" y="3531"/>
                </a:cubicBezTo>
                <a:cubicBezTo>
                  <a:pt x="1738" y="3528"/>
                  <a:pt x="1728" y="3523"/>
                  <a:pt x="1725" y="3516"/>
                </a:cubicBezTo>
                <a:cubicBezTo>
                  <a:pt x="1725" y="3512"/>
                  <a:pt x="1732" y="3510"/>
                  <a:pt x="1742" y="3514"/>
                </a:cubicBezTo>
                <a:cubicBezTo>
                  <a:pt x="1753" y="3517"/>
                  <a:pt x="1755" y="3515"/>
                  <a:pt x="1738" y="3504"/>
                </a:cubicBezTo>
                <a:cubicBezTo>
                  <a:pt x="1722" y="3493"/>
                  <a:pt x="1711" y="3492"/>
                  <a:pt x="1704" y="3501"/>
                </a:cubicBezTo>
                <a:cubicBezTo>
                  <a:pt x="1698" y="3511"/>
                  <a:pt x="1694" y="3510"/>
                  <a:pt x="1691" y="3499"/>
                </a:cubicBezTo>
                <a:cubicBezTo>
                  <a:pt x="1684" y="3475"/>
                  <a:pt x="1698" y="3470"/>
                  <a:pt x="1734" y="3480"/>
                </a:cubicBezTo>
                <a:cubicBezTo>
                  <a:pt x="1750" y="3485"/>
                  <a:pt x="1761" y="3486"/>
                  <a:pt x="1755" y="3480"/>
                </a:cubicBezTo>
                <a:cubicBezTo>
                  <a:pt x="1749" y="3471"/>
                  <a:pt x="1750" y="3462"/>
                  <a:pt x="1758" y="3453"/>
                </a:cubicBezTo>
                <a:cubicBezTo>
                  <a:pt x="1772" y="3435"/>
                  <a:pt x="1774" y="3435"/>
                  <a:pt x="1788" y="3455"/>
                </a:cubicBezTo>
                <a:cubicBezTo>
                  <a:pt x="1798" y="3467"/>
                  <a:pt x="1812" y="3476"/>
                  <a:pt x="1821" y="3476"/>
                </a:cubicBezTo>
                <a:cubicBezTo>
                  <a:pt x="1830" y="3475"/>
                  <a:pt x="1828" y="3470"/>
                  <a:pt x="1814" y="3461"/>
                </a:cubicBezTo>
                <a:cubicBezTo>
                  <a:pt x="1773" y="3436"/>
                  <a:pt x="1810" y="3445"/>
                  <a:pt x="1862" y="3474"/>
                </a:cubicBezTo>
                <a:cubicBezTo>
                  <a:pt x="1892" y="3490"/>
                  <a:pt x="1921" y="3500"/>
                  <a:pt x="1929" y="3496"/>
                </a:cubicBezTo>
                <a:cubicBezTo>
                  <a:pt x="1951" y="3485"/>
                  <a:pt x="1978" y="3512"/>
                  <a:pt x="1962" y="3530"/>
                </a:cubicBezTo>
                <a:cubicBezTo>
                  <a:pt x="1951" y="3543"/>
                  <a:pt x="1951" y="3543"/>
                  <a:pt x="1970" y="3532"/>
                </a:cubicBezTo>
                <a:cubicBezTo>
                  <a:pt x="1984" y="3523"/>
                  <a:pt x="1994" y="3521"/>
                  <a:pt x="2004" y="3529"/>
                </a:cubicBezTo>
                <a:cubicBezTo>
                  <a:pt x="2011" y="3534"/>
                  <a:pt x="2027" y="3538"/>
                  <a:pt x="2045" y="3538"/>
                </a:cubicBezTo>
                <a:cubicBezTo>
                  <a:pt x="2070" y="3539"/>
                  <a:pt x="2091" y="3544"/>
                  <a:pt x="2102" y="3552"/>
                </a:cubicBezTo>
                <a:cubicBezTo>
                  <a:pt x="2118" y="3559"/>
                  <a:pt x="2141" y="3563"/>
                  <a:pt x="2155" y="3561"/>
                </a:cubicBezTo>
                <a:cubicBezTo>
                  <a:pt x="2165" y="3558"/>
                  <a:pt x="2180" y="3558"/>
                  <a:pt x="2189" y="3561"/>
                </a:cubicBezTo>
                <a:cubicBezTo>
                  <a:pt x="2190" y="3561"/>
                  <a:pt x="2191" y="3562"/>
                  <a:pt x="2192" y="3562"/>
                </a:cubicBezTo>
                <a:cubicBezTo>
                  <a:pt x="2207" y="3575"/>
                  <a:pt x="2256" y="3559"/>
                  <a:pt x="2245" y="3546"/>
                </a:cubicBezTo>
                <a:cubicBezTo>
                  <a:pt x="2238" y="3540"/>
                  <a:pt x="2245" y="3533"/>
                  <a:pt x="2261" y="3529"/>
                </a:cubicBezTo>
                <a:cubicBezTo>
                  <a:pt x="2276" y="3525"/>
                  <a:pt x="2289" y="3528"/>
                  <a:pt x="2291" y="3536"/>
                </a:cubicBezTo>
                <a:cubicBezTo>
                  <a:pt x="2294" y="3544"/>
                  <a:pt x="2289" y="3550"/>
                  <a:pt x="2282" y="3550"/>
                </a:cubicBezTo>
                <a:cubicBezTo>
                  <a:pt x="2275" y="3550"/>
                  <a:pt x="2271" y="3555"/>
                  <a:pt x="2273" y="3561"/>
                </a:cubicBezTo>
                <a:cubicBezTo>
                  <a:pt x="2275" y="3567"/>
                  <a:pt x="2282" y="3567"/>
                  <a:pt x="2289" y="3564"/>
                </a:cubicBezTo>
                <a:cubicBezTo>
                  <a:pt x="2295" y="3561"/>
                  <a:pt x="2308" y="3564"/>
                  <a:pt x="2315" y="3573"/>
                </a:cubicBezTo>
                <a:cubicBezTo>
                  <a:pt x="2326" y="3585"/>
                  <a:pt x="2332" y="3586"/>
                  <a:pt x="2337" y="3577"/>
                </a:cubicBezTo>
                <a:cubicBezTo>
                  <a:pt x="2341" y="3568"/>
                  <a:pt x="2356" y="3567"/>
                  <a:pt x="2373" y="3572"/>
                </a:cubicBezTo>
                <a:cubicBezTo>
                  <a:pt x="2396" y="3578"/>
                  <a:pt x="2424" y="3581"/>
                  <a:pt x="2454" y="3582"/>
                </a:cubicBezTo>
                <a:cubicBezTo>
                  <a:pt x="2467" y="3582"/>
                  <a:pt x="2472" y="3591"/>
                  <a:pt x="2470" y="3606"/>
                </a:cubicBezTo>
                <a:cubicBezTo>
                  <a:pt x="2467" y="3627"/>
                  <a:pt x="2467" y="3627"/>
                  <a:pt x="2485" y="3609"/>
                </a:cubicBezTo>
                <a:cubicBezTo>
                  <a:pt x="2502" y="3591"/>
                  <a:pt x="2505" y="3591"/>
                  <a:pt x="2536" y="3605"/>
                </a:cubicBezTo>
                <a:cubicBezTo>
                  <a:pt x="2567" y="3620"/>
                  <a:pt x="2568" y="3620"/>
                  <a:pt x="2570" y="3599"/>
                </a:cubicBezTo>
                <a:cubicBezTo>
                  <a:pt x="2572" y="3582"/>
                  <a:pt x="2580" y="3578"/>
                  <a:pt x="2612" y="3581"/>
                </a:cubicBezTo>
                <a:cubicBezTo>
                  <a:pt x="2649" y="3585"/>
                  <a:pt x="2649" y="3585"/>
                  <a:pt x="2620" y="3566"/>
                </a:cubicBezTo>
                <a:cubicBezTo>
                  <a:pt x="2591" y="3547"/>
                  <a:pt x="2588" y="3547"/>
                  <a:pt x="2628" y="3560"/>
                </a:cubicBezTo>
                <a:cubicBezTo>
                  <a:pt x="2664" y="3571"/>
                  <a:pt x="2707" y="3578"/>
                  <a:pt x="2753" y="3582"/>
                </a:cubicBezTo>
                <a:cubicBezTo>
                  <a:pt x="2787" y="3585"/>
                  <a:pt x="2808" y="3580"/>
                  <a:pt x="2826" y="3567"/>
                </a:cubicBezTo>
                <a:cubicBezTo>
                  <a:pt x="2850" y="3549"/>
                  <a:pt x="2853" y="3549"/>
                  <a:pt x="2848" y="3565"/>
                </a:cubicBezTo>
                <a:cubicBezTo>
                  <a:pt x="2845" y="3576"/>
                  <a:pt x="2851" y="3582"/>
                  <a:pt x="2863" y="3581"/>
                </a:cubicBezTo>
                <a:cubicBezTo>
                  <a:pt x="2875" y="3581"/>
                  <a:pt x="2885" y="3575"/>
                  <a:pt x="2888" y="3569"/>
                </a:cubicBezTo>
                <a:cubicBezTo>
                  <a:pt x="2891" y="3554"/>
                  <a:pt x="2903" y="3566"/>
                  <a:pt x="2931" y="3612"/>
                </a:cubicBezTo>
                <a:cubicBezTo>
                  <a:pt x="2950" y="3642"/>
                  <a:pt x="2992" y="3645"/>
                  <a:pt x="3023" y="3620"/>
                </a:cubicBezTo>
                <a:cubicBezTo>
                  <a:pt x="3041" y="3605"/>
                  <a:pt x="3042" y="3605"/>
                  <a:pt x="3048" y="3622"/>
                </a:cubicBezTo>
                <a:cubicBezTo>
                  <a:pt x="3051" y="3632"/>
                  <a:pt x="3056" y="3634"/>
                  <a:pt x="3059" y="3628"/>
                </a:cubicBezTo>
                <a:cubicBezTo>
                  <a:pt x="3063" y="3612"/>
                  <a:pt x="3106" y="3609"/>
                  <a:pt x="3132" y="3623"/>
                </a:cubicBezTo>
                <a:cubicBezTo>
                  <a:pt x="3144" y="3630"/>
                  <a:pt x="3158" y="3625"/>
                  <a:pt x="3174" y="3605"/>
                </a:cubicBezTo>
                <a:cubicBezTo>
                  <a:pt x="3195" y="3582"/>
                  <a:pt x="3199" y="3581"/>
                  <a:pt x="3205" y="3596"/>
                </a:cubicBezTo>
                <a:cubicBezTo>
                  <a:pt x="3211" y="3612"/>
                  <a:pt x="3212" y="3613"/>
                  <a:pt x="3214" y="3598"/>
                </a:cubicBezTo>
                <a:cubicBezTo>
                  <a:pt x="3216" y="3579"/>
                  <a:pt x="3227" y="3576"/>
                  <a:pt x="3254" y="3587"/>
                </a:cubicBezTo>
                <a:cubicBezTo>
                  <a:pt x="3262" y="3591"/>
                  <a:pt x="3264" y="3590"/>
                  <a:pt x="3254" y="3585"/>
                </a:cubicBezTo>
                <a:cubicBezTo>
                  <a:pt x="3230" y="3568"/>
                  <a:pt x="3237" y="3560"/>
                  <a:pt x="3275" y="3563"/>
                </a:cubicBezTo>
                <a:cubicBezTo>
                  <a:pt x="3323" y="3564"/>
                  <a:pt x="3340" y="3575"/>
                  <a:pt x="3311" y="3583"/>
                </a:cubicBezTo>
                <a:cubicBezTo>
                  <a:pt x="3298" y="3589"/>
                  <a:pt x="3294" y="3596"/>
                  <a:pt x="3302" y="3603"/>
                </a:cubicBezTo>
                <a:cubicBezTo>
                  <a:pt x="3308" y="3611"/>
                  <a:pt x="3304" y="3617"/>
                  <a:pt x="3289" y="3617"/>
                </a:cubicBezTo>
                <a:cubicBezTo>
                  <a:pt x="3262" y="3618"/>
                  <a:pt x="3262" y="3638"/>
                  <a:pt x="3289" y="3638"/>
                </a:cubicBezTo>
                <a:cubicBezTo>
                  <a:pt x="3304" y="3638"/>
                  <a:pt x="3305" y="3639"/>
                  <a:pt x="3289" y="3644"/>
                </a:cubicBezTo>
                <a:cubicBezTo>
                  <a:pt x="3279" y="3648"/>
                  <a:pt x="3274" y="3653"/>
                  <a:pt x="3276" y="3659"/>
                </a:cubicBezTo>
                <a:cubicBezTo>
                  <a:pt x="3276" y="3665"/>
                  <a:pt x="3287" y="3667"/>
                  <a:pt x="3298" y="3663"/>
                </a:cubicBezTo>
                <a:cubicBezTo>
                  <a:pt x="3309" y="3660"/>
                  <a:pt x="3324" y="3661"/>
                  <a:pt x="3334" y="3667"/>
                </a:cubicBezTo>
                <a:cubicBezTo>
                  <a:pt x="3345" y="3673"/>
                  <a:pt x="3358" y="3674"/>
                  <a:pt x="3371" y="3665"/>
                </a:cubicBezTo>
                <a:cubicBezTo>
                  <a:pt x="3383" y="3655"/>
                  <a:pt x="3391" y="3656"/>
                  <a:pt x="3400" y="3674"/>
                </a:cubicBezTo>
                <a:cubicBezTo>
                  <a:pt x="3406" y="3685"/>
                  <a:pt x="3422" y="3698"/>
                  <a:pt x="3434" y="3699"/>
                </a:cubicBezTo>
                <a:cubicBezTo>
                  <a:pt x="3455" y="3704"/>
                  <a:pt x="3454" y="3702"/>
                  <a:pt x="3434" y="3688"/>
                </a:cubicBezTo>
                <a:cubicBezTo>
                  <a:pt x="3399" y="3666"/>
                  <a:pt x="3430" y="3668"/>
                  <a:pt x="3483" y="3691"/>
                </a:cubicBezTo>
                <a:cubicBezTo>
                  <a:pt x="3580" y="3732"/>
                  <a:pt x="3614" y="3662"/>
                  <a:pt x="3526" y="3600"/>
                </a:cubicBezTo>
                <a:cubicBezTo>
                  <a:pt x="3493" y="3575"/>
                  <a:pt x="3493" y="3573"/>
                  <a:pt x="3517" y="3577"/>
                </a:cubicBezTo>
                <a:cubicBezTo>
                  <a:pt x="3559" y="3583"/>
                  <a:pt x="3609" y="3630"/>
                  <a:pt x="3596" y="3653"/>
                </a:cubicBezTo>
                <a:cubicBezTo>
                  <a:pt x="3589" y="3669"/>
                  <a:pt x="3591" y="3670"/>
                  <a:pt x="3604" y="3660"/>
                </a:cubicBezTo>
                <a:cubicBezTo>
                  <a:pt x="3633" y="3636"/>
                  <a:pt x="3662" y="3642"/>
                  <a:pt x="3660" y="3673"/>
                </a:cubicBezTo>
                <a:cubicBezTo>
                  <a:pt x="3657" y="3696"/>
                  <a:pt x="3660" y="3697"/>
                  <a:pt x="3673" y="3682"/>
                </a:cubicBezTo>
                <a:cubicBezTo>
                  <a:pt x="3683" y="3671"/>
                  <a:pt x="3700" y="3666"/>
                  <a:pt x="3721" y="3670"/>
                </a:cubicBezTo>
                <a:cubicBezTo>
                  <a:pt x="3743" y="3673"/>
                  <a:pt x="3754" y="3670"/>
                  <a:pt x="3752" y="3663"/>
                </a:cubicBezTo>
                <a:cubicBezTo>
                  <a:pt x="3747" y="3644"/>
                  <a:pt x="3796" y="3650"/>
                  <a:pt x="3809" y="3670"/>
                </a:cubicBezTo>
                <a:cubicBezTo>
                  <a:pt x="3822" y="3690"/>
                  <a:pt x="3843" y="3694"/>
                  <a:pt x="3853" y="3678"/>
                </a:cubicBezTo>
                <a:cubicBezTo>
                  <a:pt x="3858" y="3670"/>
                  <a:pt x="3867" y="3670"/>
                  <a:pt x="3883" y="3677"/>
                </a:cubicBezTo>
                <a:cubicBezTo>
                  <a:pt x="3898" y="3685"/>
                  <a:pt x="3905" y="3683"/>
                  <a:pt x="3909" y="3672"/>
                </a:cubicBezTo>
                <a:cubicBezTo>
                  <a:pt x="3909" y="3663"/>
                  <a:pt x="3920" y="3659"/>
                  <a:pt x="3930" y="3661"/>
                </a:cubicBezTo>
                <a:cubicBezTo>
                  <a:pt x="3940" y="3664"/>
                  <a:pt x="3949" y="3660"/>
                  <a:pt x="3951" y="3652"/>
                </a:cubicBezTo>
                <a:cubicBezTo>
                  <a:pt x="3957" y="3627"/>
                  <a:pt x="3984" y="3632"/>
                  <a:pt x="3982" y="3658"/>
                </a:cubicBezTo>
                <a:cubicBezTo>
                  <a:pt x="3982" y="3670"/>
                  <a:pt x="3982" y="3673"/>
                  <a:pt x="3985" y="3667"/>
                </a:cubicBezTo>
                <a:cubicBezTo>
                  <a:pt x="3995" y="3643"/>
                  <a:pt x="4047" y="3651"/>
                  <a:pt x="4044" y="3676"/>
                </a:cubicBezTo>
                <a:cubicBezTo>
                  <a:pt x="4041" y="3687"/>
                  <a:pt x="4047" y="3697"/>
                  <a:pt x="4062" y="3706"/>
                </a:cubicBezTo>
                <a:cubicBezTo>
                  <a:pt x="4074" y="3715"/>
                  <a:pt x="4079" y="3724"/>
                  <a:pt x="4076" y="3733"/>
                </a:cubicBezTo>
                <a:cubicBezTo>
                  <a:pt x="4074" y="3750"/>
                  <a:pt x="4076" y="3752"/>
                  <a:pt x="4084" y="3740"/>
                </a:cubicBezTo>
                <a:cubicBezTo>
                  <a:pt x="4098" y="3722"/>
                  <a:pt x="4092" y="3688"/>
                  <a:pt x="4076" y="3695"/>
                </a:cubicBezTo>
                <a:cubicBezTo>
                  <a:pt x="4070" y="3698"/>
                  <a:pt x="4063" y="3695"/>
                  <a:pt x="4060" y="3687"/>
                </a:cubicBezTo>
                <a:cubicBezTo>
                  <a:pt x="4058" y="3678"/>
                  <a:pt x="4060" y="3672"/>
                  <a:pt x="4068" y="3672"/>
                </a:cubicBezTo>
                <a:cubicBezTo>
                  <a:pt x="4081" y="3672"/>
                  <a:pt x="4126" y="3726"/>
                  <a:pt x="4117" y="3732"/>
                </a:cubicBezTo>
                <a:cubicBezTo>
                  <a:pt x="4109" y="3738"/>
                  <a:pt x="4148" y="3734"/>
                  <a:pt x="4166" y="3725"/>
                </a:cubicBezTo>
                <a:cubicBezTo>
                  <a:pt x="4175" y="3719"/>
                  <a:pt x="4189" y="3718"/>
                  <a:pt x="4198" y="3721"/>
                </a:cubicBezTo>
                <a:cubicBezTo>
                  <a:pt x="4206" y="3723"/>
                  <a:pt x="4220" y="3709"/>
                  <a:pt x="4229" y="3688"/>
                </a:cubicBezTo>
                <a:cubicBezTo>
                  <a:pt x="4234" y="3672"/>
                  <a:pt x="4245" y="3656"/>
                  <a:pt x="4262" y="3641"/>
                </a:cubicBezTo>
                <a:cubicBezTo>
                  <a:pt x="4281" y="3629"/>
                  <a:pt x="4195" y="3580"/>
                  <a:pt x="4160" y="3580"/>
                </a:cubicBezTo>
                <a:cubicBezTo>
                  <a:pt x="4152" y="3580"/>
                  <a:pt x="4144" y="3576"/>
                  <a:pt x="4143" y="3570"/>
                </a:cubicBezTo>
                <a:cubicBezTo>
                  <a:pt x="4142" y="3565"/>
                  <a:pt x="4152" y="3561"/>
                  <a:pt x="4168" y="3560"/>
                </a:cubicBezTo>
                <a:cubicBezTo>
                  <a:pt x="4184" y="3559"/>
                  <a:pt x="4198" y="3555"/>
                  <a:pt x="4202" y="3550"/>
                </a:cubicBezTo>
                <a:cubicBezTo>
                  <a:pt x="4210" y="3540"/>
                  <a:pt x="4270" y="3545"/>
                  <a:pt x="4268" y="3556"/>
                </a:cubicBezTo>
                <a:cubicBezTo>
                  <a:pt x="4268" y="3563"/>
                  <a:pt x="4281" y="3566"/>
                  <a:pt x="4307" y="3565"/>
                </a:cubicBezTo>
                <a:cubicBezTo>
                  <a:pt x="4322" y="3565"/>
                  <a:pt x="4322" y="3563"/>
                  <a:pt x="4305" y="3557"/>
                </a:cubicBezTo>
                <a:cubicBezTo>
                  <a:pt x="4291" y="3550"/>
                  <a:pt x="4286" y="3541"/>
                  <a:pt x="4290" y="3533"/>
                </a:cubicBezTo>
                <a:cubicBezTo>
                  <a:pt x="4295" y="3515"/>
                  <a:pt x="4319" y="3509"/>
                  <a:pt x="4323" y="3525"/>
                </a:cubicBezTo>
                <a:cubicBezTo>
                  <a:pt x="4323" y="3530"/>
                  <a:pt x="4334" y="3532"/>
                  <a:pt x="4345" y="3528"/>
                </a:cubicBezTo>
                <a:cubicBezTo>
                  <a:pt x="4356" y="3525"/>
                  <a:pt x="4376" y="3529"/>
                  <a:pt x="4392" y="3538"/>
                </a:cubicBezTo>
                <a:cubicBezTo>
                  <a:pt x="4409" y="3547"/>
                  <a:pt x="4439" y="3552"/>
                  <a:pt x="4472" y="3552"/>
                </a:cubicBezTo>
                <a:cubicBezTo>
                  <a:pt x="4508" y="3551"/>
                  <a:pt x="4525" y="3555"/>
                  <a:pt x="4527" y="3564"/>
                </a:cubicBezTo>
                <a:cubicBezTo>
                  <a:pt x="4533" y="3584"/>
                  <a:pt x="4606" y="3597"/>
                  <a:pt x="4673" y="3591"/>
                </a:cubicBezTo>
                <a:cubicBezTo>
                  <a:pt x="4704" y="3588"/>
                  <a:pt x="4729" y="3589"/>
                  <a:pt x="4731" y="3594"/>
                </a:cubicBezTo>
                <a:cubicBezTo>
                  <a:pt x="4732" y="3599"/>
                  <a:pt x="4738" y="3599"/>
                  <a:pt x="4746" y="3596"/>
                </a:cubicBezTo>
                <a:cubicBezTo>
                  <a:pt x="4760" y="3588"/>
                  <a:pt x="4763" y="3592"/>
                  <a:pt x="4757" y="3614"/>
                </a:cubicBezTo>
                <a:cubicBezTo>
                  <a:pt x="4755" y="3622"/>
                  <a:pt x="4744" y="3627"/>
                  <a:pt x="4732" y="3625"/>
                </a:cubicBezTo>
                <a:cubicBezTo>
                  <a:pt x="4719" y="3622"/>
                  <a:pt x="4716" y="3628"/>
                  <a:pt x="4722" y="3645"/>
                </a:cubicBezTo>
                <a:cubicBezTo>
                  <a:pt x="4729" y="3659"/>
                  <a:pt x="4727" y="3668"/>
                  <a:pt x="4717" y="3664"/>
                </a:cubicBezTo>
                <a:cubicBezTo>
                  <a:pt x="4707" y="3659"/>
                  <a:pt x="4703" y="3653"/>
                  <a:pt x="4706" y="3646"/>
                </a:cubicBezTo>
                <a:cubicBezTo>
                  <a:pt x="4712" y="3625"/>
                  <a:pt x="4667" y="3611"/>
                  <a:pt x="4597" y="3610"/>
                </a:cubicBezTo>
                <a:cubicBezTo>
                  <a:pt x="4534" y="3610"/>
                  <a:pt x="4516" y="3629"/>
                  <a:pt x="4556" y="3652"/>
                </a:cubicBezTo>
                <a:cubicBezTo>
                  <a:pt x="4564" y="3659"/>
                  <a:pt x="4567" y="3666"/>
                  <a:pt x="4564" y="3673"/>
                </a:cubicBezTo>
                <a:cubicBezTo>
                  <a:pt x="4562" y="3688"/>
                  <a:pt x="4564" y="3688"/>
                  <a:pt x="4573" y="3675"/>
                </a:cubicBezTo>
                <a:cubicBezTo>
                  <a:pt x="4583" y="3662"/>
                  <a:pt x="4587" y="3662"/>
                  <a:pt x="4602" y="3673"/>
                </a:cubicBezTo>
                <a:cubicBezTo>
                  <a:pt x="4611" y="3680"/>
                  <a:pt x="4635" y="3684"/>
                  <a:pt x="4657" y="3681"/>
                </a:cubicBezTo>
                <a:cubicBezTo>
                  <a:pt x="4659" y="3681"/>
                  <a:pt x="4662" y="3680"/>
                  <a:pt x="4664" y="3680"/>
                </a:cubicBezTo>
                <a:cubicBezTo>
                  <a:pt x="4688" y="3677"/>
                  <a:pt x="4709" y="3679"/>
                  <a:pt x="4711" y="3683"/>
                </a:cubicBezTo>
                <a:cubicBezTo>
                  <a:pt x="4712" y="3688"/>
                  <a:pt x="4723" y="3690"/>
                  <a:pt x="4734" y="3686"/>
                </a:cubicBezTo>
                <a:cubicBezTo>
                  <a:pt x="4744" y="3681"/>
                  <a:pt x="4756" y="3685"/>
                  <a:pt x="4758" y="3693"/>
                </a:cubicBezTo>
                <a:cubicBezTo>
                  <a:pt x="4761" y="3699"/>
                  <a:pt x="4756" y="3706"/>
                  <a:pt x="4744" y="3712"/>
                </a:cubicBezTo>
                <a:cubicBezTo>
                  <a:pt x="4734" y="3715"/>
                  <a:pt x="4733" y="3720"/>
                  <a:pt x="4740" y="3724"/>
                </a:cubicBezTo>
                <a:cubicBezTo>
                  <a:pt x="4747" y="3728"/>
                  <a:pt x="4761" y="3725"/>
                  <a:pt x="4772" y="3718"/>
                </a:cubicBezTo>
                <a:cubicBezTo>
                  <a:pt x="4787" y="3708"/>
                  <a:pt x="4796" y="3708"/>
                  <a:pt x="4818" y="3718"/>
                </a:cubicBezTo>
                <a:cubicBezTo>
                  <a:pt x="4840" y="3729"/>
                  <a:pt x="4846" y="3727"/>
                  <a:pt x="4855" y="3716"/>
                </a:cubicBezTo>
                <a:cubicBezTo>
                  <a:pt x="4866" y="3698"/>
                  <a:pt x="4957" y="3750"/>
                  <a:pt x="4954" y="3774"/>
                </a:cubicBezTo>
                <a:cubicBezTo>
                  <a:pt x="4952" y="3782"/>
                  <a:pt x="4957" y="3790"/>
                  <a:pt x="4968" y="3797"/>
                </a:cubicBezTo>
                <a:cubicBezTo>
                  <a:pt x="4983" y="3802"/>
                  <a:pt x="4985" y="3788"/>
                  <a:pt x="4974" y="3765"/>
                </a:cubicBezTo>
                <a:cubicBezTo>
                  <a:pt x="4971" y="3758"/>
                  <a:pt x="4974" y="3752"/>
                  <a:pt x="4981" y="3752"/>
                </a:cubicBezTo>
                <a:cubicBezTo>
                  <a:pt x="4998" y="3752"/>
                  <a:pt x="5024" y="3779"/>
                  <a:pt x="5017" y="3791"/>
                </a:cubicBezTo>
                <a:cubicBezTo>
                  <a:pt x="5013" y="3796"/>
                  <a:pt x="5017" y="3797"/>
                  <a:pt x="5030" y="3793"/>
                </a:cubicBezTo>
                <a:cubicBezTo>
                  <a:pt x="5074" y="3780"/>
                  <a:pt x="5008" y="3720"/>
                  <a:pt x="4960" y="3731"/>
                </a:cubicBezTo>
                <a:cubicBezTo>
                  <a:pt x="4946" y="3733"/>
                  <a:pt x="4934" y="3731"/>
                  <a:pt x="4932" y="3725"/>
                </a:cubicBezTo>
                <a:cubicBezTo>
                  <a:pt x="4930" y="3719"/>
                  <a:pt x="4935" y="3716"/>
                  <a:pt x="4945" y="3718"/>
                </a:cubicBezTo>
                <a:cubicBezTo>
                  <a:pt x="4955" y="3721"/>
                  <a:pt x="4960" y="3720"/>
                  <a:pt x="4959" y="3715"/>
                </a:cubicBezTo>
                <a:cubicBezTo>
                  <a:pt x="4953" y="3695"/>
                  <a:pt x="5035" y="3726"/>
                  <a:pt x="5050" y="3749"/>
                </a:cubicBezTo>
                <a:cubicBezTo>
                  <a:pt x="5063" y="3767"/>
                  <a:pt x="5068" y="3770"/>
                  <a:pt x="5075" y="3758"/>
                </a:cubicBezTo>
                <a:cubicBezTo>
                  <a:pt x="5080" y="3751"/>
                  <a:pt x="5080" y="3744"/>
                  <a:pt x="5075" y="3737"/>
                </a:cubicBezTo>
                <a:cubicBezTo>
                  <a:pt x="5070" y="3729"/>
                  <a:pt x="5070" y="3720"/>
                  <a:pt x="5075" y="3712"/>
                </a:cubicBezTo>
                <a:cubicBezTo>
                  <a:pt x="5085" y="3695"/>
                  <a:pt x="5085" y="3695"/>
                  <a:pt x="5091" y="3712"/>
                </a:cubicBezTo>
                <a:cubicBezTo>
                  <a:pt x="5094" y="3721"/>
                  <a:pt x="5105" y="3729"/>
                  <a:pt x="5117" y="3728"/>
                </a:cubicBezTo>
                <a:cubicBezTo>
                  <a:pt x="5128" y="3728"/>
                  <a:pt x="5136" y="3735"/>
                  <a:pt x="5135" y="3747"/>
                </a:cubicBezTo>
                <a:cubicBezTo>
                  <a:pt x="5135" y="3768"/>
                  <a:pt x="5159" y="3774"/>
                  <a:pt x="5172" y="3756"/>
                </a:cubicBezTo>
                <a:cubicBezTo>
                  <a:pt x="5182" y="3740"/>
                  <a:pt x="5217" y="3743"/>
                  <a:pt x="5230" y="3762"/>
                </a:cubicBezTo>
                <a:cubicBezTo>
                  <a:pt x="5237" y="3774"/>
                  <a:pt x="5240" y="3773"/>
                  <a:pt x="5237" y="3756"/>
                </a:cubicBezTo>
                <a:cubicBezTo>
                  <a:pt x="5234" y="3744"/>
                  <a:pt x="5237" y="3735"/>
                  <a:pt x="5247" y="3738"/>
                </a:cubicBezTo>
                <a:cubicBezTo>
                  <a:pt x="5257" y="3741"/>
                  <a:pt x="5263" y="3738"/>
                  <a:pt x="5266" y="3731"/>
                </a:cubicBezTo>
                <a:cubicBezTo>
                  <a:pt x="5269" y="3725"/>
                  <a:pt x="5275" y="3721"/>
                  <a:pt x="5282" y="3725"/>
                </a:cubicBezTo>
                <a:cubicBezTo>
                  <a:pt x="5290" y="3732"/>
                  <a:pt x="5290" y="3740"/>
                  <a:pt x="5282" y="3748"/>
                </a:cubicBezTo>
                <a:cubicBezTo>
                  <a:pt x="5274" y="3755"/>
                  <a:pt x="5273" y="3762"/>
                  <a:pt x="5279" y="3770"/>
                </a:cubicBezTo>
                <a:cubicBezTo>
                  <a:pt x="5284" y="3772"/>
                  <a:pt x="5289" y="3771"/>
                  <a:pt x="5287" y="3765"/>
                </a:cubicBezTo>
                <a:cubicBezTo>
                  <a:pt x="5286" y="3759"/>
                  <a:pt x="5292" y="3754"/>
                  <a:pt x="5303" y="3749"/>
                </a:cubicBezTo>
                <a:cubicBezTo>
                  <a:pt x="5317" y="3745"/>
                  <a:pt x="5322" y="3748"/>
                  <a:pt x="5320" y="3756"/>
                </a:cubicBezTo>
                <a:cubicBezTo>
                  <a:pt x="5314" y="3772"/>
                  <a:pt x="5378" y="3794"/>
                  <a:pt x="5387" y="3779"/>
                </a:cubicBezTo>
                <a:cubicBezTo>
                  <a:pt x="5391" y="3773"/>
                  <a:pt x="5390" y="3767"/>
                  <a:pt x="5384" y="3761"/>
                </a:cubicBezTo>
                <a:cubicBezTo>
                  <a:pt x="5372" y="3752"/>
                  <a:pt x="5418" y="3751"/>
                  <a:pt x="5446" y="3761"/>
                </a:cubicBezTo>
                <a:cubicBezTo>
                  <a:pt x="5475" y="3771"/>
                  <a:pt x="5474" y="3781"/>
                  <a:pt x="5451" y="3801"/>
                </a:cubicBezTo>
                <a:cubicBezTo>
                  <a:pt x="5442" y="3810"/>
                  <a:pt x="5441" y="3817"/>
                  <a:pt x="5451" y="3816"/>
                </a:cubicBezTo>
                <a:cubicBezTo>
                  <a:pt x="5461" y="3816"/>
                  <a:pt x="5468" y="3809"/>
                  <a:pt x="5472" y="3800"/>
                </a:cubicBezTo>
                <a:cubicBezTo>
                  <a:pt x="5476" y="3787"/>
                  <a:pt x="5482" y="3788"/>
                  <a:pt x="5517" y="3805"/>
                </a:cubicBezTo>
                <a:cubicBezTo>
                  <a:pt x="5558" y="3826"/>
                  <a:pt x="5558" y="3826"/>
                  <a:pt x="5575" y="3807"/>
                </a:cubicBezTo>
                <a:cubicBezTo>
                  <a:pt x="5586" y="3792"/>
                  <a:pt x="5591" y="3791"/>
                  <a:pt x="5595" y="3801"/>
                </a:cubicBezTo>
                <a:cubicBezTo>
                  <a:pt x="5599" y="3811"/>
                  <a:pt x="5604" y="3811"/>
                  <a:pt x="5618" y="3795"/>
                </a:cubicBezTo>
                <a:cubicBezTo>
                  <a:pt x="5633" y="3777"/>
                  <a:pt x="5635" y="3777"/>
                  <a:pt x="5634" y="3801"/>
                </a:cubicBezTo>
                <a:cubicBezTo>
                  <a:pt x="5634" y="3815"/>
                  <a:pt x="5634" y="3819"/>
                  <a:pt x="5637" y="3813"/>
                </a:cubicBezTo>
                <a:cubicBezTo>
                  <a:pt x="5641" y="3804"/>
                  <a:pt x="5655" y="3806"/>
                  <a:pt x="5693" y="3820"/>
                </a:cubicBezTo>
                <a:cubicBezTo>
                  <a:pt x="5731" y="3835"/>
                  <a:pt x="5745" y="3837"/>
                  <a:pt x="5756" y="3827"/>
                </a:cubicBezTo>
                <a:cubicBezTo>
                  <a:pt x="5766" y="3817"/>
                  <a:pt x="5766" y="3815"/>
                  <a:pt x="5749" y="3819"/>
                </a:cubicBezTo>
                <a:cubicBezTo>
                  <a:pt x="5726" y="3826"/>
                  <a:pt x="5643" y="3794"/>
                  <a:pt x="5656" y="3784"/>
                </a:cubicBezTo>
                <a:cubicBezTo>
                  <a:pt x="5659" y="3780"/>
                  <a:pt x="5676" y="3786"/>
                  <a:pt x="5693" y="3797"/>
                </a:cubicBezTo>
                <a:cubicBezTo>
                  <a:pt x="5717" y="3814"/>
                  <a:pt x="5726" y="3816"/>
                  <a:pt x="5748" y="3807"/>
                </a:cubicBezTo>
                <a:cubicBezTo>
                  <a:pt x="5764" y="3800"/>
                  <a:pt x="5773" y="3799"/>
                  <a:pt x="5769" y="3805"/>
                </a:cubicBezTo>
                <a:cubicBezTo>
                  <a:pt x="5767" y="3811"/>
                  <a:pt x="5774" y="3817"/>
                  <a:pt x="5789" y="3820"/>
                </a:cubicBezTo>
                <a:cubicBezTo>
                  <a:pt x="5805" y="3823"/>
                  <a:pt x="5811" y="3823"/>
                  <a:pt x="5805" y="3820"/>
                </a:cubicBezTo>
                <a:cubicBezTo>
                  <a:pt x="5799" y="3811"/>
                  <a:pt x="5799" y="3802"/>
                  <a:pt x="5805" y="3793"/>
                </a:cubicBezTo>
                <a:cubicBezTo>
                  <a:pt x="5814" y="3776"/>
                  <a:pt x="5817" y="3774"/>
                  <a:pt x="5834" y="3789"/>
                </a:cubicBezTo>
                <a:cubicBezTo>
                  <a:pt x="5844" y="3798"/>
                  <a:pt x="5848" y="3807"/>
                  <a:pt x="5845" y="3817"/>
                </a:cubicBezTo>
                <a:cubicBezTo>
                  <a:pt x="5841" y="3824"/>
                  <a:pt x="5843" y="3825"/>
                  <a:pt x="5852" y="3821"/>
                </a:cubicBezTo>
                <a:cubicBezTo>
                  <a:pt x="5862" y="3814"/>
                  <a:pt x="5866" y="3806"/>
                  <a:pt x="5863" y="3799"/>
                </a:cubicBezTo>
                <a:cubicBezTo>
                  <a:pt x="5861" y="3791"/>
                  <a:pt x="5866" y="3785"/>
                  <a:pt x="5874" y="3784"/>
                </a:cubicBezTo>
                <a:cubicBezTo>
                  <a:pt x="5883" y="3784"/>
                  <a:pt x="5891" y="3792"/>
                  <a:pt x="5894" y="3801"/>
                </a:cubicBezTo>
                <a:cubicBezTo>
                  <a:pt x="5897" y="3813"/>
                  <a:pt x="5902" y="3814"/>
                  <a:pt x="5913" y="3805"/>
                </a:cubicBezTo>
                <a:cubicBezTo>
                  <a:pt x="5930" y="3791"/>
                  <a:pt x="5955" y="3788"/>
                  <a:pt x="5946" y="3801"/>
                </a:cubicBezTo>
                <a:cubicBezTo>
                  <a:pt x="5943" y="3806"/>
                  <a:pt x="5947" y="3812"/>
                  <a:pt x="5958" y="3816"/>
                </a:cubicBezTo>
                <a:cubicBezTo>
                  <a:pt x="5966" y="3819"/>
                  <a:pt x="5973" y="3816"/>
                  <a:pt x="5970" y="3810"/>
                </a:cubicBezTo>
                <a:cubicBezTo>
                  <a:pt x="5968" y="3804"/>
                  <a:pt x="5973" y="3801"/>
                  <a:pt x="5978" y="3804"/>
                </a:cubicBezTo>
                <a:cubicBezTo>
                  <a:pt x="5995" y="3812"/>
                  <a:pt x="6042" y="3790"/>
                  <a:pt x="6029" y="3779"/>
                </a:cubicBezTo>
                <a:cubicBezTo>
                  <a:pt x="6022" y="3774"/>
                  <a:pt x="6025" y="3770"/>
                  <a:pt x="6034" y="3770"/>
                </a:cubicBezTo>
                <a:cubicBezTo>
                  <a:pt x="6042" y="3769"/>
                  <a:pt x="6050" y="3776"/>
                  <a:pt x="6046" y="3784"/>
                </a:cubicBezTo>
                <a:cubicBezTo>
                  <a:pt x="6041" y="3802"/>
                  <a:pt x="6060" y="3803"/>
                  <a:pt x="6083" y="3786"/>
                </a:cubicBezTo>
                <a:cubicBezTo>
                  <a:pt x="6096" y="3775"/>
                  <a:pt x="6099" y="3775"/>
                  <a:pt x="6096" y="3790"/>
                </a:cubicBezTo>
                <a:cubicBezTo>
                  <a:pt x="6093" y="3799"/>
                  <a:pt x="6098" y="3807"/>
                  <a:pt x="6105" y="3807"/>
                </a:cubicBezTo>
                <a:cubicBezTo>
                  <a:pt x="6113" y="3807"/>
                  <a:pt x="6119" y="3801"/>
                  <a:pt x="6117" y="3797"/>
                </a:cubicBezTo>
                <a:cubicBezTo>
                  <a:pt x="6116" y="3792"/>
                  <a:pt x="6131" y="3788"/>
                  <a:pt x="6154" y="3789"/>
                </a:cubicBezTo>
                <a:cubicBezTo>
                  <a:pt x="6181" y="3792"/>
                  <a:pt x="6190" y="3788"/>
                  <a:pt x="6188" y="3779"/>
                </a:cubicBezTo>
                <a:cubicBezTo>
                  <a:pt x="6184" y="3763"/>
                  <a:pt x="6263" y="3765"/>
                  <a:pt x="6301" y="3782"/>
                </a:cubicBezTo>
                <a:cubicBezTo>
                  <a:pt x="6323" y="3786"/>
                  <a:pt x="6350" y="3786"/>
                  <a:pt x="6374" y="3783"/>
                </a:cubicBezTo>
                <a:cubicBezTo>
                  <a:pt x="6404" y="3780"/>
                  <a:pt x="6426" y="3781"/>
                  <a:pt x="6422" y="3786"/>
                </a:cubicBezTo>
                <a:cubicBezTo>
                  <a:pt x="6414" y="3798"/>
                  <a:pt x="6461" y="3818"/>
                  <a:pt x="6478" y="3811"/>
                </a:cubicBezTo>
                <a:cubicBezTo>
                  <a:pt x="6485" y="3807"/>
                  <a:pt x="6495" y="3808"/>
                  <a:pt x="6503" y="3814"/>
                </a:cubicBezTo>
                <a:cubicBezTo>
                  <a:pt x="6511" y="3819"/>
                  <a:pt x="6521" y="3820"/>
                  <a:pt x="6529" y="3817"/>
                </a:cubicBezTo>
                <a:cubicBezTo>
                  <a:pt x="6538" y="3812"/>
                  <a:pt x="6529" y="3807"/>
                  <a:pt x="6510" y="3803"/>
                </a:cubicBezTo>
                <a:cubicBezTo>
                  <a:pt x="6472" y="3794"/>
                  <a:pt x="6462" y="3777"/>
                  <a:pt x="6487" y="3764"/>
                </a:cubicBezTo>
                <a:cubicBezTo>
                  <a:pt x="6492" y="3762"/>
                  <a:pt x="6498" y="3759"/>
                  <a:pt x="6505" y="3758"/>
                </a:cubicBezTo>
                <a:cubicBezTo>
                  <a:pt x="6542" y="3747"/>
                  <a:pt x="6669" y="3758"/>
                  <a:pt x="6654" y="3772"/>
                </a:cubicBezTo>
                <a:cubicBezTo>
                  <a:pt x="6649" y="3775"/>
                  <a:pt x="6663" y="3776"/>
                  <a:pt x="6684" y="3775"/>
                </a:cubicBezTo>
                <a:cubicBezTo>
                  <a:pt x="6704" y="3774"/>
                  <a:pt x="6720" y="3769"/>
                  <a:pt x="6720" y="3762"/>
                </a:cubicBezTo>
                <a:cubicBezTo>
                  <a:pt x="6713" y="3734"/>
                  <a:pt x="6764" y="3701"/>
                  <a:pt x="6789" y="3719"/>
                </a:cubicBezTo>
                <a:cubicBezTo>
                  <a:pt x="6813" y="3737"/>
                  <a:pt x="6841" y="3741"/>
                  <a:pt x="6819" y="3723"/>
                </a:cubicBezTo>
                <a:cubicBezTo>
                  <a:pt x="6810" y="3716"/>
                  <a:pt x="6814" y="3714"/>
                  <a:pt x="6833" y="3718"/>
                </a:cubicBezTo>
                <a:cubicBezTo>
                  <a:pt x="6847" y="3721"/>
                  <a:pt x="6864" y="3723"/>
                  <a:pt x="6882" y="3723"/>
                </a:cubicBezTo>
                <a:cubicBezTo>
                  <a:pt x="6897" y="3723"/>
                  <a:pt x="6901" y="3728"/>
                  <a:pt x="6897" y="3735"/>
                </a:cubicBezTo>
                <a:cubicBezTo>
                  <a:pt x="6893" y="3743"/>
                  <a:pt x="6892" y="3744"/>
                  <a:pt x="6909" y="3735"/>
                </a:cubicBezTo>
                <a:cubicBezTo>
                  <a:pt x="6919" y="3728"/>
                  <a:pt x="6933" y="3725"/>
                  <a:pt x="6940" y="3729"/>
                </a:cubicBezTo>
                <a:cubicBezTo>
                  <a:pt x="6947" y="3732"/>
                  <a:pt x="6958" y="3729"/>
                  <a:pt x="6963" y="3721"/>
                </a:cubicBezTo>
                <a:cubicBezTo>
                  <a:pt x="6973" y="3708"/>
                  <a:pt x="6974" y="3708"/>
                  <a:pt x="6972" y="3722"/>
                </a:cubicBezTo>
                <a:cubicBezTo>
                  <a:pt x="6968" y="3740"/>
                  <a:pt x="6997" y="3759"/>
                  <a:pt x="7030" y="3758"/>
                </a:cubicBezTo>
                <a:cubicBezTo>
                  <a:pt x="7046" y="3758"/>
                  <a:pt x="7043" y="3754"/>
                  <a:pt x="7019" y="3745"/>
                </a:cubicBezTo>
                <a:cubicBezTo>
                  <a:pt x="6990" y="3733"/>
                  <a:pt x="6991" y="3732"/>
                  <a:pt x="7046" y="3733"/>
                </a:cubicBezTo>
                <a:cubicBezTo>
                  <a:pt x="7075" y="3733"/>
                  <a:pt x="7103" y="3730"/>
                  <a:pt x="7122" y="3722"/>
                </a:cubicBezTo>
                <a:cubicBezTo>
                  <a:pt x="7134" y="3715"/>
                  <a:pt x="7144" y="3715"/>
                  <a:pt x="7159" y="3722"/>
                </a:cubicBezTo>
                <a:cubicBezTo>
                  <a:pt x="7174" y="3730"/>
                  <a:pt x="7186" y="3729"/>
                  <a:pt x="7203" y="3722"/>
                </a:cubicBezTo>
                <a:cubicBezTo>
                  <a:pt x="7242" y="3706"/>
                  <a:pt x="7406" y="3711"/>
                  <a:pt x="7432" y="3729"/>
                </a:cubicBezTo>
                <a:cubicBezTo>
                  <a:pt x="7445" y="3737"/>
                  <a:pt x="7458" y="3742"/>
                  <a:pt x="7462" y="3739"/>
                </a:cubicBezTo>
                <a:cubicBezTo>
                  <a:pt x="7466" y="3736"/>
                  <a:pt x="7490" y="3741"/>
                  <a:pt x="7517" y="3752"/>
                </a:cubicBezTo>
                <a:cubicBezTo>
                  <a:pt x="7562" y="3769"/>
                  <a:pt x="7568" y="3769"/>
                  <a:pt x="7572" y="3755"/>
                </a:cubicBezTo>
                <a:cubicBezTo>
                  <a:pt x="7575" y="3746"/>
                  <a:pt x="7581" y="3741"/>
                  <a:pt x="7587" y="3744"/>
                </a:cubicBezTo>
                <a:cubicBezTo>
                  <a:pt x="7592" y="3746"/>
                  <a:pt x="7612" y="3745"/>
                  <a:pt x="7631" y="3738"/>
                </a:cubicBezTo>
                <a:cubicBezTo>
                  <a:pt x="7647" y="3732"/>
                  <a:pt x="7676" y="3732"/>
                  <a:pt x="7694" y="3737"/>
                </a:cubicBezTo>
                <a:cubicBezTo>
                  <a:pt x="7694" y="3737"/>
                  <a:pt x="7694" y="3737"/>
                  <a:pt x="7695" y="3738"/>
                </a:cubicBezTo>
                <a:cubicBezTo>
                  <a:pt x="7716" y="3744"/>
                  <a:pt x="7727" y="3743"/>
                  <a:pt x="7731" y="3736"/>
                </a:cubicBezTo>
                <a:cubicBezTo>
                  <a:pt x="7735" y="3729"/>
                  <a:pt x="7744" y="3728"/>
                  <a:pt x="7752" y="3731"/>
                </a:cubicBezTo>
                <a:cubicBezTo>
                  <a:pt x="7760" y="3733"/>
                  <a:pt x="7783" y="3730"/>
                  <a:pt x="7803" y="3724"/>
                </a:cubicBezTo>
                <a:cubicBezTo>
                  <a:pt x="7827" y="3717"/>
                  <a:pt x="7847" y="3716"/>
                  <a:pt x="7858" y="3721"/>
                </a:cubicBezTo>
                <a:cubicBezTo>
                  <a:pt x="7864" y="3726"/>
                  <a:pt x="7878" y="3727"/>
                  <a:pt x="7891" y="3725"/>
                </a:cubicBezTo>
                <a:cubicBezTo>
                  <a:pt x="7891" y="3725"/>
                  <a:pt x="7891" y="3725"/>
                  <a:pt x="7891" y="3725"/>
                </a:cubicBezTo>
                <a:cubicBezTo>
                  <a:pt x="7901" y="3722"/>
                  <a:pt x="7915" y="3724"/>
                  <a:pt x="7921" y="3728"/>
                </a:cubicBezTo>
                <a:cubicBezTo>
                  <a:pt x="7927" y="3733"/>
                  <a:pt x="7949" y="3734"/>
                  <a:pt x="7981" y="3727"/>
                </a:cubicBezTo>
                <a:cubicBezTo>
                  <a:pt x="8013" y="3720"/>
                  <a:pt x="8040" y="3720"/>
                  <a:pt x="8066" y="3727"/>
                </a:cubicBezTo>
                <a:cubicBezTo>
                  <a:pt x="8107" y="3739"/>
                  <a:pt x="8184" y="3736"/>
                  <a:pt x="8201" y="3722"/>
                </a:cubicBezTo>
                <a:cubicBezTo>
                  <a:pt x="8206" y="3718"/>
                  <a:pt x="8235" y="3715"/>
                  <a:pt x="8262" y="3717"/>
                </a:cubicBezTo>
                <a:cubicBezTo>
                  <a:pt x="8290" y="3719"/>
                  <a:pt x="8313" y="3717"/>
                  <a:pt x="8311" y="3710"/>
                </a:cubicBezTo>
                <a:cubicBezTo>
                  <a:pt x="8311" y="3704"/>
                  <a:pt x="8319" y="3699"/>
                  <a:pt x="8332" y="3695"/>
                </a:cubicBezTo>
                <a:cubicBezTo>
                  <a:pt x="8350" y="3691"/>
                  <a:pt x="8366" y="3687"/>
                  <a:pt x="8380" y="3681"/>
                </a:cubicBezTo>
                <a:cubicBezTo>
                  <a:pt x="8398" y="3676"/>
                  <a:pt x="8406" y="3678"/>
                  <a:pt x="8409" y="3688"/>
                </a:cubicBezTo>
                <a:cubicBezTo>
                  <a:pt x="8410" y="3696"/>
                  <a:pt x="8422" y="3703"/>
                  <a:pt x="8440" y="3708"/>
                </a:cubicBezTo>
                <a:cubicBezTo>
                  <a:pt x="8463" y="3713"/>
                  <a:pt x="8464" y="3715"/>
                  <a:pt x="8448" y="3724"/>
                </a:cubicBezTo>
                <a:cubicBezTo>
                  <a:pt x="8433" y="3732"/>
                  <a:pt x="8436" y="3737"/>
                  <a:pt x="8469" y="3756"/>
                </a:cubicBezTo>
                <a:cubicBezTo>
                  <a:pt x="8491" y="3766"/>
                  <a:pt x="8504" y="3779"/>
                  <a:pt x="8509" y="3792"/>
                </a:cubicBezTo>
                <a:cubicBezTo>
                  <a:pt x="8507" y="3798"/>
                  <a:pt x="8518" y="3805"/>
                  <a:pt x="8536" y="3808"/>
                </a:cubicBezTo>
                <a:cubicBezTo>
                  <a:pt x="8562" y="3811"/>
                  <a:pt x="8563" y="3809"/>
                  <a:pt x="8530" y="3778"/>
                </a:cubicBezTo>
                <a:cubicBezTo>
                  <a:pt x="8498" y="3748"/>
                  <a:pt x="8498" y="3748"/>
                  <a:pt x="8530" y="3766"/>
                </a:cubicBezTo>
                <a:cubicBezTo>
                  <a:pt x="8571" y="3791"/>
                  <a:pt x="8636" y="3811"/>
                  <a:pt x="8632" y="3796"/>
                </a:cubicBezTo>
                <a:cubicBezTo>
                  <a:pt x="8631" y="3791"/>
                  <a:pt x="8641" y="3787"/>
                  <a:pt x="8656" y="3786"/>
                </a:cubicBezTo>
                <a:cubicBezTo>
                  <a:pt x="8671" y="3786"/>
                  <a:pt x="8691" y="3776"/>
                  <a:pt x="8702" y="3764"/>
                </a:cubicBezTo>
                <a:cubicBezTo>
                  <a:pt x="8724" y="3742"/>
                  <a:pt x="8712" y="3740"/>
                  <a:pt x="8660" y="3756"/>
                </a:cubicBezTo>
                <a:cubicBezTo>
                  <a:pt x="8627" y="3766"/>
                  <a:pt x="8625" y="3765"/>
                  <a:pt x="8623" y="3738"/>
                </a:cubicBezTo>
                <a:cubicBezTo>
                  <a:pt x="8620" y="3703"/>
                  <a:pt x="8608" y="3695"/>
                  <a:pt x="8585" y="3711"/>
                </a:cubicBezTo>
                <a:cubicBezTo>
                  <a:pt x="8565" y="3725"/>
                  <a:pt x="8551" y="3719"/>
                  <a:pt x="8541" y="3692"/>
                </a:cubicBezTo>
                <a:cubicBezTo>
                  <a:pt x="8535" y="3677"/>
                  <a:pt x="8527" y="3674"/>
                  <a:pt x="8510" y="3677"/>
                </a:cubicBezTo>
                <a:cubicBezTo>
                  <a:pt x="8500" y="3680"/>
                  <a:pt x="8486" y="3679"/>
                  <a:pt x="8478" y="3676"/>
                </a:cubicBezTo>
                <a:cubicBezTo>
                  <a:pt x="8476" y="3675"/>
                  <a:pt x="8474" y="3674"/>
                  <a:pt x="8474" y="3673"/>
                </a:cubicBezTo>
                <a:cubicBezTo>
                  <a:pt x="8461" y="3667"/>
                  <a:pt x="8440" y="3664"/>
                  <a:pt x="8418" y="3665"/>
                </a:cubicBezTo>
                <a:cubicBezTo>
                  <a:pt x="8394" y="3666"/>
                  <a:pt x="8374" y="3663"/>
                  <a:pt x="8373" y="3658"/>
                </a:cubicBezTo>
                <a:cubicBezTo>
                  <a:pt x="8369" y="3644"/>
                  <a:pt x="8405" y="3624"/>
                  <a:pt x="8417" y="3633"/>
                </a:cubicBezTo>
                <a:cubicBezTo>
                  <a:pt x="8422" y="3638"/>
                  <a:pt x="8448" y="3640"/>
                  <a:pt x="8473" y="3637"/>
                </a:cubicBezTo>
                <a:cubicBezTo>
                  <a:pt x="8504" y="3634"/>
                  <a:pt x="8532" y="3638"/>
                  <a:pt x="8568" y="3655"/>
                </a:cubicBezTo>
                <a:cubicBezTo>
                  <a:pt x="8621" y="3679"/>
                  <a:pt x="8648" y="3684"/>
                  <a:pt x="8643" y="3668"/>
                </a:cubicBezTo>
                <a:cubicBezTo>
                  <a:pt x="8643" y="3663"/>
                  <a:pt x="8654" y="3660"/>
                  <a:pt x="8673" y="3662"/>
                </a:cubicBezTo>
                <a:cubicBezTo>
                  <a:pt x="8697" y="3663"/>
                  <a:pt x="8722" y="3660"/>
                  <a:pt x="8739" y="3654"/>
                </a:cubicBezTo>
                <a:cubicBezTo>
                  <a:pt x="8765" y="3646"/>
                  <a:pt x="8779" y="3647"/>
                  <a:pt x="8788" y="3654"/>
                </a:cubicBezTo>
                <a:cubicBezTo>
                  <a:pt x="8798" y="3661"/>
                  <a:pt x="8804" y="3660"/>
                  <a:pt x="8808" y="3655"/>
                </a:cubicBezTo>
                <a:cubicBezTo>
                  <a:pt x="8818" y="3639"/>
                  <a:pt x="8902" y="3638"/>
                  <a:pt x="8907" y="3654"/>
                </a:cubicBezTo>
                <a:cubicBezTo>
                  <a:pt x="8910" y="3662"/>
                  <a:pt x="8922" y="3670"/>
                  <a:pt x="8940" y="3676"/>
                </a:cubicBezTo>
                <a:cubicBezTo>
                  <a:pt x="8976" y="3689"/>
                  <a:pt x="8952" y="3690"/>
                  <a:pt x="8912" y="3678"/>
                </a:cubicBezTo>
                <a:cubicBezTo>
                  <a:pt x="8894" y="3673"/>
                  <a:pt x="8882" y="3672"/>
                  <a:pt x="8885" y="3676"/>
                </a:cubicBezTo>
                <a:cubicBezTo>
                  <a:pt x="8887" y="3682"/>
                  <a:pt x="8889" y="3688"/>
                  <a:pt x="8888" y="3694"/>
                </a:cubicBezTo>
                <a:cubicBezTo>
                  <a:pt x="8888" y="3700"/>
                  <a:pt x="8888" y="3714"/>
                  <a:pt x="8893" y="3728"/>
                </a:cubicBezTo>
                <a:cubicBezTo>
                  <a:pt x="8896" y="3749"/>
                  <a:pt x="8890" y="3753"/>
                  <a:pt x="8857" y="3752"/>
                </a:cubicBezTo>
                <a:cubicBezTo>
                  <a:pt x="8834" y="3752"/>
                  <a:pt x="8818" y="3755"/>
                  <a:pt x="8820" y="3759"/>
                </a:cubicBezTo>
                <a:cubicBezTo>
                  <a:pt x="8824" y="3771"/>
                  <a:pt x="8880" y="3777"/>
                  <a:pt x="8893" y="3767"/>
                </a:cubicBezTo>
                <a:cubicBezTo>
                  <a:pt x="8909" y="3760"/>
                  <a:pt x="8932" y="3755"/>
                  <a:pt x="8958" y="3754"/>
                </a:cubicBezTo>
                <a:cubicBezTo>
                  <a:pt x="8987" y="3752"/>
                  <a:pt x="9012" y="3749"/>
                  <a:pt x="9010" y="3745"/>
                </a:cubicBezTo>
                <a:cubicBezTo>
                  <a:pt x="9012" y="3739"/>
                  <a:pt x="9022" y="3734"/>
                  <a:pt x="9036" y="3731"/>
                </a:cubicBezTo>
                <a:cubicBezTo>
                  <a:pt x="9052" y="3728"/>
                  <a:pt x="9061" y="3729"/>
                  <a:pt x="9058" y="3734"/>
                </a:cubicBezTo>
                <a:cubicBezTo>
                  <a:pt x="9057" y="3743"/>
                  <a:pt x="9064" y="3752"/>
                  <a:pt x="9077" y="3759"/>
                </a:cubicBezTo>
                <a:cubicBezTo>
                  <a:pt x="9091" y="3768"/>
                  <a:pt x="9092" y="3772"/>
                  <a:pt x="9081" y="3769"/>
                </a:cubicBezTo>
                <a:cubicBezTo>
                  <a:pt x="9070" y="3765"/>
                  <a:pt x="9058" y="3766"/>
                  <a:pt x="9055" y="3772"/>
                </a:cubicBezTo>
                <a:cubicBezTo>
                  <a:pt x="9053" y="3778"/>
                  <a:pt x="9055" y="3782"/>
                  <a:pt x="9061" y="3781"/>
                </a:cubicBezTo>
                <a:cubicBezTo>
                  <a:pt x="9104" y="3775"/>
                  <a:pt x="9130" y="3804"/>
                  <a:pt x="9102" y="3827"/>
                </a:cubicBezTo>
                <a:cubicBezTo>
                  <a:pt x="9084" y="3842"/>
                  <a:pt x="8956" y="3861"/>
                  <a:pt x="8929" y="3852"/>
                </a:cubicBezTo>
                <a:cubicBezTo>
                  <a:pt x="8877" y="3836"/>
                  <a:pt x="8861" y="3866"/>
                  <a:pt x="8899" y="3912"/>
                </a:cubicBezTo>
                <a:cubicBezTo>
                  <a:pt x="8913" y="3927"/>
                  <a:pt x="8922" y="3942"/>
                  <a:pt x="8927" y="3957"/>
                </a:cubicBezTo>
                <a:cubicBezTo>
                  <a:pt x="8928" y="3963"/>
                  <a:pt x="8935" y="3968"/>
                  <a:pt x="8948" y="3973"/>
                </a:cubicBezTo>
                <a:cubicBezTo>
                  <a:pt x="8968" y="3987"/>
                  <a:pt x="8981" y="4003"/>
                  <a:pt x="8984" y="4019"/>
                </a:cubicBezTo>
                <a:cubicBezTo>
                  <a:pt x="8993" y="4043"/>
                  <a:pt x="9013" y="4067"/>
                  <a:pt x="9043" y="4090"/>
                </a:cubicBezTo>
                <a:cubicBezTo>
                  <a:pt x="9127" y="4151"/>
                  <a:pt x="9214" y="4337"/>
                  <a:pt x="9185" y="4394"/>
                </a:cubicBezTo>
                <a:cubicBezTo>
                  <a:pt x="9178" y="4409"/>
                  <a:pt x="9175" y="4424"/>
                  <a:pt x="9176" y="4439"/>
                </a:cubicBezTo>
                <a:cubicBezTo>
                  <a:pt x="9178" y="4446"/>
                  <a:pt x="9177" y="4454"/>
                  <a:pt x="9173" y="4461"/>
                </a:cubicBezTo>
                <a:cubicBezTo>
                  <a:pt x="9168" y="4477"/>
                  <a:pt x="9168" y="4493"/>
                  <a:pt x="9173" y="4509"/>
                </a:cubicBezTo>
                <a:cubicBezTo>
                  <a:pt x="9189" y="4615"/>
                  <a:pt x="9189" y="4633"/>
                  <a:pt x="9170" y="4672"/>
                </a:cubicBezTo>
                <a:cubicBezTo>
                  <a:pt x="9160" y="4692"/>
                  <a:pt x="9154" y="4712"/>
                  <a:pt x="9155" y="4733"/>
                </a:cubicBezTo>
                <a:cubicBezTo>
                  <a:pt x="9159" y="4741"/>
                  <a:pt x="9154" y="4750"/>
                  <a:pt x="9141" y="4757"/>
                </a:cubicBezTo>
                <a:cubicBezTo>
                  <a:pt x="9130" y="4761"/>
                  <a:pt x="9121" y="4784"/>
                  <a:pt x="9124" y="4808"/>
                </a:cubicBezTo>
                <a:cubicBezTo>
                  <a:pt x="9126" y="4853"/>
                  <a:pt x="9055" y="4878"/>
                  <a:pt x="9014" y="4847"/>
                </a:cubicBezTo>
                <a:cubicBezTo>
                  <a:pt x="9005" y="4840"/>
                  <a:pt x="8996" y="4840"/>
                  <a:pt x="8985" y="4848"/>
                </a:cubicBezTo>
                <a:cubicBezTo>
                  <a:pt x="8973" y="4856"/>
                  <a:pt x="8950" y="4857"/>
                  <a:pt x="8916" y="4853"/>
                </a:cubicBezTo>
                <a:cubicBezTo>
                  <a:pt x="8856" y="4845"/>
                  <a:pt x="8833" y="4846"/>
                  <a:pt x="8790" y="4858"/>
                </a:cubicBezTo>
                <a:cubicBezTo>
                  <a:pt x="8768" y="4864"/>
                  <a:pt x="8748" y="4862"/>
                  <a:pt x="8727" y="4852"/>
                </a:cubicBezTo>
                <a:cubicBezTo>
                  <a:pt x="8700" y="4839"/>
                  <a:pt x="8696" y="4840"/>
                  <a:pt x="8673" y="4856"/>
                </a:cubicBezTo>
                <a:cubicBezTo>
                  <a:pt x="8651" y="4872"/>
                  <a:pt x="7571" y="4916"/>
                  <a:pt x="7541" y="4901"/>
                </a:cubicBezTo>
                <a:cubicBezTo>
                  <a:pt x="7527" y="4893"/>
                  <a:pt x="7368" y="4910"/>
                  <a:pt x="7351" y="4921"/>
                </a:cubicBezTo>
                <a:cubicBezTo>
                  <a:pt x="7322" y="4941"/>
                  <a:pt x="6959" y="4968"/>
                  <a:pt x="6954" y="4950"/>
                </a:cubicBezTo>
                <a:cubicBezTo>
                  <a:pt x="6954" y="4944"/>
                  <a:pt x="6943" y="4944"/>
                  <a:pt x="6928" y="4950"/>
                </a:cubicBezTo>
                <a:cubicBezTo>
                  <a:pt x="6857" y="4980"/>
                  <a:pt x="6234" y="4974"/>
                  <a:pt x="6225" y="4944"/>
                </a:cubicBezTo>
                <a:cubicBezTo>
                  <a:pt x="6216" y="4914"/>
                  <a:pt x="6109" y="4890"/>
                  <a:pt x="6090" y="4913"/>
                </a:cubicBezTo>
                <a:cubicBezTo>
                  <a:pt x="6075" y="4930"/>
                  <a:pt x="6102" y="4962"/>
                  <a:pt x="6123" y="4953"/>
                </a:cubicBezTo>
                <a:cubicBezTo>
                  <a:pt x="6127" y="4950"/>
                  <a:pt x="6138" y="4955"/>
                  <a:pt x="6151" y="4962"/>
                </a:cubicBezTo>
                <a:cubicBezTo>
                  <a:pt x="6174" y="4976"/>
                  <a:pt x="6131" y="4986"/>
                  <a:pt x="6056" y="4985"/>
                </a:cubicBezTo>
                <a:cubicBezTo>
                  <a:pt x="6033" y="4985"/>
                  <a:pt x="6014" y="4987"/>
                  <a:pt x="6015" y="4992"/>
                </a:cubicBezTo>
                <a:cubicBezTo>
                  <a:pt x="6017" y="4997"/>
                  <a:pt x="5996" y="4998"/>
                  <a:pt x="5970" y="4995"/>
                </a:cubicBezTo>
                <a:cubicBezTo>
                  <a:pt x="5938" y="4992"/>
                  <a:pt x="5920" y="4995"/>
                  <a:pt x="5913" y="5005"/>
                </a:cubicBezTo>
                <a:cubicBezTo>
                  <a:pt x="5907" y="5014"/>
                  <a:pt x="5880" y="5019"/>
                  <a:pt x="5850" y="5021"/>
                </a:cubicBezTo>
                <a:cubicBezTo>
                  <a:pt x="5816" y="5024"/>
                  <a:pt x="5784" y="5028"/>
                  <a:pt x="5755" y="5033"/>
                </a:cubicBezTo>
                <a:cubicBezTo>
                  <a:pt x="5731" y="5038"/>
                  <a:pt x="5701" y="5038"/>
                  <a:pt x="5677" y="5033"/>
                </a:cubicBezTo>
                <a:cubicBezTo>
                  <a:pt x="5650" y="5026"/>
                  <a:pt x="5638" y="5027"/>
                  <a:pt x="5637" y="5035"/>
                </a:cubicBezTo>
                <a:cubicBezTo>
                  <a:pt x="5636" y="5043"/>
                  <a:pt x="5626" y="5043"/>
                  <a:pt x="5612" y="5038"/>
                </a:cubicBezTo>
                <a:cubicBezTo>
                  <a:pt x="5582" y="5029"/>
                  <a:pt x="5486" y="5035"/>
                  <a:pt x="5484" y="5047"/>
                </a:cubicBezTo>
                <a:cubicBezTo>
                  <a:pt x="5484" y="5052"/>
                  <a:pt x="5393" y="5060"/>
                  <a:pt x="5284" y="5063"/>
                </a:cubicBezTo>
                <a:cubicBezTo>
                  <a:pt x="5211" y="5064"/>
                  <a:pt x="5138" y="5069"/>
                  <a:pt x="5068" y="5076"/>
                </a:cubicBezTo>
                <a:cubicBezTo>
                  <a:pt x="5060" y="5079"/>
                  <a:pt x="5048" y="5078"/>
                  <a:pt x="5041" y="5076"/>
                </a:cubicBezTo>
                <a:cubicBezTo>
                  <a:pt x="5039" y="5075"/>
                  <a:pt x="5037" y="5074"/>
                  <a:pt x="5036" y="5073"/>
                </a:cubicBezTo>
                <a:cubicBezTo>
                  <a:pt x="5030" y="5068"/>
                  <a:pt x="5005" y="5067"/>
                  <a:pt x="4975" y="5073"/>
                </a:cubicBezTo>
                <a:cubicBezTo>
                  <a:pt x="4922" y="5084"/>
                  <a:pt x="4866" y="5080"/>
                  <a:pt x="4862" y="5066"/>
                </a:cubicBezTo>
                <a:cubicBezTo>
                  <a:pt x="4857" y="5060"/>
                  <a:pt x="4842" y="5057"/>
                  <a:pt x="4825" y="5058"/>
                </a:cubicBezTo>
                <a:cubicBezTo>
                  <a:pt x="4808" y="5059"/>
                  <a:pt x="4790" y="5057"/>
                  <a:pt x="4777" y="5053"/>
                </a:cubicBezTo>
                <a:cubicBezTo>
                  <a:pt x="4751" y="5039"/>
                  <a:pt x="4631" y="5046"/>
                  <a:pt x="4643" y="5060"/>
                </a:cubicBezTo>
                <a:cubicBezTo>
                  <a:pt x="4650" y="5068"/>
                  <a:pt x="4662" y="5080"/>
                  <a:pt x="4670" y="5090"/>
                </a:cubicBezTo>
                <a:cubicBezTo>
                  <a:pt x="4679" y="5099"/>
                  <a:pt x="4662" y="5100"/>
                  <a:pt x="4652" y="5096"/>
                </a:cubicBezTo>
                <a:lnTo>
                  <a:pt x="4652" y="5095"/>
                </a:lnTo>
                <a:cubicBezTo>
                  <a:pt x="4644" y="5092"/>
                  <a:pt x="4465" y="5094"/>
                  <a:pt x="4255" y="5100"/>
                </a:cubicBezTo>
                <a:cubicBezTo>
                  <a:pt x="3817" y="5111"/>
                  <a:pt x="3802" y="5110"/>
                  <a:pt x="3800" y="5082"/>
                </a:cubicBezTo>
                <a:cubicBezTo>
                  <a:pt x="3800" y="5069"/>
                  <a:pt x="3789" y="5062"/>
                  <a:pt x="3764" y="5060"/>
                </a:cubicBezTo>
                <a:cubicBezTo>
                  <a:pt x="3727" y="5058"/>
                  <a:pt x="3727" y="5058"/>
                  <a:pt x="3759" y="5077"/>
                </a:cubicBezTo>
                <a:cubicBezTo>
                  <a:pt x="3777" y="5087"/>
                  <a:pt x="3784" y="5096"/>
                  <a:pt x="3776" y="5096"/>
                </a:cubicBezTo>
                <a:cubicBezTo>
                  <a:pt x="3767" y="5096"/>
                  <a:pt x="3757" y="5093"/>
                  <a:pt x="3755" y="5087"/>
                </a:cubicBezTo>
                <a:cubicBezTo>
                  <a:pt x="3753" y="5081"/>
                  <a:pt x="3738" y="5078"/>
                  <a:pt x="3722" y="5078"/>
                </a:cubicBezTo>
                <a:cubicBezTo>
                  <a:pt x="3705" y="5078"/>
                  <a:pt x="3695" y="5075"/>
                  <a:pt x="3698" y="5069"/>
                </a:cubicBezTo>
                <a:cubicBezTo>
                  <a:pt x="3709" y="5051"/>
                  <a:pt x="3672" y="5060"/>
                  <a:pt x="3631" y="5085"/>
                </a:cubicBezTo>
                <a:cubicBezTo>
                  <a:pt x="3607" y="5098"/>
                  <a:pt x="3575" y="5108"/>
                  <a:pt x="3553" y="5107"/>
                </a:cubicBezTo>
                <a:cubicBezTo>
                  <a:pt x="3530" y="5106"/>
                  <a:pt x="3419" y="5106"/>
                  <a:pt x="3300" y="5107"/>
                </a:cubicBezTo>
                <a:cubicBezTo>
                  <a:pt x="3181" y="5108"/>
                  <a:pt x="3050" y="5107"/>
                  <a:pt x="3008" y="5105"/>
                </a:cubicBezTo>
                <a:cubicBezTo>
                  <a:pt x="2966" y="5104"/>
                  <a:pt x="2869" y="5103"/>
                  <a:pt x="2792" y="5103"/>
                </a:cubicBezTo>
                <a:cubicBezTo>
                  <a:pt x="2664" y="5103"/>
                  <a:pt x="2447" y="5101"/>
                  <a:pt x="2271" y="5099"/>
                </a:cubicBezTo>
                <a:cubicBezTo>
                  <a:pt x="2171" y="5097"/>
                  <a:pt x="2060" y="5097"/>
                  <a:pt x="1926" y="5098"/>
                </a:cubicBezTo>
                <a:lnTo>
                  <a:pt x="1915" y="5098"/>
                </a:lnTo>
                <a:lnTo>
                  <a:pt x="1917" y="5100"/>
                </a:lnTo>
                <a:cubicBezTo>
                  <a:pt x="1933" y="5118"/>
                  <a:pt x="1947" y="5126"/>
                  <a:pt x="1952" y="5119"/>
                </a:cubicBezTo>
                <a:cubicBezTo>
                  <a:pt x="1974" y="5089"/>
                  <a:pt x="2001" y="5164"/>
                  <a:pt x="1985" y="5216"/>
                </a:cubicBezTo>
                <a:cubicBezTo>
                  <a:pt x="1974" y="5253"/>
                  <a:pt x="1974" y="5253"/>
                  <a:pt x="1993" y="5221"/>
                </a:cubicBezTo>
                <a:cubicBezTo>
                  <a:pt x="2008" y="5194"/>
                  <a:pt x="2018" y="5191"/>
                  <a:pt x="2027" y="5212"/>
                </a:cubicBezTo>
                <a:cubicBezTo>
                  <a:pt x="2035" y="5227"/>
                  <a:pt x="2051" y="5237"/>
                  <a:pt x="2069" y="5236"/>
                </a:cubicBezTo>
                <a:cubicBezTo>
                  <a:pt x="2094" y="5240"/>
                  <a:pt x="2116" y="5254"/>
                  <a:pt x="2127" y="5276"/>
                </a:cubicBezTo>
                <a:cubicBezTo>
                  <a:pt x="2142" y="5297"/>
                  <a:pt x="2166" y="5308"/>
                  <a:pt x="2180" y="5301"/>
                </a:cubicBezTo>
                <a:cubicBezTo>
                  <a:pt x="2190" y="5293"/>
                  <a:pt x="2205" y="5294"/>
                  <a:pt x="2214" y="5303"/>
                </a:cubicBezTo>
                <a:cubicBezTo>
                  <a:pt x="2216" y="5304"/>
                  <a:pt x="2217" y="5305"/>
                  <a:pt x="2217" y="5307"/>
                </a:cubicBezTo>
                <a:cubicBezTo>
                  <a:pt x="2233" y="5341"/>
                  <a:pt x="2283" y="5298"/>
                  <a:pt x="2271" y="5260"/>
                </a:cubicBezTo>
                <a:cubicBezTo>
                  <a:pt x="2264" y="5242"/>
                  <a:pt x="2271" y="5222"/>
                  <a:pt x="2288" y="5211"/>
                </a:cubicBezTo>
                <a:cubicBezTo>
                  <a:pt x="2303" y="5202"/>
                  <a:pt x="2316" y="5209"/>
                  <a:pt x="2318" y="5231"/>
                </a:cubicBezTo>
                <a:cubicBezTo>
                  <a:pt x="2321" y="5253"/>
                  <a:pt x="2316" y="5270"/>
                  <a:pt x="2309" y="5271"/>
                </a:cubicBezTo>
                <a:cubicBezTo>
                  <a:pt x="2301" y="5272"/>
                  <a:pt x="2298" y="5286"/>
                  <a:pt x="2300" y="5302"/>
                </a:cubicBezTo>
                <a:cubicBezTo>
                  <a:pt x="2302" y="5318"/>
                  <a:pt x="2309" y="5321"/>
                  <a:pt x="2316" y="5312"/>
                </a:cubicBezTo>
                <a:cubicBezTo>
                  <a:pt x="2322" y="5303"/>
                  <a:pt x="2335" y="5312"/>
                  <a:pt x="2342" y="5337"/>
                </a:cubicBezTo>
                <a:cubicBezTo>
                  <a:pt x="2353" y="5370"/>
                  <a:pt x="2359" y="5372"/>
                  <a:pt x="2364" y="5347"/>
                </a:cubicBezTo>
                <a:cubicBezTo>
                  <a:pt x="2369" y="5321"/>
                  <a:pt x="2384" y="5320"/>
                  <a:pt x="2401" y="5332"/>
                </a:cubicBezTo>
                <a:cubicBezTo>
                  <a:pt x="2424" y="5350"/>
                  <a:pt x="2453" y="5360"/>
                  <a:pt x="2482" y="5361"/>
                </a:cubicBezTo>
                <a:cubicBezTo>
                  <a:pt x="2496" y="5361"/>
                  <a:pt x="2501" y="5387"/>
                  <a:pt x="2499" y="5431"/>
                </a:cubicBezTo>
                <a:cubicBezTo>
                  <a:pt x="2496" y="5489"/>
                  <a:pt x="2496" y="5489"/>
                  <a:pt x="2514" y="5438"/>
                </a:cubicBezTo>
                <a:cubicBezTo>
                  <a:pt x="2531" y="5386"/>
                  <a:pt x="2534" y="5386"/>
                  <a:pt x="2565" y="5428"/>
                </a:cubicBezTo>
                <a:cubicBezTo>
                  <a:pt x="2597" y="5470"/>
                  <a:pt x="2598" y="5469"/>
                  <a:pt x="2600" y="5411"/>
                </a:cubicBezTo>
                <a:cubicBezTo>
                  <a:pt x="2602" y="5363"/>
                  <a:pt x="2610" y="5351"/>
                  <a:pt x="2643" y="5360"/>
                </a:cubicBezTo>
                <a:cubicBezTo>
                  <a:pt x="2680" y="5370"/>
                  <a:pt x="2680" y="5370"/>
                  <a:pt x="2650" y="5317"/>
                </a:cubicBezTo>
                <a:cubicBezTo>
                  <a:pt x="2621" y="5264"/>
                  <a:pt x="2618" y="5264"/>
                  <a:pt x="2659" y="5300"/>
                </a:cubicBezTo>
                <a:cubicBezTo>
                  <a:pt x="2695" y="5330"/>
                  <a:pt x="2739" y="5351"/>
                  <a:pt x="2786" y="5361"/>
                </a:cubicBezTo>
                <a:cubicBezTo>
                  <a:pt x="2820" y="5369"/>
                  <a:pt x="2841" y="5356"/>
                  <a:pt x="2860" y="5318"/>
                </a:cubicBezTo>
                <a:cubicBezTo>
                  <a:pt x="2883" y="5269"/>
                  <a:pt x="2886" y="5269"/>
                  <a:pt x="2882" y="5314"/>
                </a:cubicBezTo>
                <a:cubicBezTo>
                  <a:pt x="2879" y="5345"/>
                  <a:pt x="2885" y="5361"/>
                  <a:pt x="2897" y="5360"/>
                </a:cubicBezTo>
                <a:cubicBezTo>
                  <a:pt x="2909" y="5358"/>
                  <a:pt x="2919" y="5341"/>
                  <a:pt x="2922" y="5325"/>
                </a:cubicBezTo>
                <a:cubicBezTo>
                  <a:pt x="2925" y="5283"/>
                  <a:pt x="2938" y="5318"/>
                  <a:pt x="2966" y="5446"/>
                </a:cubicBezTo>
                <a:cubicBezTo>
                  <a:pt x="2984" y="5531"/>
                  <a:pt x="3027" y="5541"/>
                  <a:pt x="3058" y="5469"/>
                </a:cubicBezTo>
                <a:cubicBezTo>
                  <a:pt x="3076" y="5428"/>
                  <a:pt x="3078" y="5428"/>
                  <a:pt x="3084" y="5474"/>
                </a:cubicBezTo>
                <a:cubicBezTo>
                  <a:pt x="3087" y="5502"/>
                  <a:pt x="3092" y="5509"/>
                  <a:pt x="3095" y="5490"/>
                </a:cubicBezTo>
                <a:cubicBezTo>
                  <a:pt x="3099" y="5445"/>
                  <a:pt x="3142" y="5439"/>
                  <a:pt x="3169" y="5478"/>
                </a:cubicBezTo>
                <a:cubicBezTo>
                  <a:pt x="3181" y="5497"/>
                  <a:pt x="3195" y="5485"/>
                  <a:pt x="3212" y="5427"/>
                </a:cubicBezTo>
                <a:cubicBezTo>
                  <a:pt x="3232" y="5362"/>
                  <a:pt x="3236" y="5358"/>
                  <a:pt x="3242" y="5402"/>
                </a:cubicBezTo>
                <a:cubicBezTo>
                  <a:pt x="3248" y="5447"/>
                  <a:pt x="3250" y="5449"/>
                  <a:pt x="3252" y="5407"/>
                </a:cubicBezTo>
                <a:cubicBezTo>
                  <a:pt x="3254" y="5354"/>
                  <a:pt x="3265" y="5345"/>
                  <a:pt x="3292" y="5376"/>
                </a:cubicBezTo>
                <a:cubicBezTo>
                  <a:pt x="3301" y="5386"/>
                  <a:pt x="3302" y="5383"/>
                  <a:pt x="3292" y="5370"/>
                </a:cubicBezTo>
                <a:cubicBezTo>
                  <a:pt x="3268" y="5322"/>
                  <a:pt x="3275" y="5301"/>
                  <a:pt x="3313" y="5307"/>
                </a:cubicBezTo>
                <a:cubicBezTo>
                  <a:pt x="3362" y="5311"/>
                  <a:pt x="3379" y="5342"/>
                  <a:pt x="3350" y="5365"/>
                </a:cubicBezTo>
                <a:cubicBezTo>
                  <a:pt x="3337" y="5381"/>
                  <a:pt x="3333" y="5402"/>
                  <a:pt x="3341" y="5421"/>
                </a:cubicBezTo>
                <a:cubicBezTo>
                  <a:pt x="3347" y="5443"/>
                  <a:pt x="3343" y="5460"/>
                  <a:pt x="3328" y="5461"/>
                </a:cubicBezTo>
                <a:cubicBezTo>
                  <a:pt x="3300" y="5464"/>
                  <a:pt x="3301" y="5519"/>
                  <a:pt x="3328" y="5520"/>
                </a:cubicBezTo>
                <a:cubicBezTo>
                  <a:pt x="3343" y="5520"/>
                  <a:pt x="3344" y="5524"/>
                  <a:pt x="3328" y="5536"/>
                </a:cubicBezTo>
                <a:cubicBezTo>
                  <a:pt x="3318" y="5548"/>
                  <a:pt x="3313" y="5564"/>
                  <a:pt x="3314" y="5579"/>
                </a:cubicBezTo>
                <a:cubicBezTo>
                  <a:pt x="3314" y="5596"/>
                  <a:pt x="3326" y="5601"/>
                  <a:pt x="3337" y="5591"/>
                </a:cubicBezTo>
                <a:cubicBezTo>
                  <a:pt x="3348" y="5582"/>
                  <a:pt x="3363" y="5586"/>
                  <a:pt x="3374" y="5602"/>
                </a:cubicBezTo>
                <a:cubicBezTo>
                  <a:pt x="3384" y="5618"/>
                  <a:pt x="3398" y="5622"/>
                  <a:pt x="3411" y="5596"/>
                </a:cubicBezTo>
                <a:cubicBezTo>
                  <a:pt x="3423" y="5569"/>
                  <a:pt x="3430" y="5572"/>
                  <a:pt x="3440" y="5621"/>
                </a:cubicBezTo>
                <a:cubicBezTo>
                  <a:pt x="3446" y="5653"/>
                  <a:pt x="3462" y="5688"/>
                  <a:pt x="3474" y="5693"/>
                </a:cubicBezTo>
                <a:cubicBezTo>
                  <a:pt x="3495" y="5705"/>
                  <a:pt x="3494" y="5700"/>
                  <a:pt x="3474" y="5662"/>
                </a:cubicBezTo>
                <a:cubicBezTo>
                  <a:pt x="3439" y="5599"/>
                  <a:pt x="3470" y="5604"/>
                  <a:pt x="3524" y="5669"/>
                </a:cubicBezTo>
                <a:cubicBezTo>
                  <a:pt x="3622" y="5786"/>
                  <a:pt x="3656" y="5588"/>
                  <a:pt x="3568" y="5412"/>
                </a:cubicBezTo>
                <a:cubicBezTo>
                  <a:pt x="3534" y="5343"/>
                  <a:pt x="3534" y="5337"/>
                  <a:pt x="3558" y="5346"/>
                </a:cubicBezTo>
                <a:cubicBezTo>
                  <a:pt x="3601" y="5365"/>
                  <a:pt x="3651" y="5497"/>
                  <a:pt x="3639" y="5562"/>
                </a:cubicBezTo>
                <a:cubicBezTo>
                  <a:pt x="3631" y="5607"/>
                  <a:pt x="3633" y="5610"/>
                  <a:pt x="3646" y="5581"/>
                </a:cubicBezTo>
                <a:cubicBezTo>
                  <a:pt x="3676" y="5514"/>
                  <a:pt x="3705" y="5531"/>
                  <a:pt x="3703" y="5617"/>
                </a:cubicBezTo>
                <a:cubicBezTo>
                  <a:pt x="3700" y="5684"/>
                  <a:pt x="3703" y="5687"/>
                  <a:pt x="3716" y="5644"/>
                </a:cubicBezTo>
                <a:cubicBezTo>
                  <a:pt x="3726" y="5613"/>
                  <a:pt x="3743" y="5600"/>
                  <a:pt x="3765" y="5610"/>
                </a:cubicBezTo>
                <a:cubicBezTo>
                  <a:pt x="3787" y="5619"/>
                  <a:pt x="3798" y="5610"/>
                  <a:pt x="3796" y="5590"/>
                </a:cubicBezTo>
                <a:cubicBezTo>
                  <a:pt x="3791" y="5538"/>
                  <a:pt x="3841" y="5553"/>
                  <a:pt x="3854" y="5610"/>
                </a:cubicBezTo>
                <a:cubicBezTo>
                  <a:pt x="3867" y="5668"/>
                  <a:pt x="3888" y="5679"/>
                  <a:pt x="3898" y="5634"/>
                </a:cubicBezTo>
                <a:cubicBezTo>
                  <a:pt x="3903" y="5611"/>
                  <a:pt x="3912" y="5611"/>
                  <a:pt x="3928" y="5631"/>
                </a:cubicBezTo>
                <a:cubicBezTo>
                  <a:pt x="3944" y="5652"/>
                  <a:pt x="3951" y="5646"/>
                  <a:pt x="3955" y="5615"/>
                </a:cubicBezTo>
                <a:cubicBezTo>
                  <a:pt x="3955" y="5590"/>
                  <a:pt x="3966" y="5578"/>
                  <a:pt x="3976" y="5586"/>
                </a:cubicBezTo>
                <a:cubicBezTo>
                  <a:pt x="3986" y="5593"/>
                  <a:pt x="3995" y="5581"/>
                  <a:pt x="3998" y="5559"/>
                </a:cubicBezTo>
                <a:cubicBezTo>
                  <a:pt x="4004" y="5489"/>
                  <a:pt x="4031" y="5503"/>
                  <a:pt x="4029" y="5575"/>
                </a:cubicBezTo>
                <a:cubicBezTo>
                  <a:pt x="4029" y="5610"/>
                  <a:pt x="4029" y="5620"/>
                  <a:pt x="4032" y="5603"/>
                </a:cubicBezTo>
                <a:cubicBezTo>
                  <a:pt x="4042" y="5534"/>
                  <a:pt x="4095" y="5556"/>
                  <a:pt x="4092" y="5628"/>
                </a:cubicBezTo>
                <a:cubicBezTo>
                  <a:pt x="4088" y="5657"/>
                  <a:pt x="4094" y="5687"/>
                  <a:pt x="4109" y="5713"/>
                </a:cubicBezTo>
                <a:cubicBezTo>
                  <a:pt x="4122" y="5736"/>
                  <a:pt x="4127" y="5763"/>
                  <a:pt x="4124" y="5789"/>
                </a:cubicBezTo>
                <a:cubicBezTo>
                  <a:pt x="4121" y="5837"/>
                  <a:pt x="4124" y="5842"/>
                  <a:pt x="4132" y="5808"/>
                </a:cubicBezTo>
                <a:cubicBezTo>
                  <a:pt x="4147" y="5757"/>
                  <a:pt x="4140" y="5660"/>
                  <a:pt x="4124" y="5681"/>
                </a:cubicBezTo>
                <a:cubicBezTo>
                  <a:pt x="4117" y="5690"/>
                  <a:pt x="4110" y="5681"/>
                  <a:pt x="4108" y="5657"/>
                </a:cubicBezTo>
                <a:cubicBezTo>
                  <a:pt x="4106" y="5634"/>
                  <a:pt x="4108" y="5615"/>
                  <a:pt x="4116" y="5615"/>
                </a:cubicBezTo>
                <a:cubicBezTo>
                  <a:pt x="4129" y="5615"/>
                  <a:pt x="4175" y="5768"/>
                  <a:pt x="4166" y="5786"/>
                </a:cubicBezTo>
                <a:cubicBezTo>
                  <a:pt x="4157" y="5803"/>
                  <a:pt x="4196" y="5791"/>
                  <a:pt x="4215" y="5765"/>
                </a:cubicBezTo>
                <a:cubicBezTo>
                  <a:pt x="4224" y="5750"/>
                  <a:pt x="4239" y="5746"/>
                  <a:pt x="4247" y="5754"/>
                </a:cubicBezTo>
                <a:cubicBezTo>
                  <a:pt x="4256" y="5761"/>
                  <a:pt x="4269" y="5721"/>
                  <a:pt x="4278" y="5662"/>
                </a:cubicBezTo>
                <a:cubicBezTo>
                  <a:pt x="4284" y="5616"/>
                  <a:pt x="4295" y="5571"/>
                  <a:pt x="4312" y="5528"/>
                </a:cubicBezTo>
                <a:cubicBezTo>
                  <a:pt x="4331" y="5496"/>
                  <a:pt x="4244" y="5355"/>
                  <a:pt x="4209" y="5355"/>
                </a:cubicBezTo>
                <a:cubicBezTo>
                  <a:pt x="4201" y="5355"/>
                  <a:pt x="4193" y="5345"/>
                  <a:pt x="4191" y="5329"/>
                </a:cubicBezTo>
                <a:cubicBezTo>
                  <a:pt x="4190" y="5314"/>
                  <a:pt x="4201" y="5301"/>
                  <a:pt x="4217" y="5299"/>
                </a:cubicBezTo>
                <a:cubicBezTo>
                  <a:pt x="4233" y="5297"/>
                  <a:pt x="4247" y="5286"/>
                  <a:pt x="4252" y="5271"/>
                </a:cubicBezTo>
                <a:cubicBezTo>
                  <a:pt x="4259" y="5242"/>
                  <a:pt x="4321" y="5256"/>
                  <a:pt x="4318" y="5287"/>
                </a:cubicBezTo>
                <a:cubicBezTo>
                  <a:pt x="4318" y="5307"/>
                  <a:pt x="4331" y="5317"/>
                  <a:pt x="4358" y="5314"/>
                </a:cubicBezTo>
                <a:cubicBezTo>
                  <a:pt x="4373" y="5314"/>
                  <a:pt x="4372" y="5308"/>
                  <a:pt x="4356" y="5292"/>
                </a:cubicBezTo>
                <a:cubicBezTo>
                  <a:pt x="4342" y="5272"/>
                  <a:pt x="4336" y="5247"/>
                  <a:pt x="4340" y="5223"/>
                </a:cubicBezTo>
                <a:cubicBezTo>
                  <a:pt x="4346" y="5173"/>
                  <a:pt x="4369" y="5157"/>
                  <a:pt x="4374" y="5201"/>
                </a:cubicBezTo>
                <a:cubicBezTo>
                  <a:pt x="4374" y="5214"/>
                  <a:pt x="4385" y="5219"/>
                  <a:pt x="4396" y="5210"/>
                </a:cubicBezTo>
                <a:cubicBezTo>
                  <a:pt x="4407" y="5201"/>
                  <a:pt x="4428" y="5213"/>
                  <a:pt x="4444" y="5236"/>
                </a:cubicBezTo>
                <a:cubicBezTo>
                  <a:pt x="4461" y="5262"/>
                  <a:pt x="4492" y="5277"/>
                  <a:pt x="4524" y="5276"/>
                </a:cubicBezTo>
                <a:cubicBezTo>
                  <a:pt x="4561" y="5273"/>
                  <a:pt x="4578" y="5286"/>
                  <a:pt x="4580" y="5311"/>
                </a:cubicBezTo>
                <a:cubicBezTo>
                  <a:pt x="4586" y="5366"/>
                  <a:pt x="4660" y="5404"/>
                  <a:pt x="4728" y="5387"/>
                </a:cubicBezTo>
                <a:cubicBezTo>
                  <a:pt x="4759" y="5379"/>
                  <a:pt x="4785" y="5382"/>
                  <a:pt x="4786" y="5396"/>
                </a:cubicBezTo>
                <a:cubicBezTo>
                  <a:pt x="4788" y="5410"/>
                  <a:pt x="4794" y="5409"/>
                  <a:pt x="4802" y="5400"/>
                </a:cubicBezTo>
                <a:cubicBezTo>
                  <a:pt x="4816" y="5380"/>
                  <a:pt x="4819" y="5391"/>
                  <a:pt x="4813" y="5452"/>
                </a:cubicBezTo>
                <a:cubicBezTo>
                  <a:pt x="4811" y="5475"/>
                  <a:pt x="4800" y="5489"/>
                  <a:pt x="4787" y="5482"/>
                </a:cubicBezTo>
                <a:cubicBezTo>
                  <a:pt x="4775" y="5476"/>
                  <a:pt x="4771" y="5492"/>
                  <a:pt x="4778" y="5539"/>
                </a:cubicBezTo>
                <a:cubicBezTo>
                  <a:pt x="4785" y="5580"/>
                  <a:pt x="4783" y="5605"/>
                  <a:pt x="4773" y="5595"/>
                </a:cubicBezTo>
                <a:cubicBezTo>
                  <a:pt x="4763" y="5579"/>
                  <a:pt x="4759" y="5561"/>
                  <a:pt x="4762" y="5543"/>
                </a:cubicBezTo>
                <a:cubicBezTo>
                  <a:pt x="4768" y="5484"/>
                  <a:pt x="4722" y="5444"/>
                  <a:pt x="4651" y="5441"/>
                </a:cubicBezTo>
                <a:cubicBezTo>
                  <a:pt x="4588" y="5441"/>
                  <a:pt x="4569" y="5496"/>
                  <a:pt x="4610" y="5559"/>
                </a:cubicBezTo>
                <a:cubicBezTo>
                  <a:pt x="4618" y="5578"/>
                  <a:pt x="4621" y="5599"/>
                  <a:pt x="4617" y="5620"/>
                </a:cubicBezTo>
                <a:cubicBezTo>
                  <a:pt x="4615" y="5661"/>
                  <a:pt x="4617" y="5661"/>
                  <a:pt x="4627" y="5624"/>
                </a:cubicBezTo>
                <a:cubicBezTo>
                  <a:pt x="4637" y="5587"/>
                  <a:pt x="4641" y="5587"/>
                  <a:pt x="4656" y="5619"/>
                </a:cubicBezTo>
                <a:cubicBezTo>
                  <a:pt x="4665" y="5639"/>
                  <a:pt x="4690" y="5650"/>
                  <a:pt x="4711" y="5642"/>
                </a:cubicBezTo>
                <a:cubicBezTo>
                  <a:pt x="4714" y="5641"/>
                  <a:pt x="4716" y="5640"/>
                  <a:pt x="4719" y="5638"/>
                </a:cubicBezTo>
                <a:cubicBezTo>
                  <a:pt x="4743" y="5631"/>
                  <a:pt x="4765" y="5634"/>
                  <a:pt x="4766" y="5648"/>
                </a:cubicBezTo>
                <a:cubicBezTo>
                  <a:pt x="4768" y="5662"/>
                  <a:pt x="4778" y="5667"/>
                  <a:pt x="4789" y="5655"/>
                </a:cubicBezTo>
                <a:cubicBezTo>
                  <a:pt x="4800" y="5642"/>
                  <a:pt x="4812" y="5652"/>
                  <a:pt x="4814" y="5675"/>
                </a:cubicBezTo>
                <a:cubicBezTo>
                  <a:pt x="4817" y="5694"/>
                  <a:pt x="4812" y="5713"/>
                  <a:pt x="4800" y="5729"/>
                </a:cubicBezTo>
                <a:cubicBezTo>
                  <a:pt x="4790" y="5738"/>
                  <a:pt x="4788" y="5752"/>
                  <a:pt x="4795" y="5763"/>
                </a:cubicBezTo>
                <a:cubicBezTo>
                  <a:pt x="4802" y="5774"/>
                  <a:pt x="4817" y="5767"/>
                  <a:pt x="4828" y="5747"/>
                </a:cubicBezTo>
                <a:cubicBezTo>
                  <a:pt x="4843" y="5718"/>
                  <a:pt x="4853" y="5717"/>
                  <a:pt x="4875" y="5747"/>
                </a:cubicBezTo>
                <a:cubicBezTo>
                  <a:pt x="4897" y="5776"/>
                  <a:pt x="4903" y="5772"/>
                  <a:pt x="4912" y="5741"/>
                </a:cubicBezTo>
                <a:cubicBezTo>
                  <a:pt x="4923" y="5690"/>
                  <a:pt x="5015" y="5837"/>
                  <a:pt x="5012" y="5905"/>
                </a:cubicBezTo>
                <a:cubicBezTo>
                  <a:pt x="5011" y="5927"/>
                  <a:pt x="5016" y="5950"/>
                  <a:pt x="5026" y="5970"/>
                </a:cubicBezTo>
                <a:cubicBezTo>
                  <a:pt x="5041" y="5982"/>
                  <a:pt x="5043" y="5943"/>
                  <a:pt x="5032" y="5878"/>
                </a:cubicBezTo>
                <a:cubicBezTo>
                  <a:pt x="5029" y="5858"/>
                  <a:pt x="5032" y="5843"/>
                  <a:pt x="5039" y="5841"/>
                </a:cubicBezTo>
                <a:cubicBezTo>
                  <a:pt x="5057" y="5841"/>
                  <a:pt x="5083" y="5918"/>
                  <a:pt x="5076" y="5952"/>
                </a:cubicBezTo>
                <a:cubicBezTo>
                  <a:pt x="5071" y="5966"/>
                  <a:pt x="5076" y="5968"/>
                  <a:pt x="5089" y="5959"/>
                </a:cubicBezTo>
                <a:cubicBezTo>
                  <a:pt x="5133" y="5921"/>
                  <a:pt x="5067" y="5751"/>
                  <a:pt x="5019" y="5782"/>
                </a:cubicBezTo>
                <a:cubicBezTo>
                  <a:pt x="5004" y="5789"/>
                  <a:pt x="4992" y="5782"/>
                  <a:pt x="4990" y="5765"/>
                </a:cubicBezTo>
                <a:cubicBezTo>
                  <a:pt x="4988" y="5748"/>
                  <a:pt x="4993" y="5739"/>
                  <a:pt x="5003" y="5747"/>
                </a:cubicBezTo>
                <a:cubicBezTo>
                  <a:pt x="5013" y="5754"/>
                  <a:pt x="5019" y="5751"/>
                  <a:pt x="5017" y="5737"/>
                </a:cubicBezTo>
                <a:cubicBezTo>
                  <a:pt x="5012" y="5682"/>
                  <a:pt x="5094" y="5769"/>
                  <a:pt x="5109" y="5832"/>
                </a:cubicBezTo>
                <a:cubicBezTo>
                  <a:pt x="5122" y="5884"/>
                  <a:pt x="5127" y="5892"/>
                  <a:pt x="5135" y="5860"/>
                </a:cubicBezTo>
                <a:cubicBezTo>
                  <a:pt x="5139" y="5840"/>
                  <a:pt x="5139" y="5819"/>
                  <a:pt x="5135" y="5799"/>
                </a:cubicBezTo>
                <a:cubicBezTo>
                  <a:pt x="5129" y="5776"/>
                  <a:pt x="5129" y="5753"/>
                  <a:pt x="5135" y="5730"/>
                </a:cubicBezTo>
                <a:cubicBezTo>
                  <a:pt x="5145" y="5682"/>
                  <a:pt x="5145" y="5682"/>
                  <a:pt x="5151" y="5730"/>
                </a:cubicBezTo>
                <a:cubicBezTo>
                  <a:pt x="5153" y="5755"/>
                  <a:pt x="5165" y="5776"/>
                  <a:pt x="5177" y="5775"/>
                </a:cubicBezTo>
                <a:cubicBezTo>
                  <a:pt x="5189" y="5774"/>
                  <a:pt x="5196" y="5793"/>
                  <a:pt x="5196" y="5829"/>
                </a:cubicBezTo>
                <a:cubicBezTo>
                  <a:pt x="5196" y="5888"/>
                  <a:pt x="5220" y="5905"/>
                  <a:pt x="5233" y="5854"/>
                </a:cubicBezTo>
                <a:cubicBezTo>
                  <a:pt x="5243" y="5808"/>
                  <a:pt x="5278" y="5816"/>
                  <a:pt x="5291" y="5871"/>
                </a:cubicBezTo>
                <a:cubicBezTo>
                  <a:pt x="5299" y="5903"/>
                  <a:pt x="5302" y="5900"/>
                  <a:pt x="5299" y="5853"/>
                </a:cubicBezTo>
                <a:cubicBezTo>
                  <a:pt x="5295" y="5819"/>
                  <a:pt x="5299" y="5795"/>
                  <a:pt x="5309" y="5802"/>
                </a:cubicBezTo>
                <a:cubicBezTo>
                  <a:pt x="5319" y="5810"/>
                  <a:pt x="5325" y="5802"/>
                  <a:pt x="5328" y="5784"/>
                </a:cubicBezTo>
                <a:cubicBezTo>
                  <a:pt x="5331" y="5766"/>
                  <a:pt x="5337" y="5756"/>
                  <a:pt x="5344" y="5766"/>
                </a:cubicBezTo>
                <a:cubicBezTo>
                  <a:pt x="5352" y="5787"/>
                  <a:pt x="5352" y="5809"/>
                  <a:pt x="5344" y="5830"/>
                </a:cubicBezTo>
                <a:cubicBezTo>
                  <a:pt x="5336" y="5850"/>
                  <a:pt x="5335" y="5871"/>
                  <a:pt x="5341" y="5891"/>
                </a:cubicBezTo>
                <a:cubicBezTo>
                  <a:pt x="5346" y="5899"/>
                  <a:pt x="5351" y="5896"/>
                  <a:pt x="5349" y="5880"/>
                </a:cubicBezTo>
                <a:cubicBezTo>
                  <a:pt x="5348" y="5863"/>
                  <a:pt x="5354" y="5846"/>
                  <a:pt x="5366" y="5834"/>
                </a:cubicBezTo>
                <a:cubicBezTo>
                  <a:pt x="5379" y="5821"/>
                  <a:pt x="5385" y="5829"/>
                  <a:pt x="5383" y="5854"/>
                </a:cubicBezTo>
                <a:cubicBezTo>
                  <a:pt x="5377" y="5899"/>
                  <a:pt x="5441" y="5961"/>
                  <a:pt x="5451" y="5918"/>
                </a:cubicBezTo>
                <a:cubicBezTo>
                  <a:pt x="5454" y="5901"/>
                  <a:pt x="5453" y="5884"/>
                  <a:pt x="5447" y="5868"/>
                </a:cubicBezTo>
                <a:cubicBezTo>
                  <a:pt x="5435" y="5842"/>
                  <a:pt x="5482" y="5840"/>
                  <a:pt x="5510" y="5868"/>
                </a:cubicBezTo>
                <a:cubicBezTo>
                  <a:pt x="5539" y="5896"/>
                  <a:pt x="5538" y="5924"/>
                  <a:pt x="5515" y="5979"/>
                </a:cubicBezTo>
                <a:cubicBezTo>
                  <a:pt x="5506" y="6005"/>
                  <a:pt x="5505" y="6024"/>
                  <a:pt x="5515" y="6024"/>
                </a:cubicBezTo>
                <a:cubicBezTo>
                  <a:pt x="5526" y="6023"/>
                  <a:pt x="5533" y="6003"/>
                  <a:pt x="5536" y="5977"/>
                </a:cubicBezTo>
                <a:cubicBezTo>
                  <a:pt x="5540" y="5941"/>
                  <a:pt x="5546" y="5943"/>
                  <a:pt x="5581" y="5993"/>
                </a:cubicBezTo>
                <a:cubicBezTo>
                  <a:pt x="5623" y="6050"/>
                  <a:pt x="5623" y="6050"/>
                  <a:pt x="5640" y="5996"/>
                </a:cubicBezTo>
                <a:cubicBezTo>
                  <a:pt x="5651" y="5956"/>
                  <a:pt x="5657" y="5953"/>
                  <a:pt x="5661" y="5980"/>
                </a:cubicBezTo>
                <a:cubicBezTo>
                  <a:pt x="5665" y="6008"/>
                  <a:pt x="5670" y="6007"/>
                  <a:pt x="5684" y="5964"/>
                </a:cubicBezTo>
                <a:cubicBezTo>
                  <a:pt x="5700" y="5913"/>
                  <a:pt x="5701" y="5913"/>
                  <a:pt x="5700" y="5980"/>
                </a:cubicBezTo>
                <a:cubicBezTo>
                  <a:pt x="5700" y="6019"/>
                  <a:pt x="5700" y="6032"/>
                  <a:pt x="5704" y="6014"/>
                </a:cubicBezTo>
                <a:cubicBezTo>
                  <a:pt x="5707" y="5989"/>
                  <a:pt x="5721" y="5993"/>
                  <a:pt x="5760" y="6034"/>
                </a:cubicBezTo>
                <a:cubicBezTo>
                  <a:pt x="5799" y="6076"/>
                  <a:pt x="5813" y="6083"/>
                  <a:pt x="5823" y="6054"/>
                </a:cubicBezTo>
                <a:cubicBezTo>
                  <a:pt x="5834" y="6025"/>
                  <a:pt x="5833" y="6019"/>
                  <a:pt x="5817" y="6032"/>
                </a:cubicBezTo>
                <a:cubicBezTo>
                  <a:pt x="5793" y="6051"/>
                  <a:pt x="5709" y="5961"/>
                  <a:pt x="5722" y="5932"/>
                </a:cubicBezTo>
                <a:cubicBezTo>
                  <a:pt x="5726" y="5920"/>
                  <a:pt x="5742" y="5938"/>
                  <a:pt x="5759" y="5970"/>
                </a:cubicBezTo>
                <a:cubicBezTo>
                  <a:pt x="5784" y="6018"/>
                  <a:pt x="5793" y="6023"/>
                  <a:pt x="5816" y="5996"/>
                </a:cubicBezTo>
                <a:cubicBezTo>
                  <a:pt x="5832" y="5978"/>
                  <a:pt x="5841" y="5974"/>
                  <a:pt x="5837" y="5991"/>
                </a:cubicBezTo>
                <a:cubicBezTo>
                  <a:pt x="5834" y="6008"/>
                  <a:pt x="5842" y="6025"/>
                  <a:pt x="5857" y="6034"/>
                </a:cubicBezTo>
                <a:cubicBezTo>
                  <a:pt x="5873" y="6044"/>
                  <a:pt x="5880" y="6043"/>
                  <a:pt x="5874" y="6034"/>
                </a:cubicBezTo>
                <a:cubicBezTo>
                  <a:pt x="5867" y="6009"/>
                  <a:pt x="5867" y="5984"/>
                  <a:pt x="5874" y="5959"/>
                </a:cubicBezTo>
                <a:cubicBezTo>
                  <a:pt x="5882" y="5908"/>
                  <a:pt x="5885" y="5905"/>
                  <a:pt x="5902" y="5945"/>
                </a:cubicBezTo>
                <a:cubicBezTo>
                  <a:pt x="5913" y="5971"/>
                  <a:pt x="5917" y="5998"/>
                  <a:pt x="5914" y="6025"/>
                </a:cubicBezTo>
                <a:cubicBezTo>
                  <a:pt x="5909" y="6045"/>
                  <a:pt x="5911" y="6048"/>
                  <a:pt x="5921" y="6035"/>
                </a:cubicBezTo>
                <a:cubicBezTo>
                  <a:pt x="5931" y="6016"/>
                  <a:pt x="5935" y="5995"/>
                  <a:pt x="5932" y="5973"/>
                </a:cubicBezTo>
                <a:cubicBezTo>
                  <a:pt x="5930" y="5951"/>
                  <a:pt x="5935" y="5934"/>
                  <a:pt x="5943" y="5934"/>
                </a:cubicBezTo>
                <a:cubicBezTo>
                  <a:pt x="5952" y="5933"/>
                  <a:pt x="5960" y="5954"/>
                  <a:pt x="5963" y="5979"/>
                </a:cubicBezTo>
                <a:cubicBezTo>
                  <a:pt x="5967" y="6014"/>
                  <a:pt x="5971" y="6017"/>
                  <a:pt x="5982" y="5991"/>
                </a:cubicBezTo>
                <a:cubicBezTo>
                  <a:pt x="5999" y="5951"/>
                  <a:pt x="6025" y="5943"/>
                  <a:pt x="6016" y="5980"/>
                </a:cubicBezTo>
                <a:cubicBezTo>
                  <a:pt x="6013" y="5995"/>
                  <a:pt x="6017" y="6011"/>
                  <a:pt x="6028" y="6023"/>
                </a:cubicBezTo>
                <a:cubicBezTo>
                  <a:pt x="6036" y="6031"/>
                  <a:pt x="6043" y="6023"/>
                  <a:pt x="6041" y="6006"/>
                </a:cubicBezTo>
                <a:cubicBezTo>
                  <a:pt x="6038" y="5988"/>
                  <a:pt x="6043" y="5980"/>
                  <a:pt x="6048" y="5988"/>
                </a:cubicBezTo>
                <a:cubicBezTo>
                  <a:pt x="6065" y="6012"/>
                  <a:pt x="6113" y="5949"/>
                  <a:pt x="6100" y="5917"/>
                </a:cubicBezTo>
                <a:cubicBezTo>
                  <a:pt x="6092" y="5904"/>
                  <a:pt x="6096" y="5892"/>
                  <a:pt x="6105" y="5892"/>
                </a:cubicBezTo>
                <a:cubicBezTo>
                  <a:pt x="6113" y="5891"/>
                  <a:pt x="6122" y="5910"/>
                  <a:pt x="6117" y="5932"/>
                </a:cubicBezTo>
                <a:cubicBezTo>
                  <a:pt x="6112" y="5983"/>
                  <a:pt x="6131" y="5987"/>
                  <a:pt x="6154" y="5937"/>
                </a:cubicBezTo>
                <a:cubicBezTo>
                  <a:pt x="6168" y="5906"/>
                  <a:pt x="6171" y="5908"/>
                  <a:pt x="6168" y="5950"/>
                </a:cubicBezTo>
                <a:cubicBezTo>
                  <a:pt x="6164" y="5976"/>
                  <a:pt x="6170" y="5997"/>
                  <a:pt x="6177" y="5997"/>
                </a:cubicBezTo>
                <a:cubicBezTo>
                  <a:pt x="6184" y="5996"/>
                  <a:pt x="6191" y="5981"/>
                  <a:pt x="6189" y="5968"/>
                </a:cubicBezTo>
                <a:cubicBezTo>
                  <a:pt x="6188" y="5954"/>
                  <a:pt x="6203" y="5944"/>
                  <a:pt x="6226" y="5948"/>
                </a:cubicBezTo>
                <a:cubicBezTo>
                  <a:pt x="6254" y="5954"/>
                  <a:pt x="6263" y="5945"/>
                  <a:pt x="6261" y="5917"/>
                </a:cubicBezTo>
                <a:cubicBezTo>
                  <a:pt x="6256" y="5873"/>
                  <a:pt x="6337" y="5880"/>
                  <a:pt x="6375" y="5927"/>
                </a:cubicBezTo>
                <a:cubicBezTo>
                  <a:pt x="6397" y="5939"/>
                  <a:pt x="6425" y="5939"/>
                  <a:pt x="6449" y="5928"/>
                </a:cubicBezTo>
                <a:cubicBezTo>
                  <a:pt x="6480" y="5920"/>
                  <a:pt x="6501" y="5924"/>
                  <a:pt x="6498" y="5938"/>
                </a:cubicBezTo>
                <a:cubicBezTo>
                  <a:pt x="6489" y="5973"/>
                  <a:pt x="6537" y="6029"/>
                  <a:pt x="6554" y="6007"/>
                </a:cubicBezTo>
                <a:cubicBezTo>
                  <a:pt x="6561" y="5996"/>
                  <a:pt x="6572" y="6000"/>
                  <a:pt x="6579" y="6016"/>
                </a:cubicBezTo>
                <a:cubicBezTo>
                  <a:pt x="6587" y="6032"/>
                  <a:pt x="6597" y="6034"/>
                  <a:pt x="6606" y="6025"/>
                </a:cubicBezTo>
                <a:cubicBezTo>
                  <a:pt x="6615" y="6010"/>
                  <a:pt x="6606" y="5997"/>
                  <a:pt x="6587" y="5985"/>
                </a:cubicBezTo>
                <a:cubicBezTo>
                  <a:pt x="6548" y="5961"/>
                  <a:pt x="6538" y="5912"/>
                  <a:pt x="6563" y="5876"/>
                </a:cubicBezTo>
                <a:cubicBezTo>
                  <a:pt x="6568" y="5869"/>
                  <a:pt x="6574" y="5863"/>
                  <a:pt x="6582" y="5858"/>
                </a:cubicBezTo>
                <a:cubicBezTo>
                  <a:pt x="6619" y="5827"/>
                  <a:pt x="6747" y="5860"/>
                  <a:pt x="6733" y="5897"/>
                </a:cubicBezTo>
                <a:cubicBezTo>
                  <a:pt x="6728" y="5906"/>
                  <a:pt x="6742" y="5910"/>
                  <a:pt x="6762" y="5906"/>
                </a:cubicBezTo>
                <a:cubicBezTo>
                  <a:pt x="6783" y="5905"/>
                  <a:pt x="6799" y="5889"/>
                  <a:pt x="6799" y="5870"/>
                </a:cubicBezTo>
                <a:cubicBezTo>
                  <a:pt x="6791" y="5792"/>
                  <a:pt x="6844" y="5699"/>
                  <a:pt x="6868" y="5749"/>
                </a:cubicBezTo>
                <a:cubicBezTo>
                  <a:pt x="6893" y="5800"/>
                  <a:pt x="6921" y="5811"/>
                  <a:pt x="6899" y="5760"/>
                </a:cubicBezTo>
                <a:cubicBezTo>
                  <a:pt x="6890" y="5739"/>
                  <a:pt x="6894" y="5736"/>
                  <a:pt x="6913" y="5746"/>
                </a:cubicBezTo>
                <a:cubicBezTo>
                  <a:pt x="6928" y="5755"/>
                  <a:pt x="6945" y="5760"/>
                  <a:pt x="6963" y="5760"/>
                </a:cubicBezTo>
                <a:cubicBezTo>
                  <a:pt x="6978" y="5760"/>
                  <a:pt x="6982" y="5773"/>
                  <a:pt x="6978" y="5795"/>
                </a:cubicBezTo>
                <a:cubicBezTo>
                  <a:pt x="6974" y="5817"/>
                  <a:pt x="6973" y="5820"/>
                  <a:pt x="6990" y="5795"/>
                </a:cubicBezTo>
                <a:cubicBezTo>
                  <a:pt x="7000" y="5775"/>
                  <a:pt x="7014" y="5765"/>
                  <a:pt x="7021" y="5776"/>
                </a:cubicBezTo>
                <a:cubicBezTo>
                  <a:pt x="7028" y="5786"/>
                  <a:pt x="7039" y="5776"/>
                  <a:pt x="7045" y="5754"/>
                </a:cubicBezTo>
                <a:cubicBezTo>
                  <a:pt x="7055" y="5717"/>
                  <a:pt x="7056" y="5717"/>
                  <a:pt x="7054" y="5756"/>
                </a:cubicBezTo>
                <a:cubicBezTo>
                  <a:pt x="7050" y="5809"/>
                  <a:pt x="7079" y="5862"/>
                  <a:pt x="7112" y="5860"/>
                </a:cubicBezTo>
                <a:cubicBezTo>
                  <a:pt x="7129" y="5858"/>
                  <a:pt x="7126" y="5847"/>
                  <a:pt x="7101" y="5822"/>
                </a:cubicBezTo>
                <a:cubicBezTo>
                  <a:pt x="7072" y="5787"/>
                  <a:pt x="7073" y="5785"/>
                  <a:pt x="7129" y="5787"/>
                </a:cubicBezTo>
                <a:cubicBezTo>
                  <a:pt x="7158" y="5790"/>
                  <a:pt x="7187" y="5779"/>
                  <a:pt x="7206" y="5758"/>
                </a:cubicBezTo>
                <a:cubicBezTo>
                  <a:pt x="7217" y="5738"/>
                  <a:pt x="7228" y="5737"/>
                  <a:pt x="7243" y="5758"/>
                </a:cubicBezTo>
                <a:cubicBezTo>
                  <a:pt x="7258" y="5780"/>
                  <a:pt x="7270" y="5778"/>
                  <a:pt x="7288" y="5758"/>
                </a:cubicBezTo>
                <a:cubicBezTo>
                  <a:pt x="7327" y="5713"/>
                  <a:pt x="7493" y="5726"/>
                  <a:pt x="7520" y="5777"/>
                </a:cubicBezTo>
                <a:cubicBezTo>
                  <a:pt x="7533" y="5801"/>
                  <a:pt x="7546" y="5813"/>
                  <a:pt x="7550" y="5805"/>
                </a:cubicBezTo>
                <a:cubicBezTo>
                  <a:pt x="7553" y="5796"/>
                  <a:pt x="7578" y="5811"/>
                  <a:pt x="7606" y="5842"/>
                </a:cubicBezTo>
                <a:cubicBezTo>
                  <a:pt x="7651" y="5890"/>
                  <a:pt x="7657" y="5890"/>
                  <a:pt x="7661" y="5851"/>
                </a:cubicBezTo>
                <a:cubicBezTo>
                  <a:pt x="7664" y="5825"/>
                  <a:pt x="7670" y="5811"/>
                  <a:pt x="7676" y="5819"/>
                </a:cubicBezTo>
                <a:cubicBezTo>
                  <a:pt x="7681" y="5826"/>
                  <a:pt x="7702" y="5822"/>
                  <a:pt x="7721" y="5804"/>
                </a:cubicBezTo>
                <a:cubicBezTo>
                  <a:pt x="7737" y="5786"/>
                  <a:pt x="7766" y="5785"/>
                  <a:pt x="7784" y="5800"/>
                </a:cubicBezTo>
                <a:cubicBezTo>
                  <a:pt x="7785" y="5801"/>
                  <a:pt x="7785" y="5801"/>
                  <a:pt x="7785" y="5801"/>
                </a:cubicBezTo>
                <a:cubicBezTo>
                  <a:pt x="7806" y="5818"/>
                  <a:pt x="7818" y="5817"/>
                  <a:pt x="7822" y="5798"/>
                </a:cubicBezTo>
                <a:cubicBezTo>
                  <a:pt x="7826" y="5778"/>
                  <a:pt x="7835" y="5774"/>
                  <a:pt x="7843" y="5782"/>
                </a:cubicBezTo>
                <a:cubicBezTo>
                  <a:pt x="7852" y="5790"/>
                  <a:pt x="7874" y="5779"/>
                  <a:pt x="7895" y="5763"/>
                </a:cubicBezTo>
                <a:cubicBezTo>
                  <a:pt x="7919" y="5742"/>
                  <a:pt x="7939" y="5740"/>
                  <a:pt x="7950" y="5756"/>
                </a:cubicBezTo>
                <a:cubicBezTo>
                  <a:pt x="7956" y="5767"/>
                  <a:pt x="7971" y="5773"/>
                  <a:pt x="7984" y="5767"/>
                </a:cubicBezTo>
                <a:cubicBezTo>
                  <a:pt x="7984" y="5767"/>
                  <a:pt x="7984" y="5767"/>
                  <a:pt x="7984" y="5767"/>
                </a:cubicBezTo>
                <a:cubicBezTo>
                  <a:pt x="7994" y="5757"/>
                  <a:pt x="8008" y="5762"/>
                  <a:pt x="8014" y="5775"/>
                </a:cubicBezTo>
                <a:cubicBezTo>
                  <a:pt x="8020" y="5789"/>
                  <a:pt x="8043" y="5792"/>
                  <a:pt x="8075" y="5773"/>
                </a:cubicBezTo>
                <a:cubicBezTo>
                  <a:pt x="8108" y="5753"/>
                  <a:pt x="8135" y="5751"/>
                  <a:pt x="8160" y="5771"/>
                </a:cubicBezTo>
                <a:cubicBezTo>
                  <a:pt x="8202" y="5805"/>
                  <a:pt x="8281" y="5796"/>
                  <a:pt x="8298" y="5756"/>
                </a:cubicBezTo>
                <a:cubicBezTo>
                  <a:pt x="8302" y="5745"/>
                  <a:pt x="8332" y="5736"/>
                  <a:pt x="8359" y="5742"/>
                </a:cubicBezTo>
                <a:cubicBezTo>
                  <a:pt x="8387" y="5748"/>
                  <a:pt x="8410" y="5742"/>
                  <a:pt x="8408" y="5724"/>
                </a:cubicBezTo>
                <a:cubicBezTo>
                  <a:pt x="8409" y="5707"/>
                  <a:pt x="8416" y="5692"/>
                  <a:pt x="8430" y="5680"/>
                </a:cubicBezTo>
                <a:cubicBezTo>
                  <a:pt x="8448" y="5670"/>
                  <a:pt x="8464" y="5657"/>
                  <a:pt x="8479" y="5643"/>
                </a:cubicBezTo>
                <a:cubicBezTo>
                  <a:pt x="8497" y="5627"/>
                  <a:pt x="8504" y="5632"/>
                  <a:pt x="8507" y="5662"/>
                </a:cubicBezTo>
                <a:cubicBezTo>
                  <a:pt x="8509" y="5684"/>
                  <a:pt x="8521" y="5704"/>
                  <a:pt x="8539" y="5718"/>
                </a:cubicBezTo>
                <a:cubicBezTo>
                  <a:pt x="8563" y="5733"/>
                  <a:pt x="8563" y="5738"/>
                  <a:pt x="8548" y="5762"/>
                </a:cubicBezTo>
                <a:cubicBezTo>
                  <a:pt x="8532" y="5785"/>
                  <a:pt x="8535" y="5799"/>
                  <a:pt x="8568" y="5852"/>
                </a:cubicBezTo>
                <a:cubicBezTo>
                  <a:pt x="8590" y="5882"/>
                  <a:pt x="8604" y="5917"/>
                  <a:pt x="8609" y="5954"/>
                </a:cubicBezTo>
                <a:cubicBezTo>
                  <a:pt x="8607" y="5973"/>
                  <a:pt x="8618" y="5990"/>
                  <a:pt x="8636" y="5999"/>
                </a:cubicBezTo>
                <a:cubicBezTo>
                  <a:pt x="8662" y="6008"/>
                  <a:pt x="8663" y="6002"/>
                  <a:pt x="8630" y="5916"/>
                </a:cubicBezTo>
                <a:cubicBezTo>
                  <a:pt x="8598" y="5830"/>
                  <a:pt x="8598" y="5830"/>
                  <a:pt x="8630" y="5881"/>
                </a:cubicBezTo>
                <a:cubicBezTo>
                  <a:pt x="8672" y="5953"/>
                  <a:pt x="8738" y="6008"/>
                  <a:pt x="8734" y="5967"/>
                </a:cubicBezTo>
                <a:cubicBezTo>
                  <a:pt x="8732" y="5953"/>
                  <a:pt x="8743" y="5940"/>
                  <a:pt x="8758" y="5937"/>
                </a:cubicBezTo>
                <a:cubicBezTo>
                  <a:pt x="8773" y="5937"/>
                  <a:pt x="8793" y="5909"/>
                  <a:pt x="8804" y="5877"/>
                </a:cubicBezTo>
                <a:cubicBezTo>
                  <a:pt x="8827" y="5814"/>
                  <a:pt x="8814" y="5808"/>
                  <a:pt x="8762" y="5853"/>
                </a:cubicBezTo>
                <a:cubicBezTo>
                  <a:pt x="8728" y="5881"/>
                  <a:pt x="8727" y="5879"/>
                  <a:pt x="8725" y="5801"/>
                </a:cubicBezTo>
                <a:cubicBezTo>
                  <a:pt x="8721" y="5704"/>
                  <a:pt x="8710" y="5680"/>
                  <a:pt x="8686" y="5727"/>
                </a:cubicBezTo>
                <a:cubicBezTo>
                  <a:pt x="8666" y="5765"/>
                  <a:pt x="8652" y="5749"/>
                  <a:pt x="8641" y="5672"/>
                </a:cubicBezTo>
                <a:cubicBezTo>
                  <a:pt x="8636" y="5631"/>
                  <a:pt x="8627" y="5621"/>
                  <a:pt x="8610" y="5630"/>
                </a:cubicBezTo>
                <a:cubicBezTo>
                  <a:pt x="8600" y="5638"/>
                  <a:pt x="8585" y="5636"/>
                  <a:pt x="8577" y="5627"/>
                </a:cubicBezTo>
                <a:cubicBezTo>
                  <a:pt x="8575" y="5625"/>
                  <a:pt x="8574" y="5622"/>
                  <a:pt x="8573" y="5620"/>
                </a:cubicBezTo>
                <a:cubicBezTo>
                  <a:pt x="8560" y="5603"/>
                  <a:pt x="8539" y="5594"/>
                  <a:pt x="8517" y="5597"/>
                </a:cubicBezTo>
                <a:cubicBezTo>
                  <a:pt x="8493" y="5599"/>
                  <a:pt x="8473" y="5590"/>
                  <a:pt x="8471" y="5576"/>
                </a:cubicBezTo>
                <a:cubicBezTo>
                  <a:pt x="8467" y="5537"/>
                  <a:pt x="8504" y="5481"/>
                  <a:pt x="8516" y="5507"/>
                </a:cubicBezTo>
                <a:cubicBezTo>
                  <a:pt x="8521" y="5520"/>
                  <a:pt x="8548" y="5526"/>
                  <a:pt x="8572" y="5518"/>
                </a:cubicBezTo>
                <a:cubicBezTo>
                  <a:pt x="8604" y="5507"/>
                  <a:pt x="8633" y="5521"/>
                  <a:pt x="8669" y="5568"/>
                </a:cubicBezTo>
                <a:cubicBezTo>
                  <a:pt x="8722" y="5636"/>
                  <a:pt x="8749" y="5650"/>
                  <a:pt x="8745" y="5606"/>
                </a:cubicBezTo>
                <a:cubicBezTo>
                  <a:pt x="8745" y="5589"/>
                  <a:pt x="8756" y="5583"/>
                  <a:pt x="8775" y="5587"/>
                </a:cubicBezTo>
                <a:cubicBezTo>
                  <a:pt x="8799" y="5589"/>
                  <a:pt x="8824" y="5581"/>
                  <a:pt x="8841" y="5564"/>
                </a:cubicBezTo>
                <a:cubicBezTo>
                  <a:pt x="8868" y="5542"/>
                  <a:pt x="8882" y="5544"/>
                  <a:pt x="8891" y="5564"/>
                </a:cubicBezTo>
                <a:cubicBezTo>
                  <a:pt x="8901" y="5584"/>
                  <a:pt x="8908" y="5582"/>
                  <a:pt x="8911" y="5568"/>
                </a:cubicBezTo>
                <a:cubicBezTo>
                  <a:pt x="8922" y="5523"/>
                  <a:pt x="9007" y="5521"/>
                  <a:pt x="9011" y="5565"/>
                </a:cubicBezTo>
                <a:cubicBezTo>
                  <a:pt x="9015" y="5589"/>
                  <a:pt x="9026" y="5611"/>
                  <a:pt x="9045" y="5629"/>
                </a:cubicBezTo>
                <a:cubicBezTo>
                  <a:pt x="9082" y="5663"/>
                  <a:pt x="9058" y="5666"/>
                  <a:pt x="9017" y="5634"/>
                </a:cubicBezTo>
                <a:cubicBezTo>
                  <a:pt x="8999" y="5619"/>
                  <a:pt x="8987" y="5617"/>
                  <a:pt x="8989" y="5628"/>
                </a:cubicBezTo>
                <a:cubicBezTo>
                  <a:pt x="8992" y="5644"/>
                  <a:pt x="8993" y="5661"/>
                  <a:pt x="8993" y="5677"/>
                </a:cubicBezTo>
                <a:cubicBezTo>
                  <a:pt x="8993" y="5694"/>
                  <a:pt x="8993" y="5736"/>
                  <a:pt x="8998" y="5774"/>
                </a:cubicBezTo>
                <a:cubicBezTo>
                  <a:pt x="9001" y="5833"/>
                  <a:pt x="8994" y="5844"/>
                  <a:pt x="8961" y="5842"/>
                </a:cubicBezTo>
                <a:cubicBezTo>
                  <a:pt x="8938" y="5842"/>
                  <a:pt x="8921" y="5851"/>
                  <a:pt x="8924" y="5862"/>
                </a:cubicBezTo>
                <a:cubicBezTo>
                  <a:pt x="8928" y="5896"/>
                  <a:pt x="8984" y="5912"/>
                  <a:pt x="8998" y="5883"/>
                </a:cubicBezTo>
                <a:cubicBezTo>
                  <a:pt x="9014" y="5864"/>
                  <a:pt x="9037" y="5851"/>
                  <a:pt x="9063" y="5848"/>
                </a:cubicBezTo>
                <a:cubicBezTo>
                  <a:pt x="9093" y="5843"/>
                  <a:pt x="9117" y="5833"/>
                  <a:pt x="9116" y="5822"/>
                </a:cubicBezTo>
                <a:cubicBezTo>
                  <a:pt x="9118" y="5806"/>
                  <a:pt x="9128" y="5792"/>
                  <a:pt x="9143" y="5783"/>
                </a:cubicBezTo>
                <a:cubicBezTo>
                  <a:pt x="9158" y="5774"/>
                  <a:pt x="9167" y="5778"/>
                  <a:pt x="9164" y="5792"/>
                </a:cubicBezTo>
                <a:cubicBezTo>
                  <a:pt x="9164" y="5817"/>
                  <a:pt x="9170" y="5841"/>
                  <a:pt x="9184" y="5862"/>
                </a:cubicBezTo>
                <a:cubicBezTo>
                  <a:pt x="9198" y="5888"/>
                  <a:pt x="9199" y="5899"/>
                  <a:pt x="9188" y="5889"/>
                </a:cubicBezTo>
                <a:cubicBezTo>
                  <a:pt x="9176" y="5879"/>
                  <a:pt x="9164" y="5883"/>
                  <a:pt x="9162" y="5900"/>
                </a:cubicBezTo>
                <a:cubicBezTo>
                  <a:pt x="9159" y="5917"/>
                  <a:pt x="9162" y="5928"/>
                  <a:pt x="9167" y="5924"/>
                </a:cubicBezTo>
                <a:cubicBezTo>
                  <a:pt x="9211" y="5907"/>
                  <a:pt x="9237" y="5988"/>
                  <a:pt x="9209" y="6054"/>
                </a:cubicBezTo>
                <a:cubicBezTo>
                  <a:pt x="9191" y="6097"/>
                  <a:pt x="9061" y="6150"/>
                  <a:pt x="9034" y="6125"/>
                </a:cubicBezTo>
                <a:cubicBezTo>
                  <a:pt x="8981" y="6080"/>
                  <a:pt x="8966" y="6164"/>
                  <a:pt x="9004" y="6294"/>
                </a:cubicBezTo>
                <a:cubicBezTo>
                  <a:pt x="9018" y="6335"/>
                  <a:pt x="9027" y="6377"/>
                  <a:pt x="9032" y="6420"/>
                </a:cubicBezTo>
                <a:cubicBezTo>
                  <a:pt x="9033" y="6437"/>
                  <a:pt x="9040" y="6453"/>
                  <a:pt x="9053" y="6465"/>
                </a:cubicBezTo>
                <a:cubicBezTo>
                  <a:pt x="9074" y="6506"/>
                  <a:pt x="9086" y="6550"/>
                  <a:pt x="9090" y="6596"/>
                </a:cubicBezTo>
                <a:cubicBezTo>
                  <a:pt x="9099" y="6665"/>
                  <a:pt x="9119" y="6732"/>
                  <a:pt x="9149" y="6796"/>
                </a:cubicBezTo>
                <a:cubicBezTo>
                  <a:pt x="9234" y="6969"/>
                  <a:pt x="9323" y="7496"/>
                  <a:pt x="9293" y="7657"/>
                </a:cubicBezTo>
                <a:cubicBezTo>
                  <a:pt x="9286" y="7698"/>
                  <a:pt x="9282" y="7740"/>
                  <a:pt x="9283" y="7783"/>
                </a:cubicBezTo>
                <a:cubicBezTo>
                  <a:pt x="9286" y="7803"/>
                  <a:pt x="9285" y="7824"/>
                  <a:pt x="9280" y="7844"/>
                </a:cubicBezTo>
                <a:cubicBezTo>
                  <a:pt x="9276" y="7889"/>
                  <a:pt x="9276" y="7935"/>
                  <a:pt x="9280" y="7980"/>
                </a:cubicBezTo>
                <a:cubicBezTo>
                  <a:pt x="9297" y="8279"/>
                  <a:pt x="9297" y="8329"/>
                  <a:pt x="9278" y="8439"/>
                </a:cubicBezTo>
                <a:cubicBezTo>
                  <a:pt x="9267" y="8497"/>
                  <a:pt x="9262" y="8555"/>
                  <a:pt x="9262" y="8613"/>
                </a:cubicBezTo>
                <a:cubicBezTo>
                  <a:pt x="9267" y="8637"/>
                  <a:pt x="9262" y="8661"/>
                  <a:pt x="9248" y="8682"/>
                </a:cubicBezTo>
                <a:cubicBezTo>
                  <a:pt x="9237" y="8691"/>
                  <a:pt x="9228" y="8756"/>
                  <a:pt x="9231" y="8825"/>
                </a:cubicBezTo>
                <a:cubicBezTo>
                  <a:pt x="9233" y="8953"/>
                  <a:pt x="9162" y="9023"/>
                  <a:pt x="9120" y="8935"/>
                </a:cubicBezTo>
                <a:cubicBezTo>
                  <a:pt x="9110" y="8914"/>
                  <a:pt x="9102" y="8914"/>
                  <a:pt x="9090" y="8937"/>
                </a:cubicBezTo>
                <a:cubicBezTo>
                  <a:pt x="9079" y="8961"/>
                  <a:pt x="9055" y="8963"/>
                  <a:pt x="9021" y="8952"/>
                </a:cubicBezTo>
                <a:cubicBezTo>
                  <a:pt x="8960" y="8929"/>
                  <a:pt x="8936" y="8932"/>
                  <a:pt x="8893" y="8966"/>
                </a:cubicBezTo>
                <a:cubicBezTo>
                  <a:pt x="8871" y="8982"/>
                  <a:pt x="8851" y="8978"/>
                  <a:pt x="8830" y="8949"/>
                </a:cubicBezTo>
                <a:cubicBezTo>
                  <a:pt x="8802" y="8912"/>
                  <a:pt x="8798" y="8915"/>
                  <a:pt x="8775" y="8959"/>
                </a:cubicBezTo>
                <a:cubicBezTo>
                  <a:pt x="8753" y="9004"/>
                  <a:pt x="7660" y="9129"/>
                  <a:pt x="7630" y="9087"/>
                </a:cubicBezTo>
                <a:cubicBezTo>
                  <a:pt x="7615" y="9064"/>
                  <a:pt x="7455" y="9111"/>
                  <a:pt x="7437" y="9143"/>
                </a:cubicBezTo>
                <a:cubicBezTo>
                  <a:pt x="7408" y="9201"/>
                  <a:pt x="7041" y="9275"/>
                  <a:pt x="7036" y="9225"/>
                </a:cubicBezTo>
                <a:cubicBezTo>
                  <a:pt x="7036" y="9209"/>
                  <a:pt x="7024" y="9210"/>
                  <a:pt x="7009" y="9225"/>
                </a:cubicBezTo>
                <a:cubicBezTo>
                  <a:pt x="6938" y="9310"/>
                  <a:pt x="6307" y="9295"/>
                  <a:pt x="6298" y="9210"/>
                </a:cubicBezTo>
                <a:cubicBezTo>
                  <a:pt x="6289" y="9125"/>
                  <a:pt x="6180" y="9056"/>
                  <a:pt x="6161" y="9122"/>
                </a:cubicBezTo>
                <a:cubicBezTo>
                  <a:pt x="6147" y="9170"/>
                  <a:pt x="6174" y="9260"/>
                  <a:pt x="6195" y="9233"/>
                </a:cubicBezTo>
                <a:cubicBezTo>
                  <a:pt x="6199" y="9227"/>
                  <a:pt x="6211" y="9240"/>
                  <a:pt x="6223" y="9258"/>
                </a:cubicBezTo>
                <a:cubicBezTo>
                  <a:pt x="6247" y="9298"/>
                  <a:pt x="6203" y="9328"/>
                  <a:pt x="6127" y="9325"/>
                </a:cubicBezTo>
                <a:cubicBezTo>
                  <a:pt x="6103" y="9325"/>
                  <a:pt x="6085" y="9331"/>
                  <a:pt x="6086" y="9345"/>
                </a:cubicBezTo>
                <a:cubicBezTo>
                  <a:pt x="6088" y="9359"/>
                  <a:pt x="6066" y="9361"/>
                  <a:pt x="6040" y="9352"/>
                </a:cubicBezTo>
                <a:cubicBezTo>
                  <a:pt x="6008" y="9344"/>
                  <a:pt x="5989" y="9354"/>
                  <a:pt x="5983" y="9380"/>
                </a:cubicBezTo>
                <a:cubicBezTo>
                  <a:pt x="5976" y="9405"/>
                  <a:pt x="5949" y="9421"/>
                  <a:pt x="5918" y="9427"/>
                </a:cubicBezTo>
                <a:cubicBezTo>
                  <a:pt x="5885" y="9433"/>
                  <a:pt x="5852" y="9445"/>
                  <a:pt x="5822" y="9461"/>
                </a:cubicBezTo>
                <a:cubicBezTo>
                  <a:pt x="5798" y="9475"/>
                  <a:pt x="5768" y="9475"/>
                  <a:pt x="5744" y="9461"/>
                </a:cubicBezTo>
                <a:cubicBezTo>
                  <a:pt x="5717" y="9441"/>
                  <a:pt x="5705" y="9442"/>
                  <a:pt x="5704" y="9465"/>
                </a:cubicBezTo>
                <a:cubicBezTo>
                  <a:pt x="5703" y="9487"/>
                  <a:pt x="5693" y="9488"/>
                  <a:pt x="5678" y="9475"/>
                </a:cubicBezTo>
                <a:cubicBezTo>
                  <a:pt x="5648" y="9447"/>
                  <a:pt x="5551" y="9467"/>
                  <a:pt x="5548" y="9500"/>
                </a:cubicBezTo>
                <a:cubicBezTo>
                  <a:pt x="5548" y="9515"/>
                  <a:pt x="5456" y="9535"/>
                  <a:pt x="5346" y="9543"/>
                </a:cubicBezTo>
                <a:cubicBezTo>
                  <a:pt x="5272" y="9548"/>
                  <a:pt x="5199" y="9561"/>
                  <a:pt x="5128" y="9582"/>
                </a:cubicBezTo>
                <a:cubicBezTo>
                  <a:pt x="5120" y="9589"/>
                  <a:pt x="5107" y="9588"/>
                  <a:pt x="5100" y="9581"/>
                </a:cubicBezTo>
                <a:cubicBezTo>
                  <a:pt x="5098" y="9579"/>
                  <a:pt x="5096" y="9576"/>
                  <a:pt x="5095" y="9573"/>
                </a:cubicBezTo>
                <a:cubicBezTo>
                  <a:pt x="5089" y="9558"/>
                  <a:pt x="5064" y="9557"/>
                  <a:pt x="5034" y="9573"/>
                </a:cubicBezTo>
                <a:cubicBezTo>
                  <a:pt x="4979" y="9603"/>
                  <a:pt x="4923" y="9591"/>
                  <a:pt x="4919" y="9553"/>
                </a:cubicBezTo>
                <a:cubicBezTo>
                  <a:pt x="4914" y="9538"/>
                  <a:pt x="4898" y="9528"/>
                  <a:pt x="4882" y="9531"/>
                </a:cubicBezTo>
                <a:cubicBezTo>
                  <a:pt x="4864" y="9534"/>
                  <a:pt x="4846" y="9528"/>
                  <a:pt x="4833" y="9516"/>
                </a:cubicBezTo>
                <a:cubicBezTo>
                  <a:pt x="4807" y="9477"/>
                  <a:pt x="4686" y="9496"/>
                  <a:pt x="4697" y="9536"/>
                </a:cubicBezTo>
                <a:cubicBezTo>
                  <a:pt x="4704" y="9558"/>
                  <a:pt x="4716" y="9593"/>
                  <a:pt x="4725" y="9620"/>
                </a:cubicBezTo>
                <a:cubicBezTo>
                  <a:pt x="4734" y="9647"/>
                  <a:pt x="4717" y="9649"/>
                  <a:pt x="4707" y="9639"/>
                </a:cubicBezTo>
                <a:lnTo>
                  <a:pt x="4707" y="9635"/>
                </a:lnTo>
                <a:cubicBezTo>
                  <a:pt x="4699" y="9628"/>
                  <a:pt x="4517" y="9633"/>
                  <a:pt x="4305" y="9648"/>
                </a:cubicBezTo>
                <a:cubicBezTo>
                  <a:pt x="3862" y="9679"/>
                  <a:pt x="3847" y="9677"/>
                  <a:pt x="3845" y="9600"/>
                </a:cubicBezTo>
                <a:cubicBezTo>
                  <a:pt x="3845" y="9561"/>
                  <a:pt x="3833" y="9542"/>
                  <a:pt x="3808" y="9536"/>
                </a:cubicBezTo>
                <a:cubicBezTo>
                  <a:pt x="3771" y="9531"/>
                  <a:pt x="3771" y="9531"/>
                  <a:pt x="3804" y="9584"/>
                </a:cubicBezTo>
                <a:cubicBezTo>
                  <a:pt x="3822" y="9613"/>
                  <a:pt x="3829" y="9638"/>
                  <a:pt x="3820" y="9638"/>
                </a:cubicBezTo>
                <a:cubicBezTo>
                  <a:pt x="3811" y="9639"/>
                  <a:pt x="3801" y="9629"/>
                  <a:pt x="3799" y="9612"/>
                </a:cubicBezTo>
                <a:cubicBezTo>
                  <a:pt x="3797" y="9597"/>
                  <a:pt x="3782" y="9586"/>
                  <a:pt x="3765" y="9587"/>
                </a:cubicBezTo>
                <a:cubicBezTo>
                  <a:pt x="3749" y="9587"/>
                  <a:pt x="3739" y="9579"/>
                  <a:pt x="3742" y="9562"/>
                </a:cubicBezTo>
                <a:cubicBezTo>
                  <a:pt x="3753" y="9510"/>
                  <a:pt x="3715" y="9536"/>
                  <a:pt x="3674" y="9606"/>
                </a:cubicBezTo>
                <a:cubicBezTo>
                  <a:pt x="3649" y="9645"/>
                  <a:pt x="3617" y="9673"/>
                  <a:pt x="3595" y="9669"/>
                </a:cubicBezTo>
                <a:cubicBezTo>
                  <a:pt x="3572" y="9666"/>
                  <a:pt x="3459" y="9667"/>
                  <a:pt x="3339" y="9669"/>
                </a:cubicBezTo>
                <a:cubicBezTo>
                  <a:pt x="3219" y="9671"/>
                  <a:pt x="3086" y="9669"/>
                  <a:pt x="3043" y="9664"/>
                </a:cubicBezTo>
                <a:cubicBezTo>
                  <a:pt x="3000" y="9659"/>
                  <a:pt x="2903" y="9657"/>
                  <a:pt x="2825" y="9658"/>
                </a:cubicBezTo>
                <a:cubicBezTo>
                  <a:pt x="2696" y="9658"/>
                  <a:pt x="2475" y="9653"/>
                  <a:pt x="2297" y="9646"/>
                </a:cubicBezTo>
                <a:cubicBezTo>
                  <a:pt x="1974" y="9630"/>
                  <a:pt x="1542" y="9654"/>
                  <a:pt x="569" y="9731"/>
                </a:cubicBezTo>
                <a:cubicBezTo>
                  <a:pt x="532" y="9734"/>
                  <a:pt x="500" y="9735"/>
                  <a:pt x="478" y="9733"/>
                </a:cubicBezTo>
                <a:cubicBezTo>
                  <a:pt x="455" y="9732"/>
                  <a:pt x="442" y="9728"/>
                  <a:pt x="444" y="9722"/>
                </a:cubicBezTo>
                <a:cubicBezTo>
                  <a:pt x="455" y="9696"/>
                  <a:pt x="409" y="9631"/>
                  <a:pt x="382" y="9633"/>
                </a:cubicBezTo>
                <a:cubicBezTo>
                  <a:pt x="371" y="9633"/>
                  <a:pt x="351" y="9616"/>
                  <a:pt x="338" y="9595"/>
                </a:cubicBezTo>
                <a:cubicBezTo>
                  <a:pt x="326" y="9574"/>
                  <a:pt x="307" y="9557"/>
                  <a:pt x="297" y="9557"/>
                </a:cubicBezTo>
                <a:cubicBezTo>
                  <a:pt x="286" y="9558"/>
                  <a:pt x="266" y="9527"/>
                  <a:pt x="254" y="9486"/>
                </a:cubicBezTo>
                <a:cubicBezTo>
                  <a:pt x="234" y="9427"/>
                  <a:pt x="217" y="9409"/>
                  <a:pt x="173" y="9407"/>
                </a:cubicBezTo>
                <a:cubicBezTo>
                  <a:pt x="72" y="9405"/>
                  <a:pt x="57" y="9356"/>
                  <a:pt x="84" y="9130"/>
                </a:cubicBezTo>
                <a:cubicBezTo>
                  <a:pt x="100" y="8987"/>
                  <a:pt x="130" y="8856"/>
                  <a:pt x="121" y="8974"/>
                </a:cubicBezTo>
                <a:cubicBezTo>
                  <a:pt x="116" y="9019"/>
                  <a:pt x="121" y="9022"/>
                  <a:pt x="136" y="8989"/>
                </a:cubicBezTo>
                <a:cubicBezTo>
                  <a:pt x="150" y="8963"/>
                  <a:pt x="150" y="8946"/>
                  <a:pt x="138" y="8934"/>
                </a:cubicBezTo>
                <a:cubicBezTo>
                  <a:pt x="113" y="8911"/>
                  <a:pt x="126" y="8823"/>
                  <a:pt x="155" y="8818"/>
                </a:cubicBezTo>
                <a:cubicBezTo>
                  <a:pt x="169" y="8818"/>
                  <a:pt x="171" y="8809"/>
                  <a:pt x="161" y="8804"/>
                </a:cubicBezTo>
                <a:cubicBezTo>
                  <a:pt x="147" y="8785"/>
                  <a:pt x="141" y="8761"/>
                  <a:pt x="144" y="8738"/>
                </a:cubicBezTo>
                <a:cubicBezTo>
                  <a:pt x="147" y="8674"/>
                  <a:pt x="165" y="8664"/>
                  <a:pt x="181" y="8716"/>
                </a:cubicBezTo>
                <a:cubicBezTo>
                  <a:pt x="187" y="8732"/>
                  <a:pt x="186" y="8718"/>
                  <a:pt x="177" y="8681"/>
                </a:cubicBezTo>
                <a:cubicBezTo>
                  <a:pt x="169" y="8639"/>
                  <a:pt x="171" y="8596"/>
                  <a:pt x="184" y="8555"/>
                </a:cubicBezTo>
                <a:cubicBezTo>
                  <a:pt x="195" y="8526"/>
                  <a:pt x="202" y="8496"/>
                  <a:pt x="204" y="8465"/>
                </a:cubicBezTo>
                <a:cubicBezTo>
                  <a:pt x="199" y="8371"/>
                  <a:pt x="200" y="8368"/>
                  <a:pt x="226" y="8399"/>
                </a:cubicBezTo>
                <a:cubicBezTo>
                  <a:pt x="251" y="8430"/>
                  <a:pt x="249" y="8425"/>
                  <a:pt x="230" y="8360"/>
                </a:cubicBezTo>
                <a:cubicBezTo>
                  <a:pt x="219" y="8326"/>
                  <a:pt x="213" y="8291"/>
                  <a:pt x="213" y="8256"/>
                </a:cubicBezTo>
                <a:cubicBezTo>
                  <a:pt x="219" y="8236"/>
                  <a:pt x="213" y="8233"/>
                  <a:pt x="204" y="8246"/>
                </a:cubicBezTo>
                <a:cubicBezTo>
                  <a:pt x="195" y="8266"/>
                  <a:pt x="194" y="8288"/>
                  <a:pt x="200" y="8310"/>
                </a:cubicBezTo>
                <a:cubicBezTo>
                  <a:pt x="207" y="8331"/>
                  <a:pt x="205" y="8340"/>
                  <a:pt x="197" y="8332"/>
                </a:cubicBezTo>
                <a:cubicBezTo>
                  <a:pt x="173" y="8309"/>
                  <a:pt x="167" y="8218"/>
                  <a:pt x="186" y="8197"/>
                </a:cubicBezTo>
                <a:cubicBezTo>
                  <a:pt x="196" y="8188"/>
                  <a:pt x="188" y="8188"/>
                  <a:pt x="169" y="8201"/>
                </a:cubicBezTo>
                <a:cubicBezTo>
                  <a:pt x="137" y="8218"/>
                  <a:pt x="135" y="8215"/>
                  <a:pt x="149" y="8173"/>
                </a:cubicBezTo>
                <a:cubicBezTo>
                  <a:pt x="161" y="8138"/>
                  <a:pt x="160" y="8127"/>
                  <a:pt x="146" y="8128"/>
                </a:cubicBezTo>
                <a:cubicBezTo>
                  <a:pt x="133" y="8129"/>
                  <a:pt x="131" y="8113"/>
                  <a:pt x="143" y="8067"/>
                </a:cubicBezTo>
                <a:cubicBezTo>
                  <a:pt x="152" y="8016"/>
                  <a:pt x="155" y="7963"/>
                  <a:pt x="152" y="7911"/>
                </a:cubicBezTo>
                <a:cubicBezTo>
                  <a:pt x="149" y="7855"/>
                  <a:pt x="151" y="7799"/>
                  <a:pt x="159" y="7744"/>
                </a:cubicBezTo>
                <a:cubicBezTo>
                  <a:pt x="167" y="7686"/>
                  <a:pt x="172" y="7628"/>
                  <a:pt x="173" y="7570"/>
                </a:cubicBezTo>
                <a:cubicBezTo>
                  <a:pt x="173" y="7518"/>
                  <a:pt x="182" y="7419"/>
                  <a:pt x="191" y="7355"/>
                </a:cubicBezTo>
                <a:cubicBezTo>
                  <a:pt x="206" y="7234"/>
                  <a:pt x="206" y="7234"/>
                  <a:pt x="141" y="7170"/>
                </a:cubicBezTo>
                <a:cubicBezTo>
                  <a:pt x="59" y="7091"/>
                  <a:pt x="36" y="7013"/>
                  <a:pt x="72" y="6943"/>
                </a:cubicBezTo>
                <a:cubicBezTo>
                  <a:pt x="98" y="6890"/>
                  <a:pt x="98" y="6890"/>
                  <a:pt x="60" y="6846"/>
                </a:cubicBezTo>
                <a:cubicBezTo>
                  <a:pt x="36" y="6818"/>
                  <a:pt x="32" y="6807"/>
                  <a:pt x="48" y="6814"/>
                </a:cubicBezTo>
                <a:cubicBezTo>
                  <a:pt x="85" y="6830"/>
                  <a:pt x="85" y="6764"/>
                  <a:pt x="53" y="6694"/>
                </a:cubicBezTo>
                <a:cubicBezTo>
                  <a:pt x="38" y="6663"/>
                  <a:pt x="30" y="6630"/>
                  <a:pt x="30" y="6596"/>
                </a:cubicBezTo>
                <a:cubicBezTo>
                  <a:pt x="32" y="6574"/>
                  <a:pt x="27" y="6554"/>
                  <a:pt x="19" y="6555"/>
                </a:cubicBezTo>
                <a:cubicBezTo>
                  <a:pt x="-6" y="6558"/>
                  <a:pt x="-7" y="6458"/>
                  <a:pt x="19" y="6389"/>
                </a:cubicBezTo>
                <a:cubicBezTo>
                  <a:pt x="45" y="6320"/>
                  <a:pt x="93" y="6304"/>
                  <a:pt x="230" y="6326"/>
                </a:cubicBezTo>
                <a:cubicBezTo>
                  <a:pt x="288" y="6335"/>
                  <a:pt x="288" y="6335"/>
                  <a:pt x="249" y="6285"/>
                </a:cubicBezTo>
                <a:cubicBezTo>
                  <a:pt x="231" y="6265"/>
                  <a:pt x="219" y="6239"/>
                  <a:pt x="217" y="6213"/>
                </a:cubicBezTo>
                <a:cubicBezTo>
                  <a:pt x="222" y="6204"/>
                  <a:pt x="239" y="6217"/>
                  <a:pt x="258" y="6240"/>
                </a:cubicBezTo>
                <a:cubicBezTo>
                  <a:pt x="279" y="6268"/>
                  <a:pt x="295" y="6274"/>
                  <a:pt x="299" y="6256"/>
                </a:cubicBezTo>
                <a:cubicBezTo>
                  <a:pt x="308" y="6210"/>
                  <a:pt x="373" y="6213"/>
                  <a:pt x="397" y="6258"/>
                </a:cubicBezTo>
                <a:cubicBezTo>
                  <a:pt x="410" y="6282"/>
                  <a:pt x="423" y="6293"/>
                  <a:pt x="427" y="6283"/>
                </a:cubicBezTo>
                <a:cubicBezTo>
                  <a:pt x="436" y="6260"/>
                  <a:pt x="371" y="6194"/>
                  <a:pt x="341" y="6194"/>
                </a:cubicBezTo>
                <a:cubicBezTo>
                  <a:pt x="326" y="6194"/>
                  <a:pt x="317" y="6185"/>
                  <a:pt x="320" y="6168"/>
                </a:cubicBezTo>
                <a:cubicBezTo>
                  <a:pt x="323" y="6151"/>
                  <a:pt x="348" y="6146"/>
                  <a:pt x="376" y="6152"/>
                </a:cubicBezTo>
                <a:cubicBezTo>
                  <a:pt x="413" y="6159"/>
                  <a:pt x="419" y="6156"/>
                  <a:pt x="400" y="6135"/>
                </a:cubicBezTo>
                <a:cubicBezTo>
                  <a:pt x="368" y="6101"/>
                  <a:pt x="379" y="6079"/>
                  <a:pt x="432" y="6066"/>
                </a:cubicBezTo>
                <a:cubicBezTo>
                  <a:pt x="455" y="6063"/>
                  <a:pt x="474" y="6048"/>
                  <a:pt x="482" y="6028"/>
                </a:cubicBezTo>
                <a:cubicBezTo>
                  <a:pt x="487" y="6011"/>
                  <a:pt x="510" y="6017"/>
                  <a:pt x="541" y="6045"/>
                </a:cubicBezTo>
                <a:cubicBezTo>
                  <a:pt x="589" y="6091"/>
                  <a:pt x="645" y="6075"/>
                  <a:pt x="598" y="6029"/>
                </a:cubicBezTo>
                <a:cubicBezTo>
                  <a:pt x="586" y="6018"/>
                  <a:pt x="581" y="6002"/>
                  <a:pt x="585" y="5986"/>
                </a:cubicBezTo>
                <a:cubicBezTo>
                  <a:pt x="590" y="5974"/>
                  <a:pt x="608" y="5978"/>
                  <a:pt x="627" y="5996"/>
                </a:cubicBezTo>
                <a:cubicBezTo>
                  <a:pt x="645" y="6014"/>
                  <a:pt x="660" y="6016"/>
                  <a:pt x="664" y="5998"/>
                </a:cubicBezTo>
                <a:cubicBezTo>
                  <a:pt x="667" y="5981"/>
                  <a:pt x="664" y="5971"/>
                  <a:pt x="655" y="5971"/>
                </a:cubicBezTo>
                <a:cubicBezTo>
                  <a:pt x="646" y="5972"/>
                  <a:pt x="637" y="5954"/>
                  <a:pt x="634" y="5932"/>
                </a:cubicBezTo>
                <a:cubicBezTo>
                  <a:pt x="632" y="5909"/>
                  <a:pt x="620" y="5891"/>
                  <a:pt x="608" y="5892"/>
                </a:cubicBezTo>
                <a:cubicBezTo>
                  <a:pt x="596" y="5893"/>
                  <a:pt x="585" y="5883"/>
                  <a:pt x="583" y="5866"/>
                </a:cubicBezTo>
                <a:cubicBezTo>
                  <a:pt x="581" y="5850"/>
                  <a:pt x="583" y="5839"/>
                  <a:pt x="586" y="5838"/>
                </a:cubicBezTo>
                <a:cubicBezTo>
                  <a:pt x="596" y="5833"/>
                  <a:pt x="606" y="5827"/>
                  <a:pt x="614" y="5819"/>
                </a:cubicBezTo>
                <a:cubicBezTo>
                  <a:pt x="629" y="5807"/>
                  <a:pt x="638" y="5817"/>
                  <a:pt x="641" y="5850"/>
                </a:cubicBezTo>
                <a:cubicBezTo>
                  <a:pt x="645" y="5883"/>
                  <a:pt x="650" y="5891"/>
                  <a:pt x="656" y="5871"/>
                </a:cubicBezTo>
                <a:cubicBezTo>
                  <a:pt x="669" y="5815"/>
                  <a:pt x="720" y="5796"/>
                  <a:pt x="745" y="5838"/>
                </a:cubicBezTo>
                <a:cubicBezTo>
                  <a:pt x="775" y="5889"/>
                  <a:pt x="810" y="5885"/>
                  <a:pt x="805" y="5833"/>
                </a:cubicBezTo>
                <a:cubicBezTo>
                  <a:pt x="799" y="5773"/>
                  <a:pt x="834" y="5750"/>
                  <a:pt x="879" y="5788"/>
                </a:cubicBezTo>
                <a:cubicBezTo>
                  <a:pt x="900" y="5805"/>
                  <a:pt x="925" y="5817"/>
                  <a:pt x="936" y="5810"/>
                </a:cubicBezTo>
                <a:cubicBezTo>
                  <a:pt x="947" y="5804"/>
                  <a:pt x="954" y="5817"/>
                  <a:pt x="952" y="5840"/>
                </a:cubicBezTo>
                <a:cubicBezTo>
                  <a:pt x="948" y="5879"/>
                  <a:pt x="924" y="5884"/>
                  <a:pt x="875" y="5852"/>
                </a:cubicBezTo>
                <a:cubicBezTo>
                  <a:pt x="844" y="5835"/>
                  <a:pt x="844" y="5835"/>
                  <a:pt x="872" y="5877"/>
                </a:cubicBezTo>
                <a:cubicBezTo>
                  <a:pt x="909" y="5930"/>
                  <a:pt x="930" y="5931"/>
                  <a:pt x="972" y="5880"/>
                </a:cubicBezTo>
                <a:cubicBezTo>
                  <a:pt x="1013" y="5829"/>
                  <a:pt x="946" y="5723"/>
                  <a:pt x="894" y="5745"/>
                </a:cubicBezTo>
                <a:cubicBezTo>
                  <a:pt x="875" y="5748"/>
                  <a:pt x="855" y="5741"/>
                  <a:pt x="843" y="5727"/>
                </a:cubicBezTo>
                <a:cubicBezTo>
                  <a:pt x="827" y="5706"/>
                  <a:pt x="816" y="5707"/>
                  <a:pt x="813" y="5727"/>
                </a:cubicBezTo>
                <a:cubicBezTo>
                  <a:pt x="808" y="5741"/>
                  <a:pt x="795" y="5751"/>
                  <a:pt x="779" y="5752"/>
                </a:cubicBezTo>
                <a:cubicBezTo>
                  <a:pt x="762" y="5748"/>
                  <a:pt x="757" y="5759"/>
                  <a:pt x="766" y="5784"/>
                </a:cubicBezTo>
                <a:cubicBezTo>
                  <a:pt x="774" y="5808"/>
                  <a:pt x="764" y="5812"/>
                  <a:pt x="721" y="5779"/>
                </a:cubicBezTo>
                <a:cubicBezTo>
                  <a:pt x="700" y="5758"/>
                  <a:pt x="672" y="5746"/>
                  <a:pt x="641" y="5745"/>
                </a:cubicBezTo>
                <a:cubicBezTo>
                  <a:pt x="629" y="5751"/>
                  <a:pt x="615" y="5741"/>
                  <a:pt x="613" y="5722"/>
                </a:cubicBezTo>
                <a:cubicBezTo>
                  <a:pt x="612" y="5703"/>
                  <a:pt x="606" y="5697"/>
                  <a:pt x="602" y="5706"/>
                </a:cubicBezTo>
                <a:cubicBezTo>
                  <a:pt x="597" y="5715"/>
                  <a:pt x="584" y="5713"/>
                  <a:pt x="571" y="5698"/>
                </a:cubicBezTo>
                <a:cubicBezTo>
                  <a:pt x="540" y="5659"/>
                  <a:pt x="442" y="5657"/>
                  <a:pt x="445" y="5695"/>
                </a:cubicBezTo>
                <a:cubicBezTo>
                  <a:pt x="447" y="5712"/>
                  <a:pt x="441" y="5709"/>
                  <a:pt x="431" y="5688"/>
                </a:cubicBezTo>
                <a:cubicBezTo>
                  <a:pt x="422" y="5667"/>
                  <a:pt x="409" y="5659"/>
                  <a:pt x="402" y="5668"/>
                </a:cubicBezTo>
                <a:cubicBezTo>
                  <a:pt x="389" y="5686"/>
                  <a:pt x="369" y="5668"/>
                  <a:pt x="334" y="5607"/>
                </a:cubicBezTo>
                <a:cubicBezTo>
                  <a:pt x="314" y="5568"/>
                  <a:pt x="319" y="5567"/>
                  <a:pt x="401" y="5593"/>
                </a:cubicBezTo>
                <a:cubicBezTo>
                  <a:pt x="490" y="5624"/>
                  <a:pt x="556" y="5628"/>
                  <a:pt x="514" y="5603"/>
                </a:cubicBezTo>
                <a:cubicBezTo>
                  <a:pt x="502" y="5591"/>
                  <a:pt x="498" y="5575"/>
                  <a:pt x="503" y="5559"/>
                </a:cubicBezTo>
                <a:cubicBezTo>
                  <a:pt x="507" y="5540"/>
                  <a:pt x="500" y="5537"/>
                  <a:pt x="482" y="5553"/>
                </a:cubicBezTo>
                <a:cubicBezTo>
                  <a:pt x="464" y="5568"/>
                  <a:pt x="458" y="5569"/>
                  <a:pt x="470" y="5540"/>
                </a:cubicBezTo>
                <a:cubicBezTo>
                  <a:pt x="480" y="5514"/>
                  <a:pt x="484" y="5486"/>
                  <a:pt x="482" y="5458"/>
                </a:cubicBezTo>
                <a:cubicBezTo>
                  <a:pt x="479" y="5424"/>
                  <a:pt x="477" y="5424"/>
                  <a:pt x="467" y="5458"/>
                </a:cubicBezTo>
                <a:cubicBezTo>
                  <a:pt x="457" y="5493"/>
                  <a:pt x="455" y="5490"/>
                  <a:pt x="450" y="5443"/>
                </a:cubicBezTo>
                <a:cubicBezTo>
                  <a:pt x="440" y="5341"/>
                  <a:pt x="395" y="5278"/>
                  <a:pt x="365" y="5322"/>
                </a:cubicBezTo>
                <a:cubicBezTo>
                  <a:pt x="342" y="5352"/>
                  <a:pt x="336" y="5353"/>
                  <a:pt x="333" y="5320"/>
                </a:cubicBezTo>
                <a:cubicBezTo>
                  <a:pt x="330" y="5299"/>
                  <a:pt x="317" y="5280"/>
                  <a:pt x="298" y="5270"/>
                </a:cubicBezTo>
                <a:cubicBezTo>
                  <a:pt x="253" y="5255"/>
                  <a:pt x="254" y="5207"/>
                  <a:pt x="301" y="5153"/>
                </a:cubicBezTo>
                <a:cubicBezTo>
                  <a:pt x="317" y="5135"/>
                  <a:pt x="329" y="5113"/>
                  <a:pt x="334" y="5090"/>
                </a:cubicBezTo>
                <a:lnTo>
                  <a:pt x="336" y="5082"/>
                </a:lnTo>
                <a:lnTo>
                  <a:pt x="334" y="5081"/>
                </a:lnTo>
                <a:cubicBezTo>
                  <a:pt x="322" y="5073"/>
                  <a:pt x="304" y="5067"/>
                  <a:pt x="293" y="5067"/>
                </a:cubicBezTo>
                <a:cubicBezTo>
                  <a:pt x="283" y="5068"/>
                  <a:pt x="263" y="5057"/>
                  <a:pt x="251" y="5042"/>
                </a:cubicBezTo>
                <a:cubicBezTo>
                  <a:pt x="231" y="5021"/>
                  <a:pt x="214" y="5015"/>
                  <a:pt x="171" y="5014"/>
                </a:cubicBezTo>
                <a:cubicBezTo>
                  <a:pt x="72" y="5013"/>
                  <a:pt x="56" y="4996"/>
                  <a:pt x="83" y="4916"/>
                </a:cubicBezTo>
                <a:cubicBezTo>
                  <a:pt x="99" y="4865"/>
                  <a:pt x="129" y="4819"/>
                  <a:pt x="119" y="4861"/>
                </a:cubicBezTo>
                <a:cubicBezTo>
                  <a:pt x="115" y="4877"/>
                  <a:pt x="119" y="4878"/>
                  <a:pt x="134" y="4866"/>
                </a:cubicBezTo>
                <a:cubicBezTo>
                  <a:pt x="148" y="4857"/>
                  <a:pt x="148" y="4851"/>
                  <a:pt x="136" y="4847"/>
                </a:cubicBezTo>
                <a:cubicBezTo>
                  <a:pt x="112" y="4839"/>
                  <a:pt x="124" y="4808"/>
                  <a:pt x="153" y="4806"/>
                </a:cubicBezTo>
                <a:cubicBezTo>
                  <a:pt x="167" y="4806"/>
                  <a:pt x="169" y="4802"/>
                  <a:pt x="159" y="4801"/>
                </a:cubicBezTo>
                <a:cubicBezTo>
                  <a:pt x="145" y="4794"/>
                  <a:pt x="139" y="4786"/>
                  <a:pt x="142" y="4777"/>
                </a:cubicBezTo>
                <a:cubicBezTo>
                  <a:pt x="145" y="4755"/>
                  <a:pt x="163" y="4751"/>
                  <a:pt x="179" y="4770"/>
                </a:cubicBezTo>
                <a:cubicBezTo>
                  <a:pt x="185" y="4775"/>
                  <a:pt x="183" y="4770"/>
                  <a:pt x="175" y="4757"/>
                </a:cubicBezTo>
                <a:cubicBezTo>
                  <a:pt x="167" y="4742"/>
                  <a:pt x="169" y="4727"/>
                  <a:pt x="182" y="4713"/>
                </a:cubicBezTo>
                <a:cubicBezTo>
                  <a:pt x="193" y="4702"/>
                  <a:pt x="199" y="4692"/>
                  <a:pt x="202" y="4681"/>
                </a:cubicBezTo>
                <a:cubicBezTo>
                  <a:pt x="197" y="4647"/>
                  <a:pt x="198" y="4646"/>
                  <a:pt x="223" y="4657"/>
                </a:cubicBezTo>
                <a:cubicBezTo>
                  <a:pt x="248" y="4668"/>
                  <a:pt x="247" y="4666"/>
                  <a:pt x="227" y="4643"/>
                </a:cubicBezTo>
                <a:cubicBezTo>
                  <a:pt x="216" y="4632"/>
                  <a:pt x="211" y="4619"/>
                  <a:pt x="211" y="4607"/>
                </a:cubicBezTo>
                <a:cubicBezTo>
                  <a:pt x="216" y="4600"/>
                  <a:pt x="211" y="4599"/>
                  <a:pt x="202" y="4603"/>
                </a:cubicBezTo>
                <a:cubicBezTo>
                  <a:pt x="193" y="4610"/>
                  <a:pt x="191" y="4618"/>
                  <a:pt x="198" y="4626"/>
                </a:cubicBezTo>
                <a:cubicBezTo>
                  <a:pt x="205" y="4633"/>
                  <a:pt x="203" y="4636"/>
                  <a:pt x="194" y="4634"/>
                </a:cubicBezTo>
                <a:cubicBezTo>
                  <a:pt x="171" y="4626"/>
                  <a:pt x="165" y="4593"/>
                  <a:pt x="184" y="4586"/>
                </a:cubicBezTo>
                <a:cubicBezTo>
                  <a:pt x="194" y="4583"/>
                  <a:pt x="186" y="4583"/>
                  <a:pt x="167" y="4587"/>
                </a:cubicBezTo>
                <a:cubicBezTo>
                  <a:pt x="136" y="4593"/>
                  <a:pt x="134" y="4592"/>
                  <a:pt x="148" y="4577"/>
                </a:cubicBezTo>
                <a:cubicBezTo>
                  <a:pt x="159" y="4565"/>
                  <a:pt x="158" y="4561"/>
                  <a:pt x="145" y="4561"/>
                </a:cubicBezTo>
                <a:cubicBezTo>
                  <a:pt x="132" y="4562"/>
                  <a:pt x="130" y="4556"/>
                  <a:pt x="141" y="4540"/>
                </a:cubicBezTo>
                <a:cubicBezTo>
                  <a:pt x="151" y="4522"/>
                  <a:pt x="153" y="4503"/>
                  <a:pt x="150" y="4484"/>
                </a:cubicBezTo>
                <a:cubicBezTo>
                  <a:pt x="147" y="4465"/>
                  <a:pt x="149" y="4445"/>
                  <a:pt x="157" y="4425"/>
                </a:cubicBezTo>
                <a:cubicBezTo>
                  <a:pt x="165" y="4405"/>
                  <a:pt x="170" y="4384"/>
                  <a:pt x="171" y="4364"/>
                </a:cubicBezTo>
                <a:cubicBezTo>
                  <a:pt x="171" y="4345"/>
                  <a:pt x="180" y="4311"/>
                  <a:pt x="188" y="4288"/>
                </a:cubicBezTo>
                <a:cubicBezTo>
                  <a:pt x="203" y="4245"/>
                  <a:pt x="203" y="4245"/>
                  <a:pt x="139" y="4222"/>
                </a:cubicBezTo>
                <a:cubicBezTo>
                  <a:pt x="58" y="4194"/>
                  <a:pt x="36" y="4166"/>
                  <a:pt x="71" y="4142"/>
                </a:cubicBezTo>
                <a:cubicBezTo>
                  <a:pt x="97" y="4123"/>
                  <a:pt x="97" y="4123"/>
                  <a:pt x="60" y="4108"/>
                </a:cubicBezTo>
                <a:cubicBezTo>
                  <a:pt x="35" y="4098"/>
                  <a:pt x="31" y="4094"/>
                  <a:pt x="48" y="4096"/>
                </a:cubicBezTo>
                <a:cubicBezTo>
                  <a:pt x="84" y="4102"/>
                  <a:pt x="84" y="4078"/>
                  <a:pt x="52" y="4054"/>
                </a:cubicBezTo>
                <a:cubicBezTo>
                  <a:pt x="37" y="4043"/>
                  <a:pt x="29" y="4031"/>
                  <a:pt x="29" y="4019"/>
                </a:cubicBezTo>
                <a:cubicBezTo>
                  <a:pt x="31" y="4011"/>
                  <a:pt x="26" y="4004"/>
                  <a:pt x="19" y="4005"/>
                </a:cubicBezTo>
                <a:cubicBezTo>
                  <a:pt x="-6" y="4005"/>
                  <a:pt x="-7" y="3970"/>
                  <a:pt x="19" y="3946"/>
                </a:cubicBezTo>
                <a:cubicBezTo>
                  <a:pt x="45" y="3921"/>
                  <a:pt x="92" y="3916"/>
                  <a:pt x="227" y="3923"/>
                </a:cubicBezTo>
                <a:cubicBezTo>
                  <a:pt x="284" y="3926"/>
                  <a:pt x="284" y="3926"/>
                  <a:pt x="247" y="3909"/>
                </a:cubicBezTo>
                <a:cubicBezTo>
                  <a:pt x="228" y="3902"/>
                  <a:pt x="217" y="3893"/>
                  <a:pt x="214" y="3883"/>
                </a:cubicBezTo>
                <a:cubicBezTo>
                  <a:pt x="219" y="3880"/>
                  <a:pt x="237" y="3885"/>
                  <a:pt x="255" y="3893"/>
                </a:cubicBezTo>
                <a:cubicBezTo>
                  <a:pt x="276" y="3903"/>
                  <a:pt x="292" y="3905"/>
                  <a:pt x="295" y="3898"/>
                </a:cubicBezTo>
                <a:cubicBezTo>
                  <a:pt x="305" y="3882"/>
                  <a:pt x="369" y="3883"/>
                  <a:pt x="393" y="3899"/>
                </a:cubicBezTo>
                <a:cubicBezTo>
                  <a:pt x="405" y="3908"/>
                  <a:pt x="418" y="3912"/>
                  <a:pt x="422" y="3908"/>
                </a:cubicBezTo>
                <a:cubicBezTo>
                  <a:pt x="431" y="3900"/>
                  <a:pt x="367" y="3877"/>
                  <a:pt x="337" y="3877"/>
                </a:cubicBezTo>
                <a:cubicBezTo>
                  <a:pt x="323" y="3877"/>
                  <a:pt x="314" y="3873"/>
                  <a:pt x="317" y="3867"/>
                </a:cubicBezTo>
                <a:cubicBezTo>
                  <a:pt x="320" y="3861"/>
                  <a:pt x="344" y="3859"/>
                  <a:pt x="371" y="3862"/>
                </a:cubicBezTo>
                <a:cubicBezTo>
                  <a:pt x="408" y="3864"/>
                  <a:pt x="414" y="3863"/>
                  <a:pt x="395" y="3856"/>
                </a:cubicBezTo>
                <a:cubicBezTo>
                  <a:pt x="364" y="3844"/>
                  <a:pt x="375" y="3836"/>
                  <a:pt x="427" y="3831"/>
                </a:cubicBezTo>
                <a:cubicBezTo>
                  <a:pt x="449" y="3830"/>
                  <a:pt x="468" y="3825"/>
                  <a:pt x="477" y="3818"/>
                </a:cubicBezTo>
                <a:cubicBezTo>
                  <a:pt x="481" y="3812"/>
                  <a:pt x="504" y="3814"/>
                  <a:pt x="535" y="3824"/>
                </a:cubicBezTo>
                <a:cubicBezTo>
                  <a:pt x="583" y="3840"/>
                  <a:pt x="637" y="3835"/>
                  <a:pt x="591" y="3818"/>
                </a:cubicBezTo>
                <a:cubicBezTo>
                  <a:pt x="579" y="3814"/>
                  <a:pt x="574" y="3808"/>
                  <a:pt x="578" y="3803"/>
                </a:cubicBezTo>
                <a:cubicBezTo>
                  <a:pt x="583" y="3799"/>
                  <a:pt x="601" y="3800"/>
                  <a:pt x="619" y="3807"/>
                </a:cubicBezTo>
                <a:cubicBezTo>
                  <a:pt x="638" y="3813"/>
                  <a:pt x="652" y="3814"/>
                  <a:pt x="656" y="3807"/>
                </a:cubicBezTo>
                <a:cubicBezTo>
                  <a:pt x="660" y="3801"/>
                  <a:pt x="656" y="3798"/>
                  <a:pt x="647" y="3798"/>
                </a:cubicBezTo>
                <a:cubicBezTo>
                  <a:pt x="638" y="3798"/>
                  <a:pt x="629" y="3792"/>
                  <a:pt x="627" y="3784"/>
                </a:cubicBezTo>
                <a:cubicBezTo>
                  <a:pt x="625" y="3776"/>
                  <a:pt x="613" y="3769"/>
                  <a:pt x="601" y="3770"/>
                </a:cubicBezTo>
                <a:cubicBezTo>
                  <a:pt x="589" y="3770"/>
                  <a:pt x="578" y="3767"/>
                  <a:pt x="576" y="3761"/>
                </a:cubicBezTo>
                <a:cubicBezTo>
                  <a:pt x="574" y="3755"/>
                  <a:pt x="576" y="3751"/>
                  <a:pt x="579" y="3751"/>
                </a:cubicBezTo>
                <a:cubicBezTo>
                  <a:pt x="589" y="3749"/>
                  <a:pt x="598" y="3747"/>
                  <a:pt x="607" y="3744"/>
                </a:cubicBezTo>
                <a:cubicBezTo>
                  <a:pt x="622" y="3740"/>
                  <a:pt x="631" y="3743"/>
                  <a:pt x="634" y="3755"/>
                </a:cubicBezTo>
                <a:cubicBezTo>
                  <a:pt x="637" y="3767"/>
                  <a:pt x="642" y="3770"/>
                  <a:pt x="648" y="3762"/>
                </a:cubicBezTo>
                <a:cubicBezTo>
                  <a:pt x="661" y="3742"/>
                  <a:pt x="712" y="3736"/>
                  <a:pt x="737" y="3751"/>
                </a:cubicBezTo>
                <a:cubicBezTo>
                  <a:pt x="766" y="3769"/>
                  <a:pt x="801" y="3767"/>
                  <a:pt x="795" y="3749"/>
                </a:cubicBezTo>
                <a:cubicBezTo>
                  <a:pt x="790" y="3727"/>
                  <a:pt x="825" y="3719"/>
                  <a:pt x="869" y="3733"/>
                </a:cubicBezTo>
                <a:cubicBezTo>
                  <a:pt x="889" y="3739"/>
                  <a:pt x="915" y="3743"/>
                  <a:pt x="925" y="3741"/>
                </a:cubicBezTo>
                <a:cubicBezTo>
                  <a:pt x="936" y="3738"/>
                  <a:pt x="943" y="3743"/>
                  <a:pt x="940" y="3751"/>
                </a:cubicBezTo>
                <a:cubicBezTo>
                  <a:pt x="937" y="3765"/>
                  <a:pt x="913" y="3767"/>
                  <a:pt x="864" y="3756"/>
                </a:cubicBezTo>
                <a:cubicBezTo>
                  <a:pt x="835" y="3750"/>
                  <a:pt x="835" y="3750"/>
                  <a:pt x="862" y="3764"/>
                </a:cubicBezTo>
                <a:cubicBezTo>
                  <a:pt x="899" y="3783"/>
                  <a:pt x="920" y="3783"/>
                  <a:pt x="961" y="3765"/>
                </a:cubicBezTo>
                <a:cubicBezTo>
                  <a:pt x="1001" y="3747"/>
                  <a:pt x="935" y="3710"/>
                  <a:pt x="883" y="3718"/>
                </a:cubicBezTo>
                <a:cubicBezTo>
                  <a:pt x="864" y="3719"/>
                  <a:pt x="845" y="3716"/>
                  <a:pt x="833" y="3711"/>
                </a:cubicBezTo>
                <a:cubicBezTo>
                  <a:pt x="817" y="3704"/>
                  <a:pt x="807" y="3704"/>
                  <a:pt x="803" y="3711"/>
                </a:cubicBezTo>
                <a:cubicBezTo>
                  <a:pt x="799" y="3716"/>
                  <a:pt x="786" y="3720"/>
                  <a:pt x="770" y="3720"/>
                </a:cubicBezTo>
                <a:cubicBezTo>
                  <a:pt x="753" y="3719"/>
                  <a:pt x="748" y="3723"/>
                  <a:pt x="757" y="3731"/>
                </a:cubicBezTo>
                <a:cubicBezTo>
                  <a:pt x="765" y="3740"/>
                  <a:pt x="755" y="3741"/>
                  <a:pt x="713" y="3730"/>
                </a:cubicBezTo>
                <a:cubicBezTo>
                  <a:pt x="692" y="3722"/>
                  <a:pt x="664" y="3718"/>
                  <a:pt x="634" y="3718"/>
                </a:cubicBezTo>
                <a:cubicBezTo>
                  <a:pt x="621" y="3720"/>
                  <a:pt x="608" y="3716"/>
                  <a:pt x="606" y="3710"/>
                </a:cubicBezTo>
                <a:cubicBezTo>
                  <a:pt x="604" y="3703"/>
                  <a:pt x="599" y="3701"/>
                  <a:pt x="595" y="3704"/>
                </a:cubicBezTo>
                <a:cubicBezTo>
                  <a:pt x="590" y="3707"/>
                  <a:pt x="577" y="3706"/>
                  <a:pt x="564" y="3701"/>
                </a:cubicBezTo>
                <a:cubicBezTo>
                  <a:pt x="533" y="3687"/>
                  <a:pt x="436" y="3686"/>
                  <a:pt x="440" y="3700"/>
                </a:cubicBezTo>
                <a:cubicBezTo>
                  <a:pt x="442" y="3706"/>
                  <a:pt x="436" y="3705"/>
                  <a:pt x="426" y="3698"/>
                </a:cubicBezTo>
                <a:cubicBezTo>
                  <a:pt x="417" y="3690"/>
                  <a:pt x="404" y="3687"/>
                  <a:pt x="397" y="3691"/>
                </a:cubicBezTo>
                <a:cubicBezTo>
                  <a:pt x="384" y="3697"/>
                  <a:pt x="365" y="3691"/>
                  <a:pt x="331" y="3669"/>
                </a:cubicBezTo>
                <a:cubicBezTo>
                  <a:pt x="310" y="3655"/>
                  <a:pt x="315" y="3655"/>
                  <a:pt x="396" y="3664"/>
                </a:cubicBezTo>
                <a:cubicBezTo>
                  <a:pt x="484" y="3675"/>
                  <a:pt x="550" y="3676"/>
                  <a:pt x="508" y="3667"/>
                </a:cubicBezTo>
                <a:cubicBezTo>
                  <a:pt x="497" y="3663"/>
                  <a:pt x="492" y="3657"/>
                  <a:pt x="497" y="3652"/>
                </a:cubicBezTo>
                <a:cubicBezTo>
                  <a:pt x="501" y="3645"/>
                  <a:pt x="495" y="3644"/>
                  <a:pt x="477" y="3650"/>
                </a:cubicBezTo>
                <a:cubicBezTo>
                  <a:pt x="459" y="3655"/>
                  <a:pt x="453" y="3655"/>
                  <a:pt x="465" y="3645"/>
                </a:cubicBezTo>
                <a:cubicBezTo>
                  <a:pt x="474" y="3636"/>
                  <a:pt x="478" y="3626"/>
                  <a:pt x="476" y="3616"/>
                </a:cubicBezTo>
                <a:cubicBezTo>
                  <a:pt x="473" y="3604"/>
                  <a:pt x="472" y="3604"/>
                  <a:pt x="462" y="3616"/>
                </a:cubicBezTo>
                <a:cubicBezTo>
                  <a:pt x="452" y="3628"/>
                  <a:pt x="450" y="3627"/>
                  <a:pt x="445" y="3611"/>
                </a:cubicBezTo>
                <a:cubicBezTo>
                  <a:pt x="435" y="3575"/>
                  <a:pt x="390" y="3552"/>
                  <a:pt x="361" y="3568"/>
                </a:cubicBezTo>
                <a:cubicBezTo>
                  <a:pt x="338" y="3579"/>
                  <a:pt x="332" y="3579"/>
                  <a:pt x="329" y="3567"/>
                </a:cubicBezTo>
                <a:cubicBezTo>
                  <a:pt x="327" y="3560"/>
                  <a:pt x="314" y="3553"/>
                  <a:pt x="294" y="3550"/>
                </a:cubicBezTo>
                <a:cubicBezTo>
                  <a:pt x="250" y="3544"/>
                  <a:pt x="251" y="3527"/>
                  <a:pt x="298" y="3508"/>
                </a:cubicBezTo>
                <a:cubicBezTo>
                  <a:pt x="319" y="3499"/>
                  <a:pt x="332" y="3489"/>
                  <a:pt x="334" y="3477"/>
                </a:cubicBezTo>
                <a:cubicBezTo>
                  <a:pt x="338" y="3466"/>
                  <a:pt x="357" y="3456"/>
                  <a:pt x="386" y="3451"/>
                </a:cubicBezTo>
                <a:cubicBezTo>
                  <a:pt x="417" y="3444"/>
                  <a:pt x="441" y="3435"/>
                  <a:pt x="440" y="3431"/>
                </a:cubicBezTo>
                <a:cubicBezTo>
                  <a:pt x="440" y="3422"/>
                  <a:pt x="460" y="3415"/>
                  <a:pt x="486" y="3415"/>
                </a:cubicBezTo>
                <a:cubicBezTo>
                  <a:pt x="501" y="3415"/>
                  <a:pt x="514" y="3417"/>
                  <a:pt x="523" y="3420"/>
                </a:cubicBezTo>
                <a:cubicBezTo>
                  <a:pt x="545" y="3429"/>
                  <a:pt x="546" y="3427"/>
                  <a:pt x="532" y="3409"/>
                </a:cubicBezTo>
                <a:cubicBezTo>
                  <a:pt x="519" y="3393"/>
                  <a:pt x="522" y="3388"/>
                  <a:pt x="539" y="3387"/>
                </a:cubicBezTo>
                <a:cubicBezTo>
                  <a:pt x="557" y="3387"/>
                  <a:pt x="557" y="3382"/>
                  <a:pt x="550" y="3376"/>
                </a:cubicBezTo>
                <a:cubicBezTo>
                  <a:pt x="544" y="3370"/>
                  <a:pt x="546" y="3363"/>
                  <a:pt x="554" y="3356"/>
                </a:cubicBezTo>
                <a:cubicBezTo>
                  <a:pt x="559" y="3354"/>
                  <a:pt x="565" y="3353"/>
                  <a:pt x="570" y="3353"/>
                </a:cubicBezTo>
                <a:close/>
                <a:moveTo>
                  <a:pt x="7954" y="3350"/>
                </a:moveTo>
                <a:cubicBezTo>
                  <a:pt x="7957" y="3350"/>
                  <a:pt x="7960" y="3350"/>
                  <a:pt x="7962" y="3351"/>
                </a:cubicBezTo>
                <a:cubicBezTo>
                  <a:pt x="7984" y="3353"/>
                  <a:pt x="8007" y="3362"/>
                  <a:pt x="8022" y="3376"/>
                </a:cubicBezTo>
                <a:cubicBezTo>
                  <a:pt x="8030" y="3382"/>
                  <a:pt x="8022" y="3396"/>
                  <a:pt x="7996" y="3407"/>
                </a:cubicBezTo>
                <a:cubicBezTo>
                  <a:pt x="7971" y="3419"/>
                  <a:pt x="7955" y="3418"/>
                  <a:pt x="7948" y="3400"/>
                </a:cubicBezTo>
                <a:cubicBezTo>
                  <a:pt x="7941" y="3383"/>
                  <a:pt x="7935" y="3383"/>
                  <a:pt x="7921" y="3402"/>
                </a:cubicBezTo>
                <a:cubicBezTo>
                  <a:pt x="7900" y="3431"/>
                  <a:pt x="7893" y="3400"/>
                  <a:pt x="7913" y="3365"/>
                </a:cubicBezTo>
                <a:cubicBezTo>
                  <a:pt x="7920" y="3354"/>
                  <a:pt x="7936" y="3349"/>
                  <a:pt x="7954" y="3350"/>
                </a:cubicBezTo>
                <a:close/>
                <a:moveTo>
                  <a:pt x="7554" y="3318"/>
                </a:moveTo>
                <a:cubicBezTo>
                  <a:pt x="7571" y="3319"/>
                  <a:pt x="7585" y="3328"/>
                  <a:pt x="7587" y="3340"/>
                </a:cubicBezTo>
                <a:cubicBezTo>
                  <a:pt x="7599" y="3357"/>
                  <a:pt x="7660" y="3349"/>
                  <a:pt x="7683" y="3326"/>
                </a:cubicBezTo>
                <a:cubicBezTo>
                  <a:pt x="7699" y="3311"/>
                  <a:pt x="7758" y="3367"/>
                  <a:pt x="7745" y="3385"/>
                </a:cubicBezTo>
                <a:cubicBezTo>
                  <a:pt x="7742" y="3394"/>
                  <a:pt x="7732" y="3392"/>
                  <a:pt x="7717" y="3377"/>
                </a:cubicBezTo>
                <a:cubicBezTo>
                  <a:pt x="7703" y="3362"/>
                  <a:pt x="7684" y="3367"/>
                  <a:pt x="7644" y="3400"/>
                </a:cubicBezTo>
                <a:cubicBezTo>
                  <a:pt x="7592" y="3443"/>
                  <a:pt x="7592" y="3443"/>
                  <a:pt x="7551" y="3402"/>
                </a:cubicBezTo>
                <a:cubicBezTo>
                  <a:pt x="7529" y="3379"/>
                  <a:pt x="7512" y="3370"/>
                  <a:pt x="7512" y="3382"/>
                </a:cubicBezTo>
                <a:cubicBezTo>
                  <a:pt x="7517" y="3418"/>
                  <a:pt x="7477" y="3414"/>
                  <a:pt x="7461" y="3378"/>
                </a:cubicBezTo>
                <a:cubicBezTo>
                  <a:pt x="7452" y="3354"/>
                  <a:pt x="7456" y="3350"/>
                  <a:pt x="7478" y="3359"/>
                </a:cubicBezTo>
                <a:cubicBezTo>
                  <a:pt x="7480" y="3359"/>
                  <a:pt x="7483" y="3360"/>
                  <a:pt x="7485" y="3360"/>
                </a:cubicBezTo>
                <a:cubicBezTo>
                  <a:pt x="7499" y="3362"/>
                  <a:pt x="7512" y="3356"/>
                  <a:pt x="7515" y="3346"/>
                </a:cubicBezTo>
                <a:cubicBezTo>
                  <a:pt x="7512" y="3333"/>
                  <a:pt x="7526" y="3320"/>
                  <a:pt x="7546" y="3319"/>
                </a:cubicBezTo>
                <a:cubicBezTo>
                  <a:pt x="7549" y="3318"/>
                  <a:pt x="7551" y="3318"/>
                  <a:pt x="7554" y="3318"/>
                </a:cubicBezTo>
                <a:close/>
                <a:moveTo>
                  <a:pt x="8717" y="3220"/>
                </a:moveTo>
                <a:cubicBezTo>
                  <a:pt x="8712" y="3220"/>
                  <a:pt x="8709" y="3222"/>
                  <a:pt x="8709" y="3227"/>
                </a:cubicBezTo>
                <a:cubicBezTo>
                  <a:pt x="8713" y="3240"/>
                  <a:pt x="8725" y="3250"/>
                  <a:pt x="8742" y="3255"/>
                </a:cubicBezTo>
                <a:cubicBezTo>
                  <a:pt x="8760" y="3260"/>
                  <a:pt x="8773" y="3259"/>
                  <a:pt x="8772" y="3255"/>
                </a:cubicBezTo>
                <a:cubicBezTo>
                  <a:pt x="8764" y="3245"/>
                  <a:pt x="8753" y="3236"/>
                  <a:pt x="8739" y="3229"/>
                </a:cubicBezTo>
                <a:cubicBezTo>
                  <a:pt x="8730" y="3224"/>
                  <a:pt x="8722" y="3221"/>
                  <a:pt x="8717" y="3220"/>
                </a:cubicBezTo>
                <a:close/>
                <a:moveTo>
                  <a:pt x="6807" y="3194"/>
                </a:moveTo>
                <a:cubicBezTo>
                  <a:pt x="6821" y="3194"/>
                  <a:pt x="6832" y="3201"/>
                  <a:pt x="6835" y="3211"/>
                </a:cubicBezTo>
                <a:cubicBezTo>
                  <a:pt x="6835" y="3222"/>
                  <a:pt x="6824" y="3231"/>
                  <a:pt x="6808" y="3232"/>
                </a:cubicBezTo>
                <a:cubicBezTo>
                  <a:pt x="6792" y="3233"/>
                  <a:pt x="6778" y="3225"/>
                  <a:pt x="6776" y="3214"/>
                </a:cubicBezTo>
                <a:cubicBezTo>
                  <a:pt x="6775" y="3204"/>
                  <a:pt x="6786" y="3196"/>
                  <a:pt x="6801" y="3194"/>
                </a:cubicBezTo>
                <a:cubicBezTo>
                  <a:pt x="6803" y="3194"/>
                  <a:pt x="6805" y="3194"/>
                  <a:pt x="6807" y="3194"/>
                </a:cubicBezTo>
                <a:close/>
                <a:moveTo>
                  <a:pt x="7483" y="3170"/>
                </a:moveTo>
                <a:cubicBezTo>
                  <a:pt x="7499" y="3180"/>
                  <a:pt x="7513" y="3193"/>
                  <a:pt x="7522" y="3207"/>
                </a:cubicBezTo>
                <a:cubicBezTo>
                  <a:pt x="7551" y="3243"/>
                  <a:pt x="7551" y="3245"/>
                  <a:pt x="7519" y="3247"/>
                </a:cubicBezTo>
                <a:cubicBezTo>
                  <a:pt x="7495" y="3249"/>
                  <a:pt x="7483" y="3237"/>
                  <a:pt x="7479" y="3210"/>
                </a:cubicBezTo>
                <a:cubicBezTo>
                  <a:pt x="7475" y="3188"/>
                  <a:pt x="7478" y="3170"/>
                  <a:pt x="7483" y="3170"/>
                </a:cubicBezTo>
                <a:close/>
                <a:moveTo>
                  <a:pt x="4733" y="3088"/>
                </a:moveTo>
                <a:cubicBezTo>
                  <a:pt x="4733" y="3087"/>
                  <a:pt x="4733" y="3088"/>
                  <a:pt x="4733" y="3088"/>
                </a:cubicBezTo>
                <a:cubicBezTo>
                  <a:pt x="4721" y="3094"/>
                  <a:pt x="4710" y="3101"/>
                  <a:pt x="4700" y="3108"/>
                </a:cubicBezTo>
                <a:cubicBezTo>
                  <a:pt x="4663" y="3132"/>
                  <a:pt x="4663" y="3142"/>
                  <a:pt x="4700" y="3153"/>
                </a:cubicBezTo>
                <a:cubicBezTo>
                  <a:pt x="4720" y="3158"/>
                  <a:pt x="4731" y="3149"/>
                  <a:pt x="4732" y="3124"/>
                </a:cubicBezTo>
                <a:cubicBezTo>
                  <a:pt x="4733" y="3103"/>
                  <a:pt x="4733" y="3088"/>
                  <a:pt x="4733" y="3088"/>
                </a:cubicBezTo>
                <a:close/>
                <a:moveTo>
                  <a:pt x="7833" y="3070"/>
                </a:moveTo>
                <a:cubicBezTo>
                  <a:pt x="7826" y="3070"/>
                  <a:pt x="7828" y="3077"/>
                  <a:pt x="7839" y="3082"/>
                </a:cubicBezTo>
                <a:cubicBezTo>
                  <a:pt x="7859" y="3098"/>
                  <a:pt x="7872" y="3117"/>
                  <a:pt x="7879" y="3137"/>
                </a:cubicBezTo>
                <a:cubicBezTo>
                  <a:pt x="7890" y="3162"/>
                  <a:pt x="7907" y="3183"/>
                  <a:pt x="7916" y="3182"/>
                </a:cubicBezTo>
                <a:cubicBezTo>
                  <a:pt x="7941" y="3181"/>
                  <a:pt x="7927" y="3140"/>
                  <a:pt x="7887" y="3103"/>
                </a:cubicBezTo>
                <a:cubicBezTo>
                  <a:pt x="7865" y="3084"/>
                  <a:pt x="7842" y="3070"/>
                  <a:pt x="7833" y="3070"/>
                </a:cubicBezTo>
                <a:close/>
                <a:moveTo>
                  <a:pt x="7017" y="3066"/>
                </a:moveTo>
                <a:cubicBezTo>
                  <a:pt x="7005" y="3066"/>
                  <a:pt x="6993" y="3070"/>
                  <a:pt x="6983" y="3081"/>
                </a:cubicBezTo>
                <a:cubicBezTo>
                  <a:pt x="6970" y="3093"/>
                  <a:pt x="6971" y="3101"/>
                  <a:pt x="6991" y="3120"/>
                </a:cubicBezTo>
                <a:cubicBezTo>
                  <a:pt x="7005" y="3133"/>
                  <a:pt x="7023" y="3137"/>
                  <a:pt x="7031" y="3129"/>
                </a:cubicBezTo>
                <a:cubicBezTo>
                  <a:pt x="7040" y="3121"/>
                  <a:pt x="7056" y="3125"/>
                  <a:pt x="7068" y="3136"/>
                </a:cubicBezTo>
                <a:cubicBezTo>
                  <a:pt x="7101" y="3166"/>
                  <a:pt x="7097" y="3123"/>
                  <a:pt x="7068" y="3091"/>
                </a:cubicBezTo>
                <a:cubicBezTo>
                  <a:pt x="7053" y="3077"/>
                  <a:pt x="7038" y="3069"/>
                  <a:pt x="7023" y="3067"/>
                </a:cubicBezTo>
                <a:cubicBezTo>
                  <a:pt x="7021" y="3066"/>
                  <a:pt x="7019" y="3066"/>
                  <a:pt x="7017" y="3066"/>
                </a:cubicBezTo>
                <a:close/>
                <a:moveTo>
                  <a:pt x="4817" y="3050"/>
                </a:moveTo>
                <a:cubicBezTo>
                  <a:pt x="4810" y="3050"/>
                  <a:pt x="4804" y="3052"/>
                  <a:pt x="4802" y="3058"/>
                </a:cubicBezTo>
                <a:cubicBezTo>
                  <a:pt x="4793" y="3084"/>
                  <a:pt x="4827" y="3125"/>
                  <a:pt x="4843" y="3111"/>
                </a:cubicBezTo>
                <a:cubicBezTo>
                  <a:pt x="4852" y="3101"/>
                  <a:pt x="4856" y="3089"/>
                  <a:pt x="4855" y="3078"/>
                </a:cubicBezTo>
                <a:cubicBezTo>
                  <a:pt x="4853" y="3067"/>
                  <a:pt x="4842" y="3058"/>
                  <a:pt x="4830" y="3053"/>
                </a:cubicBezTo>
                <a:cubicBezTo>
                  <a:pt x="4825" y="3051"/>
                  <a:pt x="4821" y="3050"/>
                  <a:pt x="4817" y="3050"/>
                </a:cubicBezTo>
                <a:close/>
                <a:moveTo>
                  <a:pt x="6314" y="3045"/>
                </a:moveTo>
                <a:cubicBezTo>
                  <a:pt x="6312" y="3055"/>
                  <a:pt x="6312" y="3065"/>
                  <a:pt x="6314" y="3075"/>
                </a:cubicBezTo>
                <a:cubicBezTo>
                  <a:pt x="6316" y="3091"/>
                  <a:pt x="6328" y="3104"/>
                  <a:pt x="6340" y="3103"/>
                </a:cubicBezTo>
                <a:cubicBezTo>
                  <a:pt x="6358" y="3102"/>
                  <a:pt x="6357" y="3096"/>
                  <a:pt x="6340" y="3073"/>
                </a:cubicBezTo>
                <a:cubicBezTo>
                  <a:pt x="6333" y="3063"/>
                  <a:pt x="6325" y="3054"/>
                  <a:pt x="6314" y="3045"/>
                </a:cubicBezTo>
                <a:close/>
                <a:moveTo>
                  <a:pt x="7682" y="3018"/>
                </a:moveTo>
                <a:cubicBezTo>
                  <a:pt x="7645" y="3021"/>
                  <a:pt x="7645" y="3045"/>
                  <a:pt x="7682" y="3094"/>
                </a:cubicBezTo>
                <a:cubicBezTo>
                  <a:pt x="7718" y="3143"/>
                  <a:pt x="7718" y="3145"/>
                  <a:pt x="7694" y="3159"/>
                </a:cubicBezTo>
                <a:cubicBezTo>
                  <a:pt x="7669" y="3172"/>
                  <a:pt x="7672" y="3176"/>
                  <a:pt x="7694" y="3174"/>
                </a:cubicBezTo>
                <a:cubicBezTo>
                  <a:pt x="7726" y="3174"/>
                  <a:pt x="7736" y="3138"/>
                  <a:pt x="7713" y="3108"/>
                </a:cubicBezTo>
                <a:cubicBezTo>
                  <a:pt x="7700" y="3089"/>
                  <a:pt x="7695" y="3069"/>
                  <a:pt x="7697" y="3049"/>
                </a:cubicBezTo>
                <a:cubicBezTo>
                  <a:pt x="7701" y="3029"/>
                  <a:pt x="7694" y="3017"/>
                  <a:pt x="7682" y="3018"/>
                </a:cubicBezTo>
                <a:close/>
                <a:moveTo>
                  <a:pt x="227" y="2954"/>
                </a:moveTo>
                <a:cubicBezTo>
                  <a:pt x="247" y="2954"/>
                  <a:pt x="272" y="2989"/>
                  <a:pt x="264" y="3003"/>
                </a:cubicBezTo>
                <a:cubicBezTo>
                  <a:pt x="262" y="3008"/>
                  <a:pt x="248" y="3000"/>
                  <a:pt x="236" y="2983"/>
                </a:cubicBezTo>
                <a:cubicBezTo>
                  <a:pt x="221" y="2966"/>
                  <a:pt x="220" y="2954"/>
                  <a:pt x="227" y="2954"/>
                </a:cubicBezTo>
                <a:close/>
                <a:moveTo>
                  <a:pt x="6439" y="2894"/>
                </a:moveTo>
                <a:cubicBezTo>
                  <a:pt x="6436" y="2893"/>
                  <a:pt x="6431" y="2900"/>
                  <a:pt x="6424" y="2913"/>
                </a:cubicBezTo>
                <a:cubicBezTo>
                  <a:pt x="6408" y="2940"/>
                  <a:pt x="6411" y="2948"/>
                  <a:pt x="6435" y="2968"/>
                </a:cubicBezTo>
                <a:cubicBezTo>
                  <a:pt x="6450" y="2980"/>
                  <a:pt x="6459" y="2993"/>
                  <a:pt x="6464" y="3008"/>
                </a:cubicBezTo>
                <a:cubicBezTo>
                  <a:pt x="6464" y="3056"/>
                  <a:pt x="6478" y="3069"/>
                  <a:pt x="6517" y="3062"/>
                </a:cubicBezTo>
                <a:cubicBezTo>
                  <a:pt x="6542" y="3059"/>
                  <a:pt x="6562" y="3065"/>
                  <a:pt x="6563" y="3075"/>
                </a:cubicBezTo>
                <a:cubicBezTo>
                  <a:pt x="6565" y="3085"/>
                  <a:pt x="6570" y="3091"/>
                  <a:pt x="6573" y="3082"/>
                </a:cubicBezTo>
                <a:cubicBezTo>
                  <a:pt x="6587" y="3060"/>
                  <a:pt x="6550" y="2991"/>
                  <a:pt x="6525" y="2992"/>
                </a:cubicBezTo>
                <a:cubicBezTo>
                  <a:pt x="6500" y="2994"/>
                  <a:pt x="6503" y="2990"/>
                  <a:pt x="6519" y="2973"/>
                </a:cubicBezTo>
                <a:cubicBezTo>
                  <a:pt x="6536" y="2956"/>
                  <a:pt x="6530" y="2952"/>
                  <a:pt x="6499" y="2954"/>
                </a:cubicBezTo>
                <a:cubicBezTo>
                  <a:pt x="6468" y="2956"/>
                  <a:pt x="6456" y="2945"/>
                  <a:pt x="6450" y="2920"/>
                </a:cubicBezTo>
                <a:cubicBezTo>
                  <a:pt x="6445" y="2903"/>
                  <a:pt x="6442" y="2895"/>
                  <a:pt x="6439" y="2894"/>
                </a:cubicBezTo>
                <a:close/>
                <a:moveTo>
                  <a:pt x="4156" y="2885"/>
                </a:moveTo>
                <a:cubicBezTo>
                  <a:pt x="4157" y="2885"/>
                  <a:pt x="4158" y="2885"/>
                  <a:pt x="4159" y="2885"/>
                </a:cubicBezTo>
                <a:cubicBezTo>
                  <a:pt x="4166" y="2887"/>
                  <a:pt x="4176" y="2896"/>
                  <a:pt x="4182" y="2910"/>
                </a:cubicBezTo>
                <a:cubicBezTo>
                  <a:pt x="4191" y="2930"/>
                  <a:pt x="4188" y="2936"/>
                  <a:pt x="4172" y="2929"/>
                </a:cubicBezTo>
                <a:cubicBezTo>
                  <a:pt x="4159" y="2923"/>
                  <a:pt x="4150" y="2913"/>
                  <a:pt x="4147" y="2903"/>
                </a:cubicBezTo>
                <a:cubicBezTo>
                  <a:pt x="4146" y="2891"/>
                  <a:pt x="4150" y="2885"/>
                  <a:pt x="4156" y="2885"/>
                </a:cubicBezTo>
                <a:close/>
                <a:moveTo>
                  <a:pt x="524" y="2884"/>
                </a:moveTo>
                <a:cubicBezTo>
                  <a:pt x="523" y="2884"/>
                  <a:pt x="521" y="2884"/>
                  <a:pt x="519" y="2884"/>
                </a:cubicBezTo>
                <a:lnTo>
                  <a:pt x="519" y="2884"/>
                </a:lnTo>
                <a:cubicBezTo>
                  <a:pt x="506" y="2887"/>
                  <a:pt x="499" y="2896"/>
                  <a:pt x="504" y="2905"/>
                </a:cubicBezTo>
                <a:cubicBezTo>
                  <a:pt x="508" y="2913"/>
                  <a:pt x="522" y="2918"/>
                  <a:pt x="534" y="2915"/>
                </a:cubicBezTo>
                <a:cubicBezTo>
                  <a:pt x="545" y="2912"/>
                  <a:pt x="552" y="2905"/>
                  <a:pt x="551" y="2898"/>
                </a:cubicBezTo>
                <a:cubicBezTo>
                  <a:pt x="547" y="2890"/>
                  <a:pt x="536" y="2884"/>
                  <a:pt x="524" y="2884"/>
                </a:cubicBezTo>
                <a:close/>
                <a:moveTo>
                  <a:pt x="4797" y="2876"/>
                </a:moveTo>
                <a:cubicBezTo>
                  <a:pt x="4720" y="2876"/>
                  <a:pt x="4680" y="2916"/>
                  <a:pt x="4699" y="2977"/>
                </a:cubicBezTo>
                <a:cubicBezTo>
                  <a:pt x="4704" y="2989"/>
                  <a:pt x="4703" y="2993"/>
                  <a:pt x="4699" y="2983"/>
                </a:cubicBezTo>
                <a:cubicBezTo>
                  <a:pt x="4690" y="2968"/>
                  <a:pt x="4666" y="2987"/>
                  <a:pt x="4669" y="3008"/>
                </a:cubicBezTo>
                <a:cubicBezTo>
                  <a:pt x="4678" y="3022"/>
                  <a:pt x="4693" y="3035"/>
                  <a:pt x="4712" y="3044"/>
                </a:cubicBezTo>
                <a:cubicBezTo>
                  <a:pt x="4758" y="3067"/>
                  <a:pt x="4892" y="2984"/>
                  <a:pt x="4853" y="2956"/>
                </a:cubicBezTo>
                <a:cubicBezTo>
                  <a:pt x="4840" y="2943"/>
                  <a:pt x="4835" y="2927"/>
                  <a:pt x="4838" y="2911"/>
                </a:cubicBezTo>
                <a:cubicBezTo>
                  <a:pt x="4842" y="2893"/>
                  <a:pt x="4838" y="2878"/>
                  <a:pt x="4832" y="2878"/>
                </a:cubicBezTo>
                <a:cubicBezTo>
                  <a:pt x="4819" y="2877"/>
                  <a:pt x="4808" y="2876"/>
                  <a:pt x="4797" y="2876"/>
                </a:cubicBezTo>
                <a:close/>
                <a:moveTo>
                  <a:pt x="4489" y="2776"/>
                </a:moveTo>
                <a:cubicBezTo>
                  <a:pt x="4462" y="2776"/>
                  <a:pt x="4444" y="2781"/>
                  <a:pt x="4448" y="2792"/>
                </a:cubicBezTo>
                <a:lnTo>
                  <a:pt x="4449" y="2792"/>
                </a:lnTo>
                <a:cubicBezTo>
                  <a:pt x="4452" y="2805"/>
                  <a:pt x="4467" y="2814"/>
                  <a:pt x="4486" y="2814"/>
                </a:cubicBezTo>
                <a:cubicBezTo>
                  <a:pt x="4503" y="2815"/>
                  <a:pt x="4516" y="2824"/>
                  <a:pt x="4518" y="2835"/>
                </a:cubicBezTo>
                <a:cubicBezTo>
                  <a:pt x="4529" y="2885"/>
                  <a:pt x="4531" y="2885"/>
                  <a:pt x="4552" y="2857"/>
                </a:cubicBezTo>
                <a:cubicBezTo>
                  <a:pt x="4574" y="2829"/>
                  <a:pt x="4573" y="2832"/>
                  <a:pt x="4568" y="2862"/>
                </a:cubicBezTo>
                <a:cubicBezTo>
                  <a:pt x="4568" y="2882"/>
                  <a:pt x="4570" y="2898"/>
                  <a:pt x="4577" y="2897"/>
                </a:cubicBezTo>
                <a:cubicBezTo>
                  <a:pt x="4585" y="2897"/>
                  <a:pt x="4591" y="2887"/>
                  <a:pt x="4589" y="2877"/>
                </a:cubicBezTo>
                <a:cubicBezTo>
                  <a:pt x="4589" y="2863"/>
                  <a:pt x="4596" y="2862"/>
                  <a:pt x="4617" y="2873"/>
                </a:cubicBezTo>
                <a:cubicBezTo>
                  <a:pt x="4643" y="2889"/>
                  <a:pt x="4646" y="2887"/>
                  <a:pt x="4635" y="2854"/>
                </a:cubicBezTo>
                <a:cubicBezTo>
                  <a:pt x="4629" y="2833"/>
                  <a:pt x="4615" y="2814"/>
                  <a:pt x="4595" y="2799"/>
                </a:cubicBezTo>
                <a:cubicBezTo>
                  <a:pt x="4572" y="2785"/>
                  <a:pt x="4532" y="2778"/>
                  <a:pt x="4500" y="2776"/>
                </a:cubicBezTo>
                <a:cubicBezTo>
                  <a:pt x="4496" y="2776"/>
                  <a:pt x="4492" y="2776"/>
                  <a:pt x="4489" y="2776"/>
                </a:cubicBezTo>
                <a:close/>
                <a:moveTo>
                  <a:pt x="7605" y="2748"/>
                </a:moveTo>
                <a:cubicBezTo>
                  <a:pt x="7602" y="2748"/>
                  <a:pt x="7602" y="2752"/>
                  <a:pt x="7603" y="2761"/>
                </a:cubicBezTo>
                <a:cubicBezTo>
                  <a:pt x="7604" y="2773"/>
                  <a:pt x="7595" y="2780"/>
                  <a:pt x="7581" y="2773"/>
                </a:cubicBezTo>
                <a:cubicBezTo>
                  <a:pt x="7560" y="2764"/>
                  <a:pt x="7558" y="2770"/>
                  <a:pt x="7571" y="2803"/>
                </a:cubicBezTo>
                <a:cubicBezTo>
                  <a:pt x="7581" y="2830"/>
                  <a:pt x="7580" y="2846"/>
                  <a:pt x="7571" y="2847"/>
                </a:cubicBezTo>
                <a:cubicBezTo>
                  <a:pt x="7562" y="2847"/>
                  <a:pt x="7558" y="2840"/>
                  <a:pt x="7561" y="2827"/>
                </a:cubicBezTo>
                <a:cubicBezTo>
                  <a:pt x="7564" y="2815"/>
                  <a:pt x="7552" y="2812"/>
                  <a:pt x="7527" y="2822"/>
                </a:cubicBezTo>
                <a:cubicBezTo>
                  <a:pt x="7497" y="2832"/>
                  <a:pt x="7483" y="2824"/>
                  <a:pt x="7460" y="2790"/>
                </a:cubicBezTo>
                <a:cubicBezTo>
                  <a:pt x="7449" y="2771"/>
                  <a:pt x="7439" y="2760"/>
                  <a:pt x="7429" y="2756"/>
                </a:cubicBezTo>
                <a:cubicBezTo>
                  <a:pt x="7418" y="2752"/>
                  <a:pt x="7405" y="2754"/>
                  <a:pt x="7387" y="2761"/>
                </a:cubicBezTo>
                <a:cubicBezTo>
                  <a:pt x="7358" y="2773"/>
                  <a:pt x="7354" y="2777"/>
                  <a:pt x="7376" y="2778"/>
                </a:cubicBezTo>
                <a:cubicBezTo>
                  <a:pt x="7399" y="2778"/>
                  <a:pt x="7420" y="2795"/>
                  <a:pt x="7434" y="2816"/>
                </a:cubicBezTo>
                <a:cubicBezTo>
                  <a:pt x="7458" y="2852"/>
                  <a:pt x="7512" y="2868"/>
                  <a:pt x="7611" y="2872"/>
                </a:cubicBezTo>
                <a:cubicBezTo>
                  <a:pt x="7645" y="2872"/>
                  <a:pt x="7650" y="2792"/>
                  <a:pt x="7619" y="2758"/>
                </a:cubicBezTo>
                <a:cubicBezTo>
                  <a:pt x="7612" y="2751"/>
                  <a:pt x="7607" y="2747"/>
                  <a:pt x="7605" y="2748"/>
                </a:cubicBezTo>
                <a:close/>
                <a:moveTo>
                  <a:pt x="2668" y="2744"/>
                </a:moveTo>
                <a:cubicBezTo>
                  <a:pt x="2664" y="2744"/>
                  <a:pt x="2659" y="2745"/>
                  <a:pt x="2654" y="2745"/>
                </a:cubicBezTo>
                <a:cubicBezTo>
                  <a:pt x="2626" y="2747"/>
                  <a:pt x="2615" y="2751"/>
                  <a:pt x="2630" y="2757"/>
                </a:cubicBezTo>
                <a:cubicBezTo>
                  <a:pt x="2648" y="2759"/>
                  <a:pt x="2666" y="2758"/>
                  <a:pt x="2682" y="2753"/>
                </a:cubicBezTo>
                <a:cubicBezTo>
                  <a:pt x="2693" y="2748"/>
                  <a:pt x="2686" y="2745"/>
                  <a:pt x="2668" y="2744"/>
                </a:cubicBezTo>
                <a:close/>
                <a:moveTo>
                  <a:pt x="4256" y="2739"/>
                </a:moveTo>
                <a:cubicBezTo>
                  <a:pt x="4238" y="2739"/>
                  <a:pt x="4268" y="2794"/>
                  <a:pt x="4292" y="2804"/>
                </a:cubicBezTo>
                <a:cubicBezTo>
                  <a:pt x="4309" y="2811"/>
                  <a:pt x="4310" y="2807"/>
                  <a:pt x="4290" y="2777"/>
                </a:cubicBezTo>
                <a:cubicBezTo>
                  <a:pt x="4277" y="2756"/>
                  <a:pt x="4261" y="2739"/>
                  <a:pt x="4256" y="2739"/>
                </a:cubicBezTo>
                <a:close/>
                <a:moveTo>
                  <a:pt x="2272" y="2736"/>
                </a:moveTo>
                <a:cubicBezTo>
                  <a:pt x="2268" y="2736"/>
                  <a:pt x="2267" y="2738"/>
                  <a:pt x="2267" y="2742"/>
                </a:cubicBezTo>
                <a:cubicBezTo>
                  <a:pt x="2275" y="2756"/>
                  <a:pt x="2287" y="2769"/>
                  <a:pt x="2304" y="2779"/>
                </a:cubicBezTo>
                <a:cubicBezTo>
                  <a:pt x="2322" y="2792"/>
                  <a:pt x="2336" y="2795"/>
                  <a:pt x="2334" y="2785"/>
                </a:cubicBezTo>
                <a:cubicBezTo>
                  <a:pt x="2327" y="2771"/>
                  <a:pt x="2315" y="2758"/>
                  <a:pt x="2298" y="2748"/>
                </a:cubicBezTo>
                <a:lnTo>
                  <a:pt x="2298" y="2748"/>
                </a:lnTo>
                <a:cubicBezTo>
                  <a:pt x="2287" y="2740"/>
                  <a:pt x="2277" y="2736"/>
                  <a:pt x="2272" y="2736"/>
                </a:cubicBezTo>
                <a:close/>
                <a:moveTo>
                  <a:pt x="4305" y="2717"/>
                </a:moveTo>
                <a:cubicBezTo>
                  <a:pt x="4302" y="2717"/>
                  <a:pt x="4301" y="2723"/>
                  <a:pt x="4302" y="2734"/>
                </a:cubicBezTo>
                <a:cubicBezTo>
                  <a:pt x="4307" y="2750"/>
                  <a:pt x="4318" y="2765"/>
                  <a:pt x="4334" y="2777"/>
                </a:cubicBezTo>
                <a:cubicBezTo>
                  <a:pt x="4360" y="2802"/>
                  <a:pt x="4359" y="2799"/>
                  <a:pt x="4337" y="2759"/>
                </a:cubicBezTo>
                <a:cubicBezTo>
                  <a:pt x="4325" y="2736"/>
                  <a:pt x="4315" y="2723"/>
                  <a:pt x="4309" y="2718"/>
                </a:cubicBezTo>
                <a:cubicBezTo>
                  <a:pt x="4307" y="2717"/>
                  <a:pt x="4306" y="2717"/>
                  <a:pt x="4305" y="2717"/>
                </a:cubicBezTo>
                <a:close/>
                <a:moveTo>
                  <a:pt x="8919" y="2662"/>
                </a:moveTo>
                <a:cubicBezTo>
                  <a:pt x="8932" y="2661"/>
                  <a:pt x="8944" y="2671"/>
                  <a:pt x="8946" y="2680"/>
                </a:cubicBezTo>
                <a:cubicBezTo>
                  <a:pt x="8947" y="2690"/>
                  <a:pt x="8944" y="2700"/>
                  <a:pt x="8935" y="2701"/>
                </a:cubicBezTo>
                <a:cubicBezTo>
                  <a:pt x="8926" y="2702"/>
                  <a:pt x="8914" y="2692"/>
                  <a:pt x="8909" y="2683"/>
                </a:cubicBezTo>
                <a:cubicBezTo>
                  <a:pt x="8903" y="2671"/>
                  <a:pt x="8906" y="2663"/>
                  <a:pt x="8919" y="2662"/>
                </a:cubicBezTo>
                <a:close/>
                <a:moveTo>
                  <a:pt x="47" y="2639"/>
                </a:moveTo>
                <a:cubicBezTo>
                  <a:pt x="50" y="2639"/>
                  <a:pt x="53" y="2643"/>
                  <a:pt x="57" y="2649"/>
                </a:cubicBezTo>
                <a:cubicBezTo>
                  <a:pt x="73" y="2676"/>
                  <a:pt x="70" y="2706"/>
                  <a:pt x="49" y="2707"/>
                </a:cubicBezTo>
                <a:cubicBezTo>
                  <a:pt x="43" y="2708"/>
                  <a:pt x="39" y="2691"/>
                  <a:pt x="39" y="2666"/>
                </a:cubicBezTo>
                <a:cubicBezTo>
                  <a:pt x="40" y="2651"/>
                  <a:pt x="42" y="2643"/>
                  <a:pt x="45" y="2640"/>
                </a:cubicBezTo>
                <a:cubicBezTo>
                  <a:pt x="45" y="2640"/>
                  <a:pt x="46" y="2639"/>
                  <a:pt x="47" y="2639"/>
                </a:cubicBezTo>
                <a:close/>
                <a:moveTo>
                  <a:pt x="5190" y="2622"/>
                </a:moveTo>
                <a:cubicBezTo>
                  <a:pt x="5182" y="2622"/>
                  <a:pt x="5179" y="2629"/>
                  <a:pt x="5181" y="2641"/>
                </a:cubicBezTo>
                <a:cubicBezTo>
                  <a:pt x="5185" y="2666"/>
                  <a:pt x="5229" y="2687"/>
                  <a:pt x="5241" y="2669"/>
                </a:cubicBezTo>
                <a:cubicBezTo>
                  <a:pt x="5243" y="2657"/>
                  <a:pt x="5237" y="2646"/>
                  <a:pt x="5225" y="2638"/>
                </a:cubicBezTo>
                <a:cubicBezTo>
                  <a:pt x="5209" y="2626"/>
                  <a:pt x="5197" y="2621"/>
                  <a:pt x="5190" y="2622"/>
                </a:cubicBezTo>
                <a:close/>
                <a:moveTo>
                  <a:pt x="3684" y="2616"/>
                </a:moveTo>
                <a:lnTo>
                  <a:pt x="3685" y="2617"/>
                </a:lnTo>
                <a:lnTo>
                  <a:pt x="3667" y="2635"/>
                </a:lnTo>
                <a:cubicBezTo>
                  <a:pt x="3667" y="2645"/>
                  <a:pt x="3672" y="2657"/>
                  <a:pt x="3683" y="2664"/>
                </a:cubicBezTo>
                <a:cubicBezTo>
                  <a:pt x="3692" y="2670"/>
                  <a:pt x="3699" y="2661"/>
                  <a:pt x="3703" y="2645"/>
                </a:cubicBezTo>
                <a:lnTo>
                  <a:pt x="3685" y="2617"/>
                </a:lnTo>
                <a:lnTo>
                  <a:pt x="3686" y="2616"/>
                </a:lnTo>
                <a:lnTo>
                  <a:pt x="3684" y="2616"/>
                </a:lnTo>
                <a:close/>
                <a:moveTo>
                  <a:pt x="7205" y="2514"/>
                </a:moveTo>
                <a:cubicBezTo>
                  <a:pt x="7204" y="2514"/>
                  <a:pt x="7201" y="2517"/>
                  <a:pt x="7198" y="2521"/>
                </a:cubicBezTo>
                <a:cubicBezTo>
                  <a:pt x="7191" y="2533"/>
                  <a:pt x="7089" y="2566"/>
                  <a:pt x="7036" y="2573"/>
                </a:cubicBezTo>
                <a:cubicBezTo>
                  <a:pt x="7005" y="2578"/>
                  <a:pt x="6978" y="2590"/>
                  <a:pt x="6960" y="2608"/>
                </a:cubicBezTo>
                <a:cubicBezTo>
                  <a:pt x="6941" y="2625"/>
                  <a:pt x="6923" y="2636"/>
                  <a:pt x="6915" y="2634"/>
                </a:cubicBezTo>
                <a:cubicBezTo>
                  <a:pt x="6908" y="2632"/>
                  <a:pt x="6904" y="2639"/>
                  <a:pt x="6906" y="2651"/>
                </a:cubicBezTo>
                <a:cubicBezTo>
                  <a:pt x="6907" y="2663"/>
                  <a:pt x="6912" y="2670"/>
                  <a:pt x="6916" y="2670"/>
                </a:cubicBezTo>
                <a:cubicBezTo>
                  <a:pt x="6949" y="2654"/>
                  <a:pt x="6974" y="2631"/>
                  <a:pt x="6989" y="2606"/>
                </a:cubicBezTo>
                <a:cubicBezTo>
                  <a:pt x="6989" y="2600"/>
                  <a:pt x="7023" y="2594"/>
                  <a:pt x="7066" y="2591"/>
                </a:cubicBezTo>
                <a:cubicBezTo>
                  <a:pt x="7109" y="2588"/>
                  <a:pt x="7151" y="2582"/>
                  <a:pt x="7159" y="2569"/>
                </a:cubicBezTo>
                <a:cubicBezTo>
                  <a:pt x="7168" y="2557"/>
                  <a:pt x="7180" y="2554"/>
                  <a:pt x="7187" y="2562"/>
                </a:cubicBezTo>
                <a:cubicBezTo>
                  <a:pt x="7194" y="2569"/>
                  <a:pt x="7190" y="2573"/>
                  <a:pt x="7179" y="2574"/>
                </a:cubicBezTo>
                <a:cubicBezTo>
                  <a:pt x="7169" y="2575"/>
                  <a:pt x="7167" y="2583"/>
                  <a:pt x="7173" y="2594"/>
                </a:cubicBezTo>
                <a:cubicBezTo>
                  <a:pt x="7194" y="2627"/>
                  <a:pt x="7210" y="2614"/>
                  <a:pt x="7210" y="2562"/>
                </a:cubicBezTo>
                <a:cubicBezTo>
                  <a:pt x="7210" y="2536"/>
                  <a:pt x="7209" y="2522"/>
                  <a:pt x="7208" y="2517"/>
                </a:cubicBezTo>
                <a:cubicBezTo>
                  <a:pt x="7207" y="2515"/>
                  <a:pt x="7206" y="2514"/>
                  <a:pt x="7205" y="2514"/>
                </a:cubicBezTo>
                <a:close/>
                <a:moveTo>
                  <a:pt x="8534" y="2470"/>
                </a:moveTo>
                <a:cubicBezTo>
                  <a:pt x="8521" y="2476"/>
                  <a:pt x="8507" y="2481"/>
                  <a:pt x="8493" y="2485"/>
                </a:cubicBezTo>
                <a:cubicBezTo>
                  <a:pt x="8473" y="2492"/>
                  <a:pt x="8466" y="2504"/>
                  <a:pt x="8474" y="2524"/>
                </a:cubicBezTo>
                <a:cubicBezTo>
                  <a:pt x="8483" y="2543"/>
                  <a:pt x="8477" y="2551"/>
                  <a:pt x="8462" y="2552"/>
                </a:cubicBezTo>
                <a:cubicBezTo>
                  <a:pt x="8447" y="2553"/>
                  <a:pt x="8440" y="2568"/>
                  <a:pt x="8443" y="2583"/>
                </a:cubicBezTo>
                <a:cubicBezTo>
                  <a:pt x="8445" y="2599"/>
                  <a:pt x="8434" y="2614"/>
                  <a:pt x="8410" y="2615"/>
                </a:cubicBezTo>
                <a:cubicBezTo>
                  <a:pt x="8379" y="2617"/>
                  <a:pt x="8373" y="2621"/>
                  <a:pt x="8394" y="2644"/>
                </a:cubicBezTo>
                <a:cubicBezTo>
                  <a:pt x="8421" y="2674"/>
                  <a:pt x="8477" y="2652"/>
                  <a:pt x="8531" y="2590"/>
                </a:cubicBezTo>
                <a:cubicBezTo>
                  <a:pt x="8551" y="2565"/>
                  <a:pt x="8579" y="2551"/>
                  <a:pt x="8593" y="2556"/>
                </a:cubicBezTo>
                <a:cubicBezTo>
                  <a:pt x="8608" y="2561"/>
                  <a:pt x="8617" y="2556"/>
                  <a:pt x="8615" y="2543"/>
                </a:cubicBezTo>
                <a:cubicBezTo>
                  <a:pt x="8614" y="2530"/>
                  <a:pt x="8607" y="2525"/>
                  <a:pt x="8601" y="2534"/>
                </a:cubicBezTo>
                <a:cubicBezTo>
                  <a:pt x="8595" y="2542"/>
                  <a:pt x="8577" y="2527"/>
                  <a:pt x="8564" y="2506"/>
                </a:cubicBezTo>
                <a:cubicBezTo>
                  <a:pt x="8551" y="2485"/>
                  <a:pt x="8539" y="2470"/>
                  <a:pt x="8534" y="2470"/>
                </a:cubicBezTo>
                <a:close/>
                <a:moveTo>
                  <a:pt x="4767" y="2389"/>
                </a:moveTo>
                <a:lnTo>
                  <a:pt x="4768" y="2389"/>
                </a:lnTo>
                <a:lnTo>
                  <a:pt x="4735" y="2414"/>
                </a:lnTo>
                <a:cubicBezTo>
                  <a:pt x="4735" y="2424"/>
                  <a:pt x="4731" y="2428"/>
                  <a:pt x="4721" y="2423"/>
                </a:cubicBezTo>
                <a:cubicBezTo>
                  <a:pt x="4711" y="2417"/>
                  <a:pt x="4706" y="2423"/>
                  <a:pt x="4708" y="2432"/>
                </a:cubicBezTo>
                <a:cubicBezTo>
                  <a:pt x="4709" y="2440"/>
                  <a:pt x="4719" y="2453"/>
                  <a:pt x="4730" y="2452"/>
                </a:cubicBezTo>
                <a:cubicBezTo>
                  <a:pt x="4766" y="2450"/>
                  <a:pt x="4810" y="2423"/>
                  <a:pt x="4808" y="2405"/>
                </a:cubicBezTo>
                <a:lnTo>
                  <a:pt x="4768" y="2389"/>
                </a:lnTo>
                <a:lnTo>
                  <a:pt x="4769" y="2389"/>
                </a:lnTo>
                <a:lnTo>
                  <a:pt x="4767" y="2389"/>
                </a:lnTo>
                <a:close/>
                <a:moveTo>
                  <a:pt x="8803" y="2381"/>
                </a:moveTo>
                <a:cubicBezTo>
                  <a:pt x="8800" y="2381"/>
                  <a:pt x="8798" y="2382"/>
                  <a:pt x="8796" y="2384"/>
                </a:cubicBezTo>
                <a:cubicBezTo>
                  <a:pt x="8780" y="2411"/>
                  <a:pt x="8810" y="2431"/>
                  <a:pt x="8855" y="2426"/>
                </a:cubicBezTo>
                <a:cubicBezTo>
                  <a:pt x="8886" y="2422"/>
                  <a:pt x="8892" y="2418"/>
                  <a:pt x="8871" y="2413"/>
                </a:cubicBezTo>
                <a:cubicBezTo>
                  <a:pt x="8852" y="2408"/>
                  <a:pt x="8836" y="2399"/>
                  <a:pt x="8822" y="2389"/>
                </a:cubicBezTo>
                <a:cubicBezTo>
                  <a:pt x="8816" y="2383"/>
                  <a:pt x="8809" y="2380"/>
                  <a:pt x="8803" y="2381"/>
                </a:cubicBezTo>
                <a:close/>
                <a:moveTo>
                  <a:pt x="4363" y="2231"/>
                </a:moveTo>
                <a:cubicBezTo>
                  <a:pt x="4325" y="2231"/>
                  <a:pt x="4292" y="2243"/>
                  <a:pt x="4295" y="2264"/>
                </a:cubicBezTo>
                <a:lnTo>
                  <a:pt x="4297" y="2264"/>
                </a:lnTo>
                <a:cubicBezTo>
                  <a:pt x="4301" y="2282"/>
                  <a:pt x="4288" y="2285"/>
                  <a:pt x="4252" y="2271"/>
                </a:cubicBezTo>
                <a:cubicBezTo>
                  <a:pt x="4210" y="2258"/>
                  <a:pt x="4164" y="2316"/>
                  <a:pt x="4196" y="2345"/>
                </a:cubicBezTo>
                <a:cubicBezTo>
                  <a:pt x="4213" y="2360"/>
                  <a:pt x="4222" y="2361"/>
                  <a:pt x="4228" y="2345"/>
                </a:cubicBezTo>
                <a:cubicBezTo>
                  <a:pt x="4231" y="2335"/>
                  <a:pt x="4228" y="2325"/>
                  <a:pt x="4216" y="2326"/>
                </a:cubicBezTo>
                <a:cubicBezTo>
                  <a:pt x="4204" y="2326"/>
                  <a:pt x="4201" y="2323"/>
                  <a:pt x="4212" y="2301"/>
                </a:cubicBezTo>
                <a:cubicBezTo>
                  <a:pt x="4224" y="2279"/>
                  <a:pt x="4232" y="2282"/>
                  <a:pt x="4249" y="2307"/>
                </a:cubicBezTo>
                <a:cubicBezTo>
                  <a:pt x="4293" y="2365"/>
                  <a:pt x="4325" y="2361"/>
                  <a:pt x="4340" y="2299"/>
                </a:cubicBezTo>
                <a:cubicBezTo>
                  <a:pt x="4344" y="2278"/>
                  <a:pt x="4350" y="2258"/>
                  <a:pt x="4360" y="2238"/>
                </a:cubicBezTo>
                <a:cubicBezTo>
                  <a:pt x="4372" y="2238"/>
                  <a:pt x="4372" y="2309"/>
                  <a:pt x="4360" y="2322"/>
                </a:cubicBezTo>
                <a:cubicBezTo>
                  <a:pt x="4352" y="2330"/>
                  <a:pt x="4360" y="2335"/>
                  <a:pt x="4375" y="2334"/>
                </a:cubicBezTo>
                <a:cubicBezTo>
                  <a:pt x="4390" y="2333"/>
                  <a:pt x="4448" y="2332"/>
                  <a:pt x="4505" y="2330"/>
                </a:cubicBezTo>
                <a:cubicBezTo>
                  <a:pt x="4563" y="2329"/>
                  <a:pt x="4609" y="2320"/>
                  <a:pt x="4615" y="2311"/>
                </a:cubicBezTo>
                <a:cubicBezTo>
                  <a:pt x="4621" y="2303"/>
                  <a:pt x="4615" y="2301"/>
                  <a:pt x="4607" y="2310"/>
                </a:cubicBezTo>
                <a:cubicBezTo>
                  <a:pt x="4600" y="2319"/>
                  <a:pt x="4589" y="2315"/>
                  <a:pt x="4587" y="2305"/>
                </a:cubicBezTo>
                <a:cubicBezTo>
                  <a:pt x="4583" y="2276"/>
                  <a:pt x="4638" y="2274"/>
                  <a:pt x="4651" y="2303"/>
                </a:cubicBezTo>
                <a:cubicBezTo>
                  <a:pt x="4659" y="2322"/>
                  <a:pt x="4662" y="2322"/>
                  <a:pt x="4660" y="2305"/>
                </a:cubicBezTo>
                <a:cubicBezTo>
                  <a:pt x="4657" y="2271"/>
                  <a:pt x="4597" y="2237"/>
                  <a:pt x="4589" y="2264"/>
                </a:cubicBezTo>
                <a:cubicBezTo>
                  <a:pt x="4579" y="2294"/>
                  <a:pt x="4487" y="2294"/>
                  <a:pt x="4464" y="2264"/>
                </a:cubicBezTo>
                <a:cubicBezTo>
                  <a:pt x="4446" y="2241"/>
                  <a:pt x="4402" y="2230"/>
                  <a:pt x="4363" y="2231"/>
                </a:cubicBezTo>
                <a:close/>
                <a:moveTo>
                  <a:pt x="4739" y="2212"/>
                </a:moveTo>
                <a:cubicBezTo>
                  <a:pt x="4736" y="2212"/>
                  <a:pt x="4733" y="2212"/>
                  <a:pt x="4730" y="2212"/>
                </a:cubicBezTo>
                <a:cubicBezTo>
                  <a:pt x="4704" y="2214"/>
                  <a:pt x="4678" y="2226"/>
                  <a:pt x="4675" y="2246"/>
                </a:cubicBezTo>
                <a:lnTo>
                  <a:pt x="4676" y="2246"/>
                </a:lnTo>
                <a:cubicBezTo>
                  <a:pt x="4674" y="2262"/>
                  <a:pt x="4679" y="2276"/>
                  <a:pt x="4685" y="2275"/>
                </a:cubicBezTo>
                <a:cubicBezTo>
                  <a:pt x="4691" y="2275"/>
                  <a:pt x="4699" y="2263"/>
                  <a:pt x="4702" y="2248"/>
                </a:cubicBezTo>
                <a:cubicBezTo>
                  <a:pt x="4704" y="2234"/>
                  <a:pt x="4709" y="2230"/>
                  <a:pt x="4716" y="2236"/>
                </a:cubicBezTo>
                <a:cubicBezTo>
                  <a:pt x="4722" y="2251"/>
                  <a:pt x="4719" y="2268"/>
                  <a:pt x="4708" y="2282"/>
                </a:cubicBezTo>
                <a:cubicBezTo>
                  <a:pt x="4690" y="2315"/>
                  <a:pt x="4691" y="2317"/>
                  <a:pt x="4728" y="2300"/>
                </a:cubicBezTo>
                <a:cubicBezTo>
                  <a:pt x="4783" y="2279"/>
                  <a:pt x="4789" y="2271"/>
                  <a:pt x="4785" y="2237"/>
                </a:cubicBezTo>
                <a:cubicBezTo>
                  <a:pt x="4782" y="2220"/>
                  <a:pt x="4762" y="2212"/>
                  <a:pt x="4739" y="2212"/>
                </a:cubicBezTo>
                <a:close/>
                <a:moveTo>
                  <a:pt x="6066" y="2104"/>
                </a:moveTo>
                <a:cubicBezTo>
                  <a:pt x="6052" y="2103"/>
                  <a:pt x="6039" y="2106"/>
                  <a:pt x="6028" y="2113"/>
                </a:cubicBezTo>
                <a:cubicBezTo>
                  <a:pt x="6014" y="2124"/>
                  <a:pt x="6001" y="2125"/>
                  <a:pt x="5995" y="2113"/>
                </a:cubicBezTo>
                <a:lnTo>
                  <a:pt x="5991" y="2113"/>
                </a:lnTo>
                <a:cubicBezTo>
                  <a:pt x="5994" y="2124"/>
                  <a:pt x="6002" y="2134"/>
                  <a:pt x="6009" y="2134"/>
                </a:cubicBezTo>
                <a:cubicBezTo>
                  <a:pt x="6030" y="2130"/>
                  <a:pt x="6052" y="2127"/>
                  <a:pt x="6074" y="2126"/>
                </a:cubicBezTo>
                <a:cubicBezTo>
                  <a:pt x="6121" y="2121"/>
                  <a:pt x="6124" y="2118"/>
                  <a:pt x="6090" y="2109"/>
                </a:cubicBezTo>
                <a:cubicBezTo>
                  <a:pt x="6082" y="2106"/>
                  <a:pt x="6074" y="2104"/>
                  <a:pt x="6066" y="2104"/>
                </a:cubicBezTo>
                <a:close/>
                <a:moveTo>
                  <a:pt x="6147" y="2103"/>
                </a:moveTo>
                <a:lnTo>
                  <a:pt x="6148" y="2104"/>
                </a:lnTo>
                <a:lnTo>
                  <a:pt x="6136" y="2122"/>
                </a:lnTo>
                <a:cubicBezTo>
                  <a:pt x="6138" y="2133"/>
                  <a:pt x="6144" y="2144"/>
                  <a:pt x="6155" y="2153"/>
                </a:cubicBezTo>
                <a:cubicBezTo>
                  <a:pt x="6165" y="2158"/>
                  <a:pt x="6170" y="2150"/>
                  <a:pt x="6167" y="2134"/>
                </a:cubicBezTo>
                <a:lnTo>
                  <a:pt x="6148" y="2104"/>
                </a:lnTo>
                <a:lnTo>
                  <a:pt x="6148" y="2103"/>
                </a:lnTo>
                <a:lnTo>
                  <a:pt x="6147" y="2103"/>
                </a:lnTo>
                <a:close/>
                <a:moveTo>
                  <a:pt x="5507" y="2025"/>
                </a:moveTo>
                <a:cubicBezTo>
                  <a:pt x="5503" y="2025"/>
                  <a:pt x="5499" y="2029"/>
                  <a:pt x="5494" y="2038"/>
                </a:cubicBezTo>
                <a:lnTo>
                  <a:pt x="5496" y="2039"/>
                </a:lnTo>
                <a:cubicBezTo>
                  <a:pt x="5492" y="2047"/>
                  <a:pt x="5459" y="2053"/>
                  <a:pt x="5423" y="2055"/>
                </a:cubicBezTo>
                <a:cubicBezTo>
                  <a:pt x="5386" y="2058"/>
                  <a:pt x="5360" y="2065"/>
                  <a:pt x="5366" y="2073"/>
                </a:cubicBezTo>
                <a:cubicBezTo>
                  <a:pt x="5371" y="2081"/>
                  <a:pt x="5402" y="2087"/>
                  <a:pt x="5432" y="2083"/>
                </a:cubicBezTo>
                <a:cubicBezTo>
                  <a:pt x="5462" y="2079"/>
                  <a:pt x="5489" y="2083"/>
                  <a:pt x="5486" y="2091"/>
                </a:cubicBezTo>
                <a:cubicBezTo>
                  <a:pt x="5482" y="2100"/>
                  <a:pt x="5497" y="2106"/>
                  <a:pt x="5517" y="2105"/>
                </a:cubicBezTo>
                <a:cubicBezTo>
                  <a:pt x="5538" y="2102"/>
                  <a:pt x="5554" y="2091"/>
                  <a:pt x="5556" y="2077"/>
                </a:cubicBezTo>
                <a:cubicBezTo>
                  <a:pt x="5560" y="2057"/>
                  <a:pt x="5564" y="2056"/>
                  <a:pt x="5583" y="2075"/>
                </a:cubicBezTo>
                <a:cubicBezTo>
                  <a:pt x="5609" y="2103"/>
                  <a:pt x="5630" y="2106"/>
                  <a:pt x="5627" y="2080"/>
                </a:cubicBezTo>
                <a:cubicBezTo>
                  <a:pt x="5623" y="2054"/>
                  <a:pt x="5545" y="2040"/>
                  <a:pt x="5527" y="2067"/>
                </a:cubicBezTo>
                <a:cubicBezTo>
                  <a:pt x="5512" y="2088"/>
                  <a:pt x="5510" y="2086"/>
                  <a:pt x="5514" y="2058"/>
                </a:cubicBezTo>
                <a:cubicBezTo>
                  <a:pt x="5514" y="2041"/>
                  <a:pt x="5513" y="2030"/>
                  <a:pt x="5509" y="2027"/>
                </a:cubicBezTo>
                <a:cubicBezTo>
                  <a:pt x="5509" y="2026"/>
                  <a:pt x="5508" y="2025"/>
                  <a:pt x="5507" y="2025"/>
                </a:cubicBezTo>
                <a:close/>
                <a:moveTo>
                  <a:pt x="5606" y="1981"/>
                </a:moveTo>
                <a:cubicBezTo>
                  <a:pt x="5599" y="1981"/>
                  <a:pt x="5606" y="1990"/>
                  <a:pt x="5629" y="2016"/>
                </a:cubicBezTo>
                <a:cubicBezTo>
                  <a:pt x="5648" y="2033"/>
                  <a:pt x="5659" y="2054"/>
                  <a:pt x="5661" y="2075"/>
                </a:cubicBezTo>
                <a:cubicBezTo>
                  <a:pt x="5658" y="2086"/>
                  <a:pt x="5663" y="2096"/>
                  <a:pt x="5674" y="2104"/>
                </a:cubicBezTo>
                <a:cubicBezTo>
                  <a:pt x="5692" y="2117"/>
                  <a:pt x="5724" y="2057"/>
                  <a:pt x="5719" y="2022"/>
                </a:cubicBezTo>
                <a:cubicBezTo>
                  <a:pt x="5719" y="2010"/>
                  <a:pt x="5713" y="2018"/>
                  <a:pt x="5707" y="2039"/>
                </a:cubicBezTo>
                <a:cubicBezTo>
                  <a:pt x="5694" y="2079"/>
                  <a:pt x="5665" y="2067"/>
                  <a:pt x="5672" y="2025"/>
                </a:cubicBezTo>
                <a:cubicBezTo>
                  <a:pt x="5674" y="2009"/>
                  <a:pt x="5670" y="1995"/>
                  <a:pt x="5661" y="1996"/>
                </a:cubicBezTo>
                <a:cubicBezTo>
                  <a:pt x="5645" y="1995"/>
                  <a:pt x="5629" y="1991"/>
                  <a:pt x="5616" y="1984"/>
                </a:cubicBezTo>
                <a:lnTo>
                  <a:pt x="5618" y="1985"/>
                </a:lnTo>
                <a:cubicBezTo>
                  <a:pt x="5612" y="1983"/>
                  <a:pt x="5608" y="1981"/>
                  <a:pt x="5606" y="1981"/>
                </a:cubicBezTo>
                <a:close/>
                <a:moveTo>
                  <a:pt x="5850" y="1964"/>
                </a:moveTo>
                <a:cubicBezTo>
                  <a:pt x="5847" y="1964"/>
                  <a:pt x="5846" y="1971"/>
                  <a:pt x="5848" y="1984"/>
                </a:cubicBezTo>
                <a:lnTo>
                  <a:pt x="5849" y="1985"/>
                </a:lnTo>
                <a:cubicBezTo>
                  <a:pt x="5847" y="2002"/>
                  <a:pt x="5836" y="2018"/>
                  <a:pt x="5819" y="2030"/>
                </a:cubicBezTo>
                <a:cubicBezTo>
                  <a:pt x="5801" y="2043"/>
                  <a:pt x="5790" y="2062"/>
                  <a:pt x="5796" y="2070"/>
                </a:cubicBezTo>
                <a:cubicBezTo>
                  <a:pt x="5801" y="2077"/>
                  <a:pt x="5816" y="2068"/>
                  <a:pt x="5832" y="2045"/>
                </a:cubicBezTo>
                <a:cubicBezTo>
                  <a:pt x="5848" y="2022"/>
                  <a:pt x="5864" y="2009"/>
                  <a:pt x="5871" y="2015"/>
                </a:cubicBezTo>
                <a:cubicBezTo>
                  <a:pt x="5877" y="2020"/>
                  <a:pt x="5879" y="2010"/>
                  <a:pt x="5871" y="1995"/>
                </a:cubicBezTo>
                <a:cubicBezTo>
                  <a:pt x="5863" y="1977"/>
                  <a:pt x="5856" y="1967"/>
                  <a:pt x="5852" y="1965"/>
                </a:cubicBezTo>
                <a:cubicBezTo>
                  <a:pt x="5851" y="1964"/>
                  <a:pt x="5851" y="1964"/>
                  <a:pt x="5850" y="1964"/>
                </a:cubicBezTo>
                <a:close/>
                <a:moveTo>
                  <a:pt x="6664" y="1674"/>
                </a:moveTo>
                <a:lnTo>
                  <a:pt x="6666" y="1675"/>
                </a:lnTo>
                <a:lnTo>
                  <a:pt x="6672" y="1704"/>
                </a:lnTo>
                <a:cubicBezTo>
                  <a:pt x="6685" y="1719"/>
                  <a:pt x="6702" y="1732"/>
                  <a:pt x="6709" y="1731"/>
                </a:cubicBezTo>
                <a:cubicBezTo>
                  <a:pt x="6716" y="1731"/>
                  <a:pt x="6714" y="1717"/>
                  <a:pt x="6702" y="1702"/>
                </a:cubicBezTo>
                <a:lnTo>
                  <a:pt x="6666" y="1675"/>
                </a:lnTo>
                <a:lnTo>
                  <a:pt x="6666" y="1674"/>
                </a:lnTo>
                <a:lnTo>
                  <a:pt x="6664" y="1674"/>
                </a:lnTo>
                <a:close/>
                <a:moveTo>
                  <a:pt x="5185" y="1475"/>
                </a:moveTo>
                <a:cubicBezTo>
                  <a:pt x="5171" y="1475"/>
                  <a:pt x="5173" y="1479"/>
                  <a:pt x="5186" y="1490"/>
                </a:cubicBezTo>
                <a:cubicBezTo>
                  <a:pt x="5211" y="1508"/>
                  <a:pt x="5275" y="1512"/>
                  <a:pt x="5259" y="1495"/>
                </a:cubicBezTo>
                <a:cubicBezTo>
                  <a:pt x="5244" y="1486"/>
                  <a:pt x="5225" y="1479"/>
                  <a:pt x="5204" y="1476"/>
                </a:cubicBezTo>
                <a:lnTo>
                  <a:pt x="5205" y="1477"/>
                </a:lnTo>
                <a:cubicBezTo>
                  <a:pt x="5196" y="1476"/>
                  <a:pt x="5190" y="1475"/>
                  <a:pt x="5185" y="1475"/>
                </a:cubicBezTo>
                <a:close/>
                <a:moveTo>
                  <a:pt x="3421" y="1377"/>
                </a:moveTo>
                <a:lnTo>
                  <a:pt x="3421" y="1378"/>
                </a:lnTo>
                <a:lnTo>
                  <a:pt x="3414" y="1388"/>
                </a:lnTo>
                <a:cubicBezTo>
                  <a:pt x="3413" y="1397"/>
                  <a:pt x="3414" y="1410"/>
                  <a:pt x="3416" y="1426"/>
                </a:cubicBezTo>
                <a:cubicBezTo>
                  <a:pt x="3420" y="1457"/>
                  <a:pt x="3428" y="1482"/>
                  <a:pt x="3436" y="1482"/>
                </a:cubicBezTo>
                <a:cubicBezTo>
                  <a:pt x="3443" y="1481"/>
                  <a:pt x="3443" y="1460"/>
                  <a:pt x="3440" y="1434"/>
                </a:cubicBezTo>
                <a:lnTo>
                  <a:pt x="3421" y="1378"/>
                </a:lnTo>
                <a:lnTo>
                  <a:pt x="3421" y="1378"/>
                </a:lnTo>
                <a:lnTo>
                  <a:pt x="3421" y="1377"/>
                </a:lnTo>
                <a:close/>
                <a:moveTo>
                  <a:pt x="4322" y="1197"/>
                </a:moveTo>
                <a:cubicBezTo>
                  <a:pt x="4315" y="1197"/>
                  <a:pt x="4309" y="1202"/>
                  <a:pt x="4306" y="1212"/>
                </a:cubicBezTo>
                <a:lnTo>
                  <a:pt x="4306" y="1213"/>
                </a:lnTo>
                <a:cubicBezTo>
                  <a:pt x="4302" y="1225"/>
                  <a:pt x="4304" y="1229"/>
                  <a:pt x="4313" y="1220"/>
                </a:cubicBezTo>
                <a:cubicBezTo>
                  <a:pt x="4322" y="1212"/>
                  <a:pt x="4336" y="1223"/>
                  <a:pt x="4347" y="1240"/>
                </a:cubicBezTo>
                <a:cubicBezTo>
                  <a:pt x="4365" y="1270"/>
                  <a:pt x="4366" y="1270"/>
                  <a:pt x="4364" y="1243"/>
                </a:cubicBezTo>
                <a:cubicBezTo>
                  <a:pt x="4361" y="1223"/>
                  <a:pt x="4349" y="1207"/>
                  <a:pt x="4336" y="1200"/>
                </a:cubicBezTo>
                <a:cubicBezTo>
                  <a:pt x="4331" y="1198"/>
                  <a:pt x="4327" y="1196"/>
                  <a:pt x="4322" y="1197"/>
                </a:cubicBezTo>
                <a:close/>
                <a:moveTo>
                  <a:pt x="5229" y="643"/>
                </a:moveTo>
                <a:cubicBezTo>
                  <a:pt x="5227" y="643"/>
                  <a:pt x="5224" y="643"/>
                  <a:pt x="5221" y="644"/>
                </a:cubicBezTo>
                <a:cubicBezTo>
                  <a:pt x="5220" y="644"/>
                  <a:pt x="5220" y="644"/>
                  <a:pt x="5219" y="644"/>
                </a:cubicBezTo>
                <a:lnTo>
                  <a:pt x="5219" y="644"/>
                </a:lnTo>
                <a:cubicBezTo>
                  <a:pt x="5196" y="646"/>
                  <a:pt x="5177" y="653"/>
                  <a:pt x="5180" y="661"/>
                </a:cubicBezTo>
                <a:cubicBezTo>
                  <a:pt x="5179" y="677"/>
                  <a:pt x="5172" y="692"/>
                  <a:pt x="5159" y="705"/>
                </a:cubicBezTo>
                <a:cubicBezTo>
                  <a:pt x="5134" y="737"/>
                  <a:pt x="5134" y="737"/>
                  <a:pt x="5166" y="723"/>
                </a:cubicBezTo>
                <a:cubicBezTo>
                  <a:pt x="5183" y="716"/>
                  <a:pt x="5193" y="704"/>
                  <a:pt x="5195" y="691"/>
                </a:cubicBezTo>
                <a:cubicBezTo>
                  <a:pt x="5195" y="679"/>
                  <a:pt x="5209" y="675"/>
                  <a:pt x="5231" y="677"/>
                </a:cubicBezTo>
                <a:cubicBezTo>
                  <a:pt x="5254" y="680"/>
                  <a:pt x="5268" y="677"/>
                  <a:pt x="5268" y="663"/>
                </a:cubicBezTo>
                <a:cubicBezTo>
                  <a:pt x="5264" y="651"/>
                  <a:pt x="5247" y="643"/>
                  <a:pt x="5229" y="643"/>
                </a:cubicBezTo>
                <a:close/>
                <a:moveTo>
                  <a:pt x="4994" y="630"/>
                </a:moveTo>
                <a:cubicBezTo>
                  <a:pt x="4988" y="630"/>
                  <a:pt x="4979" y="644"/>
                  <a:pt x="4971" y="670"/>
                </a:cubicBezTo>
                <a:lnTo>
                  <a:pt x="4972" y="669"/>
                </a:lnTo>
                <a:cubicBezTo>
                  <a:pt x="4955" y="721"/>
                  <a:pt x="4958" y="729"/>
                  <a:pt x="4986" y="727"/>
                </a:cubicBezTo>
                <a:cubicBezTo>
                  <a:pt x="4998" y="727"/>
                  <a:pt x="5005" y="736"/>
                  <a:pt x="5002" y="746"/>
                </a:cubicBezTo>
                <a:cubicBezTo>
                  <a:pt x="4999" y="756"/>
                  <a:pt x="4989" y="763"/>
                  <a:pt x="4981" y="758"/>
                </a:cubicBezTo>
                <a:cubicBezTo>
                  <a:pt x="4973" y="752"/>
                  <a:pt x="4965" y="758"/>
                  <a:pt x="4960" y="769"/>
                </a:cubicBezTo>
                <a:cubicBezTo>
                  <a:pt x="4953" y="791"/>
                  <a:pt x="4986" y="793"/>
                  <a:pt x="5019" y="773"/>
                </a:cubicBezTo>
                <a:cubicBezTo>
                  <a:pt x="5032" y="763"/>
                  <a:pt x="5036" y="749"/>
                  <a:pt x="5029" y="737"/>
                </a:cubicBezTo>
                <a:cubicBezTo>
                  <a:pt x="5023" y="725"/>
                  <a:pt x="5029" y="731"/>
                  <a:pt x="5044" y="748"/>
                </a:cubicBezTo>
                <a:cubicBezTo>
                  <a:pt x="5059" y="765"/>
                  <a:pt x="5071" y="776"/>
                  <a:pt x="5075" y="769"/>
                </a:cubicBezTo>
                <a:cubicBezTo>
                  <a:pt x="5083" y="755"/>
                  <a:pt x="5038" y="665"/>
                  <a:pt x="5023" y="666"/>
                </a:cubicBezTo>
                <a:cubicBezTo>
                  <a:pt x="5016" y="666"/>
                  <a:pt x="5017" y="674"/>
                  <a:pt x="5023" y="685"/>
                </a:cubicBezTo>
                <a:cubicBezTo>
                  <a:pt x="5029" y="697"/>
                  <a:pt x="5027" y="705"/>
                  <a:pt x="5017" y="706"/>
                </a:cubicBezTo>
                <a:cubicBezTo>
                  <a:pt x="5007" y="706"/>
                  <a:pt x="5002" y="691"/>
                  <a:pt x="5003" y="667"/>
                </a:cubicBezTo>
                <a:cubicBezTo>
                  <a:pt x="5004" y="641"/>
                  <a:pt x="5000" y="629"/>
                  <a:pt x="4994" y="630"/>
                </a:cubicBezTo>
                <a:close/>
                <a:moveTo>
                  <a:pt x="4648" y="570"/>
                </a:moveTo>
                <a:cubicBezTo>
                  <a:pt x="4611" y="572"/>
                  <a:pt x="4623" y="694"/>
                  <a:pt x="4661" y="702"/>
                </a:cubicBezTo>
                <a:cubicBezTo>
                  <a:pt x="4682" y="709"/>
                  <a:pt x="4681" y="707"/>
                  <a:pt x="4661" y="690"/>
                </a:cubicBezTo>
                <a:cubicBezTo>
                  <a:pt x="4641" y="674"/>
                  <a:pt x="4639" y="668"/>
                  <a:pt x="4654" y="651"/>
                </a:cubicBezTo>
                <a:cubicBezTo>
                  <a:pt x="4667" y="643"/>
                  <a:pt x="4667" y="630"/>
                  <a:pt x="4655" y="621"/>
                </a:cubicBezTo>
                <a:cubicBezTo>
                  <a:pt x="4654" y="621"/>
                  <a:pt x="4653" y="620"/>
                  <a:pt x="4651" y="619"/>
                </a:cubicBezTo>
                <a:cubicBezTo>
                  <a:pt x="4638" y="612"/>
                  <a:pt x="4635" y="599"/>
                  <a:pt x="4646" y="590"/>
                </a:cubicBezTo>
                <a:cubicBezTo>
                  <a:pt x="4647" y="589"/>
                  <a:pt x="4647" y="588"/>
                  <a:pt x="4649" y="588"/>
                </a:cubicBezTo>
                <a:cubicBezTo>
                  <a:pt x="4659" y="577"/>
                  <a:pt x="4659" y="570"/>
                  <a:pt x="4647" y="571"/>
                </a:cubicBezTo>
                <a:lnTo>
                  <a:pt x="4648" y="570"/>
                </a:lnTo>
                <a:close/>
                <a:moveTo>
                  <a:pt x="4731" y="563"/>
                </a:moveTo>
                <a:cubicBezTo>
                  <a:pt x="4700" y="563"/>
                  <a:pt x="4684" y="606"/>
                  <a:pt x="4710" y="648"/>
                </a:cubicBezTo>
                <a:cubicBezTo>
                  <a:pt x="4727" y="667"/>
                  <a:pt x="4728" y="691"/>
                  <a:pt x="4715" y="711"/>
                </a:cubicBezTo>
                <a:cubicBezTo>
                  <a:pt x="4695" y="748"/>
                  <a:pt x="4707" y="765"/>
                  <a:pt x="4753" y="763"/>
                </a:cubicBezTo>
                <a:cubicBezTo>
                  <a:pt x="4796" y="760"/>
                  <a:pt x="4805" y="731"/>
                  <a:pt x="4785" y="669"/>
                </a:cubicBezTo>
                <a:cubicBezTo>
                  <a:pt x="4773" y="636"/>
                  <a:pt x="4760" y="623"/>
                  <a:pt x="4748" y="632"/>
                </a:cubicBezTo>
                <a:cubicBezTo>
                  <a:pt x="4727" y="643"/>
                  <a:pt x="4718" y="624"/>
                  <a:pt x="4730" y="599"/>
                </a:cubicBezTo>
                <a:cubicBezTo>
                  <a:pt x="4743" y="574"/>
                  <a:pt x="4817" y="643"/>
                  <a:pt x="4822" y="681"/>
                </a:cubicBezTo>
                <a:cubicBezTo>
                  <a:pt x="4825" y="702"/>
                  <a:pt x="4834" y="718"/>
                  <a:pt x="4842" y="717"/>
                </a:cubicBezTo>
                <a:cubicBezTo>
                  <a:pt x="4849" y="717"/>
                  <a:pt x="4858" y="726"/>
                  <a:pt x="4860" y="738"/>
                </a:cubicBezTo>
                <a:cubicBezTo>
                  <a:pt x="4864" y="769"/>
                  <a:pt x="4905" y="806"/>
                  <a:pt x="4924" y="795"/>
                </a:cubicBezTo>
                <a:cubicBezTo>
                  <a:pt x="4934" y="788"/>
                  <a:pt x="4939" y="779"/>
                  <a:pt x="4938" y="769"/>
                </a:cubicBezTo>
                <a:cubicBezTo>
                  <a:pt x="4938" y="761"/>
                  <a:pt x="4926" y="758"/>
                  <a:pt x="4915" y="764"/>
                </a:cubicBezTo>
                <a:cubicBezTo>
                  <a:pt x="4891" y="780"/>
                  <a:pt x="4882" y="742"/>
                  <a:pt x="4906" y="719"/>
                </a:cubicBezTo>
                <a:cubicBezTo>
                  <a:pt x="4930" y="696"/>
                  <a:pt x="4960" y="618"/>
                  <a:pt x="4938" y="640"/>
                </a:cubicBezTo>
                <a:cubicBezTo>
                  <a:pt x="4929" y="648"/>
                  <a:pt x="4911" y="645"/>
                  <a:pt x="4897" y="634"/>
                </a:cubicBezTo>
                <a:cubicBezTo>
                  <a:pt x="4886" y="623"/>
                  <a:pt x="4864" y="619"/>
                  <a:pt x="4847" y="627"/>
                </a:cubicBezTo>
                <a:cubicBezTo>
                  <a:pt x="4846" y="627"/>
                  <a:pt x="4845" y="627"/>
                  <a:pt x="4844" y="628"/>
                </a:cubicBezTo>
                <a:cubicBezTo>
                  <a:pt x="4825" y="637"/>
                  <a:pt x="4815" y="634"/>
                  <a:pt x="4816" y="618"/>
                </a:cubicBezTo>
                <a:cubicBezTo>
                  <a:pt x="4817" y="602"/>
                  <a:pt x="4811" y="593"/>
                  <a:pt x="4802" y="591"/>
                </a:cubicBezTo>
                <a:cubicBezTo>
                  <a:pt x="4784" y="587"/>
                  <a:pt x="4767" y="580"/>
                  <a:pt x="4754" y="570"/>
                </a:cubicBezTo>
                <a:lnTo>
                  <a:pt x="4754" y="570"/>
                </a:lnTo>
                <a:cubicBezTo>
                  <a:pt x="4746" y="565"/>
                  <a:pt x="4738" y="563"/>
                  <a:pt x="4731" y="563"/>
                </a:cubicBezTo>
                <a:close/>
                <a:moveTo>
                  <a:pt x="4331" y="438"/>
                </a:moveTo>
                <a:cubicBezTo>
                  <a:pt x="4328" y="438"/>
                  <a:pt x="4326" y="443"/>
                  <a:pt x="4323" y="454"/>
                </a:cubicBezTo>
                <a:cubicBezTo>
                  <a:pt x="4318" y="470"/>
                  <a:pt x="4322" y="487"/>
                  <a:pt x="4334" y="501"/>
                </a:cubicBezTo>
                <a:cubicBezTo>
                  <a:pt x="4365" y="534"/>
                  <a:pt x="4361" y="561"/>
                  <a:pt x="4329" y="533"/>
                </a:cubicBezTo>
                <a:cubicBezTo>
                  <a:pt x="4304" y="512"/>
                  <a:pt x="4306" y="514"/>
                  <a:pt x="4333" y="550"/>
                </a:cubicBezTo>
                <a:cubicBezTo>
                  <a:pt x="4378" y="605"/>
                  <a:pt x="4401" y="602"/>
                  <a:pt x="4395" y="537"/>
                </a:cubicBezTo>
                <a:cubicBezTo>
                  <a:pt x="4392" y="501"/>
                  <a:pt x="4386" y="493"/>
                  <a:pt x="4382" y="514"/>
                </a:cubicBezTo>
                <a:cubicBezTo>
                  <a:pt x="4377" y="534"/>
                  <a:pt x="4370" y="536"/>
                  <a:pt x="4361" y="514"/>
                </a:cubicBezTo>
                <a:cubicBezTo>
                  <a:pt x="4356" y="494"/>
                  <a:pt x="4346" y="467"/>
                  <a:pt x="4341" y="452"/>
                </a:cubicBezTo>
                <a:lnTo>
                  <a:pt x="4341" y="454"/>
                </a:lnTo>
                <a:cubicBezTo>
                  <a:pt x="4336" y="443"/>
                  <a:pt x="4333" y="438"/>
                  <a:pt x="4331" y="438"/>
                </a:cubicBezTo>
                <a:close/>
                <a:moveTo>
                  <a:pt x="4405" y="429"/>
                </a:moveTo>
                <a:cubicBezTo>
                  <a:pt x="4405" y="429"/>
                  <a:pt x="4405" y="429"/>
                  <a:pt x="4404" y="429"/>
                </a:cubicBezTo>
                <a:cubicBezTo>
                  <a:pt x="4400" y="429"/>
                  <a:pt x="4410" y="447"/>
                  <a:pt x="4428" y="467"/>
                </a:cubicBezTo>
                <a:cubicBezTo>
                  <a:pt x="4445" y="488"/>
                  <a:pt x="4464" y="505"/>
                  <a:pt x="4472" y="504"/>
                </a:cubicBezTo>
                <a:cubicBezTo>
                  <a:pt x="4481" y="504"/>
                  <a:pt x="4469" y="486"/>
                  <a:pt x="4449" y="466"/>
                </a:cubicBezTo>
                <a:cubicBezTo>
                  <a:pt x="4431" y="447"/>
                  <a:pt x="4413" y="430"/>
                  <a:pt x="4405" y="429"/>
                </a:cubicBezTo>
                <a:close/>
                <a:moveTo>
                  <a:pt x="4389" y="391"/>
                </a:moveTo>
                <a:cubicBezTo>
                  <a:pt x="4388" y="391"/>
                  <a:pt x="4386" y="391"/>
                  <a:pt x="4384" y="391"/>
                </a:cubicBezTo>
                <a:lnTo>
                  <a:pt x="4384" y="394"/>
                </a:lnTo>
                <a:cubicBezTo>
                  <a:pt x="4357" y="394"/>
                  <a:pt x="4354" y="421"/>
                  <a:pt x="4376" y="452"/>
                </a:cubicBezTo>
                <a:cubicBezTo>
                  <a:pt x="4391" y="475"/>
                  <a:pt x="4392" y="474"/>
                  <a:pt x="4383" y="447"/>
                </a:cubicBezTo>
                <a:cubicBezTo>
                  <a:pt x="4375" y="433"/>
                  <a:pt x="4376" y="417"/>
                  <a:pt x="4386" y="403"/>
                </a:cubicBezTo>
                <a:cubicBezTo>
                  <a:pt x="4397" y="396"/>
                  <a:pt x="4398" y="392"/>
                  <a:pt x="4389" y="391"/>
                </a:cubicBezTo>
                <a:close/>
                <a:moveTo>
                  <a:pt x="6177" y="352"/>
                </a:moveTo>
                <a:cubicBezTo>
                  <a:pt x="6175" y="352"/>
                  <a:pt x="6174" y="353"/>
                  <a:pt x="6172" y="354"/>
                </a:cubicBezTo>
                <a:cubicBezTo>
                  <a:pt x="6168" y="358"/>
                  <a:pt x="6169" y="368"/>
                  <a:pt x="6172" y="389"/>
                </a:cubicBezTo>
                <a:cubicBezTo>
                  <a:pt x="6179" y="436"/>
                  <a:pt x="6194" y="447"/>
                  <a:pt x="6205" y="414"/>
                </a:cubicBezTo>
                <a:cubicBezTo>
                  <a:pt x="6206" y="404"/>
                  <a:pt x="6216" y="396"/>
                  <a:pt x="6229" y="392"/>
                </a:cubicBezTo>
                <a:cubicBezTo>
                  <a:pt x="6241" y="392"/>
                  <a:pt x="6242" y="398"/>
                  <a:pt x="6229" y="417"/>
                </a:cubicBezTo>
                <a:cubicBezTo>
                  <a:pt x="6221" y="431"/>
                  <a:pt x="6217" y="445"/>
                  <a:pt x="6217" y="460"/>
                </a:cubicBezTo>
                <a:cubicBezTo>
                  <a:pt x="6217" y="469"/>
                  <a:pt x="6228" y="463"/>
                  <a:pt x="6237" y="444"/>
                </a:cubicBezTo>
                <a:cubicBezTo>
                  <a:pt x="6247" y="430"/>
                  <a:pt x="6252" y="414"/>
                  <a:pt x="6253" y="398"/>
                </a:cubicBezTo>
                <a:cubicBezTo>
                  <a:pt x="6245" y="382"/>
                  <a:pt x="6229" y="369"/>
                  <a:pt x="6208" y="361"/>
                </a:cubicBezTo>
                <a:lnTo>
                  <a:pt x="6209" y="361"/>
                </a:lnTo>
                <a:cubicBezTo>
                  <a:pt x="6193" y="355"/>
                  <a:pt x="6183" y="352"/>
                  <a:pt x="6177" y="352"/>
                </a:cubicBezTo>
                <a:close/>
                <a:moveTo>
                  <a:pt x="4994" y="95"/>
                </a:moveTo>
                <a:lnTo>
                  <a:pt x="4994" y="97"/>
                </a:lnTo>
                <a:cubicBezTo>
                  <a:pt x="4936" y="117"/>
                  <a:pt x="4934" y="122"/>
                  <a:pt x="4978" y="146"/>
                </a:cubicBezTo>
                <a:cubicBezTo>
                  <a:pt x="5029" y="175"/>
                  <a:pt x="5037" y="171"/>
                  <a:pt x="5017" y="124"/>
                </a:cubicBezTo>
                <a:cubicBezTo>
                  <a:pt x="5010" y="106"/>
                  <a:pt x="5000" y="95"/>
                  <a:pt x="4994" y="95"/>
                </a:cubicBezTo>
                <a:close/>
                <a:moveTo>
                  <a:pt x="8690" y="0"/>
                </a:moveTo>
                <a:cubicBezTo>
                  <a:pt x="8701" y="0"/>
                  <a:pt x="8711" y="0"/>
                  <a:pt x="8719" y="1"/>
                </a:cubicBezTo>
                <a:cubicBezTo>
                  <a:pt x="8741" y="2"/>
                  <a:pt x="8754" y="4"/>
                  <a:pt x="8752" y="8"/>
                </a:cubicBezTo>
                <a:cubicBezTo>
                  <a:pt x="8741" y="27"/>
                  <a:pt x="8787" y="74"/>
                  <a:pt x="8813" y="72"/>
                </a:cubicBezTo>
                <a:cubicBezTo>
                  <a:pt x="8825" y="72"/>
                  <a:pt x="8844" y="84"/>
                  <a:pt x="8857" y="99"/>
                </a:cubicBezTo>
                <a:cubicBezTo>
                  <a:pt x="8869" y="114"/>
                  <a:pt x="8887" y="127"/>
                  <a:pt x="8898" y="126"/>
                </a:cubicBezTo>
                <a:cubicBezTo>
                  <a:pt x="8908" y="126"/>
                  <a:pt x="8928" y="148"/>
                  <a:pt x="8940" y="177"/>
                </a:cubicBezTo>
                <a:cubicBezTo>
                  <a:pt x="8960" y="219"/>
                  <a:pt x="8977" y="232"/>
                  <a:pt x="9020" y="233"/>
                </a:cubicBezTo>
                <a:cubicBezTo>
                  <a:pt x="9119" y="235"/>
                  <a:pt x="9135" y="270"/>
                  <a:pt x="9108" y="431"/>
                </a:cubicBezTo>
                <a:cubicBezTo>
                  <a:pt x="9092" y="533"/>
                  <a:pt x="9062" y="626"/>
                  <a:pt x="9072" y="542"/>
                </a:cubicBezTo>
                <a:cubicBezTo>
                  <a:pt x="9076" y="510"/>
                  <a:pt x="9072" y="508"/>
                  <a:pt x="9057" y="531"/>
                </a:cubicBezTo>
                <a:cubicBezTo>
                  <a:pt x="9043" y="550"/>
                  <a:pt x="9043" y="562"/>
                  <a:pt x="9055" y="571"/>
                </a:cubicBezTo>
                <a:cubicBezTo>
                  <a:pt x="9079" y="588"/>
                  <a:pt x="9067" y="650"/>
                  <a:pt x="9038" y="654"/>
                </a:cubicBezTo>
                <a:cubicBezTo>
                  <a:pt x="9024" y="654"/>
                  <a:pt x="9022" y="660"/>
                  <a:pt x="9032" y="664"/>
                </a:cubicBezTo>
                <a:cubicBezTo>
                  <a:pt x="9046" y="677"/>
                  <a:pt x="9052" y="694"/>
                  <a:pt x="9049" y="711"/>
                </a:cubicBezTo>
                <a:cubicBezTo>
                  <a:pt x="9046" y="756"/>
                  <a:pt x="9028" y="763"/>
                  <a:pt x="9012" y="727"/>
                </a:cubicBezTo>
                <a:cubicBezTo>
                  <a:pt x="9006" y="715"/>
                  <a:pt x="9008" y="725"/>
                  <a:pt x="9016" y="751"/>
                </a:cubicBezTo>
                <a:cubicBezTo>
                  <a:pt x="9024" y="781"/>
                  <a:pt x="9022" y="812"/>
                  <a:pt x="9009" y="841"/>
                </a:cubicBezTo>
                <a:cubicBezTo>
                  <a:pt x="8998" y="862"/>
                  <a:pt x="8992" y="884"/>
                  <a:pt x="8989" y="906"/>
                </a:cubicBezTo>
                <a:cubicBezTo>
                  <a:pt x="8994" y="973"/>
                  <a:pt x="8993" y="975"/>
                  <a:pt x="8968" y="953"/>
                </a:cubicBezTo>
                <a:cubicBezTo>
                  <a:pt x="8943" y="931"/>
                  <a:pt x="8944" y="935"/>
                  <a:pt x="8964" y="981"/>
                </a:cubicBezTo>
                <a:cubicBezTo>
                  <a:pt x="8975" y="1005"/>
                  <a:pt x="8980" y="1030"/>
                  <a:pt x="8980" y="1055"/>
                </a:cubicBezTo>
                <a:cubicBezTo>
                  <a:pt x="8975" y="1069"/>
                  <a:pt x="8980" y="1071"/>
                  <a:pt x="8989" y="1062"/>
                </a:cubicBezTo>
                <a:cubicBezTo>
                  <a:pt x="8998" y="1048"/>
                  <a:pt x="9000" y="1032"/>
                  <a:pt x="8993" y="1017"/>
                </a:cubicBezTo>
                <a:cubicBezTo>
                  <a:pt x="8986" y="1001"/>
                  <a:pt x="8988" y="995"/>
                  <a:pt x="8997" y="1000"/>
                </a:cubicBezTo>
                <a:cubicBezTo>
                  <a:pt x="9020" y="1017"/>
                  <a:pt x="9026" y="1082"/>
                  <a:pt x="9007" y="1097"/>
                </a:cubicBezTo>
                <a:cubicBezTo>
                  <a:pt x="8997" y="1104"/>
                  <a:pt x="9005" y="1103"/>
                  <a:pt x="9024" y="1094"/>
                </a:cubicBezTo>
                <a:cubicBezTo>
                  <a:pt x="9055" y="1082"/>
                  <a:pt x="9057" y="1084"/>
                  <a:pt x="9043" y="1114"/>
                </a:cubicBezTo>
                <a:cubicBezTo>
                  <a:pt x="9032" y="1139"/>
                  <a:pt x="9033" y="1147"/>
                  <a:pt x="9046" y="1146"/>
                </a:cubicBezTo>
                <a:cubicBezTo>
                  <a:pt x="9059" y="1145"/>
                  <a:pt x="9061" y="1157"/>
                  <a:pt x="9050" y="1190"/>
                </a:cubicBezTo>
                <a:cubicBezTo>
                  <a:pt x="9040" y="1226"/>
                  <a:pt x="9038" y="1264"/>
                  <a:pt x="9041" y="1301"/>
                </a:cubicBezTo>
                <a:cubicBezTo>
                  <a:pt x="9044" y="1341"/>
                  <a:pt x="9042" y="1381"/>
                  <a:pt x="9034" y="1421"/>
                </a:cubicBezTo>
                <a:cubicBezTo>
                  <a:pt x="9026" y="1462"/>
                  <a:pt x="9021" y="1503"/>
                  <a:pt x="9020" y="1544"/>
                </a:cubicBezTo>
                <a:cubicBezTo>
                  <a:pt x="9020" y="1582"/>
                  <a:pt x="9011" y="1652"/>
                  <a:pt x="9003" y="1698"/>
                </a:cubicBezTo>
                <a:cubicBezTo>
                  <a:pt x="8988" y="1784"/>
                  <a:pt x="8988" y="1784"/>
                  <a:pt x="9052" y="1830"/>
                </a:cubicBezTo>
                <a:cubicBezTo>
                  <a:pt x="9133" y="1886"/>
                  <a:pt x="9155" y="1942"/>
                  <a:pt x="9120" y="1992"/>
                </a:cubicBezTo>
                <a:cubicBezTo>
                  <a:pt x="9094" y="2029"/>
                  <a:pt x="9094" y="2029"/>
                  <a:pt x="9131" y="2061"/>
                </a:cubicBezTo>
                <a:cubicBezTo>
                  <a:pt x="9156" y="2081"/>
                  <a:pt x="9160" y="2089"/>
                  <a:pt x="9143" y="2084"/>
                </a:cubicBezTo>
                <a:cubicBezTo>
                  <a:pt x="9107" y="2072"/>
                  <a:pt x="9107" y="2120"/>
                  <a:pt x="9139" y="2170"/>
                </a:cubicBezTo>
                <a:cubicBezTo>
                  <a:pt x="9154" y="2192"/>
                  <a:pt x="9162" y="2215"/>
                  <a:pt x="9162" y="2240"/>
                </a:cubicBezTo>
                <a:cubicBezTo>
                  <a:pt x="9160" y="2256"/>
                  <a:pt x="9165" y="2269"/>
                  <a:pt x="9172" y="2269"/>
                </a:cubicBezTo>
                <a:cubicBezTo>
                  <a:pt x="9197" y="2267"/>
                  <a:pt x="9198" y="2338"/>
                  <a:pt x="9172" y="2388"/>
                </a:cubicBezTo>
                <a:cubicBezTo>
                  <a:pt x="9146" y="2437"/>
                  <a:pt x="9099" y="2448"/>
                  <a:pt x="8964" y="2433"/>
                </a:cubicBezTo>
                <a:cubicBezTo>
                  <a:pt x="8907" y="2426"/>
                  <a:pt x="8907" y="2426"/>
                  <a:pt x="8944" y="2461"/>
                </a:cubicBezTo>
                <a:cubicBezTo>
                  <a:pt x="8963" y="2476"/>
                  <a:pt x="8974" y="2494"/>
                  <a:pt x="8977" y="2513"/>
                </a:cubicBezTo>
                <a:cubicBezTo>
                  <a:pt x="8972" y="2519"/>
                  <a:pt x="8954" y="2510"/>
                  <a:pt x="8936" y="2494"/>
                </a:cubicBezTo>
                <a:cubicBezTo>
                  <a:pt x="8915" y="2473"/>
                  <a:pt x="8899" y="2469"/>
                  <a:pt x="8896" y="2482"/>
                </a:cubicBezTo>
                <a:cubicBezTo>
                  <a:pt x="8886" y="2515"/>
                  <a:pt x="8822" y="2513"/>
                  <a:pt x="8798" y="2481"/>
                </a:cubicBezTo>
                <a:cubicBezTo>
                  <a:pt x="8786" y="2464"/>
                  <a:pt x="8773" y="2456"/>
                  <a:pt x="8769" y="2463"/>
                </a:cubicBezTo>
                <a:cubicBezTo>
                  <a:pt x="8760" y="2479"/>
                  <a:pt x="8824" y="2527"/>
                  <a:pt x="8854" y="2527"/>
                </a:cubicBezTo>
                <a:cubicBezTo>
                  <a:pt x="8868" y="2527"/>
                  <a:pt x="8877" y="2533"/>
                  <a:pt x="8874" y="2545"/>
                </a:cubicBezTo>
                <a:cubicBezTo>
                  <a:pt x="8871" y="2557"/>
                  <a:pt x="8847" y="2561"/>
                  <a:pt x="8820" y="2557"/>
                </a:cubicBezTo>
                <a:cubicBezTo>
                  <a:pt x="8783" y="2551"/>
                  <a:pt x="8777" y="2553"/>
                  <a:pt x="8796" y="2568"/>
                </a:cubicBezTo>
                <a:cubicBezTo>
                  <a:pt x="8827" y="2593"/>
                  <a:pt x="8816" y="2609"/>
                  <a:pt x="8764" y="2618"/>
                </a:cubicBezTo>
                <a:cubicBezTo>
                  <a:pt x="8742" y="2620"/>
                  <a:pt x="8723" y="2630"/>
                  <a:pt x="8714" y="2645"/>
                </a:cubicBezTo>
                <a:cubicBezTo>
                  <a:pt x="8710" y="2657"/>
                  <a:pt x="8687" y="2652"/>
                  <a:pt x="8656" y="2632"/>
                </a:cubicBezTo>
                <a:cubicBezTo>
                  <a:pt x="8608" y="2600"/>
                  <a:pt x="8554" y="2611"/>
                  <a:pt x="8600" y="2644"/>
                </a:cubicBezTo>
                <a:cubicBezTo>
                  <a:pt x="8612" y="2652"/>
                  <a:pt x="8617" y="2664"/>
                  <a:pt x="8613" y="2675"/>
                </a:cubicBezTo>
                <a:cubicBezTo>
                  <a:pt x="8608" y="2683"/>
                  <a:pt x="8590" y="2680"/>
                  <a:pt x="8572" y="2668"/>
                </a:cubicBezTo>
                <a:cubicBezTo>
                  <a:pt x="8553" y="2655"/>
                  <a:pt x="8539" y="2654"/>
                  <a:pt x="8535" y="2666"/>
                </a:cubicBezTo>
                <a:cubicBezTo>
                  <a:pt x="8531" y="2678"/>
                  <a:pt x="8535" y="2686"/>
                  <a:pt x="8544" y="2685"/>
                </a:cubicBezTo>
                <a:cubicBezTo>
                  <a:pt x="8553" y="2685"/>
                  <a:pt x="8562" y="2698"/>
                  <a:pt x="8564" y="2714"/>
                </a:cubicBezTo>
                <a:cubicBezTo>
                  <a:pt x="8566" y="2730"/>
                  <a:pt x="8579" y="2743"/>
                  <a:pt x="8590" y="2742"/>
                </a:cubicBezTo>
                <a:cubicBezTo>
                  <a:pt x="8602" y="2741"/>
                  <a:pt x="8613" y="2748"/>
                  <a:pt x="8615" y="2760"/>
                </a:cubicBezTo>
                <a:cubicBezTo>
                  <a:pt x="8617" y="2772"/>
                  <a:pt x="8615" y="2780"/>
                  <a:pt x="8612" y="2780"/>
                </a:cubicBezTo>
                <a:cubicBezTo>
                  <a:pt x="8602" y="2784"/>
                  <a:pt x="8593" y="2789"/>
                  <a:pt x="8584" y="2794"/>
                </a:cubicBezTo>
                <a:cubicBezTo>
                  <a:pt x="8569" y="2803"/>
                  <a:pt x="8560" y="2795"/>
                  <a:pt x="8557" y="2772"/>
                </a:cubicBezTo>
                <a:cubicBezTo>
                  <a:pt x="8554" y="2748"/>
                  <a:pt x="8549" y="2742"/>
                  <a:pt x="8543" y="2757"/>
                </a:cubicBezTo>
                <a:cubicBezTo>
                  <a:pt x="8530" y="2797"/>
                  <a:pt x="8479" y="2810"/>
                  <a:pt x="8454" y="2780"/>
                </a:cubicBezTo>
                <a:cubicBezTo>
                  <a:pt x="8425" y="2744"/>
                  <a:pt x="8390" y="2747"/>
                  <a:pt x="8396" y="2784"/>
                </a:cubicBezTo>
                <a:cubicBezTo>
                  <a:pt x="8401" y="2827"/>
                  <a:pt x="8366" y="2843"/>
                  <a:pt x="8322" y="2816"/>
                </a:cubicBezTo>
                <a:cubicBezTo>
                  <a:pt x="8302" y="2804"/>
                  <a:pt x="8276" y="2796"/>
                  <a:pt x="8266" y="2800"/>
                </a:cubicBezTo>
                <a:cubicBezTo>
                  <a:pt x="8255" y="2805"/>
                  <a:pt x="8248" y="2795"/>
                  <a:pt x="8251" y="2779"/>
                </a:cubicBezTo>
                <a:cubicBezTo>
                  <a:pt x="8254" y="2751"/>
                  <a:pt x="8278" y="2748"/>
                  <a:pt x="8327" y="2770"/>
                </a:cubicBezTo>
                <a:cubicBezTo>
                  <a:pt x="8356" y="2782"/>
                  <a:pt x="8356" y="2782"/>
                  <a:pt x="8329" y="2753"/>
                </a:cubicBezTo>
                <a:cubicBezTo>
                  <a:pt x="8292" y="2715"/>
                  <a:pt x="8271" y="2715"/>
                  <a:pt x="8230" y="2751"/>
                </a:cubicBezTo>
                <a:cubicBezTo>
                  <a:pt x="8190" y="2787"/>
                  <a:pt x="8256" y="2862"/>
                  <a:pt x="8308" y="2847"/>
                </a:cubicBezTo>
                <a:cubicBezTo>
                  <a:pt x="8327" y="2845"/>
                  <a:pt x="8346" y="2850"/>
                  <a:pt x="8358" y="2860"/>
                </a:cubicBezTo>
                <a:cubicBezTo>
                  <a:pt x="8374" y="2875"/>
                  <a:pt x="8384" y="2874"/>
                  <a:pt x="8388" y="2860"/>
                </a:cubicBezTo>
                <a:cubicBezTo>
                  <a:pt x="8392" y="2850"/>
                  <a:pt x="8405" y="2842"/>
                  <a:pt x="8421" y="2842"/>
                </a:cubicBezTo>
                <a:cubicBezTo>
                  <a:pt x="8438" y="2845"/>
                  <a:pt x="8443" y="2837"/>
                  <a:pt x="8434" y="2819"/>
                </a:cubicBezTo>
                <a:cubicBezTo>
                  <a:pt x="8426" y="2802"/>
                  <a:pt x="8436" y="2799"/>
                  <a:pt x="8478" y="2823"/>
                </a:cubicBezTo>
                <a:cubicBezTo>
                  <a:pt x="8499" y="2837"/>
                  <a:pt x="8527" y="2846"/>
                  <a:pt x="8557" y="2847"/>
                </a:cubicBezTo>
                <a:cubicBezTo>
                  <a:pt x="8570" y="2843"/>
                  <a:pt x="8583" y="2849"/>
                  <a:pt x="8585" y="2863"/>
                </a:cubicBezTo>
                <a:cubicBezTo>
                  <a:pt x="8587" y="2877"/>
                  <a:pt x="8592" y="2881"/>
                  <a:pt x="8596" y="2874"/>
                </a:cubicBezTo>
                <a:cubicBezTo>
                  <a:pt x="8601" y="2868"/>
                  <a:pt x="8614" y="2869"/>
                  <a:pt x="8627" y="2880"/>
                </a:cubicBezTo>
                <a:cubicBezTo>
                  <a:pt x="8658" y="2908"/>
                  <a:pt x="8755" y="2910"/>
                  <a:pt x="8751" y="2883"/>
                </a:cubicBezTo>
                <a:cubicBezTo>
                  <a:pt x="8749" y="2871"/>
                  <a:pt x="8755" y="2872"/>
                  <a:pt x="8765" y="2887"/>
                </a:cubicBezTo>
                <a:cubicBezTo>
                  <a:pt x="8774" y="2903"/>
                  <a:pt x="8787" y="2908"/>
                  <a:pt x="8794" y="2902"/>
                </a:cubicBezTo>
                <a:cubicBezTo>
                  <a:pt x="8807" y="2889"/>
                  <a:pt x="8826" y="2902"/>
                  <a:pt x="8860" y="2945"/>
                </a:cubicBezTo>
                <a:cubicBezTo>
                  <a:pt x="8881" y="2974"/>
                  <a:pt x="8876" y="2974"/>
                  <a:pt x="8795" y="2955"/>
                </a:cubicBezTo>
                <a:cubicBezTo>
                  <a:pt x="8707" y="2933"/>
                  <a:pt x="8641" y="2930"/>
                  <a:pt x="8683" y="2948"/>
                </a:cubicBezTo>
                <a:cubicBezTo>
                  <a:pt x="8694" y="2957"/>
                  <a:pt x="8699" y="2968"/>
                  <a:pt x="8694" y="2979"/>
                </a:cubicBezTo>
                <a:cubicBezTo>
                  <a:pt x="8690" y="2994"/>
                  <a:pt x="8696" y="2995"/>
                  <a:pt x="8714" y="2984"/>
                </a:cubicBezTo>
                <a:cubicBezTo>
                  <a:pt x="8732" y="2973"/>
                  <a:pt x="8738" y="2973"/>
                  <a:pt x="8726" y="2993"/>
                </a:cubicBezTo>
                <a:cubicBezTo>
                  <a:pt x="8717" y="3012"/>
                  <a:pt x="8713" y="3032"/>
                  <a:pt x="8715" y="3052"/>
                </a:cubicBezTo>
                <a:cubicBezTo>
                  <a:pt x="8718" y="3076"/>
                  <a:pt x="8719" y="3076"/>
                  <a:pt x="8729" y="3052"/>
                </a:cubicBezTo>
                <a:cubicBezTo>
                  <a:pt x="8739" y="3027"/>
                  <a:pt x="8741" y="3029"/>
                  <a:pt x="8746" y="3062"/>
                </a:cubicBezTo>
                <a:cubicBezTo>
                  <a:pt x="8756" y="3135"/>
                  <a:pt x="8801" y="3180"/>
                  <a:pt x="8830" y="3148"/>
                </a:cubicBezTo>
                <a:cubicBezTo>
                  <a:pt x="8853" y="3127"/>
                  <a:pt x="8859" y="3127"/>
                  <a:pt x="8862" y="3150"/>
                </a:cubicBezTo>
                <a:cubicBezTo>
                  <a:pt x="8864" y="3165"/>
                  <a:pt x="8877" y="3178"/>
                  <a:pt x="8897" y="3186"/>
                </a:cubicBezTo>
                <a:cubicBezTo>
                  <a:pt x="8941" y="3197"/>
                  <a:pt x="8940" y="3231"/>
                  <a:pt x="8893" y="3269"/>
                </a:cubicBezTo>
                <a:cubicBezTo>
                  <a:pt x="8872" y="3287"/>
                  <a:pt x="8859" y="3309"/>
                  <a:pt x="8857" y="3331"/>
                </a:cubicBezTo>
                <a:cubicBezTo>
                  <a:pt x="8853" y="3354"/>
                  <a:pt x="8834" y="3373"/>
                  <a:pt x="8805" y="3384"/>
                </a:cubicBezTo>
                <a:cubicBezTo>
                  <a:pt x="8774" y="3398"/>
                  <a:pt x="8750" y="3417"/>
                  <a:pt x="8751" y="3425"/>
                </a:cubicBezTo>
                <a:cubicBezTo>
                  <a:pt x="8751" y="3443"/>
                  <a:pt x="8731" y="3457"/>
                  <a:pt x="8705" y="3458"/>
                </a:cubicBezTo>
                <a:cubicBezTo>
                  <a:pt x="8690" y="3458"/>
                  <a:pt x="8677" y="3454"/>
                  <a:pt x="8668" y="3446"/>
                </a:cubicBezTo>
                <a:cubicBezTo>
                  <a:pt x="8646" y="3428"/>
                  <a:pt x="8645" y="3432"/>
                  <a:pt x="8659" y="3469"/>
                </a:cubicBezTo>
                <a:cubicBezTo>
                  <a:pt x="8672" y="3502"/>
                  <a:pt x="8669" y="3512"/>
                  <a:pt x="8652" y="3513"/>
                </a:cubicBezTo>
                <a:cubicBezTo>
                  <a:pt x="8634" y="3514"/>
                  <a:pt x="8634" y="3524"/>
                  <a:pt x="8641" y="3535"/>
                </a:cubicBezTo>
                <a:cubicBezTo>
                  <a:pt x="8647" y="3549"/>
                  <a:pt x="8645" y="3563"/>
                  <a:pt x="8637" y="3575"/>
                </a:cubicBezTo>
                <a:cubicBezTo>
                  <a:pt x="8627" y="3584"/>
                  <a:pt x="8614" y="3585"/>
                  <a:pt x="8608" y="3575"/>
                </a:cubicBezTo>
                <a:cubicBezTo>
                  <a:pt x="8597" y="3563"/>
                  <a:pt x="8580" y="3555"/>
                  <a:pt x="8560" y="3551"/>
                </a:cubicBezTo>
                <a:cubicBezTo>
                  <a:pt x="8538" y="3548"/>
                  <a:pt x="8522" y="3534"/>
                  <a:pt x="8524" y="3519"/>
                </a:cubicBezTo>
                <a:cubicBezTo>
                  <a:pt x="8524" y="3497"/>
                  <a:pt x="8524" y="3497"/>
                  <a:pt x="8510" y="3516"/>
                </a:cubicBezTo>
                <a:cubicBezTo>
                  <a:pt x="8502" y="3531"/>
                  <a:pt x="8485" y="3536"/>
                  <a:pt x="8461" y="3525"/>
                </a:cubicBezTo>
                <a:cubicBezTo>
                  <a:pt x="8437" y="3515"/>
                  <a:pt x="8421" y="3516"/>
                  <a:pt x="8415" y="3525"/>
                </a:cubicBezTo>
                <a:cubicBezTo>
                  <a:pt x="8408" y="3535"/>
                  <a:pt x="8407" y="3525"/>
                  <a:pt x="8411" y="3508"/>
                </a:cubicBezTo>
                <a:cubicBezTo>
                  <a:pt x="8413" y="3483"/>
                  <a:pt x="8405" y="3476"/>
                  <a:pt x="8363" y="3485"/>
                </a:cubicBezTo>
                <a:cubicBezTo>
                  <a:pt x="8321" y="3494"/>
                  <a:pt x="8314" y="3488"/>
                  <a:pt x="8327" y="3469"/>
                </a:cubicBezTo>
                <a:cubicBezTo>
                  <a:pt x="8347" y="3435"/>
                  <a:pt x="8337" y="3407"/>
                  <a:pt x="8316" y="3436"/>
                </a:cubicBezTo>
                <a:cubicBezTo>
                  <a:pt x="8302" y="3455"/>
                  <a:pt x="8297" y="3456"/>
                  <a:pt x="8294" y="3440"/>
                </a:cubicBezTo>
                <a:cubicBezTo>
                  <a:pt x="8292" y="3424"/>
                  <a:pt x="8285" y="3423"/>
                  <a:pt x="8277" y="3431"/>
                </a:cubicBezTo>
                <a:cubicBezTo>
                  <a:pt x="8269" y="3439"/>
                  <a:pt x="8255" y="3434"/>
                  <a:pt x="8247" y="3423"/>
                </a:cubicBezTo>
                <a:cubicBezTo>
                  <a:pt x="8236" y="3404"/>
                  <a:pt x="8208" y="3396"/>
                  <a:pt x="8129" y="3391"/>
                </a:cubicBezTo>
                <a:cubicBezTo>
                  <a:pt x="8118" y="3391"/>
                  <a:pt x="8108" y="3380"/>
                  <a:pt x="8106" y="3370"/>
                </a:cubicBezTo>
                <a:cubicBezTo>
                  <a:pt x="8089" y="3325"/>
                  <a:pt x="8046" y="3285"/>
                  <a:pt x="7986" y="3261"/>
                </a:cubicBezTo>
                <a:cubicBezTo>
                  <a:pt x="7923" y="3235"/>
                  <a:pt x="7904" y="3236"/>
                  <a:pt x="7919" y="3261"/>
                </a:cubicBezTo>
                <a:cubicBezTo>
                  <a:pt x="7925" y="3273"/>
                  <a:pt x="7919" y="3275"/>
                  <a:pt x="7907" y="3270"/>
                </a:cubicBezTo>
                <a:cubicBezTo>
                  <a:pt x="7893" y="3265"/>
                  <a:pt x="7885" y="3254"/>
                  <a:pt x="7887" y="3243"/>
                </a:cubicBezTo>
                <a:cubicBezTo>
                  <a:pt x="7884" y="3226"/>
                  <a:pt x="7874" y="3209"/>
                  <a:pt x="7858" y="3195"/>
                </a:cubicBezTo>
                <a:cubicBezTo>
                  <a:pt x="7813" y="3151"/>
                  <a:pt x="7686" y="3204"/>
                  <a:pt x="7701" y="3261"/>
                </a:cubicBezTo>
                <a:cubicBezTo>
                  <a:pt x="7706" y="3278"/>
                  <a:pt x="7705" y="3295"/>
                  <a:pt x="7701" y="3295"/>
                </a:cubicBezTo>
                <a:cubicBezTo>
                  <a:pt x="7666" y="3282"/>
                  <a:pt x="7635" y="3265"/>
                  <a:pt x="7612" y="3243"/>
                </a:cubicBezTo>
                <a:cubicBezTo>
                  <a:pt x="7598" y="3230"/>
                  <a:pt x="7581" y="3219"/>
                  <a:pt x="7561" y="3210"/>
                </a:cubicBezTo>
                <a:cubicBezTo>
                  <a:pt x="7516" y="3189"/>
                  <a:pt x="7499" y="3121"/>
                  <a:pt x="7529" y="3089"/>
                </a:cubicBezTo>
                <a:cubicBezTo>
                  <a:pt x="7542" y="3077"/>
                  <a:pt x="7536" y="3069"/>
                  <a:pt x="7507" y="3065"/>
                </a:cubicBezTo>
                <a:cubicBezTo>
                  <a:pt x="7484" y="3060"/>
                  <a:pt x="7464" y="3065"/>
                  <a:pt x="7462" y="3071"/>
                </a:cubicBezTo>
                <a:cubicBezTo>
                  <a:pt x="7454" y="3098"/>
                  <a:pt x="7344" y="3091"/>
                  <a:pt x="7316" y="3063"/>
                </a:cubicBezTo>
                <a:cubicBezTo>
                  <a:pt x="7297" y="3046"/>
                  <a:pt x="7288" y="3045"/>
                  <a:pt x="7290" y="3060"/>
                </a:cubicBezTo>
                <a:cubicBezTo>
                  <a:pt x="7293" y="3076"/>
                  <a:pt x="7284" y="3077"/>
                  <a:pt x="7261" y="3060"/>
                </a:cubicBezTo>
                <a:cubicBezTo>
                  <a:pt x="7224" y="3033"/>
                  <a:pt x="7194" y="3069"/>
                  <a:pt x="7194" y="3138"/>
                </a:cubicBezTo>
                <a:cubicBezTo>
                  <a:pt x="7194" y="3172"/>
                  <a:pt x="7204" y="3177"/>
                  <a:pt x="7256" y="3174"/>
                </a:cubicBezTo>
                <a:cubicBezTo>
                  <a:pt x="7289" y="3172"/>
                  <a:pt x="7321" y="3180"/>
                  <a:pt x="7345" y="3196"/>
                </a:cubicBezTo>
                <a:cubicBezTo>
                  <a:pt x="7362" y="3213"/>
                  <a:pt x="7371" y="3214"/>
                  <a:pt x="7369" y="3198"/>
                </a:cubicBezTo>
                <a:cubicBezTo>
                  <a:pt x="7366" y="3187"/>
                  <a:pt x="7378" y="3176"/>
                  <a:pt x="7395" y="3174"/>
                </a:cubicBezTo>
                <a:cubicBezTo>
                  <a:pt x="7395" y="3174"/>
                  <a:pt x="7396" y="3174"/>
                  <a:pt x="7397" y="3174"/>
                </a:cubicBezTo>
                <a:cubicBezTo>
                  <a:pt x="7409" y="3173"/>
                  <a:pt x="7420" y="3178"/>
                  <a:pt x="7421" y="3186"/>
                </a:cubicBezTo>
                <a:cubicBezTo>
                  <a:pt x="7421" y="3188"/>
                  <a:pt x="7421" y="3190"/>
                  <a:pt x="7420" y="3192"/>
                </a:cubicBezTo>
                <a:cubicBezTo>
                  <a:pt x="7417" y="3204"/>
                  <a:pt x="7424" y="3215"/>
                  <a:pt x="7438" y="3223"/>
                </a:cubicBezTo>
                <a:cubicBezTo>
                  <a:pt x="7453" y="3229"/>
                  <a:pt x="7463" y="3240"/>
                  <a:pt x="7466" y="3252"/>
                </a:cubicBezTo>
                <a:cubicBezTo>
                  <a:pt x="7466" y="3262"/>
                  <a:pt x="7459" y="3265"/>
                  <a:pt x="7449" y="3258"/>
                </a:cubicBezTo>
                <a:cubicBezTo>
                  <a:pt x="7438" y="3251"/>
                  <a:pt x="7436" y="3254"/>
                  <a:pt x="7453" y="3277"/>
                </a:cubicBezTo>
                <a:cubicBezTo>
                  <a:pt x="7469" y="3300"/>
                  <a:pt x="7480" y="3302"/>
                  <a:pt x="7487" y="3283"/>
                </a:cubicBezTo>
                <a:cubicBezTo>
                  <a:pt x="7493" y="3264"/>
                  <a:pt x="7497" y="3265"/>
                  <a:pt x="7500" y="3288"/>
                </a:cubicBezTo>
                <a:cubicBezTo>
                  <a:pt x="7507" y="3335"/>
                  <a:pt x="7493" y="3346"/>
                  <a:pt x="7457" y="3327"/>
                </a:cubicBezTo>
                <a:cubicBezTo>
                  <a:pt x="7441" y="3316"/>
                  <a:pt x="7430" y="3315"/>
                  <a:pt x="7436" y="3327"/>
                </a:cubicBezTo>
                <a:cubicBezTo>
                  <a:pt x="7442" y="3344"/>
                  <a:pt x="7441" y="3363"/>
                  <a:pt x="7433" y="3381"/>
                </a:cubicBezTo>
                <a:cubicBezTo>
                  <a:pt x="7419" y="3417"/>
                  <a:pt x="7417" y="3417"/>
                  <a:pt x="7403" y="3376"/>
                </a:cubicBezTo>
                <a:cubicBezTo>
                  <a:pt x="7393" y="3353"/>
                  <a:pt x="7379" y="3334"/>
                  <a:pt x="7370" y="3335"/>
                </a:cubicBezTo>
                <a:cubicBezTo>
                  <a:pt x="7361" y="3335"/>
                  <a:pt x="7363" y="3347"/>
                  <a:pt x="7377" y="3364"/>
                </a:cubicBezTo>
                <a:cubicBezTo>
                  <a:pt x="7418" y="3415"/>
                  <a:pt x="7381" y="3396"/>
                  <a:pt x="7329" y="3338"/>
                </a:cubicBezTo>
                <a:cubicBezTo>
                  <a:pt x="7299" y="3306"/>
                  <a:pt x="7270" y="3286"/>
                  <a:pt x="7262" y="3294"/>
                </a:cubicBezTo>
                <a:cubicBezTo>
                  <a:pt x="7240" y="3315"/>
                  <a:pt x="7213" y="3261"/>
                  <a:pt x="7229" y="3225"/>
                </a:cubicBezTo>
                <a:cubicBezTo>
                  <a:pt x="7240" y="3198"/>
                  <a:pt x="7240" y="3198"/>
                  <a:pt x="7221" y="3221"/>
                </a:cubicBezTo>
                <a:cubicBezTo>
                  <a:pt x="7207" y="3240"/>
                  <a:pt x="7197" y="3243"/>
                  <a:pt x="7187" y="3227"/>
                </a:cubicBezTo>
                <a:cubicBezTo>
                  <a:pt x="7180" y="3217"/>
                  <a:pt x="7164" y="3210"/>
                  <a:pt x="7146" y="3210"/>
                </a:cubicBezTo>
                <a:cubicBezTo>
                  <a:pt x="7121" y="3207"/>
                  <a:pt x="7100" y="3197"/>
                  <a:pt x="7089" y="3182"/>
                </a:cubicBezTo>
                <a:cubicBezTo>
                  <a:pt x="7073" y="3167"/>
                  <a:pt x="7050" y="3159"/>
                  <a:pt x="7036" y="3164"/>
                </a:cubicBezTo>
                <a:cubicBezTo>
                  <a:pt x="7026" y="3170"/>
                  <a:pt x="7011" y="3169"/>
                  <a:pt x="7002" y="3163"/>
                </a:cubicBezTo>
                <a:cubicBezTo>
                  <a:pt x="7001" y="3162"/>
                  <a:pt x="7000" y="3161"/>
                  <a:pt x="6999" y="3160"/>
                </a:cubicBezTo>
                <a:cubicBezTo>
                  <a:pt x="6984" y="3135"/>
                  <a:pt x="6935" y="3166"/>
                  <a:pt x="6946" y="3193"/>
                </a:cubicBezTo>
                <a:cubicBezTo>
                  <a:pt x="6953" y="3206"/>
                  <a:pt x="6947" y="3220"/>
                  <a:pt x="6930" y="3228"/>
                </a:cubicBezTo>
                <a:cubicBezTo>
                  <a:pt x="6915" y="3235"/>
                  <a:pt x="6902" y="3230"/>
                  <a:pt x="6900" y="3214"/>
                </a:cubicBezTo>
                <a:cubicBezTo>
                  <a:pt x="6897" y="3198"/>
                  <a:pt x="6902" y="3186"/>
                  <a:pt x="6909" y="3185"/>
                </a:cubicBezTo>
                <a:cubicBezTo>
                  <a:pt x="6916" y="3185"/>
                  <a:pt x="6920" y="3175"/>
                  <a:pt x="6918" y="3163"/>
                </a:cubicBezTo>
                <a:cubicBezTo>
                  <a:pt x="6916" y="3151"/>
                  <a:pt x="6909" y="3150"/>
                  <a:pt x="6902" y="3156"/>
                </a:cubicBezTo>
                <a:cubicBezTo>
                  <a:pt x="6896" y="3163"/>
                  <a:pt x="6883" y="3156"/>
                  <a:pt x="6876" y="3138"/>
                </a:cubicBezTo>
                <a:cubicBezTo>
                  <a:pt x="6865" y="3115"/>
                  <a:pt x="6859" y="3113"/>
                  <a:pt x="6854" y="3131"/>
                </a:cubicBezTo>
                <a:cubicBezTo>
                  <a:pt x="6850" y="3149"/>
                  <a:pt x="6835" y="3150"/>
                  <a:pt x="6818" y="3142"/>
                </a:cubicBezTo>
                <a:cubicBezTo>
                  <a:pt x="6795" y="3129"/>
                  <a:pt x="6767" y="3122"/>
                  <a:pt x="6737" y="3121"/>
                </a:cubicBezTo>
                <a:cubicBezTo>
                  <a:pt x="6724" y="3121"/>
                  <a:pt x="6719" y="3102"/>
                  <a:pt x="6721" y="3071"/>
                </a:cubicBezTo>
                <a:cubicBezTo>
                  <a:pt x="6724" y="3029"/>
                  <a:pt x="6724" y="3029"/>
                  <a:pt x="6706" y="3066"/>
                </a:cubicBezTo>
                <a:cubicBezTo>
                  <a:pt x="6689" y="3103"/>
                  <a:pt x="6686" y="3103"/>
                  <a:pt x="6655" y="3073"/>
                </a:cubicBezTo>
                <a:cubicBezTo>
                  <a:pt x="6624" y="3043"/>
                  <a:pt x="6623" y="3044"/>
                  <a:pt x="6621" y="3085"/>
                </a:cubicBezTo>
                <a:cubicBezTo>
                  <a:pt x="6619" y="3120"/>
                  <a:pt x="6611" y="3128"/>
                  <a:pt x="6579" y="3122"/>
                </a:cubicBezTo>
                <a:cubicBezTo>
                  <a:pt x="6542" y="3114"/>
                  <a:pt x="6542" y="3114"/>
                  <a:pt x="6571" y="3152"/>
                </a:cubicBezTo>
                <a:cubicBezTo>
                  <a:pt x="6600" y="3190"/>
                  <a:pt x="6603" y="3190"/>
                  <a:pt x="6563" y="3165"/>
                </a:cubicBezTo>
                <a:cubicBezTo>
                  <a:pt x="6527" y="3143"/>
                  <a:pt x="6484" y="3128"/>
                  <a:pt x="6438" y="3121"/>
                </a:cubicBezTo>
                <a:cubicBezTo>
                  <a:pt x="6404" y="3115"/>
                  <a:pt x="6383" y="3124"/>
                  <a:pt x="6365" y="3151"/>
                </a:cubicBezTo>
                <a:cubicBezTo>
                  <a:pt x="6341" y="3187"/>
                  <a:pt x="6338" y="3187"/>
                  <a:pt x="6343" y="3155"/>
                </a:cubicBezTo>
                <a:cubicBezTo>
                  <a:pt x="6346" y="3133"/>
                  <a:pt x="6340" y="3121"/>
                  <a:pt x="6328" y="3122"/>
                </a:cubicBezTo>
                <a:cubicBezTo>
                  <a:pt x="6316" y="3123"/>
                  <a:pt x="6306" y="3135"/>
                  <a:pt x="6303" y="3147"/>
                </a:cubicBezTo>
                <a:cubicBezTo>
                  <a:pt x="6300" y="3177"/>
                  <a:pt x="6288" y="3152"/>
                  <a:pt x="6260" y="3060"/>
                </a:cubicBezTo>
                <a:cubicBezTo>
                  <a:pt x="6241" y="3000"/>
                  <a:pt x="6199" y="2993"/>
                  <a:pt x="6168" y="3044"/>
                </a:cubicBezTo>
                <a:cubicBezTo>
                  <a:pt x="6150" y="3073"/>
                  <a:pt x="6149" y="3073"/>
                  <a:pt x="6143" y="3040"/>
                </a:cubicBezTo>
                <a:cubicBezTo>
                  <a:pt x="6140" y="3020"/>
                  <a:pt x="6135" y="3015"/>
                  <a:pt x="6132" y="3029"/>
                </a:cubicBezTo>
                <a:cubicBezTo>
                  <a:pt x="6128" y="3061"/>
                  <a:pt x="6085" y="3065"/>
                  <a:pt x="6059" y="3037"/>
                </a:cubicBezTo>
                <a:cubicBezTo>
                  <a:pt x="6047" y="3024"/>
                  <a:pt x="6033" y="3033"/>
                  <a:pt x="6017" y="3074"/>
                </a:cubicBezTo>
                <a:cubicBezTo>
                  <a:pt x="5996" y="3121"/>
                  <a:pt x="5992" y="3123"/>
                  <a:pt x="5986" y="3091"/>
                </a:cubicBezTo>
                <a:cubicBezTo>
                  <a:pt x="5980" y="3060"/>
                  <a:pt x="5979" y="3058"/>
                  <a:pt x="5977" y="3088"/>
                </a:cubicBezTo>
                <a:cubicBezTo>
                  <a:pt x="5975" y="3126"/>
                  <a:pt x="5964" y="3133"/>
                  <a:pt x="5937" y="3110"/>
                </a:cubicBezTo>
                <a:cubicBezTo>
                  <a:pt x="5929" y="3103"/>
                  <a:pt x="5927" y="3105"/>
                  <a:pt x="5937" y="3114"/>
                </a:cubicBezTo>
                <a:cubicBezTo>
                  <a:pt x="5961" y="3149"/>
                  <a:pt x="5954" y="3164"/>
                  <a:pt x="5916" y="3159"/>
                </a:cubicBezTo>
                <a:cubicBezTo>
                  <a:pt x="5868" y="3157"/>
                  <a:pt x="5851" y="3135"/>
                  <a:pt x="5880" y="3118"/>
                </a:cubicBezTo>
                <a:cubicBezTo>
                  <a:pt x="5893" y="3107"/>
                  <a:pt x="5897" y="3092"/>
                  <a:pt x="5889" y="3078"/>
                </a:cubicBezTo>
                <a:cubicBezTo>
                  <a:pt x="5883" y="3062"/>
                  <a:pt x="5887" y="3050"/>
                  <a:pt x="5902" y="3049"/>
                </a:cubicBezTo>
                <a:cubicBezTo>
                  <a:pt x="5929" y="3048"/>
                  <a:pt x="5929" y="3008"/>
                  <a:pt x="5902" y="3008"/>
                </a:cubicBezTo>
                <a:cubicBezTo>
                  <a:pt x="5887" y="3008"/>
                  <a:pt x="5886" y="3005"/>
                  <a:pt x="5902" y="2996"/>
                </a:cubicBezTo>
                <a:cubicBezTo>
                  <a:pt x="5912" y="2987"/>
                  <a:pt x="5917" y="2976"/>
                  <a:pt x="5915" y="2965"/>
                </a:cubicBezTo>
                <a:cubicBezTo>
                  <a:pt x="5915" y="2953"/>
                  <a:pt x="5904" y="2950"/>
                  <a:pt x="5893" y="2957"/>
                </a:cubicBezTo>
                <a:cubicBezTo>
                  <a:pt x="5882" y="2963"/>
                  <a:pt x="5867" y="2960"/>
                  <a:pt x="5857" y="2949"/>
                </a:cubicBezTo>
                <a:cubicBezTo>
                  <a:pt x="5846" y="2938"/>
                  <a:pt x="5833" y="2935"/>
                  <a:pt x="5820" y="2953"/>
                </a:cubicBezTo>
                <a:cubicBezTo>
                  <a:pt x="5808" y="2972"/>
                  <a:pt x="5800" y="2971"/>
                  <a:pt x="5791" y="2935"/>
                </a:cubicBezTo>
                <a:cubicBezTo>
                  <a:pt x="5785" y="2912"/>
                  <a:pt x="5769" y="2887"/>
                  <a:pt x="5757" y="2884"/>
                </a:cubicBezTo>
                <a:cubicBezTo>
                  <a:pt x="5736" y="2875"/>
                  <a:pt x="5737" y="2879"/>
                  <a:pt x="5757" y="2906"/>
                </a:cubicBezTo>
                <a:cubicBezTo>
                  <a:pt x="5792" y="2951"/>
                  <a:pt x="5761" y="2947"/>
                  <a:pt x="5708" y="2901"/>
                </a:cubicBezTo>
                <a:cubicBezTo>
                  <a:pt x="5611" y="2818"/>
                  <a:pt x="5577" y="2959"/>
                  <a:pt x="5665" y="3084"/>
                </a:cubicBezTo>
                <a:cubicBezTo>
                  <a:pt x="5698" y="3134"/>
                  <a:pt x="5698" y="3138"/>
                  <a:pt x="5674" y="3131"/>
                </a:cubicBezTo>
                <a:cubicBezTo>
                  <a:pt x="5632" y="3118"/>
                  <a:pt x="5582" y="3024"/>
                  <a:pt x="5595" y="2978"/>
                </a:cubicBezTo>
                <a:cubicBezTo>
                  <a:pt x="5602" y="2945"/>
                  <a:pt x="5600" y="2944"/>
                  <a:pt x="5587" y="2964"/>
                </a:cubicBezTo>
                <a:cubicBezTo>
                  <a:pt x="5558" y="3012"/>
                  <a:pt x="5529" y="3000"/>
                  <a:pt x="5531" y="2938"/>
                </a:cubicBezTo>
                <a:cubicBezTo>
                  <a:pt x="5534" y="2890"/>
                  <a:pt x="5531" y="2888"/>
                  <a:pt x="5518" y="2919"/>
                </a:cubicBezTo>
                <a:cubicBezTo>
                  <a:pt x="5508" y="2941"/>
                  <a:pt x="5491" y="2951"/>
                  <a:pt x="5470" y="2944"/>
                </a:cubicBezTo>
                <a:cubicBezTo>
                  <a:pt x="5448" y="2937"/>
                  <a:pt x="5437" y="2944"/>
                  <a:pt x="5439" y="2957"/>
                </a:cubicBezTo>
                <a:cubicBezTo>
                  <a:pt x="5444" y="2995"/>
                  <a:pt x="5395" y="2984"/>
                  <a:pt x="5382" y="2943"/>
                </a:cubicBezTo>
                <a:cubicBezTo>
                  <a:pt x="5369" y="2902"/>
                  <a:pt x="5348" y="2894"/>
                  <a:pt x="5338" y="2926"/>
                </a:cubicBezTo>
                <a:cubicBezTo>
                  <a:pt x="5333" y="2942"/>
                  <a:pt x="5324" y="2943"/>
                  <a:pt x="5308" y="2928"/>
                </a:cubicBezTo>
                <a:cubicBezTo>
                  <a:pt x="5293" y="2913"/>
                  <a:pt x="5286" y="2917"/>
                  <a:pt x="5282" y="2940"/>
                </a:cubicBezTo>
                <a:cubicBezTo>
                  <a:pt x="5282" y="2958"/>
                  <a:pt x="5271" y="2966"/>
                  <a:pt x="5261" y="2961"/>
                </a:cubicBezTo>
                <a:cubicBezTo>
                  <a:pt x="5251" y="2955"/>
                  <a:pt x="5242" y="2964"/>
                  <a:pt x="5240" y="2980"/>
                </a:cubicBezTo>
                <a:cubicBezTo>
                  <a:pt x="5234" y="3029"/>
                  <a:pt x="5207" y="3020"/>
                  <a:pt x="5209" y="2968"/>
                </a:cubicBezTo>
                <a:cubicBezTo>
                  <a:pt x="5209" y="2943"/>
                  <a:pt x="5209" y="2936"/>
                  <a:pt x="5206" y="2948"/>
                </a:cubicBezTo>
                <a:cubicBezTo>
                  <a:pt x="5196" y="2998"/>
                  <a:pt x="5144" y="2982"/>
                  <a:pt x="5147" y="2930"/>
                </a:cubicBezTo>
                <a:cubicBezTo>
                  <a:pt x="5150" y="2909"/>
                  <a:pt x="5144" y="2888"/>
                  <a:pt x="5129" y="2870"/>
                </a:cubicBezTo>
                <a:cubicBezTo>
                  <a:pt x="5117" y="2853"/>
                  <a:pt x="5112" y="2834"/>
                  <a:pt x="5115" y="2815"/>
                </a:cubicBezTo>
                <a:cubicBezTo>
                  <a:pt x="5117" y="2781"/>
                  <a:pt x="5115" y="2778"/>
                  <a:pt x="5107" y="2802"/>
                </a:cubicBezTo>
                <a:cubicBezTo>
                  <a:pt x="5093" y="2839"/>
                  <a:pt x="5099" y="2908"/>
                  <a:pt x="5115" y="2893"/>
                </a:cubicBezTo>
                <a:cubicBezTo>
                  <a:pt x="5121" y="2886"/>
                  <a:pt x="5128" y="2893"/>
                  <a:pt x="5131" y="2909"/>
                </a:cubicBezTo>
                <a:cubicBezTo>
                  <a:pt x="5133" y="2926"/>
                  <a:pt x="5131" y="2939"/>
                  <a:pt x="5123" y="2940"/>
                </a:cubicBezTo>
                <a:cubicBezTo>
                  <a:pt x="5110" y="2940"/>
                  <a:pt x="5065" y="2830"/>
                  <a:pt x="5074" y="2818"/>
                </a:cubicBezTo>
                <a:cubicBezTo>
                  <a:pt x="5082" y="2805"/>
                  <a:pt x="5043" y="2814"/>
                  <a:pt x="5025" y="2833"/>
                </a:cubicBezTo>
                <a:cubicBezTo>
                  <a:pt x="5016" y="2843"/>
                  <a:pt x="5002" y="2846"/>
                  <a:pt x="4993" y="2841"/>
                </a:cubicBezTo>
                <a:cubicBezTo>
                  <a:pt x="4985" y="2835"/>
                  <a:pt x="4971" y="2864"/>
                  <a:pt x="4962" y="2906"/>
                </a:cubicBezTo>
                <a:cubicBezTo>
                  <a:pt x="4957" y="2939"/>
                  <a:pt x="4946" y="2971"/>
                  <a:pt x="4929" y="3002"/>
                </a:cubicBezTo>
                <a:cubicBezTo>
                  <a:pt x="4910" y="3025"/>
                  <a:pt x="4996" y="3125"/>
                  <a:pt x="5031" y="3125"/>
                </a:cubicBezTo>
                <a:cubicBezTo>
                  <a:pt x="5039" y="3125"/>
                  <a:pt x="5047" y="3132"/>
                  <a:pt x="5048" y="3144"/>
                </a:cubicBezTo>
                <a:cubicBezTo>
                  <a:pt x="5049" y="3154"/>
                  <a:pt x="5039" y="3164"/>
                  <a:pt x="5023" y="3165"/>
                </a:cubicBezTo>
                <a:cubicBezTo>
                  <a:pt x="5007" y="3166"/>
                  <a:pt x="4993" y="3174"/>
                  <a:pt x="4989" y="3185"/>
                </a:cubicBezTo>
                <a:cubicBezTo>
                  <a:pt x="4981" y="3206"/>
                  <a:pt x="4921" y="3196"/>
                  <a:pt x="4924" y="3174"/>
                </a:cubicBezTo>
                <a:cubicBezTo>
                  <a:pt x="4924" y="3160"/>
                  <a:pt x="4910" y="3153"/>
                  <a:pt x="4884" y="3154"/>
                </a:cubicBezTo>
                <a:cubicBezTo>
                  <a:pt x="4869" y="3154"/>
                  <a:pt x="4869" y="3159"/>
                  <a:pt x="4886" y="3170"/>
                </a:cubicBezTo>
                <a:cubicBezTo>
                  <a:pt x="4900" y="3185"/>
                  <a:pt x="4905" y="3202"/>
                  <a:pt x="4901" y="3219"/>
                </a:cubicBezTo>
                <a:cubicBezTo>
                  <a:pt x="4896" y="3255"/>
                  <a:pt x="4872" y="3267"/>
                  <a:pt x="4868" y="3235"/>
                </a:cubicBezTo>
                <a:cubicBezTo>
                  <a:pt x="4868" y="3226"/>
                  <a:pt x="4857" y="3222"/>
                  <a:pt x="4846" y="3229"/>
                </a:cubicBezTo>
                <a:cubicBezTo>
                  <a:pt x="4835" y="3235"/>
                  <a:pt x="4815" y="3227"/>
                  <a:pt x="4799" y="3210"/>
                </a:cubicBezTo>
                <a:cubicBezTo>
                  <a:pt x="4782" y="3192"/>
                  <a:pt x="4752" y="3181"/>
                  <a:pt x="4719" y="3181"/>
                </a:cubicBezTo>
                <a:cubicBezTo>
                  <a:pt x="4683" y="3184"/>
                  <a:pt x="4666" y="3175"/>
                  <a:pt x="4664" y="3157"/>
                </a:cubicBezTo>
                <a:cubicBezTo>
                  <a:pt x="4658" y="3117"/>
                  <a:pt x="4585" y="3090"/>
                  <a:pt x="4518" y="3102"/>
                </a:cubicBezTo>
                <a:cubicBezTo>
                  <a:pt x="4487" y="3108"/>
                  <a:pt x="4462" y="3106"/>
                  <a:pt x="4460" y="3096"/>
                </a:cubicBezTo>
                <a:cubicBezTo>
                  <a:pt x="4459" y="3086"/>
                  <a:pt x="4453" y="3086"/>
                  <a:pt x="4445" y="3093"/>
                </a:cubicBezTo>
                <a:cubicBezTo>
                  <a:pt x="4431" y="3108"/>
                  <a:pt x="4428" y="3100"/>
                  <a:pt x="4434" y="3056"/>
                </a:cubicBezTo>
                <a:cubicBezTo>
                  <a:pt x="4436" y="3040"/>
                  <a:pt x="4447" y="3029"/>
                  <a:pt x="4459" y="3034"/>
                </a:cubicBezTo>
                <a:cubicBezTo>
                  <a:pt x="4472" y="3039"/>
                  <a:pt x="4475" y="3027"/>
                  <a:pt x="4469" y="2994"/>
                </a:cubicBezTo>
                <a:cubicBezTo>
                  <a:pt x="4462" y="2965"/>
                  <a:pt x="4464" y="2947"/>
                  <a:pt x="4474" y="2954"/>
                </a:cubicBezTo>
                <a:cubicBezTo>
                  <a:pt x="4484" y="2965"/>
                  <a:pt x="4488" y="2978"/>
                  <a:pt x="4485" y="2991"/>
                </a:cubicBezTo>
                <a:cubicBezTo>
                  <a:pt x="4479" y="3033"/>
                  <a:pt x="4524" y="3062"/>
                  <a:pt x="4594" y="3064"/>
                </a:cubicBezTo>
                <a:cubicBezTo>
                  <a:pt x="4657" y="3064"/>
                  <a:pt x="4675" y="3025"/>
                  <a:pt x="4635" y="2980"/>
                </a:cubicBezTo>
                <a:cubicBezTo>
                  <a:pt x="4627" y="2966"/>
                  <a:pt x="4624" y="2951"/>
                  <a:pt x="4627" y="2936"/>
                </a:cubicBezTo>
                <a:cubicBezTo>
                  <a:pt x="4629" y="2907"/>
                  <a:pt x="4627" y="2907"/>
                  <a:pt x="4618" y="2933"/>
                </a:cubicBezTo>
                <a:cubicBezTo>
                  <a:pt x="4608" y="2960"/>
                  <a:pt x="4604" y="2960"/>
                  <a:pt x="4589" y="2937"/>
                </a:cubicBezTo>
                <a:cubicBezTo>
                  <a:pt x="4580" y="2922"/>
                  <a:pt x="4556" y="2915"/>
                  <a:pt x="4534" y="2921"/>
                </a:cubicBezTo>
                <a:cubicBezTo>
                  <a:pt x="4532" y="2921"/>
                  <a:pt x="4529" y="2922"/>
                  <a:pt x="4527" y="2923"/>
                </a:cubicBezTo>
                <a:cubicBezTo>
                  <a:pt x="4503" y="2929"/>
                  <a:pt x="4482" y="2926"/>
                  <a:pt x="4480" y="2916"/>
                </a:cubicBezTo>
                <a:cubicBezTo>
                  <a:pt x="4479" y="2906"/>
                  <a:pt x="4468" y="2903"/>
                  <a:pt x="4457" y="2911"/>
                </a:cubicBezTo>
                <a:cubicBezTo>
                  <a:pt x="4447" y="2920"/>
                  <a:pt x="4435" y="2913"/>
                  <a:pt x="4433" y="2897"/>
                </a:cubicBezTo>
                <a:cubicBezTo>
                  <a:pt x="4430" y="2884"/>
                  <a:pt x="4435" y="2870"/>
                  <a:pt x="4447" y="2859"/>
                </a:cubicBezTo>
                <a:cubicBezTo>
                  <a:pt x="4457" y="2852"/>
                  <a:pt x="4458" y="2842"/>
                  <a:pt x="4451" y="2834"/>
                </a:cubicBezTo>
                <a:cubicBezTo>
                  <a:pt x="4444" y="2826"/>
                  <a:pt x="4430" y="2831"/>
                  <a:pt x="4419" y="2846"/>
                </a:cubicBezTo>
                <a:cubicBezTo>
                  <a:pt x="4404" y="2866"/>
                  <a:pt x="4395" y="2867"/>
                  <a:pt x="4373" y="2846"/>
                </a:cubicBezTo>
                <a:cubicBezTo>
                  <a:pt x="4351" y="2824"/>
                  <a:pt x="4345" y="2828"/>
                  <a:pt x="4336" y="2850"/>
                </a:cubicBezTo>
                <a:cubicBezTo>
                  <a:pt x="4325" y="2886"/>
                  <a:pt x="4234" y="2781"/>
                  <a:pt x="4237" y="2733"/>
                </a:cubicBezTo>
                <a:cubicBezTo>
                  <a:pt x="4239" y="2717"/>
                  <a:pt x="4234" y="2701"/>
                  <a:pt x="4223" y="2686"/>
                </a:cubicBezTo>
                <a:cubicBezTo>
                  <a:pt x="4208" y="2677"/>
                  <a:pt x="4206" y="2705"/>
                  <a:pt x="4217" y="2752"/>
                </a:cubicBezTo>
                <a:cubicBezTo>
                  <a:pt x="4220" y="2766"/>
                  <a:pt x="4217" y="2777"/>
                  <a:pt x="4210" y="2779"/>
                </a:cubicBezTo>
                <a:cubicBezTo>
                  <a:pt x="4193" y="2779"/>
                  <a:pt x="4167" y="2724"/>
                  <a:pt x="4174" y="2699"/>
                </a:cubicBezTo>
                <a:cubicBezTo>
                  <a:pt x="4178" y="2689"/>
                  <a:pt x="4174" y="2688"/>
                  <a:pt x="4161" y="2694"/>
                </a:cubicBezTo>
                <a:cubicBezTo>
                  <a:pt x="4117" y="2721"/>
                  <a:pt x="4183" y="2843"/>
                  <a:pt x="4231" y="2821"/>
                </a:cubicBezTo>
                <a:cubicBezTo>
                  <a:pt x="4245" y="2816"/>
                  <a:pt x="4257" y="2821"/>
                  <a:pt x="4259" y="2833"/>
                </a:cubicBezTo>
                <a:cubicBezTo>
                  <a:pt x="4261" y="2845"/>
                  <a:pt x="4256" y="2851"/>
                  <a:pt x="4246" y="2846"/>
                </a:cubicBezTo>
                <a:cubicBezTo>
                  <a:pt x="4236" y="2841"/>
                  <a:pt x="4231" y="2843"/>
                  <a:pt x="4232" y="2852"/>
                </a:cubicBezTo>
                <a:cubicBezTo>
                  <a:pt x="4238" y="2892"/>
                  <a:pt x="4156" y="2829"/>
                  <a:pt x="4141" y="2785"/>
                </a:cubicBezTo>
                <a:cubicBezTo>
                  <a:pt x="4128" y="2748"/>
                  <a:pt x="4123" y="2742"/>
                  <a:pt x="4116" y="2765"/>
                </a:cubicBezTo>
                <a:cubicBezTo>
                  <a:pt x="4111" y="2779"/>
                  <a:pt x="4111" y="2794"/>
                  <a:pt x="4116" y="2808"/>
                </a:cubicBezTo>
                <a:cubicBezTo>
                  <a:pt x="4121" y="2824"/>
                  <a:pt x="4121" y="2841"/>
                  <a:pt x="4116" y="2858"/>
                </a:cubicBezTo>
                <a:cubicBezTo>
                  <a:pt x="4106" y="2892"/>
                  <a:pt x="4106" y="2892"/>
                  <a:pt x="4100" y="2858"/>
                </a:cubicBezTo>
                <a:cubicBezTo>
                  <a:pt x="4097" y="2840"/>
                  <a:pt x="4086" y="2825"/>
                  <a:pt x="4074" y="2825"/>
                </a:cubicBezTo>
                <a:cubicBezTo>
                  <a:pt x="4063" y="2826"/>
                  <a:pt x="4055" y="2813"/>
                  <a:pt x="4056" y="2787"/>
                </a:cubicBezTo>
                <a:cubicBezTo>
                  <a:pt x="4056" y="2745"/>
                  <a:pt x="4032" y="2733"/>
                  <a:pt x="4019" y="2769"/>
                </a:cubicBezTo>
                <a:cubicBezTo>
                  <a:pt x="4009" y="2802"/>
                  <a:pt x="3974" y="2796"/>
                  <a:pt x="3961" y="2757"/>
                </a:cubicBezTo>
                <a:cubicBezTo>
                  <a:pt x="3954" y="2734"/>
                  <a:pt x="3951" y="2736"/>
                  <a:pt x="3954" y="2770"/>
                </a:cubicBezTo>
                <a:cubicBezTo>
                  <a:pt x="3957" y="2794"/>
                  <a:pt x="3954" y="2811"/>
                  <a:pt x="3944" y="2806"/>
                </a:cubicBezTo>
                <a:cubicBezTo>
                  <a:pt x="3934" y="2801"/>
                  <a:pt x="3928" y="2806"/>
                  <a:pt x="3925" y="2819"/>
                </a:cubicBezTo>
                <a:cubicBezTo>
                  <a:pt x="3922" y="2832"/>
                  <a:pt x="3916" y="2839"/>
                  <a:pt x="3909" y="2832"/>
                </a:cubicBezTo>
                <a:cubicBezTo>
                  <a:pt x="3901" y="2817"/>
                  <a:pt x="3901" y="2801"/>
                  <a:pt x="3909" y="2786"/>
                </a:cubicBezTo>
                <a:cubicBezTo>
                  <a:pt x="3917" y="2772"/>
                  <a:pt x="3918" y="2757"/>
                  <a:pt x="3912" y="2742"/>
                </a:cubicBezTo>
                <a:cubicBezTo>
                  <a:pt x="3907" y="2737"/>
                  <a:pt x="3902" y="2739"/>
                  <a:pt x="3904" y="2751"/>
                </a:cubicBezTo>
                <a:cubicBezTo>
                  <a:pt x="3905" y="2763"/>
                  <a:pt x="3899" y="2775"/>
                  <a:pt x="3888" y="2784"/>
                </a:cubicBezTo>
                <a:cubicBezTo>
                  <a:pt x="3874" y="2792"/>
                  <a:pt x="3869" y="2787"/>
                  <a:pt x="3871" y="2769"/>
                </a:cubicBezTo>
                <a:cubicBezTo>
                  <a:pt x="3877" y="2737"/>
                  <a:pt x="3813" y="2693"/>
                  <a:pt x="3804" y="2723"/>
                </a:cubicBezTo>
                <a:cubicBezTo>
                  <a:pt x="3800" y="2735"/>
                  <a:pt x="3801" y="2748"/>
                  <a:pt x="3807" y="2759"/>
                </a:cubicBezTo>
                <a:cubicBezTo>
                  <a:pt x="3819" y="2778"/>
                  <a:pt x="3773" y="2779"/>
                  <a:pt x="3745" y="2759"/>
                </a:cubicBezTo>
                <a:cubicBezTo>
                  <a:pt x="3716" y="2739"/>
                  <a:pt x="3717" y="2719"/>
                  <a:pt x="3740" y="2680"/>
                </a:cubicBezTo>
                <a:cubicBezTo>
                  <a:pt x="3749" y="2661"/>
                  <a:pt x="3750" y="2648"/>
                  <a:pt x="3740" y="2648"/>
                </a:cubicBezTo>
                <a:cubicBezTo>
                  <a:pt x="3730" y="2649"/>
                  <a:pt x="3723" y="2663"/>
                  <a:pt x="3719" y="2681"/>
                </a:cubicBezTo>
                <a:cubicBezTo>
                  <a:pt x="3715" y="2707"/>
                  <a:pt x="3709" y="2706"/>
                  <a:pt x="3674" y="2670"/>
                </a:cubicBezTo>
                <a:cubicBezTo>
                  <a:pt x="3633" y="2629"/>
                  <a:pt x="3633" y="2629"/>
                  <a:pt x="3616" y="2668"/>
                </a:cubicBezTo>
                <a:cubicBezTo>
                  <a:pt x="3605" y="2696"/>
                  <a:pt x="3600" y="2698"/>
                  <a:pt x="3596" y="2679"/>
                </a:cubicBezTo>
                <a:cubicBezTo>
                  <a:pt x="3592" y="2659"/>
                  <a:pt x="3587" y="2660"/>
                  <a:pt x="3573" y="2690"/>
                </a:cubicBezTo>
                <a:cubicBezTo>
                  <a:pt x="3558" y="2727"/>
                  <a:pt x="3556" y="2727"/>
                  <a:pt x="3557" y="2679"/>
                </a:cubicBezTo>
                <a:cubicBezTo>
                  <a:pt x="3557" y="2651"/>
                  <a:pt x="3557" y="2642"/>
                  <a:pt x="3554" y="2655"/>
                </a:cubicBezTo>
                <a:cubicBezTo>
                  <a:pt x="3550" y="2673"/>
                  <a:pt x="3536" y="2670"/>
                  <a:pt x="3498" y="2640"/>
                </a:cubicBezTo>
                <a:cubicBezTo>
                  <a:pt x="3460" y="2611"/>
                  <a:pt x="3446" y="2606"/>
                  <a:pt x="3435" y="2627"/>
                </a:cubicBezTo>
                <a:cubicBezTo>
                  <a:pt x="3425" y="2647"/>
                  <a:pt x="3425" y="2651"/>
                  <a:pt x="3442" y="2642"/>
                </a:cubicBezTo>
                <a:cubicBezTo>
                  <a:pt x="3465" y="2629"/>
                  <a:pt x="3548" y="2693"/>
                  <a:pt x="3535" y="2714"/>
                </a:cubicBezTo>
                <a:cubicBezTo>
                  <a:pt x="3532" y="2722"/>
                  <a:pt x="3515" y="2709"/>
                  <a:pt x="3498" y="2686"/>
                </a:cubicBezTo>
                <a:cubicBezTo>
                  <a:pt x="3474" y="2652"/>
                  <a:pt x="3465" y="2649"/>
                  <a:pt x="3443" y="2668"/>
                </a:cubicBezTo>
                <a:cubicBezTo>
                  <a:pt x="3427" y="2681"/>
                  <a:pt x="3418" y="2683"/>
                  <a:pt x="3422" y="2671"/>
                </a:cubicBezTo>
                <a:cubicBezTo>
                  <a:pt x="3424" y="2659"/>
                  <a:pt x="3417" y="2647"/>
                  <a:pt x="3402" y="2641"/>
                </a:cubicBezTo>
                <a:cubicBezTo>
                  <a:pt x="3386" y="2634"/>
                  <a:pt x="3380" y="2634"/>
                  <a:pt x="3386" y="2641"/>
                </a:cubicBezTo>
                <a:cubicBezTo>
                  <a:pt x="3392" y="2658"/>
                  <a:pt x="3392" y="2677"/>
                  <a:pt x="3386" y="2694"/>
                </a:cubicBezTo>
                <a:cubicBezTo>
                  <a:pt x="3377" y="2730"/>
                  <a:pt x="3374" y="2733"/>
                  <a:pt x="3357" y="2704"/>
                </a:cubicBezTo>
                <a:cubicBezTo>
                  <a:pt x="3347" y="2686"/>
                  <a:pt x="3343" y="2666"/>
                  <a:pt x="3346" y="2647"/>
                </a:cubicBezTo>
                <a:cubicBezTo>
                  <a:pt x="3350" y="2633"/>
                  <a:pt x="3348" y="2631"/>
                  <a:pt x="3339" y="2640"/>
                </a:cubicBezTo>
                <a:cubicBezTo>
                  <a:pt x="3329" y="2653"/>
                  <a:pt x="3325" y="2669"/>
                  <a:pt x="3328" y="2684"/>
                </a:cubicBezTo>
                <a:cubicBezTo>
                  <a:pt x="3330" y="2700"/>
                  <a:pt x="3325" y="2712"/>
                  <a:pt x="3317" y="2712"/>
                </a:cubicBezTo>
                <a:cubicBezTo>
                  <a:pt x="3308" y="2713"/>
                  <a:pt x="3300" y="2697"/>
                  <a:pt x="3297" y="2680"/>
                </a:cubicBezTo>
                <a:cubicBezTo>
                  <a:pt x="3294" y="2655"/>
                  <a:pt x="3289" y="2652"/>
                  <a:pt x="3278" y="2671"/>
                </a:cubicBezTo>
                <a:cubicBezTo>
                  <a:pt x="3261" y="2700"/>
                  <a:pt x="3236" y="2706"/>
                  <a:pt x="3245" y="2679"/>
                </a:cubicBezTo>
                <a:cubicBezTo>
                  <a:pt x="3248" y="2668"/>
                  <a:pt x="3244" y="2657"/>
                  <a:pt x="3233" y="2648"/>
                </a:cubicBezTo>
                <a:cubicBezTo>
                  <a:pt x="3225" y="2643"/>
                  <a:pt x="3218" y="2648"/>
                  <a:pt x="3221" y="2661"/>
                </a:cubicBezTo>
                <a:cubicBezTo>
                  <a:pt x="3223" y="2673"/>
                  <a:pt x="3218" y="2679"/>
                  <a:pt x="3213" y="2673"/>
                </a:cubicBezTo>
                <a:cubicBezTo>
                  <a:pt x="3196" y="2656"/>
                  <a:pt x="3149" y="2701"/>
                  <a:pt x="3162" y="2724"/>
                </a:cubicBezTo>
                <a:cubicBezTo>
                  <a:pt x="3169" y="2734"/>
                  <a:pt x="3166" y="2742"/>
                  <a:pt x="3157" y="2742"/>
                </a:cubicBezTo>
                <a:cubicBezTo>
                  <a:pt x="3149" y="2743"/>
                  <a:pt x="3141" y="2729"/>
                  <a:pt x="3145" y="2713"/>
                </a:cubicBezTo>
                <a:cubicBezTo>
                  <a:pt x="3150" y="2677"/>
                  <a:pt x="3131" y="2674"/>
                  <a:pt x="3108" y="2710"/>
                </a:cubicBezTo>
                <a:cubicBezTo>
                  <a:pt x="3095" y="2732"/>
                  <a:pt x="3092" y="2731"/>
                  <a:pt x="3095" y="2700"/>
                </a:cubicBezTo>
                <a:cubicBezTo>
                  <a:pt x="3098" y="2682"/>
                  <a:pt x="3093" y="2667"/>
                  <a:pt x="3086" y="2667"/>
                </a:cubicBezTo>
                <a:cubicBezTo>
                  <a:pt x="3078" y="2668"/>
                  <a:pt x="3072" y="2678"/>
                  <a:pt x="3074" y="2688"/>
                </a:cubicBezTo>
                <a:cubicBezTo>
                  <a:pt x="3075" y="2697"/>
                  <a:pt x="3060" y="2705"/>
                  <a:pt x="3037" y="2702"/>
                </a:cubicBezTo>
                <a:cubicBezTo>
                  <a:pt x="3010" y="2698"/>
                  <a:pt x="3001" y="2704"/>
                  <a:pt x="3003" y="2724"/>
                </a:cubicBezTo>
                <a:cubicBezTo>
                  <a:pt x="3007" y="2756"/>
                  <a:pt x="2928" y="2751"/>
                  <a:pt x="2890" y="2717"/>
                </a:cubicBezTo>
                <a:cubicBezTo>
                  <a:pt x="2868" y="2709"/>
                  <a:pt x="2841" y="2708"/>
                  <a:pt x="2817" y="2716"/>
                </a:cubicBezTo>
                <a:cubicBezTo>
                  <a:pt x="2787" y="2722"/>
                  <a:pt x="2765" y="2719"/>
                  <a:pt x="2769" y="2709"/>
                </a:cubicBezTo>
                <a:cubicBezTo>
                  <a:pt x="2777" y="2684"/>
                  <a:pt x="2730" y="2644"/>
                  <a:pt x="2713" y="2660"/>
                </a:cubicBezTo>
                <a:cubicBezTo>
                  <a:pt x="2706" y="2668"/>
                  <a:pt x="2696" y="2665"/>
                  <a:pt x="2688" y="2653"/>
                </a:cubicBezTo>
                <a:cubicBezTo>
                  <a:pt x="2680" y="2642"/>
                  <a:pt x="2670" y="2640"/>
                  <a:pt x="2662" y="2647"/>
                </a:cubicBezTo>
                <a:cubicBezTo>
                  <a:pt x="2653" y="2657"/>
                  <a:pt x="2662" y="2667"/>
                  <a:pt x="2681" y="2675"/>
                </a:cubicBezTo>
                <a:cubicBezTo>
                  <a:pt x="2719" y="2693"/>
                  <a:pt x="2729" y="2727"/>
                  <a:pt x="2704" y="2753"/>
                </a:cubicBezTo>
                <a:cubicBezTo>
                  <a:pt x="2699" y="2758"/>
                  <a:pt x="2693" y="2763"/>
                  <a:pt x="2686" y="2766"/>
                </a:cubicBezTo>
                <a:cubicBezTo>
                  <a:pt x="2649" y="2789"/>
                  <a:pt x="2522" y="2765"/>
                  <a:pt x="2537" y="2738"/>
                </a:cubicBezTo>
                <a:cubicBezTo>
                  <a:pt x="2542" y="2732"/>
                  <a:pt x="2528" y="2729"/>
                  <a:pt x="2507" y="2732"/>
                </a:cubicBezTo>
                <a:cubicBezTo>
                  <a:pt x="2487" y="2733"/>
                  <a:pt x="2471" y="2744"/>
                  <a:pt x="2471" y="2758"/>
                </a:cubicBezTo>
                <a:cubicBezTo>
                  <a:pt x="2478" y="2813"/>
                  <a:pt x="2427" y="2880"/>
                  <a:pt x="2402" y="2844"/>
                </a:cubicBezTo>
                <a:cubicBezTo>
                  <a:pt x="2378" y="2808"/>
                  <a:pt x="2350" y="2800"/>
                  <a:pt x="2372" y="2836"/>
                </a:cubicBezTo>
                <a:cubicBezTo>
                  <a:pt x="2381" y="2851"/>
                  <a:pt x="2377" y="2853"/>
                  <a:pt x="2358" y="2846"/>
                </a:cubicBezTo>
                <a:cubicBezTo>
                  <a:pt x="2344" y="2840"/>
                  <a:pt x="2327" y="2836"/>
                  <a:pt x="2309" y="2836"/>
                </a:cubicBezTo>
                <a:cubicBezTo>
                  <a:pt x="2294" y="2836"/>
                  <a:pt x="2290" y="2827"/>
                  <a:pt x="2294" y="2811"/>
                </a:cubicBezTo>
                <a:cubicBezTo>
                  <a:pt x="2298" y="2795"/>
                  <a:pt x="2299" y="2793"/>
                  <a:pt x="2282" y="2811"/>
                </a:cubicBezTo>
                <a:cubicBezTo>
                  <a:pt x="2272" y="2826"/>
                  <a:pt x="2258" y="2833"/>
                  <a:pt x="2251" y="2825"/>
                </a:cubicBezTo>
                <a:cubicBezTo>
                  <a:pt x="2244" y="2817"/>
                  <a:pt x="2233" y="2825"/>
                  <a:pt x="2228" y="2841"/>
                </a:cubicBezTo>
                <a:cubicBezTo>
                  <a:pt x="2218" y="2867"/>
                  <a:pt x="2217" y="2867"/>
                  <a:pt x="2219" y="2839"/>
                </a:cubicBezTo>
                <a:cubicBezTo>
                  <a:pt x="2223" y="2801"/>
                  <a:pt x="2194" y="2763"/>
                  <a:pt x="2161" y="2765"/>
                </a:cubicBezTo>
                <a:cubicBezTo>
                  <a:pt x="2145" y="2766"/>
                  <a:pt x="2148" y="2774"/>
                  <a:pt x="2172" y="2792"/>
                </a:cubicBezTo>
                <a:cubicBezTo>
                  <a:pt x="2201" y="2817"/>
                  <a:pt x="2200" y="2818"/>
                  <a:pt x="2145" y="2817"/>
                </a:cubicBezTo>
                <a:cubicBezTo>
                  <a:pt x="2116" y="2815"/>
                  <a:pt x="2088" y="2823"/>
                  <a:pt x="2069" y="2838"/>
                </a:cubicBezTo>
                <a:cubicBezTo>
                  <a:pt x="2057" y="2852"/>
                  <a:pt x="2047" y="2853"/>
                  <a:pt x="2032" y="2838"/>
                </a:cubicBezTo>
                <a:cubicBezTo>
                  <a:pt x="2017" y="2822"/>
                  <a:pt x="2005" y="2823"/>
                  <a:pt x="1988" y="2838"/>
                </a:cubicBezTo>
                <a:cubicBezTo>
                  <a:pt x="1949" y="2870"/>
                  <a:pt x="1785" y="2860"/>
                  <a:pt x="1759" y="2824"/>
                </a:cubicBezTo>
                <a:cubicBezTo>
                  <a:pt x="1746" y="2807"/>
                  <a:pt x="1733" y="2798"/>
                  <a:pt x="1729" y="2804"/>
                </a:cubicBezTo>
                <a:cubicBezTo>
                  <a:pt x="1725" y="2810"/>
                  <a:pt x="1701" y="2800"/>
                  <a:pt x="1674" y="2778"/>
                </a:cubicBezTo>
                <a:cubicBezTo>
                  <a:pt x="1629" y="2743"/>
                  <a:pt x="1623" y="2743"/>
                  <a:pt x="1619" y="2772"/>
                </a:cubicBezTo>
                <a:cubicBezTo>
                  <a:pt x="1616" y="2790"/>
                  <a:pt x="1610" y="2800"/>
                  <a:pt x="1604" y="2794"/>
                </a:cubicBezTo>
                <a:cubicBezTo>
                  <a:pt x="1599" y="2789"/>
                  <a:pt x="1579" y="2792"/>
                  <a:pt x="1560" y="2805"/>
                </a:cubicBezTo>
                <a:cubicBezTo>
                  <a:pt x="1544" y="2817"/>
                  <a:pt x="1515" y="2818"/>
                  <a:pt x="1497" y="2807"/>
                </a:cubicBezTo>
                <a:cubicBezTo>
                  <a:pt x="1497" y="2807"/>
                  <a:pt x="1497" y="2807"/>
                  <a:pt x="1496" y="2807"/>
                </a:cubicBezTo>
                <a:cubicBezTo>
                  <a:pt x="1475" y="2795"/>
                  <a:pt x="1464" y="2795"/>
                  <a:pt x="1460" y="2809"/>
                </a:cubicBezTo>
                <a:cubicBezTo>
                  <a:pt x="1456" y="2823"/>
                  <a:pt x="1447" y="2826"/>
                  <a:pt x="1439" y="2821"/>
                </a:cubicBezTo>
                <a:cubicBezTo>
                  <a:pt x="1431" y="2815"/>
                  <a:pt x="1408" y="2823"/>
                  <a:pt x="1388" y="2834"/>
                </a:cubicBezTo>
                <a:cubicBezTo>
                  <a:pt x="1364" y="2849"/>
                  <a:pt x="1344" y="2850"/>
                  <a:pt x="1333" y="2839"/>
                </a:cubicBezTo>
                <a:cubicBezTo>
                  <a:pt x="1327" y="2831"/>
                  <a:pt x="1313" y="2827"/>
                  <a:pt x="1300" y="2831"/>
                </a:cubicBezTo>
                <a:cubicBezTo>
                  <a:pt x="1300" y="2831"/>
                  <a:pt x="1300" y="2831"/>
                  <a:pt x="1300" y="2831"/>
                </a:cubicBezTo>
                <a:cubicBezTo>
                  <a:pt x="1290" y="2838"/>
                  <a:pt x="1276" y="2835"/>
                  <a:pt x="1270" y="2825"/>
                </a:cubicBezTo>
                <a:cubicBezTo>
                  <a:pt x="1264" y="2816"/>
                  <a:pt x="1242" y="2813"/>
                  <a:pt x="1210" y="2827"/>
                </a:cubicBezTo>
                <a:cubicBezTo>
                  <a:pt x="1178" y="2841"/>
                  <a:pt x="1151" y="2843"/>
                  <a:pt x="1125" y="2828"/>
                </a:cubicBezTo>
                <a:cubicBezTo>
                  <a:pt x="1084" y="2804"/>
                  <a:pt x="1007" y="2810"/>
                  <a:pt x="990" y="2839"/>
                </a:cubicBezTo>
                <a:cubicBezTo>
                  <a:pt x="985" y="2847"/>
                  <a:pt x="956" y="2853"/>
                  <a:pt x="929" y="2849"/>
                </a:cubicBezTo>
                <a:cubicBezTo>
                  <a:pt x="901" y="2845"/>
                  <a:pt x="878" y="2849"/>
                  <a:pt x="880" y="2862"/>
                </a:cubicBezTo>
                <a:cubicBezTo>
                  <a:pt x="880" y="2874"/>
                  <a:pt x="872" y="2885"/>
                  <a:pt x="859" y="2893"/>
                </a:cubicBezTo>
                <a:cubicBezTo>
                  <a:pt x="841" y="2900"/>
                  <a:pt x="825" y="2910"/>
                  <a:pt x="811" y="2920"/>
                </a:cubicBezTo>
                <a:cubicBezTo>
                  <a:pt x="793" y="2931"/>
                  <a:pt x="785" y="2928"/>
                  <a:pt x="782" y="2906"/>
                </a:cubicBezTo>
                <a:cubicBezTo>
                  <a:pt x="781" y="2890"/>
                  <a:pt x="769" y="2876"/>
                  <a:pt x="751" y="2866"/>
                </a:cubicBezTo>
                <a:cubicBezTo>
                  <a:pt x="728" y="2856"/>
                  <a:pt x="727" y="2852"/>
                  <a:pt x="743" y="2835"/>
                </a:cubicBezTo>
                <a:cubicBezTo>
                  <a:pt x="758" y="2818"/>
                  <a:pt x="755" y="2808"/>
                  <a:pt x="722" y="2771"/>
                </a:cubicBezTo>
                <a:cubicBezTo>
                  <a:pt x="700" y="2749"/>
                  <a:pt x="687" y="2724"/>
                  <a:pt x="682" y="2698"/>
                </a:cubicBezTo>
                <a:cubicBezTo>
                  <a:pt x="684" y="2684"/>
                  <a:pt x="673" y="2672"/>
                  <a:pt x="655" y="2666"/>
                </a:cubicBezTo>
                <a:cubicBezTo>
                  <a:pt x="629" y="2659"/>
                  <a:pt x="628" y="2664"/>
                  <a:pt x="661" y="2725"/>
                </a:cubicBezTo>
                <a:cubicBezTo>
                  <a:pt x="693" y="2786"/>
                  <a:pt x="693" y="2786"/>
                  <a:pt x="661" y="2750"/>
                </a:cubicBezTo>
                <a:cubicBezTo>
                  <a:pt x="620" y="2698"/>
                  <a:pt x="555" y="2659"/>
                  <a:pt x="559" y="2689"/>
                </a:cubicBezTo>
                <a:cubicBezTo>
                  <a:pt x="560" y="2699"/>
                  <a:pt x="550" y="2708"/>
                  <a:pt x="535" y="2710"/>
                </a:cubicBezTo>
                <a:cubicBezTo>
                  <a:pt x="520" y="2710"/>
                  <a:pt x="500" y="2730"/>
                  <a:pt x="489" y="2753"/>
                </a:cubicBezTo>
                <a:cubicBezTo>
                  <a:pt x="467" y="2798"/>
                  <a:pt x="479" y="2802"/>
                  <a:pt x="531" y="2770"/>
                </a:cubicBezTo>
                <a:cubicBezTo>
                  <a:pt x="564" y="2750"/>
                  <a:pt x="566" y="2752"/>
                  <a:pt x="568" y="2807"/>
                </a:cubicBezTo>
                <a:cubicBezTo>
                  <a:pt x="571" y="2876"/>
                  <a:pt x="583" y="2893"/>
                  <a:pt x="606" y="2860"/>
                </a:cubicBezTo>
                <a:cubicBezTo>
                  <a:pt x="626" y="2833"/>
                  <a:pt x="640" y="2844"/>
                  <a:pt x="650" y="2899"/>
                </a:cubicBezTo>
                <a:cubicBezTo>
                  <a:pt x="656" y="2928"/>
                  <a:pt x="664" y="2936"/>
                  <a:pt x="681" y="2929"/>
                </a:cubicBezTo>
                <a:cubicBezTo>
                  <a:pt x="691" y="2923"/>
                  <a:pt x="705" y="2924"/>
                  <a:pt x="713" y="2931"/>
                </a:cubicBezTo>
                <a:cubicBezTo>
                  <a:pt x="715" y="2933"/>
                  <a:pt x="717" y="2934"/>
                  <a:pt x="717" y="2936"/>
                </a:cubicBezTo>
                <a:cubicBezTo>
                  <a:pt x="730" y="2948"/>
                  <a:pt x="751" y="2955"/>
                  <a:pt x="773" y="2953"/>
                </a:cubicBezTo>
                <a:cubicBezTo>
                  <a:pt x="797" y="2951"/>
                  <a:pt x="817" y="2958"/>
                  <a:pt x="818" y="2968"/>
                </a:cubicBezTo>
                <a:cubicBezTo>
                  <a:pt x="822" y="2995"/>
                  <a:pt x="786" y="3035"/>
                  <a:pt x="774" y="3017"/>
                </a:cubicBezTo>
                <a:cubicBezTo>
                  <a:pt x="769" y="3007"/>
                  <a:pt x="743" y="3003"/>
                  <a:pt x="718" y="3009"/>
                </a:cubicBezTo>
                <a:cubicBezTo>
                  <a:pt x="687" y="3016"/>
                  <a:pt x="659" y="3007"/>
                  <a:pt x="623" y="2973"/>
                </a:cubicBezTo>
                <a:cubicBezTo>
                  <a:pt x="570" y="2925"/>
                  <a:pt x="543" y="2915"/>
                  <a:pt x="548" y="2946"/>
                </a:cubicBezTo>
                <a:cubicBezTo>
                  <a:pt x="548" y="2958"/>
                  <a:pt x="537" y="2963"/>
                  <a:pt x="518" y="2960"/>
                </a:cubicBezTo>
                <a:cubicBezTo>
                  <a:pt x="494" y="2958"/>
                  <a:pt x="469" y="2964"/>
                  <a:pt x="452" y="2976"/>
                </a:cubicBezTo>
                <a:cubicBezTo>
                  <a:pt x="426" y="2992"/>
                  <a:pt x="412" y="2990"/>
                  <a:pt x="403" y="2976"/>
                </a:cubicBezTo>
                <a:cubicBezTo>
                  <a:pt x="393" y="2962"/>
                  <a:pt x="387" y="2963"/>
                  <a:pt x="383" y="2973"/>
                </a:cubicBezTo>
                <a:cubicBezTo>
                  <a:pt x="373" y="3006"/>
                  <a:pt x="289" y="3007"/>
                  <a:pt x="284" y="2976"/>
                </a:cubicBezTo>
                <a:cubicBezTo>
                  <a:pt x="281" y="2958"/>
                  <a:pt x="269" y="2942"/>
                  <a:pt x="251" y="2930"/>
                </a:cubicBezTo>
                <a:cubicBezTo>
                  <a:pt x="215" y="2905"/>
                  <a:pt x="239" y="2903"/>
                  <a:pt x="279" y="2926"/>
                </a:cubicBezTo>
                <a:cubicBezTo>
                  <a:pt x="297" y="2937"/>
                  <a:pt x="309" y="2938"/>
                  <a:pt x="306" y="2930"/>
                </a:cubicBezTo>
                <a:cubicBezTo>
                  <a:pt x="304" y="2919"/>
                  <a:pt x="302" y="2907"/>
                  <a:pt x="303" y="2895"/>
                </a:cubicBezTo>
                <a:cubicBezTo>
                  <a:pt x="303" y="2883"/>
                  <a:pt x="303" y="2853"/>
                  <a:pt x="298" y="2826"/>
                </a:cubicBezTo>
                <a:cubicBezTo>
                  <a:pt x="295" y="2784"/>
                  <a:pt x="301" y="2777"/>
                  <a:pt x="334" y="2778"/>
                </a:cubicBezTo>
                <a:cubicBezTo>
                  <a:pt x="357" y="2778"/>
                  <a:pt x="373" y="2771"/>
                  <a:pt x="371" y="2764"/>
                </a:cubicBezTo>
                <a:cubicBezTo>
                  <a:pt x="367" y="2739"/>
                  <a:pt x="311" y="2728"/>
                  <a:pt x="298" y="2748"/>
                </a:cubicBezTo>
                <a:cubicBezTo>
                  <a:pt x="282" y="2762"/>
                  <a:pt x="259" y="2771"/>
                  <a:pt x="233" y="2773"/>
                </a:cubicBezTo>
                <a:cubicBezTo>
                  <a:pt x="204" y="2777"/>
                  <a:pt x="179" y="2784"/>
                  <a:pt x="181" y="2792"/>
                </a:cubicBezTo>
                <a:cubicBezTo>
                  <a:pt x="179" y="2803"/>
                  <a:pt x="169" y="2814"/>
                  <a:pt x="155" y="2820"/>
                </a:cubicBezTo>
                <a:cubicBezTo>
                  <a:pt x="139" y="2826"/>
                  <a:pt x="130" y="2823"/>
                  <a:pt x="133" y="2813"/>
                </a:cubicBezTo>
                <a:cubicBezTo>
                  <a:pt x="134" y="2796"/>
                  <a:pt x="127" y="2779"/>
                  <a:pt x="114" y="2764"/>
                </a:cubicBezTo>
                <a:cubicBezTo>
                  <a:pt x="100" y="2745"/>
                  <a:pt x="99" y="2737"/>
                  <a:pt x="110" y="2744"/>
                </a:cubicBezTo>
                <a:cubicBezTo>
                  <a:pt x="121" y="2751"/>
                  <a:pt x="133" y="2749"/>
                  <a:pt x="136" y="2737"/>
                </a:cubicBezTo>
                <a:cubicBezTo>
                  <a:pt x="138" y="2724"/>
                  <a:pt x="136" y="2716"/>
                  <a:pt x="130" y="2719"/>
                </a:cubicBezTo>
                <a:cubicBezTo>
                  <a:pt x="87" y="2732"/>
                  <a:pt x="61" y="2674"/>
                  <a:pt x="89" y="2626"/>
                </a:cubicBezTo>
                <a:cubicBezTo>
                  <a:pt x="107" y="2595"/>
                  <a:pt x="235" y="2558"/>
                  <a:pt x="262" y="2576"/>
                </a:cubicBezTo>
                <a:cubicBezTo>
                  <a:pt x="314" y="2608"/>
                  <a:pt x="330" y="2548"/>
                  <a:pt x="292" y="2455"/>
                </a:cubicBezTo>
                <a:cubicBezTo>
                  <a:pt x="278" y="2426"/>
                  <a:pt x="269" y="2396"/>
                  <a:pt x="264" y="2365"/>
                </a:cubicBezTo>
                <a:cubicBezTo>
                  <a:pt x="263" y="2353"/>
                  <a:pt x="256" y="2342"/>
                  <a:pt x="243" y="2333"/>
                </a:cubicBezTo>
                <a:cubicBezTo>
                  <a:pt x="223" y="2304"/>
                  <a:pt x="210" y="2272"/>
                  <a:pt x="207" y="2240"/>
                </a:cubicBezTo>
                <a:cubicBezTo>
                  <a:pt x="198" y="2190"/>
                  <a:pt x="178" y="2142"/>
                  <a:pt x="148" y="2097"/>
                </a:cubicBezTo>
                <a:cubicBezTo>
                  <a:pt x="64" y="1973"/>
                  <a:pt x="-23" y="1598"/>
                  <a:pt x="6" y="1483"/>
                </a:cubicBezTo>
                <a:cubicBezTo>
                  <a:pt x="13" y="1453"/>
                  <a:pt x="16" y="1423"/>
                  <a:pt x="15" y="1393"/>
                </a:cubicBezTo>
                <a:cubicBezTo>
                  <a:pt x="13" y="1378"/>
                  <a:pt x="14" y="1363"/>
                  <a:pt x="18" y="1349"/>
                </a:cubicBezTo>
                <a:cubicBezTo>
                  <a:pt x="23" y="1317"/>
                  <a:pt x="23" y="1284"/>
                  <a:pt x="18" y="1252"/>
                </a:cubicBezTo>
                <a:cubicBezTo>
                  <a:pt x="2" y="1038"/>
                  <a:pt x="2" y="1002"/>
                  <a:pt x="21" y="924"/>
                </a:cubicBezTo>
                <a:cubicBezTo>
                  <a:pt x="31" y="883"/>
                  <a:pt x="37" y="842"/>
                  <a:pt x="36" y="800"/>
                </a:cubicBezTo>
                <a:cubicBezTo>
                  <a:pt x="32" y="783"/>
                  <a:pt x="37" y="766"/>
                  <a:pt x="50" y="751"/>
                </a:cubicBezTo>
                <a:cubicBezTo>
                  <a:pt x="61" y="744"/>
                  <a:pt x="70" y="698"/>
                  <a:pt x="67" y="649"/>
                </a:cubicBezTo>
                <a:cubicBezTo>
                  <a:pt x="65" y="558"/>
                  <a:pt x="136" y="507"/>
                  <a:pt x="177" y="570"/>
                </a:cubicBezTo>
                <a:cubicBezTo>
                  <a:pt x="186" y="586"/>
                  <a:pt x="195" y="585"/>
                  <a:pt x="206" y="569"/>
                </a:cubicBezTo>
                <a:cubicBezTo>
                  <a:pt x="218" y="552"/>
                  <a:pt x="241" y="550"/>
                  <a:pt x="275" y="558"/>
                </a:cubicBezTo>
                <a:cubicBezTo>
                  <a:pt x="335" y="574"/>
                  <a:pt x="358" y="573"/>
                  <a:pt x="401" y="548"/>
                </a:cubicBezTo>
                <a:cubicBezTo>
                  <a:pt x="423" y="537"/>
                  <a:pt x="443" y="540"/>
                  <a:pt x="464" y="560"/>
                </a:cubicBezTo>
                <a:cubicBezTo>
                  <a:pt x="491" y="586"/>
                  <a:pt x="495" y="585"/>
                  <a:pt x="518" y="553"/>
                </a:cubicBezTo>
                <a:cubicBezTo>
                  <a:pt x="540" y="521"/>
                  <a:pt x="1620" y="432"/>
                  <a:pt x="1650" y="462"/>
                </a:cubicBezTo>
                <a:cubicBezTo>
                  <a:pt x="1664" y="478"/>
                  <a:pt x="1823" y="444"/>
                  <a:pt x="1840" y="421"/>
                </a:cubicBezTo>
                <a:cubicBezTo>
                  <a:pt x="1869" y="380"/>
                  <a:pt x="2232" y="327"/>
                  <a:pt x="2237" y="363"/>
                </a:cubicBezTo>
                <a:cubicBezTo>
                  <a:pt x="2237" y="375"/>
                  <a:pt x="2248" y="374"/>
                  <a:pt x="2263" y="363"/>
                </a:cubicBezTo>
                <a:cubicBezTo>
                  <a:pt x="2334" y="303"/>
                  <a:pt x="2957" y="313"/>
                  <a:pt x="2966" y="374"/>
                </a:cubicBezTo>
                <a:cubicBezTo>
                  <a:pt x="2975" y="435"/>
                  <a:pt x="3082" y="484"/>
                  <a:pt x="3101" y="437"/>
                </a:cubicBezTo>
                <a:cubicBezTo>
                  <a:pt x="3116" y="402"/>
                  <a:pt x="3089" y="338"/>
                  <a:pt x="3068" y="358"/>
                </a:cubicBezTo>
                <a:cubicBezTo>
                  <a:pt x="3064" y="362"/>
                  <a:pt x="3053" y="353"/>
                  <a:pt x="3040" y="339"/>
                </a:cubicBezTo>
                <a:cubicBezTo>
                  <a:pt x="3017" y="311"/>
                  <a:pt x="3060" y="290"/>
                  <a:pt x="3135" y="292"/>
                </a:cubicBezTo>
                <a:cubicBezTo>
                  <a:pt x="3158" y="292"/>
                  <a:pt x="3177" y="287"/>
                  <a:pt x="3176" y="277"/>
                </a:cubicBezTo>
                <a:cubicBezTo>
                  <a:pt x="3174" y="268"/>
                  <a:pt x="3195" y="266"/>
                  <a:pt x="3221" y="272"/>
                </a:cubicBezTo>
                <a:cubicBezTo>
                  <a:pt x="3253" y="278"/>
                  <a:pt x="3271" y="271"/>
                  <a:pt x="3278" y="253"/>
                </a:cubicBezTo>
                <a:cubicBezTo>
                  <a:pt x="3284" y="235"/>
                  <a:pt x="3311" y="223"/>
                  <a:pt x="3341" y="219"/>
                </a:cubicBezTo>
                <a:cubicBezTo>
                  <a:pt x="3375" y="215"/>
                  <a:pt x="3407" y="206"/>
                  <a:pt x="3436" y="195"/>
                </a:cubicBezTo>
                <a:cubicBezTo>
                  <a:pt x="3460" y="185"/>
                  <a:pt x="3490" y="185"/>
                  <a:pt x="3514" y="195"/>
                </a:cubicBezTo>
                <a:cubicBezTo>
                  <a:pt x="3541" y="209"/>
                  <a:pt x="3553" y="208"/>
                  <a:pt x="3554" y="192"/>
                </a:cubicBezTo>
                <a:cubicBezTo>
                  <a:pt x="3555" y="176"/>
                  <a:pt x="3565" y="176"/>
                  <a:pt x="3579" y="185"/>
                </a:cubicBezTo>
                <a:cubicBezTo>
                  <a:pt x="3609" y="205"/>
                  <a:pt x="3705" y="191"/>
                  <a:pt x="3707" y="167"/>
                </a:cubicBezTo>
                <a:cubicBezTo>
                  <a:pt x="3707" y="157"/>
                  <a:pt x="3798" y="142"/>
                  <a:pt x="3907" y="136"/>
                </a:cubicBezTo>
                <a:cubicBezTo>
                  <a:pt x="3980" y="133"/>
                  <a:pt x="4053" y="123"/>
                  <a:pt x="4123" y="109"/>
                </a:cubicBezTo>
                <a:cubicBezTo>
                  <a:pt x="4131" y="104"/>
                  <a:pt x="4143" y="104"/>
                  <a:pt x="4150" y="109"/>
                </a:cubicBezTo>
                <a:cubicBezTo>
                  <a:pt x="4152" y="111"/>
                  <a:pt x="4154" y="113"/>
                  <a:pt x="4155" y="115"/>
                </a:cubicBezTo>
                <a:cubicBezTo>
                  <a:pt x="4161" y="126"/>
                  <a:pt x="4186" y="126"/>
                  <a:pt x="4216" y="115"/>
                </a:cubicBezTo>
                <a:cubicBezTo>
                  <a:pt x="4269" y="93"/>
                  <a:pt x="4325" y="102"/>
                  <a:pt x="4329" y="129"/>
                </a:cubicBezTo>
                <a:cubicBezTo>
                  <a:pt x="4334" y="140"/>
                  <a:pt x="4350" y="147"/>
                  <a:pt x="4366" y="145"/>
                </a:cubicBezTo>
                <a:cubicBezTo>
                  <a:pt x="4383" y="143"/>
                  <a:pt x="4401" y="147"/>
                  <a:pt x="4414" y="156"/>
                </a:cubicBezTo>
                <a:cubicBezTo>
                  <a:pt x="4440" y="184"/>
                  <a:pt x="4560" y="170"/>
                  <a:pt x="4548" y="141"/>
                </a:cubicBezTo>
                <a:cubicBezTo>
                  <a:pt x="4541" y="126"/>
                  <a:pt x="4529" y="101"/>
                  <a:pt x="4521" y="81"/>
                </a:cubicBezTo>
                <a:cubicBezTo>
                  <a:pt x="4512" y="62"/>
                  <a:pt x="4529" y="61"/>
                  <a:pt x="4539" y="68"/>
                </a:cubicBezTo>
                <a:lnTo>
                  <a:pt x="4539" y="70"/>
                </a:lnTo>
                <a:cubicBezTo>
                  <a:pt x="4547" y="76"/>
                  <a:pt x="4726" y="72"/>
                  <a:pt x="4936" y="61"/>
                </a:cubicBezTo>
                <a:cubicBezTo>
                  <a:pt x="5374" y="39"/>
                  <a:pt x="5389" y="40"/>
                  <a:pt x="5391" y="96"/>
                </a:cubicBezTo>
                <a:cubicBezTo>
                  <a:pt x="5391" y="123"/>
                  <a:pt x="5402" y="137"/>
                  <a:pt x="5427" y="141"/>
                </a:cubicBezTo>
                <a:cubicBezTo>
                  <a:pt x="5464" y="145"/>
                  <a:pt x="5464" y="145"/>
                  <a:pt x="5432" y="107"/>
                </a:cubicBezTo>
                <a:cubicBezTo>
                  <a:pt x="5414" y="86"/>
                  <a:pt x="5407" y="69"/>
                  <a:pt x="5415" y="68"/>
                </a:cubicBezTo>
                <a:cubicBezTo>
                  <a:pt x="5424" y="68"/>
                  <a:pt x="5434" y="75"/>
                  <a:pt x="5436" y="87"/>
                </a:cubicBezTo>
                <a:cubicBezTo>
                  <a:pt x="5438" y="98"/>
                  <a:pt x="5453" y="106"/>
                  <a:pt x="5469" y="105"/>
                </a:cubicBezTo>
                <a:cubicBezTo>
                  <a:pt x="5486" y="105"/>
                  <a:pt x="5496" y="111"/>
                  <a:pt x="5493" y="123"/>
                </a:cubicBezTo>
                <a:cubicBezTo>
                  <a:pt x="5482" y="160"/>
                  <a:pt x="5519" y="141"/>
                  <a:pt x="5560" y="91"/>
                </a:cubicBezTo>
                <a:cubicBezTo>
                  <a:pt x="5584" y="64"/>
                  <a:pt x="5616" y="44"/>
                  <a:pt x="5638" y="46"/>
                </a:cubicBezTo>
                <a:cubicBezTo>
                  <a:pt x="5661" y="49"/>
                  <a:pt x="5772" y="48"/>
                  <a:pt x="5891" y="46"/>
                </a:cubicBezTo>
                <a:cubicBezTo>
                  <a:pt x="6010" y="45"/>
                  <a:pt x="6141" y="46"/>
                  <a:pt x="6183" y="50"/>
                </a:cubicBezTo>
                <a:cubicBezTo>
                  <a:pt x="6225" y="53"/>
                  <a:pt x="6322" y="55"/>
                  <a:pt x="6399" y="54"/>
                </a:cubicBezTo>
                <a:cubicBezTo>
                  <a:pt x="6527" y="54"/>
                  <a:pt x="6744" y="58"/>
                  <a:pt x="6920" y="63"/>
                </a:cubicBezTo>
                <a:cubicBezTo>
                  <a:pt x="7240" y="74"/>
                  <a:pt x="7667" y="57"/>
                  <a:pt x="8628" y="2"/>
                </a:cubicBezTo>
                <a:cubicBezTo>
                  <a:pt x="8651" y="1"/>
                  <a:pt x="8672" y="0"/>
                  <a:pt x="8690" y="0"/>
                </a:cubicBezTo>
                <a:close/>
              </a:path>
            </a:pathLst>
          </a:custGeom>
          <a:blipFill rotWithShape="1">
            <a:blip r:embed="rId2"/>
            <a:stretch>
              <a:fillRect/>
            </a:stretch>
          </a:blipFill>
          <a:ln w="5763" cap="flat">
            <a:noFill/>
            <a:prstDash val="solid"/>
            <a:miter/>
          </a:ln>
          <a:effectLst>
            <a:innerShdw blurRad="114300">
              <a:prstClr val="black"/>
            </a:innerShdw>
          </a:effectLst>
        </p:spPr>
        <p:txBody>
          <a:bodyPr wrap="square" rtlCol="0" anchor="ctr">
            <a:noAutofit/>
          </a:bodyPr>
          <a:p>
            <a:endParaRPr lang="zh-CN" altLang="en-US"/>
          </a:p>
        </p:txBody>
      </p:sp>
      <p:sp>
        <p:nvSpPr>
          <p:cNvPr id="14" name="文本框 13"/>
          <p:cNvSpPr txBox="1"/>
          <p:nvPr/>
        </p:nvSpPr>
        <p:spPr>
          <a:xfrm>
            <a:off x="1124585" y="2792730"/>
            <a:ext cx="4475480" cy="1271905"/>
          </a:xfrm>
          <a:prstGeom prst="rect">
            <a:avLst/>
          </a:prstGeom>
          <a:noFill/>
        </p:spPr>
        <p:txBody>
          <a:bodyPr wrap="square" rtlCol="0">
            <a:noAutofit/>
          </a:bodyPr>
          <a:p>
            <a:r>
              <a:rPr lang="en-US" altLang="zh-CN" sz="8800" b="1" dirty="0">
                <a:solidFill>
                  <a:schemeClr val="bg1">
                    <a:alpha val="66000"/>
                  </a:schemeClr>
                </a:solidFill>
                <a:latin typeface="思源黑体 CN Heavy" charset="-122"/>
                <a:ea typeface="思源黑体 CN Heavy" charset="-122"/>
              </a:rPr>
              <a:t>Content</a:t>
            </a:r>
            <a:endParaRPr lang="en-US" altLang="zh-CN" sz="8800" b="1" dirty="0">
              <a:solidFill>
                <a:schemeClr val="bg1">
                  <a:alpha val="66000"/>
                </a:schemeClr>
              </a:solidFill>
              <a:latin typeface="思源黑体 CN Heavy" charset="-122"/>
              <a:ea typeface="思源黑体 CN Heavy" charset="-122"/>
            </a:endParaRPr>
          </a:p>
        </p:txBody>
      </p:sp>
      <p:sp>
        <p:nvSpPr>
          <p:cNvPr id="1048579" name="文本框 37"/>
          <p:cNvSpPr txBox="1"/>
          <p:nvPr/>
        </p:nvSpPr>
        <p:spPr>
          <a:xfrm>
            <a:off x="6153150" y="1353820"/>
            <a:ext cx="6306185" cy="4169410"/>
          </a:xfrm>
          <a:prstGeom prst="rect">
            <a:avLst/>
          </a:prstGeom>
          <a:noFill/>
        </p:spPr>
        <p:txBody>
          <a:bodyPr wrap="square" rtlCol="0" anchor="t">
            <a:noAutofit/>
          </a:bodyPr>
          <a:p>
            <a:pPr marR="0" lvl="0" indent="0" algn="l" defTabSz="914400" rtl="0" fontAlgn="auto">
              <a:lnSpc>
                <a:spcPts val="6180"/>
              </a:lnSpc>
              <a:spcBef>
                <a:spcPts val="0"/>
              </a:spcBef>
              <a:spcAft>
                <a:spcPts val="0"/>
              </a:spcAft>
              <a:buClrTx/>
              <a:buSzTx/>
              <a:buFontTx/>
              <a:buNone/>
              <a:defRPr/>
            </a:pPr>
            <a:r>
              <a:rPr lang="en-US" altLang="zh-CN" sz="2400" noProof="0" dirty="0">
                <a:ln>
                  <a:noFill/>
                </a:ln>
                <a:solidFill>
                  <a:schemeClr val="bg1"/>
                </a:solidFill>
                <a:effectLst/>
                <a:uLnTx/>
                <a:uFillTx/>
                <a:latin typeface="Times New Roman Regular" charset="0"/>
                <a:ea typeface="思源黑体 CN Light" charset="-122"/>
                <a:cs typeface="Times New Roman Regular" charset="0"/>
                <a:sym typeface="+mn-ea"/>
              </a:rPr>
              <a:t>1. Introduction</a:t>
            </a:r>
            <a:endParaRPr kumimoji="0" lang="en-US" altLang="zh-CN" sz="2400" b="0" i="0" u="none" strike="noStrike" kern="1200" cap="none" spc="0" normalizeH="0" baseline="0" noProof="0" dirty="0">
              <a:ln>
                <a:noFill/>
              </a:ln>
              <a:solidFill>
                <a:schemeClr val="bg1"/>
              </a:solidFill>
              <a:effectLst/>
              <a:uLnTx/>
              <a:uFillTx/>
              <a:latin typeface="Times New Roman Regular" charset="0"/>
              <a:ea typeface="思源黑体 CN Light" charset="-122"/>
              <a:cs typeface="Times New Roman Regular" charset="0"/>
            </a:endParaRPr>
          </a:p>
          <a:p>
            <a:pPr marR="0" lvl="0" indent="0" algn="l" defTabSz="914400" rtl="0" fontAlgn="auto">
              <a:lnSpc>
                <a:spcPts val="6180"/>
              </a:lnSpc>
              <a:spcBef>
                <a:spcPts val="0"/>
              </a:spcBef>
              <a:spcAft>
                <a:spcPts val="0"/>
              </a:spcAft>
              <a:buClrTx/>
              <a:buSzTx/>
              <a:buFontTx/>
              <a:buNone/>
              <a:defRPr/>
            </a:pPr>
            <a:r>
              <a:rPr lang="en-US" altLang="zh-CN" sz="2400" noProof="0" dirty="0">
                <a:ln>
                  <a:noFill/>
                </a:ln>
                <a:solidFill>
                  <a:schemeClr val="bg1"/>
                </a:solidFill>
                <a:effectLst/>
                <a:uLnTx/>
                <a:uFillTx/>
                <a:latin typeface="Times New Roman Regular" charset="0"/>
                <a:ea typeface="思源黑体 CN Light" charset="-122"/>
                <a:cs typeface="Times New Roman Regular" charset="0"/>
                <a:sym typeface="+mn-ea"/>
              </a:rPr>
              <a:t>2. Development History</a:t>
            </a:r>
            <a:endParaRPr kumimoji="0" lang="en-US" altLang="zh-CN" sz="2400" b="0" i="0" u="none" strike="noStrike" kern="1200" cap="none" spc="0" normalizeH="0" baseline="0" noProof="0" dirty="0">
              <a:ln>
                <a:noFill/>
              </a:ln>
              <a:solidFill>
                <a:schemeClr val="bg1"/>
              </a:solidFill>
              <a:effectLst/>
              <a:uLnTx/>
              <a:uFillTx/>
              <a:latin typeface="Times New Roman Regular" charset="0"/>
              <a:ea typeface="思源黑体 CN Light" charset="-122"/>
              <a:cs typeface="Times New Roman Regular" charset="0"/>
            </a:endParaRPr>
          </a:p>
          <a:p>
            <a:pPr marR="0" lvl="0" indent="0" algn="l" defTabSz="914400" rtl="0" fontAlgn="auto">
              <a:lnSpc>
                <a:spcPts val="6180"/>
              </a:lnSpc>
              <a:spcBef>
                <a:spcPts val="0"/>
              </a:spcBef>
              <a:spcAft>
                <a:spcPts val="0"/>
              </a:spcAft>
              <a:buClrTx/>
              <a:buSzTx/>
              <a:buFontTx/>
              <a:buNone/>
              <a:defRPr/>
            </a:pPr>
            <a:r>
              <a:rPr lang="en-US" altLang="zh-CN" sz="2400" noProof="0" dirty="0">
                <a:ln>
                  <a:noFill/>
                </a:ln>
                <a:solidFill>
                  <a:schemeClr val="bg1"/>
                </a:solidFill>
                <a:effectLst/>
                <a:uLnTx/>
                <a:uFillTx/>
                <a:latin typeface="Times New Roman Regular" charset="0"/>
                <a:ea typeface="思源黑体 CN Light" charset="-122"/>
                <a:cs typeface="Times New Roman Regular" charset="0"/>
                <a:sym typeface="+mn-ea"/>
              </a:rPr>
              <a:t>3. Four Characteristics of Jingdezhen Procelain</a:t>
            </a:r>
            <a:endParaRPr kumimoji="0" lang="en-US" altLang="zh-CN" sz="2400" b="0" i="0" u="none" strike="noStrike" kern="1200" cap="none" spc="0" normalizeH="0" baseline="0" noProof="0" dirty="0">
              <a:ln>
                <a:noFill/>
              </a:ln>
              <a:solidFill>
                <a:schemeClr val="bg1"/>
              </a:solidFill>
              <a:effectLst/>
              <a:uLnTx/>
              <a:uFillTx/>
              <a:latin typeface="Times New Roman Regular" charset="0"/>
              <a:ea typeface="思源黑体 CN Light" charset="-122"/>
              <a:cs typeface="Times New Roman Regular" charset="0"/>
            </a:endParaRPr>
          </a:p>
          <a:p>
            <a:pPr marR="0" lvl="0" indent="0" algn="l" defTabSz="914400" rtl="0" fontAlgn="auto">
              <a:lnSpc>
                <a:spcPts val="6180"/>
              </a:lnSpc>
              <a:spcBef>
                <a:spcPts val="0"/>
              </a:spcBef>
              <a:spcAft>
                <a:spcPts val="0"/>
              </a:spcAft>
              <a:buClrTx/>
              <a:buSzTx/>
              <a:buFontTx/>
              <a:buNone/>
              <a:defRPr/>
            </a:pPr>
            <a:r>
              <a:rPr lang="en-US" altLang="zh-CN" sz="2400" noProof="0" dirty="0">
                <a:ln>
                  <a:noFill/>
                </a:ln>
                <a:solidFill>
                  <a:schemeClr val="bg1"/>
                </a:solidFill>
                <a:effectLst/>
                <a:uLnTx/>
                <a:uFillTx/>
                <a:latin typeface="Times New Roman Regular" charset="0"/>
                <a:ea typeface="思源黑体 CN Light" charset="-122"/>
                <a:cs typeface="Times New Roman Regular" charset="0"/>
                <a:sym typeface="+mn-ea"/>
              </a:rPr>
              <a:t>4. Four Famous Porcelains</a:t>
            </a:r>
            <a:endParaRPr kumimoji="0" lang="en-US" altLang="zh-CN" sz="2400" b="0" i="0" u="none" strike="noStrike" kern="1200" cap="none" spc="0" normalizeH="0" baseline="0" noProof="0" dirty="0">
              <a:ln>
                <a:noFill/>
              </a:ln>
              <a:solidFill>
                <a:schemeClr val="bg1"/>
              </a:solidFill>
              <a:effectLst/>
              <a:uLnTx/>
              <a:uFillTx/>
              <a:latin typeface="Times New Roman Regular" charset="0"/>
              <a:ea typeface="思源黑体 CN Light" charset="-122"/>
              <a:cs typeface="Times New Roman Regular" charset="0"/>
            </a:endParaRPr>
          </a:p>
          <a:p>
            <a:pPr marR="0" lvl="0" indent="0" algn="l" defTabSz="914400" rtl="0" fontAlgn="auto">
              <a:lnSpc>
                <a:spcPts val="6180"/>
              </a:lnSpc>
              <a:spcBef>
                <a:spcPts val="0"/>
              </a:spcBef>
              <a:spcAft>
                <a:spcPts val="0"/>
              </a:spcAft>
              <a:buClrTx/>
              <a:buSzTx/>
              <a:buFontTx/>
              <a:buNone/>
              <a:defRPr/>
            </a:pPr>
            <a:r>
              <a:rPr lang="en-US" altLang="zh-CN" sz="2400" noProof="0" dirty="0">
                <a:ln>
                  <a:noFill/>
                </a:ln>
                <a:solidFill>
                  <a:schemeClr val="bg1"/>
                </a:solidFill>
                <a:effectLst/>
                <a:uLnTx/>
                <a:uFillTx/>
                <a:latin typeface="Times New Roman Regular" charset="0"/>
                <a:ea typeface="思源黑体 CN Light" charset="-122"/>
                <a:cs typeface="Times New Roman Regular" charset="0"/>
                <a:sym typeface="+mn-ea"/>
              </a:rPr>
              <a:t>5. Famous Tourist Attarctions</a:t>
            </a:r>
            <a:endParaRPr kumimoji="0" lang="en-US" altLang="zh-CN" sz="2400" b="0" i="0" u="none" strike="noStrike" kern="1200" cap="none" spc="0" normalizeH="0" baseline="0" noProof="0" dirty="0">
              <a:ln>
                <a:noFill/>
              </a:ln>
              <a:solidFill>
                <a:schemeClr val="bg1"/>
              </a:solidFill>
              <a:effectLst/>
              <a:uLnTx/>
              <a:uFillTx/>
              <a:latin typeface="Times New Roman Regular" charset="0"/>
              <a:ea typeface="思源黑体 CN Light" charset="-122"/>
              <a:cs typeface="Times New Roman Regular" charset="0"/>
            </a:endParaRPr>
          </a:p>
          <a:p>
            <a:pPr marL="285750" indent="-285750" fontAlgn="auto">
              <a:lnSpc>
                <a:spcPts val="6180"/>
              </a:lnSpc>
              <a:spcBef>
                <a:spcPts val="0"/>
              </a:spcBef>
              <a:spcAft>
                <a:spcPts val="0"/>
              </a:spcAft>
              <a:buClr>
                <a:srgbClr val="FFFFFF"/>
              </a:buClr>
              <a:buFont typeface="Wingdings" charset="2"/>
              <a:buChar char="ü"/>
            </a:pPr>
            <a:endParaRPr lang="zh-CN" altLang="en-US" sz="2400" dirty="0">
              <a:solidFill>
                <a:schemeClr val="bg1"/>
              </a:solidFill>
              <a:latin typeface="思源黑体 CN Heavy" charset="-122"/>
              <a:ea typeface="思源黑体 CN Heavy" charset="-122"/>
              <a:cs typeface="思源黑体 CN Heavy" charset="-122"/>
              <a:sym typeface="思源黑体 CN Heavy" charset="-122"/>
            </a:endParaRPr>
          </a:p>
          <a:p>
            <a:pPr marL="285750" indent="-285750">
              <a:lnSpc>
                <a:spcPct val="180000"/>
              </a:lnSpc>
              <a:spcBef>
                <a:spcPts val="0"/>
              </a:spcBef>
              <a:spcAft>
                <a:spcPts val="0"/>
              </a:spcAft>
              <a:buClr>
                <a:srgbClr val="FFFFFF"/>
              </a:buClr>
              <a:buFont typeface="Wingdings" charset="2"/>
              <a:buChar char="ü"/>
            </a:pPr>
            <a:endParaRPr lang="zh-CN" altLang="en-US" sz="2400" dirty="0">
              <a:solidFill>
                <a:schemeClr val="bg1"/>
              </a:solidFill>
              <a:latin typeface="思源黑体 CN Heavy" charset="-122"/>
              <a:ea typeface="思源黑体 CN Heavy" charset="-122"/>
              <a:cs typeface="思源黑体 CN Heavy" charset="-122"/>
              <a:sym typeface="思源黑体 CN Heavy"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048579" grpId="0"/>
      <p:bldP spid="1048579" grpId="1"/>
      <p:bldP spid="1604" grpId="0" bldLvl="0" animBg="1"/>
      <p:bldP spid="1604" grpId="1" animBg="1"/>
      <p:bldP spid="14" grpId="0" bldLvl="0"/>
      <p:bldP spid="14" grpId="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alphaModFix amt="60000"/>
          </a:blip>
          <a:stretch>
            <a:fillRect/>
          </a:stretch>
        </a:blipFill>
        <a:effectLst/>
      </p:bgPr>
    </p:bg>
    <p:spTree>
      <p:nvGrpSpPr>
        <p:cNvPr id="1" name=""/>
        <p:cNvGrpSpPr/>
        <p:nvPr/>
      </p:nvGrpSpPr>
      <p:grpSpPr/>
      <p:pic>
        <p:nvPicPr>
          <p:cNvPr id="10" name="图片 9" descr="7dabc9259f0f802e52c11e7fb8d479c"/>
          <p:cNvPicPr>
            <a:picLocks noChangeAspect="1"/>
          </p:cNvPicPr>
          <p:nvPr/>
        </p:nvPicPr>
        <p:blipFill>
          <a:blip r:embed="rId2"/>
          <a:srcRect b="15625"/>
          <a:stretch>
            <a:fillRect/>
          </a:stretch>
        </p:blipFill>
        <p:spPr>
          <a:xfrm>
            <a:off x="0" y="0"/>
            <a:ext cx="12192635" cy="6858000"/>
          </a:xfrm>
          <a:prstGeom prst="rect">
            <a:avLst/>
          </a:prstGeom>
        </p:spPr>
      </p:pic>
      <p:sp>
        <p:nvSpPr>
          <p:cNvPr id="15" name="矩形 14"/>
          <p:cNvSpPr/>
          <p:nvPr/>
        </p:nvSpPr>
        <p:spPr>
          <a:xfrm>
            <a:off x="635" y="-18415"/>
            <a:ext cx="12192000" cy="6876415"/>
          </a:xfrm>
          <a:prstGeom prst="rect">
            <a:avLst/>
          </a:prstGeom>
          <a:solidFill>
            <a:srgbClr val="354A83">
              <a:alpha val="7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0" name="直接连接符 19"/>
          <p:cNvCxnSpPr/>
          <p:nvPr/>
        </p:nvCxnSpPr>
        <p:spPr>
          <a:xfrm flipV="1">
            <a:off x="1295400" y="1060450"/>
            <a:ext cx="2501900" cy="12065"/>
          </a:xfrm>
          <a:prstGeom prst="line">
            <a:avLst/>
          </a:prstGeom>
          <a:ln w="22225">
            <a:solidFill>
              <a:schemeClr val="bg1"/>
            </a:solidFill>
          </a:ln>
        </p:spPr>
        <p:style>
          <a:lnRef idx="1">
            <a:schemeClr val="accent5"/>
          </a:lnRef>
          <a:fillRef idx="0">
            <a:schemeClr val="accent5"/>
          </a:fillRef>
          <a:effectRef idx="0">
            <a:schemeClr val="accent5"/>
          </a:effectRef>
          <a:fontRef idx="minor">
            <a:schemeClr val="tx1"/>
          </a:fontRef>
        </p:style>
      </p:cxnSp>
      <p:sp>
        <p:nvSpPr>
          <p:cNvPr id="12" name="Freeform 668"/>
          <p:cNvSpPr/>
          <p:nvPr/>
        </p:nvSpPr>
        <p:spPr bwMode="auto">
          <a:xfrm rot="10800000" flipH="1">
            <a:off x="385445" y="496888"/>
            <a:ext cx="782320" cy="658495"/>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2" name="矩形 1"/>
          <p:cNvSpPr/>
          <p:nvPr/>
        </p:nvSpPr>
        <p:spPr>
          <a:xfrm>
            <a:off x="1353820" y="497205"/>
            <a:ext cx="2443480" cy="583565"/>
          </a:xfrm>
          <a:prstGeom prst="rect">
            <a:avLst/>
          </a:prstGeom>
        </p:spPr>
        <p:txBody>
          <a:bodyPr wrap="square">
            <a:spAutoFit/>
          </a:bodyPr>
          <a:p>
            <a:pPr lvl="0" algn="l"/>
            <a:r>
              <a:rPr lang="en-US" altLang="zh-CN" sz="3200" dirty="0">
                <a:solidFill>
                  <a:schemeClr val="bg1"/>
                </a:solidFill>
                <a:effectLst/>
                <a:latin typeface="Times New Roman Regular" charset="0"/>
                <a:ea typeface="思源黑体 CN Heavy" charset="-122"/>
                <a:cs typeface="Times New Roman Regular" charset="0"/>
              </a:rPr>
              <a:t>Introduction</a:t>
            </a:r>
            <a:endParaRPr lang="en-US" altLang="zh-CN" sz="3200" dirty="0">
              <a:solidFill>
                <a:schemeClr val="bg1"/>
              </a:solidFill>
              <a:effectLst/>
              <a:latin typeface="Times New Roman Regular" charset="0"/>
              <a:ea typeface="思源黑体 CN Heavy" charset="-122"/>
              <a:cs typeface="Times New Roman Regular" charset="0"/>
            </a:endParaRPr>
          </a:p>
        </p:txBody>
      </p:sp>
      <p:sp>
        <p:nvSpPr>
          <p:cNvPr id="13" name="文本框 12"/>
          <p:cNvSpPr txBox="1"/>
          <p:nvPr/>
        </p:nvSpPr>
        <p:spPr>
          <a:xfrm>
            <a:off x="540703" y="592773"/>
            <a:ext cx="389890" cy="492125"/>
          </a:xfrm>
          <a:prstGeom prst="rect">
            <a:avLst/>
          </a:prstGeom>
          <a:noFill/>
        </p:spPr>
        <p:txBody>
          <a:bodyPr wrap="square" lIns="0" tIns="0" rIns="0" bIns="0" rtlCol="0" anchor="ctr">
            <a:spAutoFit/>
          </a:bodyPr>
          <a:p>
            <a:pPr algn="ctr"/>
            <a:r>
              <a:rPr lang="en-US" altLang="zh-CN" sz="3200" b="1" dirty="0">
                <a:solidFill>
                  <a:srgbClr val="436485"/>
                </a:solidFill>
                <a:latin typeface="思源黑体 CN Heavy" charset="-122"/>
                <a:ea typeface="思源黑体 CN Heavy" charset="-122"/>
              </a:rPr>
              <a:t>1</a:t>
            </a:r>
            <a:endParaRPr lang="en-US" altLang="zh-CN" sz="3200" b="1" dirty="0">
              <a:solidFill>
                <a:srgbClr val="436485"/>
              </a:solidFill>
              <a:latin typeface="思源黑体 CN Heavy" charset="-122"/>
              <a:ea typeface="思源黑体 CN Heavy" charset="-122"/>
            </a:endParaRPr>
          </a:p>
        </p:txBody>
      </p:sp>
      <p:sp>
        <p:nvSpPr>
          <p:cNvPr id="1048615" name="文本框 3"/>
          <p:cNvSpPr txBox="1"/>
          <p:nvPr/>
        </p:nvSpPr>
        <p:spPr>
          <a:xfrm>
            <a:off x="385445" y="2003425"/>
            <a:ext cx="6305550" cy="3538220"/>
          </a:xfrm>
          <a:prstGeom prst="rect">
            <a:avLst/>
          </a:prstGeom>
          <a:noFill/>
        </p:spPr>
        <p:txBody>
          <a:bodyPr wrap="square" rtlCol="0" anchor="t">
            <a:spAutoFit/>
          </a:bodyPr>
          <a:p>
            <a:pPr indent="0">
              <a:lnSpc>
                <a:spcPct val="140000"/>
              </a:lnSpc>
              <a:spcBef>
                <a:spcPts val="0"/>
              </a:spcBef>
              <a:spcAft>
                <a:spcPts val="0"/>
              </a:spcAft>
              <a:buClr>
                <a:srgbClr val="FFFFFF"/>
              </a:buClr>
              <a:buFont typeface="Arial" charset="0"/>
              <a:buNone/>
            </a:pPr>
            <a:r>
              <a:rPr lang="zh-CN" altLang="en-US" sz="2000">
                <a:solidFill>
                  <a:schemeClr val="bg1"/>
                </a:solidFill>
                <a:latin typeface="Times New Roman Regular" charset="0"/>
                <a:ea typeface="思源黑体 CN Medium" charset="-122"/>
                <a:cs typeface="Times New Roman Regular" charset="0"/>
                <a:sym typeface="+mn-ea"/>
              </a:rPr>
              <a:t>Jingdezhen Porcelain refers to the porcelain produced in the city of Jingdezhen, Jiangxi Province, China. Because of its excellent quality, Jingdezhen has won the reputation of “Porcelain Capital”. Jingdezhen has been supported by its porcelain industry for thousands of years. With unique cultural symbolism and influence, it is still the most influential porcelain city in the world. </a:t>
            </a:r>
            <a:endParaRPr lang="zh-CN" altLang="en-US" sz="2000">
              <a:solidFill>
                <a:schemeClr val="bg1"/>
              </a:solidFill>
              <a:latin typeface="Times New Roman Regular" charset="0"/>
              <a:ea typeface="思源黑体 CN Medium" charset="-122"/>
              <a:cs typeface="Times New Roman Regular" charset="0"/>
            </a:endParaRPr>
          </a:p>
          <a:p>
            <a:pPr indent="0">
              <a:lnSpc>
                <a:spcPct val="140000"/>
              </a:lnSpc>
              <a:spcBef>
                <a:spcPts val="0"/>
              </a:spcBef>
              <a:spcAft>
                <a:spcPts val="0"/>
              </a:spcAft>
              <a:buClr>
                <a:srgbClr val="FFFFFF"/>
              </a:buClr>
              <a:buFont typeface="Arial" charset="0"/>
              <a:buNone/>
            </a:pPr>
            <a:endParaRPr lang="zh-CN" altLang="en-US" sz="2000" dirty="0">
              <a:solidFill>
                <a:schemeClr val="bg1"/>
              </a:solidFill>
              <a:latin typeface="Times New Roman Regular" charset="0"/>
              <a:ea typeface="思源黑体 CN Medium" charset="-122"/>
              <a:cs typeface="Times New Roman Regular" charset="0"/>
              <a:sym typeface="思源黑体 CN Heavy" charset="-122"/>
            </a:endParaRPr>
          </a:p>
        </p:txBody>
      </p:sp>
      <p:pic>
        <p:nvPicPr>
          <p:cNvPr id="16" name="图片 15" descr="t041c8cfcca62ea7cd7"/>
          <p:cNvPicPr>
            <a:picLocks noChangeAspect="1"/>
          </p:cNvPicPr>
          <p:nvPr/>
        </p:nvPicPr>
        <p:blipFill>
          <a:blip r:embed="rId3"/>
          <a:srcRect t="889" r="8642"/>
          <a:stretch>
            <a:fillRect/>
          </a:stretch>
        </p:blipFill>
        <p:spPr>
          <a:xfrm>
            <a:off x="7132320" y="2272665"/>
            <a:ext cx="4699000" cy="2832100"/>
          </a:xfrm>
          <a:custGeom>
            <a:avLst/>
            <a:gdLst/>
            <a:ahLst/>
            <a:cxnLst>
              <a:cxn ang="3">
                <a:pos x="hc" y="t"/>
              </a:cxn>
              <a:cxn ang="cd2">
                <a:pos x="l" y="vc"/>
              </a:cxn>
              <a:cxn ang="cd4">
                <a:pos x="hc" y="b"/>
              </a:cxn>
              <a:cxn ang="0">
                <a:pos x="r" y="vc"/>
              </a:cxn>
            </a:cxnLst>
            <a:rect l="l" t="t" r="r" b="b"/>
            <a:pathLst>
              <a:path w="7400" h="4460">
                <a:moveTo>
                  <a:pt x="0" y="0"/>
                </a:moveTo>
                <a:lnTo>
                  <a:pt x="7400" y="0"/>
                </a:lnTo>
                <a:lnTo>
                  <a:pt x="7400" y="4460"/>
                </a:lnTo>
                <a:lnTo>
                  <a:pt x="0" y="4460"/>
                </a:lnTo>
                <a:lnTo>
                  <a:pt x="0" y="0"/>
                </a:lnTo>
                <a:close/>
              </a:path>
            </a:pathLst>
          </a:custGeom>
          <a:effectLst>
            <a:innerShdw blurRad="114300">
              <a:prstClr val="black"/>
            </a:innerShdw>
          </a:effectLst>
        </p:spPr>
      </p:pic>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048615" grpId="0"/>
      <p:bldP spid="1048615" grpId="1"/>
      <p:bldP spid="12" grpId="0" animBg="1"/>
      <p:bldP spid="2" grpId="0"/>
      <p:bldP spid="13" grpId="0"/>
      <p:bldP spid="12" grpId="1" animBg="1"/>
      <p:bldP spid="2" grpId="1"/>
      <p:bldP spid="13"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5" name="矩形 14"/>
          <p:cNvSpPr/>
          <p:nvPr/>
        </p:nvSpPr>
        <p:spPr>
          <a:xfrm>
            <a:off x="635" y="0"/>
            <a:ext cx="12192000" cy="6876415"/>
          </a:xfrm>
          <a:prstGeom prst="rect">
            <a:avLst/>
          </a:prstGeom>
          <a:solidFill>
            <a:srgbClr val="354A83">
              <a:alpha val="60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126" name="图形 14"/>
          <p:cNvGrpSpPr/>
          <p:nvPr/>
        </p:nvGrpSpPr>
        <p:grpSpPr>
          <a:xfrm>
            <a:off x="-166269" y="1260183"/>
            <a:ext cx="8487310" cy="5147771"/>
            <a:chOff x="1465469" y="3429856"/>
            <a:chExt cx="7187717" cy="2340082"/>
          </a:xfrm>
          <a:blipFill dpi="0" rotWithShape="1">
            <a:blip r:embed="rId2"/>
            <a:srcRect/>
            <a:stretch>
              <a:fillRect t="-9000"/>
            </a:stretch>
          </a:blipFill>
        </p:grpSpPr>
        <p:sp useBgFill="1">
          <p:nvSpPr>
            <p:cNvPr id="4127" name="任意形状 4126"/>
            <p:cNvSpPr/>
            <p:nvPr/>
          </p:nvSpPr>
          <p:spPr>
            <a:xfrm flipH="1">
              <a:off x="1873932" y="3578721"/>
              <a:ext cx="6779254" cy="1863263"/>
            </a:xfrm>
            <a:custGeom>
              <a:avLst/>
              <a:gdLst>
                <a:gd name="connsiteX0" fmla="*/ 6255747 w 6779254"/>
                <a:gd name="connsiteY0" fmla="*/ 1826617 h 1863263"/>
                <a:gd name="connsiteX1" fmla="*/ 6117627 w 6779254"/>
                <a:gd name="connsiteY1" fmla="*/ 1856010 h 1863263"/>
                <a:gd name="connsiteX2" fmla="*/ 6027259 w 6779254"/>
                <a:gd name="connsiteY2" fmla="*/ 1840030 h 1863263"/>
                <a:gd name="connsiteX3" fmla="*/ 5937842 w 6779254"/>
                <a:gd name="connsiteY3" fmla="*/ 1827569 h 1863263"/>
                <a:gd name="connsiteX4" fmla="*/ 5884668 w 6779254"/>
                <a:gd name="connsiteY4" fmla="*/ 1845452 h 1863263"/>
                <a:gd name="connsiteX5" fmla="*/ 5814466 w 6779254"/>
                <a:gd name="connsiteY5" fmla="*/ 1847925 h 1863263"/>
                <a:gd name="connsiteX6" fmla="*/ 5813420 w 6779254"/>
                <a:gd name="connsiteY6" fmla="*/ 1821957 h 1863263"/>
                <a:gd name="connsiteX7" fmla="*/ 5794395 w 6779254"/>
                <a:gd name="connsiteY7" fmla="*/ 1787998 h 1863263"/>
                <a:gd name="connsiteX8" fmla="*/ 5784882 w 6779254"/>
                <a:gd name="connsiteY8" fmla="*/ 1788474 h 1863263"/>
                <a:gd name="connsiteX9" fmla="*/ 5762909 w 6779254"/>
                <a:gd name="connsiteY9" fmla="*/ 1798462 h 1863263"/>
                <a:gd name="connsiteX10" fmla="*/ 5776131 w 6779254"/>
                <a:gd name="connsiteY10" fmla="*/ 1812825 h 1863263"/>
                <a:gd name="connsiteX11" fmla="*/ 5764335 w 6779254"/>
                <a:gd name="connsiteY11" fmla="*/ 1849066 h 1863263"/>
                <a:gd name="connsiteX12" fmla="*/ 5754823 w 6779254"/>
                <a:gd name="connsiteY12" fmla="*/ 1853727 h 1863263"/>
                <a:gd name="connsiteX13" fmla="*/ 5629544 w 6779254"/>
                <a:gd name="connsiteY13" fmla="*/ 1855725 h 1863263"/>
                <a:gd name="connsiteX14" fmla="*/ 5563623 w 6779254"/>
                <a:gd name="connsiteY14" fmla="*/ 1850208 h 1863263"/>
                <a:gd name="connsiteX15" fmla="*/ 5524242 w 6779254"/>
                <a:gd name="connsiteY15" fmla="*/ 1862669 h 1863263"/>
                <a:gd name="connsiteX16" fmla="*/ 5506169 w 6779254"/>
                <a:gd name="connsiteY16" fmla="*/ 1859910 h 1863263"/>
                <a:gd name="connsiteX17" fmla="*/ 5460889 w 6779254"/>
                <a:gd name="connsiteY17" fmla="*/ 1856390 h 1863263"/>
                <a:gd name="connsiteX18" fmla="*/ 5431211 w 6779254"/>
                <a:gd name="connsiteY18" fmla="*/ 1846878 h 1863263"/>
                <a:gd name="connsiteX19" fmla="*/ 5404100 w 6779254"/>
                <a:gd name="connsiteY19" fmla="*/ 1834037 h 1863263"/>
                <a:gd name="connsiteX20" fmla="*/ 5275873 w 6779254"/>
                <a:gd name="connsiteY20" fmla="*/ 1838127 h 1863263"/>
                <a:gd name="connsiteX21" fmla="*/ 5154590 w 6779254"/>
                <a:gd name="connsiteY21" fmla="*/ 1849161 h 1863263"/>
                <a:gd name="connsiteX22" fmla="*/ 5076397 w 6779254"/>
                <a:gd name="connsiteY22" fmla="*/ 1837652 h 1863263"/>
                <a:gd name="connsiteX23" fmla="*/ 5044436 w 6779254"/>
                <a:gd name="connsiteY23" fmla="*/ 1832039 h 1863263"/>
                <a:gd name="connsiteX24" fmla="*/ 4770573 w 6779254"/>
                <a:gd name="connsiteY24" fmla="*/ 1837461 h 1863263"/>
                <a:gd name="connsiteX25" fmla="*/ 4519921 w 6779254"/>
                <a:gd name="connsiteY25" fmla="*/ 1834798 h 1863263"/>
                <a:gd name="connsiteX26" fmla="*/ 4331670 w 6779254"/>
                <a:gd name="connsiteY26" fmla="*/ 1825286 h 1863263"/>
                <a:gd name="connsiteX27" fmla="*/ 4238734 w 6779254"/>
                <a:gd name="connsiteY27" fmla="*/ 1802552 h 1863263"/>
                <a:gd name="connsiteX28" fmla="*/ 4293811 w 6779254"/>
                <a:gd name="connsiteY28" fmla="*/ 1796464 h 1863263"/>
                <a:gd name="connsiteX29" fmla="*/ 4296189 w 6779254"/>
                <a:gd name="connsiteY29" fmla="*/ 1785430 h 1863263"/>
                <a:gd name="connsiteX30" fmla="*/ 4261374 w 6779254"/>
                <a:gd name="connsiteY30" fmla="*/ 1770496 h 1863263"/>
                <a:gd name="connsiteX31" fmla="*/ 4142944 w 6779254"/>
                <a:gd name="connsiteY31" fmla="*/ 1769354 h 1863263"/>
                <a:gd name="connsiteX32" fmla="*/ 3984942 w 6779254"/>
                <a:gd name="connsiteY32" fmla="*/ 1749189 h 1863263"/>
                <a:gd name="connsiteX33" fmla="*/ 3914551 w 6779254"/>
                <a:gd name="connsiteY33" fmla="*/ 1740723 h 1863263"/>
                <a:gd name="connsiteX34" fmla="*/ 3889533 w 6779254"/>
                <a:gd name="connsiteY34" fmla="*/ 1735491 h 1863263"/>
                <a:gd name="connsiteX35" fmla="*/ 3890389 w 6779254"/>
                <a:gd name="connsiteY35" fmla="*/ 1729118 h 1863263"/>
                <a:gd name="connsiteX36" fmla="*/ 4201065 w 6779254"/>
                <a:gd name="connsiteY36" fmla="*/ 1704196 h 1863263"/>
                <a:gd name="connsiteX37" fmla="*/ 4201065 w 6779254"/>
                <a:gd name="connsiteY37" fmla="*/ 1696111 h 1863263"/>
                <a:gd name="connsiteX38" fmla="*/ 4150363 w 6779254"/>
                <a:gd name="connsiteY38" fmla="*/ 1693733 h 1863263"/>
                <a:gd name="connsiteX39" fmla="*/ 3922065 w 6779254"/>
                <a:gd name="connsiteY39" fmla="*/ 1695921 h 1863263"/>
                <a:gd name="connsiteX40" fmla="*/ 3863279 w 6779254"/>
                <a:gd name="connsiteY40" fmla="*/ 1678038 h 1863263"/>
                <a:gd name="connsiteX41" fmla="*/ 3847203 w 6779254"/>
                <a:gd name="connsiteY41" fmla="*/ 1675089 h 1863263"/>
                <a:gd name="connsiteX42" fmla="*/ 3717168 w 6779254"/>
                <a:gd name="connsiteY42" fmla="*/ 1680796 h 1863263"/>
                <a:gd name="connsiteX43" fmla="*/ 3681211 w 6779254"/>
                <a:gd name="connsiteY43" fmla="*/ 1680796 h 1863263"/>
                <a:gd name="connsiteX44" fmla="*/ 3686252 w 6779254"/>
                <a:gd name="connsiteY44" fmla="*/ 1692401 h 1863263"/>
                <a:gd name="connsiteX45" fmla="*/ 3682067 w 6779254"/>
                <a:gd name="connsiteY45" fmla="*/ 1693923 h 1863263"/>
                <a:gd name="connsiteX46" fmla="*/ 3626705 w 6779254"/>
                <a:gd name="connsiteY46" fmla="*/ 1690594 h 1863263"/>
                <a:gd name="connsiteX47" fmla="*/ 3385660 w 6779254"/>
                <a:gd name="connsiteY47" fmla="*/ 1693733 h 1863263"/>
                <a:gd name="connsiteX48" fmla="*/ 3248872 w 6779254"/>
                <a:gd name="connsiteY48" fmla="*/ 1687930 h 1863263"/>
                <a:gd name="connsiteX49" fmla="*/ 3172772 w 6779254"/>
                <a:gd name="connsiteY49" fmla="*/ 1695540 h 1863263"/>
                <a:gd name="connsiteX50" fmla="*/ 2926401 w 6779254"/>
                <a:gd name="connsiteY50" fmla="*/ 1705052 h 1863263"/>
                <a:gd name="connsiteX51" fmla="*/ 2864094 w 6779254"/>
                <a:gd name="connsiteY51" fmla="*/ 1695540 h 1863263"/>
                <a:gd name="connsiteX52" fmla="*/ 2693727 w 6779254"/>
                <a:gd name="connsiteY52" fmla="*/ 1693067 h 1863263"/>
                <a:gd name="connsiteX53" fmla="*/ 2629803 w 6779254"/>
                <a:gd name="connsiteY53" fmla="*/ 1690309 h 1863263"/>
                <a:gd name="connsiteX54" fmla="*/ 2484168 w 6779254"/>
                <a:gd name="connsiteY54" fmla="*/ 1681557 h 1863263"/>
                <a:gd name="connsiteX55" fmla="*/ 2432040 w 6779254"/>
                <a:gd name="connsiteY55" fmla="*/ 1685552 h 1863263"/>
                <a:gd name="connsiteX56" fmla="*/ 2393420 w 6779254"/>
                <a:gd name="connsiteY56" fmla="*/ 1684887 h 1863263"/>
                <a:gd name="connsiteX57" fmla="*/ 2224479 w 6779254"/>
                <a:gd name="connsiteY57" fmla="*/ 1671094 h 1863263"/>
                <a:gd name="connsiteX58" fmla="*/ 2050783 w 6779254"/>
                <a:gd name="connsiteY58" fmla="*/ 1669477 h 1863263"/>
                <a:gd name="connsiteX59" fmla="*/ 1902864 w 6779254"/>
                <a:gd name="connsiteY59" fmla="*/ 1673377 h 1863263"/>
                <a:gd name="connsiteX60" fmla="*/ 1828953 w 6779254"/>
                <a:gd name="connsiteY60" fmla="*/ 1676040 h 1863263"/>
                <a:gd name="connsiteX61" fmla="*/ 1745149 w 6779254"/>
                <a:gd name="connsiteY61" fmla="*/ 1683555 h 1863263"/>
                <a:gd name="connsiteX62" fmla="*/ 1647076 w 6779254"/>
                <a:gd name="connsiteY62" fmla="*/ 1676135 h 1863263"/>
                <a:gd name="connsiteX63" fmla="*/ 1597421 w 6779254"/>
                <a:gd name="connsiteY63" fmla="*/ 1675660 h 1863263"/>
                <a:gd name="connsiteX64" fmla="*/ 1480989 w 6779254"/>
                <a:gd name="connsiteY64" fmla="*/ 1663294 h 1863263"/>
                <a:gd name="connsiteX65" fmla="*/ 1464152 w 6779254"/>
                <a:gd name="connsiteY65" fmla="*/ 1655589 h 1863263"/>
                <a:gd name="connsiteX66" fmla="*/ 1467576 w 6779254"/>
                <a:gd name="connsiteY66" fmla="*/ 1650738 h 1863263"/>
                <a:gd name="connsiteX67" fmla="*/ 1488979 w 6779254"/>
                <a:gd name="connsiteY67" fmla="*/ 1637231 h 1863263"/>
                <a:gd name="connsiteX68" fmla="*/ 1462725 w 6779254"/>
                <a:gd name="connsiteY68" fmla="*/ 1630382 h 1863263"/>
                <a:gd name="connsiteX69" fmla="*/ 1401180 w 6779254"/>
                <a:gd name="connsiteY69" fmla="*/ 1628670 h 1863263"/>
                <a:gd name="connsiteX70" fmla="*/ 1332785 w 6779254"/>
                <a:gd name="connsiteY70" fmla="*/ 1630572 h 1863263"/>
                <a:gd name="connsiteX71" fmla="*/ 1189433 w 6779254"/>
                <a:gd name="connsiteY71" fmla="*/ 1623914 h 1863263"/>
                <a:gd name="connsiteX72" fmla="*/ 1191241 w 6779254"/>
                <a:gd name="connsiteY72" fmla="*/ 1603177 h 1863263"/>
                <a:gd name="connsiteX73" fmla="*/ 1166603 w 6779254"/>
                <a:gd name="connsiteY73" fmla="*/ 1610692 h 1863263"/>
                <a:gd name="connsiteX74" fmla="*/ 1164416 w 6779254"/>
                <a:gd name="connsiteY74" fmla="*/ 1601180 h 1863263"/>
                <a:gd name="connsiteX75" fmla="*/ 1202465 w 6779254"/>
                <a:gd name="connsiteY75" fmla="*/ 1596138 h 1863263"/>
                <a:gd name="connsiteX76" fmla="*/ 1284843 w 6779254"/>
                <a:gd name="connsiteY76" fmla="*/ 1595187 h 1863263"/>
                <a:gd name="connsiteX77" fmla="*/ 1314426 w 6779254"/>
                <a:gd name="connsiteY77" fmla="*/ 1596709 h 1863263"/>
                <a:gd name="connsiteX78" fmla="*/ 1323939 w 6779254"/>
                <a:gd name="connsiteY78" fmla="*/ 1596709 h 1863263"/>
                <a:gd name="connsiteX79" fmla="*/ 1423153 w 6779254"/>
                <a:gd name="connsiteY79" fmla="*/ 1585390 h 1863263"/>
                <a:gd name="connsiteX80" fmla="*/ 1493640 w 6779254"/>
                <a:gd name="connsiteY80" fmla="*/ 1581204 h 1863263"/>
                <a:gd name="connsiteX81" fmla="*/ 1549954 w 6779254"/>
                <a:gd name="connsiteY81" fmla="*/ 1580063 h 1863263"/>
                <a:gd name="connsiteX82" fmla="*/ 1622914 w 6779254"/>
                <a:gd name="connsiteY82" fmla="*/ 1567697 h 1863263"/>
                <a:gd name="connsiteX83" fmla="*/ 1475852 w 6779254"/>
                <a:gd name="connsiteY83" fmla="*/ 1536782 h 1863263"/>
                <a:gd name="connsiteX84" fmla="*/ 1503343 w 6779254"/>
                <a:gd name="connsiteY84" fmla="*/ 1524512 h 1863263"/>
                <a:gd name="connsiteX85" fmla="*/ 1573735 w 6779254"/>
                <a:gd name="connsiteY85" fmla="*/ 1501968 h 1863263"/>
                <a:gd name="connsiteX86" fmla="*/ 1645554 w 6779254"/>
                <a:gd name="connsiteY86" fmla="*/ 1494549 h 1863263"/>
                <a:gd name="connsiteX87" fmla="*/ 1747907 w 6779254"/>
                <a:gd name="connsiteY87" fmla="*/ 1480185 h 1863263"/>
                <a:gd name="connsiteX88" fmla="*/ 1756373 w 6779254"/>
                <a:gd name="connsiteY88" fmla="*/ 1476285 h 1863263"/>
                <a:gd name="connsiteX89" fmla="*/ 1890689 w 6779254"/>
                <a:gd name="connsiteY89" fmla="*/ 1439949 h 1863263"/>
                <a:gd name="connsiteX90" fmla="*/ 1957275 w 6779254"/>
                <a:gd name="connsiteY90" fmla="*/ 1425585 h 1863263"/>
                <a:gd name="connsiteX91" fmla="*/ 2148285 w 6779254"/>
                <a:gd name="connsiteY91" fmla="*/ 1410366 h 1863263"/>
                <a:gd name="connsiteX92" fmla="*/ 2221055 w 6779254"/>
                <a:gd name="connsiteY92" fmla="*/ 1396288 h 1863263"/>
                <a:gd name="connsiteX93" fmla="*/ 2232660 w 6779254"/>
                <a:gd name="connsiteY93" fmla="*/ 1394386 h 1863263"/>
                <a:gd name="connsiteX94" fmla="*/ 2340150 w 6779254"/>
                <a:gd name="connsiteY94" fmla="*/ 1395337 h 1863263"/>
                <a:gd name="connsiteX95" fmla="*/ 2424621 w 6779254"/>
                <a:gd name="connsiteY95" fmla="*/ 1393149 h 1863263"/>
                <a:gd name="connsiteX96" fmla="*/ 2508615 w 6779254"/>
                <a:gd name="connsiteY96" fmla="*/ 1397810 h 1863263"/>
                <a:gd name="connsiteX97" fmla="*/ 2613727 w 6779254"/>
                <a:gd name="connsiteY97" fmla="*/ 1394195 h 1863263"/>
                <a:gd name="connsiteX98" fmla="*/ 2663097 w 6779254"/>
                <a:gd name="connsiteY98" fmla="*/ 1406656 h 1863263"/>
                <a:gd name="connsiteX99" fmla="*/ 2786758 w 6779254"/>
                <a:gd name="connsiteY99" fmla="*/ 1407798 h 1863263"/>
                <a:gd name="connsiteX100" fmla="*/ 2910420 w 6779254"/>
                <a:gd name="connsiteY100" fmla="*/ 1401044 h 1863263"/>
                <a:gd name="connsiteX101" fmla="*/ 2939623 w 6779254"/>
                <a:gd name="connsiteY101" fmla="*/ 1401044 h 1863263"/>
                <a:gd name="connsiteX102" fmla="*/ 2939623 w 6779254"/>
                <a:gd name="connsiteY102" fmla="*/ 1393054 h 1863263"/>
                <a:gd name="connsiteX103" fmla="*/ 2907471 w 6779254"/>
                <a:gd name="connsiteY103" fmla="*/ 1389154 h 1863263"/>
                <a:gd name="connsiteX104" fmla="*/ 2952750 w 6779254"/>
                <a:gd name="connsiteY104" fmla="*/ 1395337 h 1863263"/>
                <a:gd name="connsiteX105" fmla="*/ 2974248 w 6779254"/>
                <a:gd name="connsiteY105" fmla="*/ 1399998 h 1863263"/>
                <a:gd name="connsiteX106" fmla="*/ 3100953 w 6779254"/>
                <a:gd name="connsiteY106" fmla="*/ 1389725 h 1863263"/>
                <a:gd name="connsiteX107" fmla="*/ 3254008 w 6779254"/>
                <a:gd name="connsiteY107" fmla="*/ 1383066 h 1863263"/>
                <a:gd name="connsiteX108" fmla="*/ 3456623 w 6779254"/>
                <a:gd name="connsiteY108" fmla="*/ 1386015 h 1863263"/>
                <a:gd name="connsiteX109" fmla="*/ 3665896 w 6779254"/>
                <a:gd name="connsiteY109" fmla="*/ 1403612 h 1863263"/>
                <a:gd name="connsiteX110" fmla="*/ 3789557 w 6779254"/>
                <a:gd name="connsiteY110" fmla="*/ 1410271 h 1863263"/>
                <a:gd name="connsiteX111" fmla="*/ 3875169 w 6779254"/>
                <a:gd name="connsiteY111" fmla="*/ 1418451 h 1863263"/>
                <a:gd name="connsiteX112" fmla="*/ 3888391 w 6779254"/>
                <a:gd name="connsiteY112" fmla="*/ 1413220 h 1863263"/>
                <a:gd name="connsiteX113" fmla="*/ 3871745 w 6779254"/>
                <a:gd name="connsiteY113" fmla="*/ 1408844 h 1863263"/>
                <a:gd name="connsiteX114" fmla="*/ 3958498 w 6779254"/>
                <a:gd name="connsiteY114" fmla="*/ 1413600 h 1863263"/>
                <a:gd name="connsiteX115" fmla="*/ 3932149 w 6779254"/>
                <a:gd name="connsiteY115" fmla="*/ 1405990 h 1863263"/>
                <a:gd name="connsiteX116" fmla="*/ 3952981 w 6779254"/>
                <a:gd name="connsiteY116" fmla="*/ 1399617 h 1863263"/>
                <a:gd name="connsiteX117" fmla="*/ 3990174 w 6779254"/>
                <a:gd name="connsiteY117" fmla="*/ 1396954 h 1863263"/>
                <a:gd name="connsiteX118" fmla="*/ 4010436 w 6779254"/>
                <a:gd name="connsiteY118" fmla="*/ 1403042 h 1863263"/>
                <a:gd name="connsiteX119" fmla="*/ 4067510 w 6779254"/>
                <a:gd name="connsiteY119" fmla="*/ 1419022 h 1863263"/>
                <a:gd name="connsiteX120" fmla="*/ 4063896 w 6779254"/>
                <a:gd name="connsiteY120" fmla="*/ 1399998 h 1863263"/>
                <a:gd name="connsiteX121" fmla="*/ 4153027 w 6779254"/>
                <a:gd name="connsiteY121" fmla="*/ 1372888 h 1863263"/>
                <a:gd name="connsiteX122" fmla="*/ 4115833 w 6779254"/>
                <a:gd name="connsiteY122" fmla="*/ 1363376 h 1863263"/>
                <a:gd name="connsiteX123" fmla="*/ 3985799 w 6779254"/>
                <a:gd name="connsiteY123" fmla="*/ 1362139 h 1863263"/>
                <a:gd name="connsiteX124" fmla="*/ 3871650 w 6779254"/>
                <a:gd name="connsiteY124" fmla="*/ 1356622 h 1863263"/>
                <a:gd name="connsiteX125" fmla="*/ 3827702 w 6779254"/>
                <a:gd name="connsiteY125" fmla="*/ 1360618 h 1863263"/>
                <a:gd name="connsiteX126" fmla="*/ 3682257 w 6779254"/>
                <a:gd name="connsiteY126" fmla="*/ 1357764 h 1863263"/>
                <a:gd name="connsiteX127" fmla="*/ 3481736 w 6779254"/>
                <a:gd name="connsiteY127" fmla="*/ 1356527 h 1863263"/>
                <a:gd name="connsiteX128" fmla="*/ 3330203 w 6779254"/>
                <a:gd name="connsiteY128" fmla="*/ 1351296 h 1863263"/>
                <a:gd name="connsiteX129" fmla="*/ 3201690 w 6779254"/>
                <a:gd name="connsiteY129" fmla="*/ 1329608 h 1863263"/>
                <a:gd name="connsiteX130" fmla="*/ 3182665 w 6779254"/>
                <a:gd name="connsiteY130" fmla="*/ 1328847 h 1863263"/>
                <a:gd name="connsiteX131" fmla="*/ 3134247 w 6779254"/>
                <a:gd name="connsiteY131" fmla="*/ 1318193 h 1863263"/>
                <a:gd name="connsiteX132" fmla="*/ 3115888 w 6779254"/>
                <a:gd name="connsiteY132" fmla="*/ 1323520 h 1863263"/>
                <a:gd name="connsiteX133" fmla="*/ 3127398 w 6779254"/>
                <a:gd name="connsiteY133" fmla="*/ 1329322 h 1863263"/>
                <a:gd name="connsiteX134" fmla="*/ 3126352 w 6779254"/>
                <a:gd name="connsiteY134" fmla="*/ 1334174 h 1863263"/>
                <a:gd name="connsiteX135" fmla="*/ 3089253 w 6779254"/>
                <a:gd name="connsiteY135" fmla="*/ 1328276 h 1863263"/>
                <a:gd name="connsiteX136" fmla="*/ 3058243 w 6779254"/>
                <a:gd name="connsiteY136" fmla="*/ 1326659 h 1863263"/>
                <a:gd name="connsiteX137" fmla="*/ 3031418 w 6779254"/>
                <a:gd name="connsiteY137" fmla="*/ 1333127 h 1863263"/>
                <a:gd name="connsiteX138" fmla="*/ 2909088 w 6779254"/>
                <a:gd name="connsiteY138" fmla="*/ 1331701 h 1863263"/>
                <a:gd name="connsiteX139" fmla="*/ 2850967 w 6779254"/>
                <a:gd name="connsiteY139" fmla="*/ 1335315 h 1863263"/>
                <a:gd name="connsiteX140" fmla="*/ 2743762 w 6779254"/>
                <a:gd name="connsiteY140" fmla="*/ 1309347 h 1863263"/>
                <a:gd name="connsiteX141" fmla="*/ 2659387 w 6779254"/>
                <a:gd name="connsiteY141" fmla="*/ 1299835 h 1863263"/>
                <a:gd name="connsiteX142" fmla="*/ 2645879 w 6779254"/>
                <a:gd name="connsiteY142" fmla="*/ 1295935 h 1863263"/>
                <a:gd name="connsiteX143" fmla="*/ 2616581 w 6779254"/>
                <a:gd name="connsiteY143" fmla="*/ 1304496 h 1863263"/>
                <a:gd name="connsiteX144" fmla="*/ 2537248 w 6779254"/>
                <a:gd name="connsiteY144" fmla="*/ 1281096 h 1863263"/>
                <a:gd name="connsiteX145" fmla="*/ 2395132 w 6779254"/>
                <a:gd name="connsiteY145" fmla="*/ 1282237 h 1863263"/>
                <a:gd name="connsiteX146" fmla="*/ 2339104 w 6779254"/>
                <a:gd name="connsiteY146" fmla="*/ 1285757 h 1863263"/>
                <a:gd name="connsiteX147" fmla="*/ 2196418 w 6779254"/>
                <a:gd name="connsiteY147" fmla="*/ 1287564 h 1863263"/>
                <a:gd name="connsiteX148" fmla="*/ 2055444 w 6779254"/>
                <a:gd name="connsiteY148" fmla="*/ 1293271 h 1863263"/>
                <a:gd name="connsiteX149" fmla="*/ 1988857 w 6779254"/>
                <a:gd name="connsiteY149" fmla="*/ 1288420 h 1863263"/>
                <a:gd name="connsiteX150" fmla="*/ 1787859 w 6779254"/>
                <a:gd name="connsiteY150" fmla="*/ 1283569 h 1863263"/>
                <a:gd name="connsiteX151" fmla="*/ 1686077 w 6779254"/>
                <a:gd name="connsiteY151" fmla="*/ 1287469 h 1863263"/>
                <a:gd name="connsiteX152" fmla="*/ 1520370 w 6779254"/>
                <a:gd name="connsiteY152" fmla="*/ 1289276 h 1863263"/>
                <a:gd name="connsiteX153" fmla="*/ 1422202 w 6779254"/>
                <a:gd name="connsiteY153" fmla="*/ 1289276 h 1863263"/>
                <a:gd name="connsiteX154" fmla="*/ 1422202 w 6779254"/>
                <a:gd name="connsiteY154" fmla="*/ 1280335 h 1863263"/>
                <a:gd name="connsiteX155" fmla="*/ 1575732 w 6779254"/>
                <a:gd name="connsiteY155" fmla="*/ 1280335 h 1863263"/>
                <a:gd name="connsiteX156" fmla="*/ 1577445 w 6779254"/>
                <a:gd name="connsiteY156" fmla="*/ 1270823 h 1863263"/>
                <a:gd name="connsiteX157" fmla="*/ 1554425 w 6779254"/>
                <a:gd name="connsiteY157" fmla="*/ 1265781 h 1863263"/>
                <a:gd name="connsiteX158" fmla="*/ 1459301 w 6779254"/>
                <a:gd name="connsiteY158" fmla="*/ 1268159 h 1863263"/>
                <a:gd name="connsiteX159" fmla="*/ 1440276 w 6779254"/>
                <a:gd name="connsiteY159" fmla="*/ 1257886 h 1863263"/>
                <a:gd name="connsiteX160" fmla="*/ 1421251 w 6779254"/>
                <a:gd name="connsiteY160" fmla="*/ 1248374 h 1863263"/>
                <a:gd name="connsiteX161" fmla="*/ 1241371 w 6779254"/>
                <a:gd name="connsiteY161" fmla="*/ 1251989 h 1863263"/>
                <a:gd name="connsiteX162" fmla="*/ 1099351 w 6779254"/>
                <a:gd name="connsiteY162" fmla="*/ 1254462 h 1863263"/>
                <a:gd name="connsiteX163" fmla="*/ 982158 w 6779254"/>
                <a:gd name="connsiteY163" fmla="*/ 1254462 h 1863263"/>
                <a:gd name="connsiteX164" fmla="*/ 919185 w 6779254"/>
                <a:gd name="connsiteY164" fmla="*/ 1252940 h 1863263"/>
                <a:gd name="connsiteX165" fmla="*/ 878567 w 6779254"/>
                <a:gd name="connsiteY165" fmla="*/ 1233916 h 1863263"/>
                <a:gd name="connsiteX166" fmla="*/ 869055 w 6779254"/>
                <a:gd name="connsiteY166" fmla="*/ 1201574 h 1863263"/>
                <a:gd name="connsiteX167" fmla="*/ 791148 w 6779254"/>
                <a:gd name="connsiteY167" fmla="*/ 1183882 h 1863263"/>
                <a:gd name="connsiteX168" fmla="*/ 769175 w 6779254"/>
                <a:gd name="connsiteY168" fmla="*/ 1201384 h 1863263"/>
                <a:gd name="connsiteX169" fmla="*/ 747011 w 6779254"/>
                <a:gd name="connsiteY169" fmla="*/ 1214701 h 1863263"/>
                <a:gd name="connsiteX170" fmla="*/ 646655 w 6779254"/>
                <a:gd name="connsiteY170" fmla="*/ 1213274 h 1863263"/>
                <a:gd name="connsiteX171" fmla="*/ 580068 w 6779254"/>
                <a:gd name="connsiteY171" fmla="*/ 1210421 h 1863263"/>
                <a:gd name="connsiteX172" fmla="*/ 537262 w 6779254"/>
                <a:gd name="connsiteY172" fmla="*/ 1216794 h 1863263"/>
                <a:gd name="connsiteX173" fmla="*/ 523279 w 6779254"/>
                <a:gd name="connsiteY173" fmla="*/ 1210991 h 1863263"/>
                <a:gd name="connsiteX174" fmla="*/ 524230 w 6779254"/>
                <a:gd name="connsiteY174" fmla="*/ 1203382 h 1863263"/>
                <a:gd name="connsiteX175" fmla="*/ 597190 w 6779254"/>
                <a:gd name="connsiteY175" fmla="*/ 1193870 h 1863263"/>
                <a:gd name="connsiteX176" fmla="*/ 597856 w 6779254"/>
                <a:gd name="connsiteY176" fmla="*/ 1187401 h 1863263"/>
                <a:gd name="connsiteX177" fmla="*/ 603849 w 6779254"/>
                <a:gd name="connsiteY177" fmla="*/ 1193965 h 1863263"/>
                <a:gd name="connsiteX178" fmla="*/ 686226 w 6779254"/>
                <a:gd name="connsiteY178" fmla="*/ 1179126 h 1863263"/>
                <a:gd name="connsiteX179" fmla="*/ 689460 w 6779254"/>
                <a:gd name="connsiteY179" fmla="*/ 1198626 h 1863263"/>
                <a:gd name="connsiteX180" fmla="*/ 720851 w 6779254"/>
                <a:gd name="connsiteY180" fmla="*/ 1185023 h 1863263"/>
                <a:gd name="connsiteX181" fmla="*/ 806463 w 6779254"/>
                <a:gd name="connsiteY181" fmla="*/ 1167711 h 1863263"/>
                <a:gd name="connsiteX182" fmla="*/ 962372 w 6779254"/>
                <a:gd name="connsiteY182" fmla="*/ 1155726 h 1863263"/>
                <a:gd name="connsiteX183" fmla="*/ 1096211 w 6779254"/>
                <a:gd name="connsiteY183" fmla="*/ 1151731 h 1863263"/>
                <a:gd name="connsiteX184" fmla="*/ 1282750 w 6779254"/>
                <a:gd name="connsiteY184" fmla="*/ 1140316 h 1863263"/>
                <a:gd name="connsiteX185" fmla="*/ 1469098 w 6779254"/>
                <a:gd name="connsiteY185" fmla="*/ 1132041 h 1863263"/>
                <a:gd name="connsiteX186" fmla="*/ 1537302 w 6779254"/>
                <a:gd name="connsiteY186" fmla="*/ 1121387 h 1863263"/>
                <a:gd name="connsiteX187" fmla="*/ 1449503 w 6779254"/>
                <a:gd name="connsiteY187" fmla="*/ 1111875 h 1863263"/>
                <a:gd name="connsiteX188" fmla="*/ 1412975 w 6779254"/>
                <a:gd name="connsiteY188" fmla="*/ 1108926 h 1863263"/>
                <a:gd name="connsiteX189" fmla="*/ 1383201 w 6779254"/>
                <a:gd name="connsiteY189" fmla="*/ 1095704 h 1863263"/>
                <a:gd name="connsiteX190" fmla="*/ 1320324 w 6779254"/>
                <a:gd name="connsiteY190" fmla="*/ 1096846 h 1863263"/>
                <a:gd name="connsiteX191" fmla="*/ 1231383 w 6779254"/>
                <a:gd name="connsiteY191" fmla="*/ 1096846 h 1863263"/>
                <a:gd name="connsiteX192" fmla="*/ 1160420 w 6779254"/>
                <a:gd name="connsiteY192" fmla="*/ 1100365 h 1863263"/>
                <a:gd name="connsiteX193" fmla="*/ 1158993 w 6779254"/>
                <a:gd name="connsiteY193" fmla="*/ 1111685 h 1863263"/>
                <a:gd name="connsiteX194" fmla="*/ 1188957 w 6779254"/>
                <a:gd name="connsiteY194" fmla="*/ 1121197 h 1863263"/>
                <a:gd name="connsiteX195" fmla="*/ 1009648 w 6779254"/>
                <a:gd name="connsiteY195" fmla="*/ 1124811 h 1863263"/>
                <a:gd name="connsiteX196" fmla="*/ 1122561 w 6779254"/>
                <a:gd name="connsiteY196" fmla="*/ 1116060 h 1863263"/>
                <a:gd name="connsiteX197" fmla="*/ 1122561 w 6779254"/>
                <a:gd name="connsiteY197" fmla="*/ 1107309 h 1863263"/>
                <a:gd name="connsiteX198" fmla="*/ 977877 w 6779254"/>
                <a:gd name="connsiteY198" fmla="*/ 1107309 h 1863263"/>
                <a:gd name="connsiteX199" fmla="*/ 976926 w 6779254"/>
                <a:gd name="connsiteY199" fmla="*/ 1096655 h 1863263"/>
                <a:gd name="connsiteX200" fmla="*/ 1046747 w 6779254"/>
                <a:gd name="connsiteY200" fmla="*/ 1087143 h 1863263"/>
                <a:gd name="connsiteX201" fmla="*/ 1171169 w 6779254"/>
                <a:gd name="connsiteY201" fmla="*/ 1080675 h 1863263"/>
                <a:gd name="connsiteX202" fmla="*/ 1355235 w 6779254"/>
                <a:gd name="connsiteY202" fmla="*/ 1075443 h 1863263"/>
                <a:gd name="connsiteX203" fmla="*/ 1381679 w 6779254"/>
                <a:gd name="connsiteY203" fmla="*/ 1054231 h 1863263"/>
                <a:gd name="connsiteX204" fmla="*/ 1413831 w 6779254"/>
                <a:gd name="connsiteY204" fmla="*/ 1050617 h 1863263"/>
                <a:gd name="connsiteX205" fmla="*/ 1413831 w 6779254"/>
                <a:gd name="connsiteY205" fmla="*/ 1041865 h 1863263"/>
                <a:gd name="connsiteX206" fmla="*/ 1274950 w 6779254"/>
                <a:gd name="connsiteY206" fmla="*/ 1041865 h 1863263"/>
                <a:gd name="connsiteX207" fmla="*/ 1439800 w 6779254"/>
                <a:gd name="connsiteY207" fmla="*/ 1012188 h 1863263"/>
                <a:gd name="connsiteX208" fmla="*/ 1439229 w 6779254"/>
                <a:gd name="connsiteY208" fmla="*/ 1001153 h 1863263"/>
                <a:gd name="connsiteX209" fmla="*/ 1401845 w 6779254"/>
                <a:gd name="connsiteY209" fmla="*/ 997919 h 1863263"/>
                <a:gd name="connsiteX210" fmla="*/ 1420870 w 6779254"/>
                <a:gd name="connsiteY210" fmla="*/ 982795 h 1863263"/>
                <a:gd name="connsiteX211" fmla="*/ 1454164 w 6779254"/>
                <a:gd name="connsiteY211" fmla="*/ 969383 h 1863263"/>
                <a:gd name="connsiteX212" fmla="*/ 1515804 w 6779254"/>
                <a:gd name="connsiteY212" fmla="*/ 958634 h 1863263"/>
                <a:gd name="connsiteX213" fmla="*/ 1466530 w 6779254"/>
                <a:gd name="connsiteY213" fmla="*/ 936946 h 1863263"/>
                <a:gd name="connsiteX214" fmla="*/ 1469193 w 6779254"/>
                <a:gd name="connsiteY214" fmla="*/ 928386 h 1863263"/>
                <a:gd name="connsiteX215" fmla="*/ 1540061 w 6779254"/>
                <a:gd name="connsiteY215" fmla="*/ 923154 h 1863263"/>
                <a:gd name="connsiteX216" fmla="*/ 1647551 w 6779254"/>
                <a:gd name="connsiteY216" fmla="*/ 914783 h 1863263"/>
                <a:gd name="connsiteX217" fmla="*/ 1654590 w 6779254"/>
                <a:gd name="connsiteY217" fmla="*/ 913927 h 1863263"/>
                <a:gd name="connsiteX218" fmla="*/ 1769881 w 6779254"/>
                <a:gd name="connsiteY218" fmla="*/ 911644 h 1863263"/>
                <a:gd name="connsiteX219" fmla="*/ 1800606 w 6779254"/>
                <a:gd name="connsiteY219" fmla="*/ 912500 h 1863263"/>
                <a:gd name="connsiteX220" fmla="*/ 1935112 w 6779254"/>
                <a:gd name="connsiteY220" fmla="*/ 904700 h 1863263"/>
                <a:gd name="connsiteX221" fmla="*/ 1946241 w 6779254"/>
                <a:gd name="connsiteY221" fmla="*/ 902037 h 1863263"/>
                <a:gd name="connsiteX222" fmla="*/ 1995230 w 6779254"/>
                <a:gd name="connsiteY222" fmla="*/ 886722 h 1863263"/>
                <a:gd name="connsiteX223" fmla="*/ 2012162 w 6779254"/>
                <a:gd name="connsiteY223" fmla="*/ 876069 h 1863263"/>
                <a:gd name="connsiteX224" fmla="*/ 1993803 w 6779254"/>
                <a:gd name="connsiteY224" fmla="*/ 864559 h 1863263"/>
                <a:gd name="connsiteX225" fmla="*/ 1931592 w 6779254"/>
                <a:gd name="connsiteY225" fmla="*/ 863988 h 1863263"/>
                <a:gd name="connsiteX226" fmla="*/ 1998179 w 6779254"/>
                <a:gd name="connsiteY226" fmla="*/ 840018 h 1863263"/>
                <a:gd name="connsiteX227" fmla="*/ 2034611 w 6779254"/>
                <a:gd name="connsiteY227" fmla="*/ 829650 h 1863263"/>
                <a:gd name="connsiteX228" fmla="*/ 2058202 w 6779254"/>
                <a:gd name="connsiteY228" fmla="*/ 829650 h 1863263"/>
                <a:gd name="connsiteX229" fmla="*/ 2097108 w 6779254"/>
                <a:gd name="connsiteY229" fmla="*/ 808628 h 1863263"/>
                <a:gd name="connsiteX230" fmla="*/ 2108333 w 6779254"/>
                <a:gd name="connsiteY230" fmla="*/ 795786 h 1863263"/>
                <a:gd name="connsiteX231" fmla="*/ 2093493 w 6779254"/>
                <a:gd name="connsiteY231" fmla="*/ 787796 h 1863263"/>
                <a:gd name="connsiteX232" fmla="*/ 2033946 w 6779254"/>
                <a:gd name="connsiteY232" fmla="*/ 769342 h 1863263"/>
                <a:gd name="connsiteX233" fmla="*/ 2006265 w 6779254"/>
                <a:gd name="connsiteY233" fmla="*/ 763635 h 1863263"/>
                <a:gd name="connsiteX234" fmla="*/ 1951663 w 6779254"/>
                <a:gd name="connsiteY234" fmla="*/ 748701 h 1863263"/>
                <a:gd name="connsiteX235" fmla="*/ 1919701 w 6779254"/>
                <a:gd name="connsiteY235" fmla="*/ 743565 h 1863263"/>
                <a:gd name="connsiteX236" fmla="*/ 1781486 w 6779254"/>
                <a:gd name="connsiteY236" fmla="*/ 718262 h 1863263"/>
                <a:gd name="connsiteX237" fmla="*/ 1689025 w 6779254"/>
                <a:gd name="connsiteY237" fmla="*/ 715218 h 1863263"/>
                <a:gd name="connsiteX238" fmla="*/ 1661820 w 6779254"/>
                <a:gd name="connsiteY238" fmla="*/ 701901 h 1863263"/>
                <a:gd name="connsiteX239" fmla="*/ 1586386 w 6779254"/>
                <a:gd name="connsiteY239" fmla="*/ 721972 h 1863263"/>
                <a:gd name="connsiteX240" fmla="*/ 1597231 w 6779254"/>
                <a:gd name="connsiteY240" fmla="*/ 712460 h 1863263"/>
                <a:gd name="connsiteX241" fmla="*/ 1503723 w 6779254"/>
                <a:gd name="connsiteY241" fmla="*/ 698572 h 1863263"/>
                <a:gd name="connsiteX242" fmla="*/ 1450073 w 6779254"/>
                <a:gd name="connsiteY242" fmla="*/ 671082 h 1863263"/>
                <a:gd name="connsiteX243" fmla="*/ 1537493 w 6779254"/>
                <a:gd name="connsiteY243" fmla="*/ 663377 h 1863263"/>
                <a:gd name="connsiteX244" fmla="*/ 1677135 w 6779254"/>
                <a:gd name="connsiteY244" fmla="*/ 658431 h 1863263"/>
                <a:gd name="connsiteX245" fmla="*/ 1738490 w 6779254"/>
                <a:gd name="connsiteY245" fmla="*/ 657860 h 1863263"/>
                <a:gd name="connsiteX246" fmla="*/ 1658205 w 6779254"/>
                <a:gd name="connsiteY246" fmla="*/ 629324 h 1863263"/>
                <a:gd name="connsiteX247" fmla="*/ 1520465 w 6779254"/>
                <a:gd name="connsiteY247" fmla="*/ 657860 h 1863263"/>
                <a:gd name="connsiteX248" fmla="*/ 1471571 w 6779254"/>
                <a:gd name="connsiteY248" fmla="*/ 658621 h 1863263"/>
                <a:gd name="connsiteX249" fmla="*/ 1385960 w 6779254"/>
                <a:gd name="connsiteY249" fmla="*/ 659667 h 1863263"/>
                <a:gd name="connsiteX250" fmla="*/ 1319373 w 6779254"/>
                <a:gd name="connsiteY250" fmla="*/ 648063 h 1863263"/>
                <a:gd name="connsiteX251" fmla="*/ 1319848 w 6779254"/>
                <a:gd name="connsiteY251" fmla="*/ 641975 h 1863263"/>
                <a:gd name="connsiteX252" fmla="*/ 1335449 w 6779254"/>
                <a:gd name="connsiteY252" fmla="*/ 617433 h 1863263"/>
                <a:gd name="connsiteX253" fmla="*/ 1304153 w 6779254"/>
                <a:gd name="connsiteY253" fmla="*/ 603736 h 1863263"/>
                <a:gd name="connsiteX254" fmla="*/ 1275616 w 6779254"/>
                <a:gd name="connsiteY254" fmla="*/ 603736 h 1863263"/>
                <a:gd name="connsiteX255" fmla="*/ 1130361 w 6779254"/>
                <a:gd name="connsiteY255" fmla="*/ 604497 h 1863263"/>
                <a:gd name="connsiteX256" fmla="*/ 1190194 w 6779254"/>
                <a:gd name="connsiteY256" fmla="*/ 599456 h 1863263"/>
                <a:gd name="connsiteX257" fmla="*/ 1245652 w 6779254"/>
                <a:gd name="connsiteY257" fmla="*/ 599456 h 1863263"/>
                <a:gd name="connsiteX258" fmla="*/ 1249076 w 6779254"/>
                <a:gd name="connsiteY258" fmla="*/ 591465 h 1863263"/>
                <a:gd name="connsiteX259" fmla="*/ 1218731 w 6779254"/>
                <a:gd name="connsiteY259" fmla="*/ 576626 h 1863263"/>
                <a:gd name="connsiteX260" fmla="*/ 940683 w 6779254"/>
                <a:gd name="connsiteY260" fmla="*/ 569778 h 1863263"/>
                <a:gd name="connsiteX261" fmla="*/ 698117 w 6779254"/>
                <a:gd name="connsiteY261" fmla="*/ 562644 h 1863263"/>
                <a:gd name="connsiteX262" fmla="*/ 562184 w 6779254"/>
                <a:gd name="connsiteY262" fmla="*/ 557507 h 1863263"/>
                <a:gd name="connsiteX263" fmla="*/ 390961 w 6779254"/>
                <a:gd name="connsiteY263" fmla="*/ 556080 h 1863263"/>
                <a:gd name="connsiteX264" fmla="*/ 251794 w 6779254"/>
                <a:gd name="connsiteY264" fmla="*/ 549517 h 1863263"/>
                <a:gd name="connsiteX265" fmla="*/ 213269 w 6779254"/>
                <a:gd name="connsiteY265" fmla="*/ 547995 h 1863263"/>
                <a:gd name="connsiteX266" fmla="*/ 213269 w 6779254"/>
                <a:gd name="connsiteY266" fmla="*/ 540385 h 1863263"/>
                <a:gd name="connsiteX267" fmla="*/ 229059 w 6779254"/>
                <a:gd name="connsiteY267" fmla="*/ 533727 h 1863263"/>
                <a:gd name="connsiteX268" fmla="*/ 226967 w 6779254"/>
                <a:gd name="connsiteY268" fmla="*/ 529446 h 1863263"/>
                <a:gd name="connsiteX269" fmla="*/ 66873 w 6779254"/>
                <a:gd name="connsiteY269" fmla="*/ 522693 h 1863263"/>
                <a:gd name="connsiteX270" fmla="*/ 39001 w 6779254"/>
                <a:gd name="connsiteY270" fmla="*/ 532205 h 1863263"/>
                <a:gd name="connsiteX271" fmla="*/ 0 w 6779254"/>
                <a:gd name="connsiteY271" fmla="*/ 516129 h 1863263"/>
                <a:gd name="connsiteX272" fmla="*/ 14364 w 6779254"/>
                <a:gd name="connsiteY272" fmla="*/ 507188 h 1863263"/>
                <a:gd name="connsiteX273" fmla="*/ 96837 w 6779254"/>
                <a:gd name="connsiteY273" fmla="*/ 505761 h 1863263"/>
                <a:gd name="connsiteX274" fmla="*/ 149916 w 6779254"/>
                <a:gd name="connsiteY274" fmla="*/ 492444 h 1863263"/>
                <a:gd name="connsiteX275" fmla="*/ 230772 w 6779254"/>
                <a:gd name="connsiteY275" fmla="*/ 477129 h 1863263"/>
                <a:gd name="connsiteX276" fmla="*/ 352911 w 6779254"/>
                <a:gd name="connsiteY276" fmla="*/ 469900 h 1863263"/>
                <a:gd name="connsiteX277" fmla="*/ 537357 w 6779254"/>
                <a:gd name="connsiteY277" fmla="*/ 456868 h 1863263"/>
                <a:gd name="connsiteX278" fmla="*/ 704490 w 6779254"/>
                <a:gd name="connsiteY278" fmla="*/ 449449 h 1863263"/>
                <a:gd name="connsiteX279" fmla="*/ 913763 w 6779254"/>
                <a:gd name="connsiteY279" fmla="*/ 427761 h 1863263"/>
                <a:gd name="connsiteX280" fmla="*/ 1029910 w 6779254"/>
                <a:gd name="connsiteY280" fmla="*/ 406644 h 1863263"/>
                <a:gd name="connsiteX281" fmla="*/ 1066628 w 6779254"/>
                <a:gd name="connsiteY281" fmla="*/ 406644 h 1863263"/>
                <a:gd name="connsiteX282" fmla="*/ 1028578 w 6779254"/>
                <a:gd name="connsiteY282" fmla="*/ 371925 h 1863263"/>
                <a:gd name="connsiteX283" fmla="*/ 990529 w 6779254"/>
                <a:gd name="connsiteY283" fmla="*/ 362413 h 1863263"/>
                <a:gd name="connsiteX284" fmla="*/ 1583247 w 6779254"/>
                <a:gd name="connsiteY284" fmla="*/ 310952 h 1863263"/>
                <a:gd name="connsiteX285" fmla="*/ 1586006 w 6779254"/>
                <a:gd name="connsiteY285" fmla="*/ 300394 h 1863263"/>
                <a:gd name="connsiteX286" fmla="*/ 1537588 w 6779254"/>
                <a:gd name="connsiteY286" fmla="*/ 278325 h 1863263"/>
                <a:gd name="connsiteX287" fmla="*/ 1425341 w 6779254"/>
                <a:gd name="connsiteY287" fmla="*/ 274996 h 1863263"/>
                <a:gd name="connsiteX288" fmla="*/ 1226246 w 6779254"/>
                <a:gd name="connsiteY288" fmla="*/ 280799 h 1863263"/>
                <a:gd name="connsiteX289" fmla="*/ 986533 w 6779254"/>
                <a:gd name="connsiteY289" fmla="*/ 290311 h 1863263"/>
                <a:gd name="connsiteX290" fmla="*/ 860304 w 6779254"/>
                <a:gd name="connsiteY290" fmla="*/ 290311 h 1863263"/>
                <a:gd name="connsiteX291" fmla="*/ 860304 w 6779254"/>
                <a:gd name="connsiteY291" fmla="*/ 283177 h 1863263"/>
                <a:gd name="connsiteX292" fmla="*/ 883989 w 6779254"/>
                <a:gd name="connsiteY292" fmla="*/ 280228 h 1863263"/>
                <a:gd name="connsiteX293" fmla="*/ 1012692 w 6779254"/>
                <a:gd name="connsiteY293" fmla="*/ 265865 h 1863263"/>
                <a:gd name="connsiteX294" fmla="*/ 1026676 w 6779254"/>
                <a:gd name="connsiteY294" fmla="*/ 265865 h 1863263"/>
                <a:gd name="connsiteX295" fmla="*/ 1083750 w 6779254"/>
                <a:gd name="connsiteY295" fmla="*/ 254830 h 1863263"/>
                <a:gd name="connsiteX296" fmla="*/ 1141776 w 6779254"/>
                <a:gd name="connsiteY296" fmla="*/ 248077 h 1863263"/>
                <a:gd name="connsiteX297" fmla="*/ 1167840 w 6779254"/>
                <a:gd name="connsiteY297" fmla="*/ 248077 h 1863263"/>
                <a:gd name="connsiteX298" fmla="*/ 1186865 w 6779254"/>
                <a:gd name="connsiteY298" fmla="*/ 229814 h 1863263"/>
                <a:gd name="connsiteX299" fmla="*/ 1199611 w 6779254"/>
                <a:gd name="connsiteY299" fmla="*/ 247696 h 1863263"/>
                <a:gd name="connsiteX300" fmla="*/ 1291692 w 6779254"/>
                <a:gd name="connsiteY300" fmla="*/ 223250 h 1863263"/>
                <a:gd name="connsiteX301" fmla="*/ 1279516 w 6779254"/>
                <a:gd name="connsiteY301" fmla="*/ 217828 h 1863263"/>
                <a:gd name="connsiteX302" fmla="*/ 1148435 w 6779254"/>
                <a:gd name="connsiteY302" fmla="*/ 200992 h 1863263"/>
                <a:gd name="connsiteX303" fmla="*/ 1018876 w 6779254"/>
                <a:gd name="connsiteY303" fmla="*/ 206033 h 1863263"/>
                <a:gd name="connsiteX304" fmla="*/ 969601 w 6779254"/>
                <a:gd name="connsiteY304" fmla="*/ 195855 h 1863263"/>
                <a:gd name="connsiteX305" fmla="*/ 994619 w 6779254"/>
                <a:gd name="connsiteY305" fmla="*/ 185392 h 1863263"/>
                <a:gd name="connsiteX306" fmla="*/ 1198850 w 6779254"/>
                <a:gd name="connsiteY306" fmla="*/ 160470 h 1863263"/>
                <a:gd name="connsiteX307" fmla="*/ 1279421 w 6779254"/>
                <a:gd name="connsiteY307" fmla="*/ 156855 h 1863263"/>
                <a:gd name="connsiteX308" fmla="*/ 1334593 w 6779254"/>
                <a:gd name="connsiteY308" fmla="*/ 155429 h 1863263"/>
                <a:gd name="connsiteX309" fmla="*/ 1339064 w 6779254"/>
                <a:gd name="connsiteY309" fmla="*/ 154002 h 1863263"/>
                <a:gd name="connsiteX310" fmla="*/ 1478135 w 6779254"/>
                <a:gd name="connsiteY310" fmla="*/ 115953 h 1863263"/>
                <a:gd name="connsiteX311" fmla="*/ 1526744 w 6779254"/>
                <a:gd name="connsiteY311" fmla="*/ 105490 h 1863263"/>
                <a:gd name="connsiteX312" fmla="*/ 1548812 w 6779254"/>
                <a:gd name="connsiteY312" fmla="*/ 79712 h 1863263"/>
                <a:gd name="connsiteX313" fmla="*/ 1395567 w 6779254"/>
                <a:gd name="connsiteY313" fmla="*/ 79712 h 1863263"/>
                <a:gd name="connsiteX314" fmla="*/ 1394806 w 6779254"/>
                <a:gd name="connsiteY314" fmla="*/ 70200 h 1863263"/>
                <a:gd name="connsiteX315" fmla="*/ 1449978 w 6779254"/>
                <a:gd name="connsiteY315" fmla="*/ 65349 h 1863263"/>
                <a:gd name="connsiteX316" fmla="*/ 1487457 w 6779254"/>
                <a:gd name="connsiteY316" fmla="*/ 65349 h 1863263"/>
                <a:gd name="connsiteX317" fmla="*/ 1573830 w 6779254"/>
                <a:gd name="connsiteY317" fmla="*/ 64492 h 1863263"/>
                <a:gd name="connsiteX318" fmla="*/ 1673330 w 6779254"/>
                <a:gd name="connsiteY318" fmla="*/ 58595 h 1863263"/>
                <a:gd name="connsiteX319" fmla="*/ 1744007 w 6779254"/>
                <a:gd name="connsiteY319" fmla="*/ 36907 h 1863263"/>
                <a:gd name="connsiteX320" fmla="*/ 1801748 w 6779254"/>
                <a:gd name="connsiteY320" fmla="*/ 31390 h 1863263"/>
                <a:gd name="connsiteX321" fmla="*/ 2022150 w 6779254"/>
                <a:gd name="connsiteY321" fmla="*/ 19976 h 1863263"/>
                <a:gd name="connsiteX322" fmla="*/ 2161793 w 6779254"/>
                <a:gd name="connsiteY322" fmla="*/ 21402 h 1863263"/>
                <a:gd name="connsiteX323" fmla="*/ 2488164 w 6779254"/>
                <a:gd name="connsiteY323" fmla="*/ 7705 h 1863263"/>
                <a:gd name="connsiteX324" fmla="*/ 2596415 w 6779254"/>
                <a:gd name="connsiteY324" fmla="*/ 0 h 1863263"/>
                <a:gd name="connsiteX325" fmla="*/ 2634465 w 6779254"/>
                <a:gd name="connsiteY325" fmla="*/ 8276 h 1863263"/>
                <a:gd name="connsiteX326" fmla="*/ 2657199 w 6779254"/>
                <a:gd name="connsiteY326" fmla="*/ 10654 h 1863263"/>
                <a:gd name="connsiteX327" fmla="*/ 2759172 w 6779254"/>
                <a:gd name="connsiteY327" fmla="*/ 4756 h 1863263"/>
                <a:gd name="connsiteX328" fmla="*/ 2798744 w 6779254"/>
                <a:gd name="connsiteY328" fmla="*/ 3900 h 1863263"/>
                <a:gd name="connsiteX329" fmla="*/ 2843452 w 6779254"/>
                <a:gd name="connsiteY329" fmla="*/ 4756 h 1863263"/>
                <a:gd name="connsiteX330" fmla="*/ 2925164 w 6779254"/>
                <a:gd name="connsiteY330" fmla="*/ 7324 h 1863263"/>
                <a:gd name="connsiteX331" fmla="*/ 2967875 w 6779254"/>
                <a:gd name="connsiteY331" fmla="*/ 11795 h 1863263"/>
                <a:gd name="connsiteX332" fmla="*/ 3012012 w 6779254"/>
                <a:gd name="connsiteY332" fmla="*/ 16932 h 1863263"/>
                <a:gd name="connsiteX333" fmla="*/ 3107136 w 6779254"/>
                <a:gd name="connsiteY333" fmla="*/ 25588 h 1863263"/>
                <a:gd name="connsiteX334" fmla="*/ 3200263 w 6779254"/>
                <a:gd name="connsiteY334" fmla="*/ 28061 h 1863263"/>
                <a:gd name="connsiteX335" fmla="*/ 3292438 w 6779254"/>
                <a:gd name="connsiteY335" fmla="*/ 28061 h 1863263"/>
                <a:gd name="connsiteX336" fmla="*/ 3432271 w 6779254"/>
                <a:gd name="connsiteY336" fmla="*/ 29678 h 1863263"/>
                <a:gd name="connsiteX337" fmla="*/ 3585041 w 6779254"/>
                <a:gd name="connsiteY337" fmla="*/ 39190 h 1863263"/>
                <a:gd name="connsiteX338" fmla="*/ 3648869 w 6779254"/>
                <a:gd name="connsiteY338" fmla="*/ 41854 h 1863263"/>
                <a:gd name="connsiteX339" fmla="*/ 3759498 w 6779254"/>
                <a:gd name="connsiteY339" fmla="*/ 70961 h 1863263"/>
                <a:gd name="connsiteX340" fmla="*/ 3759498 w 6779254"/>
                <a:gd name="connsiteY340" fmla="*/ 77905 h 1863263"/>
                <a:gd name="connsiteX341" fmla="*/ 3487633 w 6779254"/>
                <a:gd name="connsiteY341" fmla="*/ 90841 h 1863263"/>
                <a:gd name="connsiteX342" fmla="*/ 3487633 w 6779254"/>
                <a:gd name="connsiteY342" fmla="*/ 96263 h 1863263"/>
                <a:gd name="connsiteX343" fmla="*/ 3544708 w 6779254"/>
                <a:gd name="connsiteY343" fmla="*/ 101495 h 1863263"/>
                <a:gd name="connsiteX344" fmla="*/ 3684160 w 6779254"/>
                <a:gd name="connsiteY344" fmla="*/ 97595 h 1863263"/>
                <a:gd name="connsiteX345" fmla="*/ 3886489 w 6779254"/>
                <a:gd name="connsiteY345" fmla="*/ 98546 h 1863263"/>
                <a:gd name="connsiteX346" fmla="*/ 4161398 w 6779254"/>
                <a:gd name="connsiteY346" fmla="*/ 98546 h 1863263"/>
                <a:gd name="connsiteX347" fmla="*/ 4278971 w 6779254"/>
                <a:gd name="connsiteY347" fmla="*/ 95407 h 1863263"/>
                <a:gd name="connsiteX348" fmla="*/ 4384274 w 6779254"/>
                <a:gd name="connsiteY348" fmla="*/ 93600 h 1863263"/>
                <a:gd name="connsiteX349" fmla="*/ 4549885 w 6779254"/>
                <a:gd name="connsiteY349" fmla="*/ 95407 h 1863263"/>
                <a:gd name="connsiteX350" fmla="*/ 4705508 w 6779254"/>
                <a:gd name="connsiteY350" fmla="*/ 95407 h 1863263"/>
                <a:gd name="connsiteX351" fmla="*/ 4760490 w 6779254"/>
                <a:gd name="connsiteY351" fmla="*/ 103207 h 1863263"/>
                <a:gd name="connsiteX352" fmla="*/ 4894901 w 6779254"/>
                <a:gd name="connsiteY352" fmla="*/ 109770 h 1863263"/>
                <a:gd name="connsiteX353" fmla="*/ 5007337 w 6779254"/>
                <a:gd name="connsiteY353" fmla="*/ 122421 h 1863263"/>
                <a:gd name="connsiteX354" fmla="*/ 5125196 w 6779254"/>
                <a:gd name="connsiteY354" fmla="*/ 123182 h 1863263"/>
                <a:gd name="connsiteX355" fmla="*/ 5216515 w 6779254"/>
                <a:gd name="connsiteY355" fmla="*/ 118046 h 1863263"/>
                <a:gd name="connsiteX356" fmla="*/ 5230879 w 6779254"/>
                <a:gd name="connsiteY356" fmla="*/ 112719 h 1863263"/>
                <a:gd name="connsiteX357" fmla="*/ 5215659 w 6779254"/>
                <a:gd name="connsiteY357" fmla="*/ 108248 h 1863263"/>
                <a:gd name="connsiteX358" fmla="*/ 5198727 w 6779254"/>
                <a:gd name="connsiteY358" fmla="*/ 105680 h 1863263"/>
                <a:gd name="connsiteX359" fmla="*/ 5199964 w 6779254"/>
                <a:gd name="connsiteY359" fmla="*/ 96739 h 1863263"/>
                <a:gd name="connsiteX360" fmla="*/ 5265124 w 6779254"/>
                <a:gd name="connsiteY360" fmla="*/ 104919 h 1863263"/>
                <a:gd name="connsiteX361" fmla="*/ 5336276 w 6779254"/>
                <a:gd name="connsiteY361" fmla="*/ 118617 h 1863263"/>
                <a:gd name="connsiteX362" fmla="*/ 5389642 w 6779254"/>
                <a:gd name="connsiteY362" fmla="*/ 125085 h 1863263"/>
                <a:gd name="connsiteX363" fmla="*/ 5381746 w 6779254"/>
                <a:gd name="connsiteY363" fmla="*/ 141255 h 1863263"/>
                <a:gd name="connsiteX364" fmla="*/ 5541269 w 6779254"/>
                <a:gd name="connsiteY364" fmla="*/ 166843 h 1863263"/>
                <a:gd name="connsiteX365" fmla="*/ 5672826 w 6779254"/>
                <a:gd name="connsiteY365" fmla="*/ 160850 h 1863263"/>
                <a:gd name="connsiteX366" fmla="*/ 5792777 w 6779254"/>
                <a:gd name="connsiteY366" fmla="*/ 173692 h 1863263"/>
                <a:gd name="connsiteX367" fmla="*/ 6022502 w 6779254"/>
                <a:gd name="connsiteY367" fmla="*/ 203275 h 1863263"/>
                <a:gd name="connsiteX368" fmla="*/ 6137508 w 6779254"/>
                <a:gd name="connsiteY368" fmla="*/ 229053 h 1863263"/>
                <a:gd name="connsiteX369" fmla="*/ 6185070 w 6779254"/>
                <a:gd name="connsiteY369" fmla="*/ 252262 h 1863263"/>
                <a:gd name="connsiteX370" fmla="*/ 6190491 w 6779254"/>
                <a:gd name="connsiteY370" fmla="*/ 267101 h 1863263"/>
                <a:gd name="connsiteX371" fmla="*/ 6167852 w 6779254"/>
                <a:gd name="connsiteY371" fmla="*/ 279657 h 1863263"/>
                <a:gd name="connsiteX372" fmla="*/ 6107068 w 6779254"/>
                <a:gd name="connsiteY372" fmla="*/ 277850 h 1863263"/>
                <a:gd name="connsiteX373" fmla="*/ 6081575 w 6779254"/>
                <a:gd name="connsiteY373" fmla="*/ 285650 h 1863263"/>
                <a:gd name="connsiteX374" fmla="*/ 5997580 w 6779254"/>
                <a:gd name="connsiteY374" fmla="*/ 273189 h 1863263"/>
                <a:gd name="connsiteX375" fmla="*/ 5962479 w 6779254"/>
                <a:gd name="connsiteY375" fmla="*/ 301060 h 1863263"/>
                <a:gd name="connsiteX376" fmla="*/ 5764716 w 6779254"/>
                <a:gd name="connsiteY376" fmla="*/ 250835 h 1863263"/>
                <a:gd name="connsiteX377" fmla="*/ 5710971 w 6779254"/>
                <a:gd name="connsiteY377" fmla="*/ 243606 h 1863263"/>
                <a:gd name="connsiteX378" fmla="*/ 5630020 w 6779254"/>
                <a:gd name="connsiteY378" fmla="*/ 219826 h 1863263"/>
                <a:gd name="connsiteX379" fmla="*/ 5526430 w 6779254"/>
                <a:gd name="connsiteY379" fmla="*/ 200801 h 1863263"/>
                <a:gd name="connsiteX380" fmla="*/ 5367382 w 6779254"/>
                <a:gd name="connsiteY380" fmla="*/ 176831 h 1863263"/>
                <a:gd name="connsiteX381" fmla="*/ 5320486 w 6779254"/>
                <a:gd name="connsiteY381" fmla="*/ 199755 h 1863263"/>
                <a:gd name="connsiteX382" fmla="*/ 5311735 w 6779254"/>
                <a:gd name="connsiteY382" fmla="*/ 206604 h 1863263"/>
                <a:gd name="connsiteX383" fmla="*/ 5264173 w 6779254"/>
                <a:gd name="connsiteY383" fmla="*/ 222965 h 1863263"/>
                <a:gd name="connsiteX384" fmla="*/ 5261699 w 6779254"/>
                <a:gd name="connsiteY384" fmla="*/ 254260 h 1863263"/>
                <a:gd name="connsiteX385" fmla="*/ 5377180 w 6779254"/>
                <a:gd name="connsiteY385" fmla="*/ 273284 h 1863263"/>
                <a:gd name="connsiteX386" fmla="*/ 5469641 w 6779254"/>
                <a:gd name="connsiteY386" fmla="*/ 275377 h 1863263"/>
                <a:gd name="connsiteX387" fmla="*/ 5526240 w 6779254"/>
                <a:gd name="connsiteY387" fmla="*/ 279657 h 1863263"/>
                <a:gd name="connsiteX388" fmla="*/ 5642006 w 6779254"/>
                <a:gd name="connsiteY388" fmla="*/ 298111 h 1863263"/>
                <a:gd name="connsiteX389" fmla="*/ 5752540 w 6779254"/>
                <a:gd name="connsiteY389" fmla="*/ 308574 h 1863263"/>
                <a:gd name="connsiteX390" fmla="*/ 5876201 w 6779254"/>
                <a:gd name="connsiteY390" fmla="*/ 324269 h 1863263"/>
                <a:gd name="connsiteX391" fmla="*/ 5892277 w 6779254"/>
                <a:gd name="connsiteY391" fmla="*/ 323223 h 1863263"/>
                <a:gd name="connsiteX392" fmla="*/ 5840720 w 6779254"/>
                <a:gd name="connsiteY392" fmla="*/ 304769 h 1863263"/>
                <a:gd name="connsiteX393" fmla="*/ 5841576 w 6779254"/>
                <a:gd name="connsiteY393" fmla="*/ 301155 h 1863263"/>
                <a:gd name="connsiteX394" fmla="*/ 5938032 w 6779254"/>
                <a:gd name="connsiteY394" fmla="*/ 301155 h 1863263"/>
                <a:gd name="connsiteX395" fmla="*/ 5942122 w 6779254"/>
                <a:gd name="connsiteY395" fmla="*/ 305530 h 1863263"/>
                <a:gd name="connsiteX396" fmla="*/ 5918341 w 6779254"/>
                <a:gd name="connsiteY396" fmla="*/ 324555 h 1863263"/>
                <a:gd name="connsiteX397" fmla="*/ 5929852 w 6779254"/>
                <a:gd name="connsiteY397" fmla="*/ 325981 h 1863263"/>
                <a:gd name="connsiteX398" fmla="*/ 6063976 w 6779254"/>
                <a:gd name="connsiteY398" fmla="*/ 325981 h 1863263"/>
                <a:gd name="connsiteX399" fmla="*/ 6093465 w 6779254"/>
                <a:gd name="connsiteY399" fmla="*/ 356420 h 1863263"/>
                <a:gd name="connsiteX400" fmla="*/ 6088519 w 6779254"/>
                <a:gd name="connsiteY400" fmla="*/ 367930 h 1863263"/>
                <a:gd name="connsiteX401" fmla="*/ 6025356 w 6779254"/>
                <a:gd name="connsiteY401" fmla="*/ 386383 h 1863263"/>
                <a:gd name="connsiteX402" fmla="*/ 5900648 w 6779254"/>
                <a:gd name="connsiteY402" fmla="*/ 363364 h 1863263"/>
                <a:gd name="connsiteX403" fmla="*/ 5858413 w 6779254"/>
                <a:gd name="connsiteY403" fmla="*/ 360606 h 1863263"/>
                <a:gd name="connsiteX404" fmla="*/ 5780792 w 6779254"/>
                <a:gd name="connsiteY404" fmla="*/ 368215 h 1863263"/>
                <a:gd name="connsiteX405" fmla="*/ 5770233 w 6779254"/>
                <a:gd name="connsiteY405" fmla="*/ 374874 h 1863263"/>
                <a:gd name="connsiteX406" fmla="*/ 5862979 w 6779254"/>
                <a:gd name="connsiteY406" fmla="*/ 404837 h 1863263"/>
                <a:gd name="connsiteX407" fmla="*/ 5861457 w 6779254"/>
                <a:gd name="connsiteY407" fmla="*/ 412827 h 1863263"/>
                <a:gd name="connsiteX408" fmla="*/ 5819602 w 6779254"/>
                <a:gd name="connsiteY408" fmla="*/ 412827 h 1863263"/>
                <a:gd name="connsiteX409" fmla="*/ 5819032 w 6779254"/>
                <a:gd name="connsiteY409" fmla="*/ 423100 h 1863263"/>
                <a:gd name="connsiteX410" fmla="*/ 5942693 w 6779254"/>
                <a:gd name="connsiteY410" fmla="*/ 431566 h 1863263"/>
                <a:gd name="connsiteX411" fmla="*/ 5944120 w 6779254"/>
                <a:gd name="connsiteY411" fmla="*/ 427000 h 1863263"/>
                <a:gd name="connsiteX412" fmla="*/ 5925095 w 6779254"/>
                <a:gd name="connsiteY412" fmla="*/ 417488 h 1863263"/>
                <a:gd name="connsiteX413" fmla="*/ 5926998 w 6779254"/>
                <a:gd name="connsiteY413" fmla="*/ 409022 h 1863263"/>
                <a:gd name="connsiteX414" fmla="*/ 6065689 w 6779254"/>
                <a:gd name="connsiteY414" fmla="*/ 431852 h 1863263"/>
                <a:gd name="connsiteX415" fmla="*/ 6057794 w 6779254"/>
                <a:gd name="connsiteY415" fmla="*/ 416061 h 1863263"/>
                <a:gd name="connsiteX416" fmla="*/ 6058840 w 6779254"/>
                <a:gd name="connsiteY416" fmla="*/ 413683 h 1863263"/>
                <a:gd name="connsiteX417" fmla="*/ 6114583 w 6779254"/>
                <a:gd name="connsiteY417" fmla="*/ 395800 h 1863263"/>
                <a:gd name="connsiteX418" fmla="*/ 6152632 w 6779254"/>
                <a:gd name="connsiteY418" fmla="*/ 417964 h 1863263"/>
                <a:gd name="connsiteX419" fmla="*/ 6213131 w 6779254"/>
                <a:gd name="connsiteY419" fmla="*/ 467998 h 1863263"/>
                <a:gd name="connsiteX420" fmla="*/ 6177270 w 6779254"/>
                <a:gd name="connsiteY420" fmla="*/ 473705 h 1863263"/>
                <a:gd name="connsiteX421" fmla="*/ 6180694 w 6779254"/>
                <a:gd name="connsiteY421" fmla="*/ 519363 h 1863263"/>
                <a:gd name="connsiteX422" fmla="*/ 6230348 w 6779254"/>
                <a:gd name="connsiteY422" fmla="*/ 519363 h 1863263"/>
                <a:gd name="connsiteX423" fmla="*/ 6230348 w 6779254"/>
                <a:gd name="connsiteY423" fmla="*/ 528019 h 1863263"/>
                <a:gd name="connsiteX424" fmla="*/ 6185070 w 6779254"/>
                <a:gd name="connsiteY424" fmla="*/ 528019 h 1863263"/>
                <a:gd name="connsiteX425" fmla="*/ 6209184 w 6779254"/>
                <a:gd name="connsiteY425" fmla="*/ 554240 h 1863263"/>
                <a:gd name="connsiteX426" fmla="*/ 6244712 w 6779254"/>
                <a:gd name="connsiteY426" fmla="*/ 551609 h 1863263"/>
                <a:gd name="connsiteX427" fmla="*/ 6261359 w 6779254"/>
                <a:gd name="connsiteY427" fmla="*/ 549136 h 1863263"/>
                <a:gd name="connsiteX428" fmla="*/ 6288850 w 6779254"/>
                <a:gd name="connsiteY428" fmla="*/ 562453 h 1863263"/>
                <a:gd name="connsiteX429" fmla="*/ 6340217 w 6779254"/>
                <a:gd name="connsiteY429" fmla="*/ 567495 h 1863263"/>
                <a:gd name="connsiteX430" fmla="*/ 6361905 w 6779254"/>
                <a:gd name="connsiteY430" fmla="*/ 561597 h 1863263"/>
                <a:gd name="connsiteX431" fmla="*/ 6386067 w 6779254"/>
                <a:gd name="connsiteY431" fmla="*/ 557317 h 1863263"/>
                <a:gd name="connsiteX432" fmla="*/ 6380169 w 6779254"/>
                <a:gd name="connsiteY432" fmla="*/ 595365 h 1863263"/>
                <a:gd name="connsiteX433" fmla="*/ 6354105 w 6779254"/>
                <a:gd name="connsiteY433" fmla="*/ 602119 h 1863263"/>
                <a:gd name="connsiteX434" fmla="*/ 6310824 w 6779254"/>
                <a:gd name="connsiteY434" fmla="*/ 630655 h 1863263"/>
                <a:gd name="connsiteX435" fmla="*/ 6312060 w 6779254"/>
                <a:gd name="connsiteY435" fmla="*/ 668704 h 1863263"/>
                <a:gd name="connsiteX436" fmla="*/ 6241098 w 6779254"/>
                <a:gd name="connsiteY436" fmla="*/ 668704 h 1863263"/>
                <a:gd name="connsiteX437" fmla="*/ 6173464 w 6779254"/>
                <a:gd name="connsiteY437" fmla="*/ 666802 h 1863263"/>
                <a:gd name="connsiteX438" fmla="*/ 6181740 w 6779254"/>
                <a:gd name="connsiteY438" fmla="*/ 672889 h 1863263"/>
                <a:gd name="connsiteX439" fmla="*/ 6300360 w 6779254"/>
                <a:gd name="connsiteY439" fmla="*/ 729962 h 1863263"/>
                <a:gd name="connsiteX440" fmla="*/ 6377411 w 6779254"/>
                <a:gd name="connsiteY440" fmla="*/ 745087 h 1863263"/>
                <a:gd name="connsiteX441" fmla="*/ 6413368 w 6779254"/>
                <a:gd name="connsiteY441" fmla="*/ 745087 h 1863263"/>
                <a:gd name="connsiteX442" fmla="*/ 6383213 w 6779254"/>
                <a:gd name="connsiteY442" fmla="*/ 781613 h 1863263"/>
                <a:gd name="connsiteX443" fmla="*/ 6426305 w 6779254"/>
                <a:gd name="connsiteY443" fmla="*/ 811957 h 1863263"/>
                <a:gd name="connsiteX444" fmla="*/ 6653271 w 6779254"/>
                <a:gd name="connsiteY444" fmla="*/ 818806 h 1863263"/>
                <a:gd name="connsiteX445" fmla="*/ 6700833 w 6779254"/>
                <a:gd name="connsiteY445" fmla="*/ 835166 h 1863263"/>
                <a:gd name="connsiteX446" fmla="*/ 6753722 w 6779254"/>
                <a:gd name="connsiteY446" fmla="*/ 866842 h 1863263"/>
                <a:gd name="connsiteX447" fmla="*/ 6704828 w 6779254"/>
                <a:gd name="connsiteY447" fmla="*/ 918683 h 1863263"/>
                <a:gd name="connsiteX448" fmla="*/ 6691511 w 6779254"/>
                <a:gd name="connsiteY448" fmla="*/ 930098 h 1863263"/>
                <a:gd name="connsiteX449" fmla="*/ 6697504 w 6779254"/>
                <a:gd name="connsiteY449" fmla="*/ 1017134 h 1863263"/>
                <a:gd name="connsiteX450" fmla="*/ 6691701 w 6779254"/>
                <a:gd name="connsiteY450" fmla="*/ 1046336 h 1863263"/>
                <a:gd name="connsiteX451" fmla="*/ 6667349 w 6779254"/>
                <a:gd name="connsiteY451" fmla="*/ 1060795 h 1863263"/>
                <a:gd name="connsiteX452" fmla="*/ 6642807 w 6779254"/>
                <a:gd name="connsiteY452" fmla="*/ 1079819 h 1863263"/>
                <a:gd name="connsiteX453" fmla="*/ 6720904 w 6779254"/>
                <a:gd name="connsiteY453" fmla="*/ 1074302 h 1863263"/>
                <a:gd name="connsiteX454" fmla="*/ 6727182 w 6779254"/>
                <a:gd name="connsiteY454" fmla="*/ 1071068 h 1863263"/>
                <a:gd name="connsiteX455" fmla="*/ 6773983 w 6779254"/>
                <a:gd name="connsiteY455" fmla="*/ 1087143 h 1863263"/>
                <a:gd name="connsiteX456" fmla="*/ 6758383 w 6779254"/>
                <a:gd name="connsiteY456" fmla="*/ 1128711 h 1863263"/>
                <a:gd name="connsiteX457" fmla="*/ 6744875 w 6779254"/>
                <a:gd name="connsiteY457" fmla="*/ 1141458 h 1863263"/>
                <a:gd name="connsiteX458" fmla="*/ 6696267 w 6779254"/>
                <a:gd name="connsiteY458" fmla="*/ 1172182 h 1863263"/>
                <a:gd name="connsiteX459" fmla="*/ 6655935 w 6779254"/>
                <a:gd name="connsiteY459" fmla="*/ 1173894 h 1863263"/>
                <a:gd name="connsiteX460" fmla="*/ 6569752 w 6779254"/>
                <a:gd name="connsiteY460" fmla="*/ 1215177 h 1863263"/>
                <a:gd name="connsiteX461" fmla="*/ 6503165 w 6779254"/>
                <a:gd name="connsiteY461" fmla="*/ 1246852 h 1863263"/>
                <a:gd name="connsiteX462" fmla="*/ 6467208 w 6779254"/>
                <a:gd name="connsiteY462" fmla="*/ 1266733 h 1863263"/>
                <a:gd name="connsiteX463" fmla="*/ 6494413 w 6779254"/>
                <a:gd name="connsiteY463" fmla="*/ 1279384 h 1863263"/>
                <a:gd name="connsiteX464" fmla="*/ 6495936 w 6779254"/>
                <a:gd name="connsiteY464" fmla="*/ 1286042 h 1863263"/>
                <a:gd name="connsiteX465" fmla="*/ 6465876 w 6779254"/>
                <a:gd name="connsiteY465" fmla="*/ 1296696 h 1863263"/>
                <a:gd name="connsiteX466" fmla="*/ 6404426 w 6779254"/>
                <a:gd name="connsiteY466" fmla="*/ 1300501 h 1863263"/>
                <a:gd name="connsiteX467" fmla="*/ 6354771 w 6779254"/>
                <a:gd name="connsiteY467" fmla="*/ 1318764 h 1863263"/>
                <a:gd name="connsiteX468" fmla="*/ 6346591 w 6779254"/>
                <a:gd name="connsiteY468" fmla="*/ 1323425 h 1863263"/>
                <a:gd name="connsiteX469" fmla="*/ 6317197 w 6779254"/>
                <a:gd name="connsiteY469" fmla="*/ 1333413 h 1863263"/>
                <a:gd name="connsiteX470" fmla="*/ 6282191 w 6779254"/>
                <a:gd name="connsiteY470" fmla="*/ 1416834 h 1863263"/>
                <a:gd name="connsiteX471" fmla="*/ 6294938 w 6779254"/>
                <a:gd name="connsiteY471" fmla="*/ 1439283 h 1863263"/>
                <a:gd name="connsiteX472" fmla="*/ 6286947 w 6779254"/>
                <a:gd name="connsiteY472" fmla="*/ 1451649 h 1863263"/>
                <a:gd name="connsiteX473" fmla="*/ 6299028 w 6779254"/>
                <a:gd name="connsiteY473" fmla="*/ 1475619 h 1863263"/>
                <a:gd name="connsiteX474" fmla="*/ 6416983 w 6779254"/>
                <a:gd name="connsiteY474" fmla="*/ 1475619 h 1863263"/>
                <a:gd name="connsiteX475" fmla="*/ 6434799 w 6779254"/>
                <a:gd name="connsiteY475" fmla="*/ 1470302 h 1863263"/>
                <a:gd name="connsiteX476" fmla="*/ 6443617 w 6779254"/>
                <a:gd name="connsiteY476" fmla="*/ 1453932 h 1863263"/>
                <a:gd name="connsiteX477" fmla="*/ 6453700 w 6779254"/>
                <a:gd name="connsiteY477" fmla="*/ 1440424 h 1863263"/>
                <a:gd name="connsiteX478" fmla="*/ 6516387 w 6779254"/>
                <a:gd name="connsiteY478" fmla="*/ 1438712 h 1863263"/>
                <a:gd name="connsiteX479" fmla="*/ 6543022 w 6779254"/>
                <a:gd name="connsiteY479" fmla="*/ 1457736 h 1863263"/>
                <a:gd name="connsiteX480" fmla="*/ 6514485 w 6779254"/>
                <a:gd name="connsiteY480" fmla="*/ 1507295 h 1863263"/>
                <a:gd name="connsiteX481" fmla="*/ 6448754 w 6779254"/>
                <a:gd name="connsiteY481" fmla="*/ 1544012 h 1863263"/>
                <a:gd name="connsiteX482" fmla="*/ 6444188 w 6779254"/>
                <a:gd name="connsiteY482" fmla="*/ 1563036 h 1863263"/>
                <a:gd name="connsiteX483" fmla="*/ 6433058 w 6779254"/>
                <a:gd name="connsiteY483" fmla="*/ 1601750 h 1863263"/>
                <a:gd name="connsiteX484" fmla="*/ 6421833 w 6779254"/>
                <a:gd name="connsiteY484" fmla="*/ 1610311 h 1863263"/>
                <a:gd name="connsiteX485" fmla="*/ 6419931 w 6779254"/>
                <a:gd name="connsiteY485" fmla="*/ 1648360 h 1863263"/>
                <a:gd name="connsiteX486" fmla="*/ 6425543 w 6779254"/>
                <a:gd name="connsiteY486" fmla="*/ 1659204 h 1863263"/>
                <a:gd name="connsiteX487" fmla="*/ 6410704 w 6779254"/>
                <a:gd name="connsiteY487" fmla="*/ 1666909 h 1863263"/>
                <a:gd name="connsiteX488" fmla="*/ 6251942 w 6779254"/>
                <a:gd name="connsiteY488" fmla="*/ 1665006 h 1863263"/>
                <a:gd name="connsiteX489" fmla="*/ 6199053 w 6779254"/>
                <a:gd name="connsiteY489" fmla="*/ 1672521 h 1863263"/>
                <a:gd name="connsiteX490" fmla="*/ 6182026 w 6779254"/>
                <a:gd name="connsiteY490" fmla="*/ 1701057 h 1863263"/>
                <a:gd name="connsiteX491" fmla="*/ 6173750 w 6779254"/>
                <a:gd name="connsiteY491" fmla="*/ 1734160 h 1863263"/>
                <a:gd name="connsiteX492" fmla="*/ 6174701 w 6779254"/>
                <a:gd name="connsiteY492" fmla="*/ 1779437 h 1863263"/>
                <a:gd name="connsiteX493" fmla="*/ 6188685 w 6779254"/>
                <a:gd name="connsiteY493" fmla="*/ 1784193 h 1863263"/>
                <a:gd name="connsiteX494" fmla="*/ 6255747 w 6779254"/>
                <a:gd name="connsiteY494" fmla="*/ 1826617 h 1863263"/>
                <a:gd name="connsiteX495" fmla="*/ 5275968 w 6779254"/>
                <a:gd name="connsiteY495" fmla="*/ 276138 h 1863263"/>
                <a:gd name="connsiteX496" fmla="*/ 5276729 w 6779254"/>
                <a:gd name="connsiteY496" fmla="*/ 269955 h 1863263"/>
                <a:gd name="connsiteX497" fmla="*/ 5175136 w 6779254"/>
                <a:gd name="connsiteY497" fmla="*/ 261584 h 1863263"/>
                <a:gd name="connsiteX498" fmla="*/ 5130333 w 6779254"/>
                <a:gd name="connsiteY498" fmla="*/ 254070 h 1863263"/>
                <a:gd name="connsiteX499" fmla="*/ 5098561 w 6779254"/>
                <a:gd name="connsiteY499" fmla="*/ 242179 h 1863263"/>
                <a:gd name="connsiteX500" fmla="*/ 5032545 w 6779254"/>
                <a:gd name="connsiteY500" fmla="*/ 236092 h 1863263"/>
                <a:gd name="connsiteX501" fmla="*/ 4903937 w 6779254"/>
                <a:gd name="connsiteY501" fmla="*/ 226579 h 1863263"/>
                <a:gd name="connsiteX502" fmla="*/ 4907552 w 6779254"/>
                <a:gd name="connsiteY502" fmla="*/ 237423 h 1863263"/>
                <a:gd name="connsiteX503" fmla="*/ 4883676 w 6779254"/>
                <a:gd name="connsiteY503" fmla="*/ 256448 h 1863263"/>
                <a:gd name="connsiteX504" fmla="*/ 4848385 w 6779254"/>
                <a:gd name="connsiteY504" fmla="*/ 258350 h 1863263"/>
                <a:gd name="connsiteX505" fmla="*/ 4826602 w 6779254"/>
                <a:gd name="connsiteY505" fmla="*/ 264057 h 1863263"/>
                <a:gd name="connsiteX506" fmla="*/ 4827362 w 6779254"/>
                <a:gd name="connsiteY506" fmla="*/ 272523 h 1863263"/>
                <a:gd name="connsiteX507" fmla="*/ 4877207 w 6779254"/>
                <a:gd name="connsiteY507" fmla="*/ 277660 h 1863263"/>
                <a:gd name="connsiteX508" fmla="*/ 5103413 w 6779254"/>
                <a:gd name="connsiteY508" fmla="*/ 274806 h 1863263"/>
                <a:gd name="connsiteX509" fmla="*/ 5119774 w 6779254"/>
                <a:gd name="connsiteY509" fmla="*/ 275852 h 1863263"/>
                <a:gd name="connsiteX510" fmla="*/ 5275968 w 6779254"/>
                <a:gd name="connsiteY510" fmla="*/ 275662 h 1863263"/>
                <a:gd name="connsiteX511" fmla="*/ 5275968 w 6779254"/>
                <a:gd name="connsiteY511" fmla="*/ 276138 h 1863263"/>
                <a:gd name="connsiteX512" fmla="*/ 3188373 w 6779254"/>
                <a:gd name="connsiteY512" fmla="*/ 285650 h 1863263"/>
                <a:gd name="connsiteX513" fmla="*/ 3324210 w 6779254"/>
                <a:gd name="connsiteY513" fmla="*/ 291643 h 1863263"/>
                <a:gd name="connsiteX514" fmla="*/ 3353698 w 6779254"/>
                <a:gd name="connsiteY514" fmla="*/ 268433 h 1863263"/>
                <a:gd name="connsiteX515" fmla="*/ 3325827 w 6779254"/>
                <a:gd name="connsiteY515" fmla="*/ 251026 h 1863263"/>
                <a:gd name="connsiteX516" fmla="*/ 3311749 w 6779254"/>
                <a:gd name="connsiteY516" fmla="*/ 249884 h 1863263"/>
                <a:gd name="connsiteX517" fmla="*/ 3210917 w 6779254"/>
                <a:gd name="connsiteY517" fmla="*/ 243321 h 1863263"/>
                <a:gd name="connsiteX518" fmla="*/ 3185329 w 6779254"/>
                <a:gd name="connsiteY518" fmla="*/ 253404 h 1863263"/>
                <a:gd name="connsiteX519" fmla="*/ 3204353 w 6779254"/>
                <a:gd name="connsiteY519" fmla="*/ 264248 h 1863263"/>
                <a:gd name="connsiteX520" fmla="*/ 3188373 w 6779254"/>
                <a:gd name="connsiteY520" fmla="*/ 285650 h 1863263"/>
                <a:gd name="connsiteX521" fmla="*/ 6207614 w 6779254"/>
                <a:gd name="connsiteY521" fmla="*/ 1578351 h 1863263"/>
                <a:gd name="connsiteX522" fmla="*/ 6184689 w 6779254"/>
                <a:gd name="connsiteY522" fmla="*/ 1597375 h 1863263"/>
                <a:gd name="connsiteX523" fmla="*/ 6196580 w 6779254"/>
                <a:gd name="connsiteY523" fmla="*/ 1634662 h 1863263"/>
                <a:gd name="connsiteX524" fmla="*/ 6229873 w 6779254"/>
                <a:gd name="connsiteY524" fmla="*/ 1645221 h 1863263"/>
                <a:gd name="connsiteX525" fmla="*/ 6247186 w 6779254"/>
                <a:gd name="connsiteY525" fmla="*/ 1640084 h 1863263"/>
                <a:gd name="connsiteX526" fmla="*/ 6261740 w 6779254"/>
                <a:gd name="connsiteY526" fmla="*/ 1631048 h 1863263"/>
                <a:gd name="connsiteX527" fmla="*/ 6254986 w 6779254"/>
                <a:gd name="connsiteY527" fmla="*/ 1613260 h 1863263"/>
                <a:gd name="connsiteX528" fmla="*/ 6246044 w 6779254"/>
                <a:gd name="connsiteY528" fmla="*/ 1603748 h 1863263"/>
                <a:gd name="connsiteX529" fmla="*/ 6207424 w 6779254"/>
                <a:gd name="connsiteY529" fmla="*/ 1577780 h 1863263"/>
                <a:gd name="connsiteX530" fmla="*/ 6207614 w 6779254"/>
                <a:gd name="connsiteY530" fmla="*/ 1578351 h 1863263"/>
                <a:gd name="connsiteX531" fmla="*/ 5729520 w 6779254"/>
                <a:gd name="connsiteY531" fmla="*/ 346147 h 1863263"/>
                <a:gd name="connsiteX532" fmla="*/ 5686333 w 6779254"/>
                <a:gd name="connsiteY532" fmla="*/ 337301 h 1863263"/>
                <a:gd name="connsiteX533" fmla="*/ 5677582 w 6779254"/>
                <a:gd name="connsiteY533" fmla="*/ 354613 h 1863263"/>
                <a:gd name="connsiteX534" fmla="*/ 5729520 w 6779254"/>
                <a:gd name="connsiteY534" fmla="*/ 346147 h 186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6779254" h="1863263">
                  <a:moveTo>
                    <a:pt x="6255747" y="1826617"/>
                  </a:moveTo>
                  <a:cubicBezTo>
                    <a:pt x="6213150" y="1848552"/>
                    <a:pt x="6165464" y="1858702"/>
                    <a:pt x="6117627" y="1856010"/>
                  </a:cubicBezTo>
                  <a:cubicBezTo>
                    <a:pt x="6087377" y="1854298"/>
                    <a:pt x="6057508" y="1844881"/>
                    <a:pt x="6027259" y="1840030"/>
                  </a:cubicBezTo>
                  <a:cubicBezTo>
                    <a:pt x="5997009" y="1835178"/>
                    <a:pt x="5967521" y="1832325"/>
                    <a:pt x="5937842" y="1827569"/>
                  </a:cubicBezTo>
                  <a:cubicBezTo>
                    <a:pt x="5916629" y="1824239"/>
                    <a:pt x="5898461" y="1824430"/>
                    <a:pt x="5884668" y="1845452"/>
                  </a:cubicBezTo>
                  <a:cubicBezTo>
                    <a:pt x="5874489" y="1860956"/>
                    <a:pt x="5826452" y="1862669"/>
                    <a:pt x="5814466" y="1847925"/>
                  </a:cubicBezTo>
                  <a:cubicBezTo>
                    <a:pt x="5810290" y="1839849"/>
                    <a:pt x="5809909" y="1830337"/>
                    <a:pt x="5813420" y="1821957"/>
                  </a:cubicBezTo>
                  <a:cubicBezTo>
                    <a:pt x="5822932" y="1798652"/>
                    <a:pt x="5819507" y="1790471"/>
                    <a:pt x="5794395" y="1787998"/>
                  </a:cubicBezTo>
                  <a:cubicBezTo>
                    <a:pt x="5791227" y="1787465"/>
                    <a:pt x="5787983" y="1787627"/>
                    <a:pt x="5784882" y="1788474"/>
                  </a:cubicBezTo>
                  <a:cubicBezTo>
                    <a:pt x="5777367" y="1791423"/>
                    <a:pt x="5770233" y="1795132"/>
                    <a:pt x="5762909" y="1798462"/>
                  </a:cubicBezTo>
                  <a:lnTo>
                    <a:pt x="5776131" y="1812825"/>
                  </a:lnTo>
                  <a:cubicBezTo>
                    <a:pt x="5772326" y="1825000"/>
                    <a:pt x="5768902" y="1837271"/>
                    <a:pt x="5764335" y="1849066"/>
                  </a:cubicBezTo>
                  <a:cubicBezTo>
                    <a:pt x="5763384" y="1851539"/>
                    <a:pt x="5757962" y="1853632"/>
                    <a:pt x="5754823" y="1853727"/>
                  </a:cubicBezTo>
                  <a:cubicBezTo>
                    <a:pt x="5713064" y="1854773"/>
                    <a:pt x="5671304" y="1856105"/>
                    <a:pt x="5629544" y="1855725"/>
                  </a:cubicBezTo>
                  <a:cubicBezTo>
                    <a:pt x="5607571" y="1855725"/>
                    <a:pt x="5585692" y="1851825"/>
                    <a:pt x="5563623" y="1850208"/>
                  </a:cubicBezTo>
                  <a:cubicBezTo>
                    <a:pt x="5549164" y="1849161"/>
                    <a:pt x="5531757" y="1839459"/>
                    <a:pt x="5524242" y="1862669"/>
                  </a:cubicBezTo>
                  <a:cubicBezTo>
                    <a:pt x="5524242" y="1863810"/>
                    <a:pt x="5508927" y="1863525"/>
                    <a:pt x="5506169" y="1859910"/>
                  </a:cubicBezTo>
                  <a:cubicBezTo>
                    <a:pt x="5491710" y="1840886"/>
                    <a:pt x="5477631" y="1846783"/>
                    <a:pt x="5460889" y="1856390"/>
                  </a:cubicBezTo>
                  <a:cubicBezTo>
                    <a:pt x="5448333" y="1863715"/>
                    <a:pt x="5437108" y="1868471"/>
                    <a:pt x="5431211" y="1846878"/>
                  </a:cubicBezTo>
                  <a:cubicBezTo>
                    <a:pt x="5429403" y="1840410"/>
                    <a:pt x="5413423" y="1833942"/>
                    <a:pt x="5404100" y="1834037"/>
                  </a:cubicBezTo>
                  <a:cubicBezTo>
                    <a:pt x="5361294" y="1834608"/>
                    <a:pt x="5318013" y="1842503"/>
                    <a:pt x="5275873" y="1838127"/>
                  </a:cubicBezTo>
                  <a:cubicBezTo>
                    <a:pt x="5233733" y="1833752"/>
                    <a:pt x="5194922" y="1846688"/>
                    <a:pt x="5154590" y="1849161"/>
                  </a:cubicBezTo>
                  <a:cubicBezTo>
                    <a:pt x="5128811" y="1850683"/>
                    <a:pt x="5102462" y="1841932"/>
                    <a:pt x="5076397" y="1837652"/>
                  </a:cubicBezTo>
                  <a:cubicBezTo>
                    <a:pt x="5066048" y="1834351"/>
                    <a:pt x="5055289" y="1832467"/>
                    <a:pt x="5044436" y="1832039"/>
                  </a:cubicBezTo>
                  <a:cubicBezTo>
                    <a:pt x="4953306" y="1843739"/>
                    <a:pt x="4862083" y="1841552"/>
                    <a:pt x="4770573" y="1837461"/>
                  </a:cubicBezTo>
                  <a:cubicBezTo>
                    <a:pt x="4687149" y="1833466"/>
                    <a:pt x="4603440" y="1836225"/>
                    <a:pt x="4519921" y="1834798"/>
                  </a:cubicBezTo>
                  <a:cubicBezTo>
                    <a:pt x="4456949" y="1833656"/>
                    <a:pt x="4392835" y="1836891"/>
                    <a:pt x="4331670" y="1825286"/>
                  </a:cubicBezTo>
                  <a:cubicBezTo>
                    <a:pt x="4301516" y="1819674"/>
                    <a:pt x="4271076" y="1807593"/>
                    <a:pt x="4238734" y="1802552"/>
                  </a:cubicBezTo>
                  <a:lnTo>
                    <a:pt x="4293811" y="1796464"/>
                  </a:lnTo>
                  <a:cubicBezTo>
                    <a:pt x="4294572" y="1792849"/>
                    <a:pt x="4295333" y="1789140"/>
                    <a:pt x="4296189" y="1785430"/>
                  </a:cubicBezTo>
                  <a:cubicBezTo>
                    <a:pt x="4284584" y="1780198"/>
                    <a:pt x="4273169" y="1771067"/>
                    <a:pt x="4261374" y="1770496"/>
                  </a:cubicBezTo>
                  <a:cubicBezTo>
                    <a:pt x="4221992" y="1768689"/>
                    <a:pt x="4182230" y="1772589"/>
                    <a:pt x="4142944" y="1769354"/>
                  </a:cubicBezTo>
                  <a:cubicBezTo>
                    <a:pt x="4090055" y="1764979"/>
                    <a:pt x="4037641" y="1756037"/>
                    <a:pt x="3984942" y="1749189"/>
                  </a:cubicBezTo>
                  <a:cubicBezTo>
                    <a:pt x="3961447" y="1746145"/>
                    <a:pt x="3937951" y="1743862"/>
                    <a:pt x="3914551" y="1740723"/>
                  </a:cubicBezTo>
                  <a:cubicBezTo>
                    <a:pt x="3906085" y="1739676"/>
                    <a:pt x="3897904" y="1737298"/>
                    <a:pt x="3889533" y="1735491"/>
                  </a:cubicBezTo>
                  <a:lnTo>
                    <a:pt x="3890389" y="1729118"/>
                  </a:lnTo>
                  <a:lnTo>
                    <a:pt x="4201065" y="1704196"/>
                  </a:lnTo>
                  <a:lnTo>
                    <a:pt x="4201065" y="1696111"/>
                  </a:lnTo>
                  <a:cubicBezTo>
                    <a:pt x="4184132" y="1695255"/>
                    <a:pt x="4167200" y="1693638"/>
                    <a:pt x="4150363" y="1693733"/>
                  </a:cubicBezTo>
                  <a:cubicBezTo>
                    <a:pt x="4074264" y="1694494"/>
                    <a:pt x="3998165" y="1697062"/>
                    <a:pt x="3922065" y="1695921"/>
                  </a:cubicBezTo>
                  <a:cubicBezTo>
                    <a:pt x="3902375" y="1695921"/>
                    <a:pt x="3882874" y="1684126"/>
                    <a:pt x="3863279" y="1678038"/>
                  </a:cubicBezTo>
                  <a:cubicBezTo>
                    <a:pt x="3858123" y="1676183"/>
                    <a:pt x="3852691" y="1675184"/>
                    <a:pt x="3847203" y="1675089"/>
                  </a:cubicBezTo>
                  <a:cubicBezTo>
                    <a:pt x="3803826" y="1676801"/>
                    <a:pt x="3760450" y="1678989"/>
                    <a:pt x="3717168" y="1680796"/>
                  </a:cubicBezTo>
                  <a:cubicBezTo>
                    <a:pt x="3705658" y="1681272"/>
                    <a:pt x="3694148" y="1680796"/>
                    <a:pt x="3681211" y="1680796"/>
                  </a:cubicBezTo>
                  <a:lnTo>
                    <a:pt x="3686252" y="1692401"/>
                  </a:lnTo>
                  <a:cubicBezTo>
                    <a:pt x="3684730" y="1692972"/>
                    <a:pt x="3683399" y="1694018"/>
                    <a:pt x="3682067" y="1693923"/>
                  </a:cubicBezTo>
                  <a:cubicBezTo>
                    <a:pt x="3663613" y="1692782"/>
                    <a:pt x="3645159" y="1690499"/>
                    <a:pt x="3626705" y="1690594"/>
                  </a:cubicBezTo>
                  <a:cubicBezTo>
                    <a:pt x="3546325" y="1691260"/>
                    <a:pt x="3465945" y="1692877"/>
                    <a:pt x="3385660" y="1693733"/>
                  </a:cubicBezTo>
                  <a:cubicBezTo>
                    <a:pt x="3340001" y="1694208"/>
                    <a:pt x="3294912" y="1699821"/>
                    <a:pt x="3248872" y="1687930"/>
                  </a:cubicBezTo>
                  <a:cubicBezTo>
                    <a:pt x="3225661" y="1682033"/>
                    <a:pt x="3198266" y="1694208"/>
                    <a:pt x="3172772" y="1695540"/>
                  </a:cubicBezTo>
                  <a:cubicBezTo>
                    <a:pt x="3090680" y="1699535"/>
                    <a:pt x="3008588" y="1703150"/>
                    <a:pt x="2926401" y="1705052"/>
                  </a:cubicBezTo>
                  <a:cubicBezTo>
                    <a:pt x="2905759" y="1705528"/>
                    <a:pt x="2885022" y="1696777"/>
                    <a:pt x="2864094" y="1695540"/>
                  </a:cubicBezTo>
                  <a:cubicBezTo>
                    <a:pt x="2807438" y="1690527"/>
                    <a:pt x="2750497" y="1689700"/>
                    <a:pt x="2693727" y="1693067"/>
                  </a:cubicBezTo>
                  <a:cubicBezTo>
                    <a:pt x="2672381" y="1693609"/>
                    <a:pt x="2651026" y="1692687"/>
                    <a:pt x="2629803" y="1690309"/>
                  </a:cubicBezTo>
                  <a:cubicBezTo>
                    <a:pt x="2581290" y="1687360"/>
                    <a:pt x="2532682" y="1683555"/>
                    <a:pt x="2484168" y="1681557"/>
                  </a:cubicBezTo>
                  <a:cubicBezTo>
                    <a:pt x="2466856" y="1680796"/>
                    <a:pt x="2449448" y="1684696"/>
                    <a:pt x="2432040" y="1685552"/>
                  </a:cubicBezTo>
                  <a:cubicBezTo>
                    <a:pt x="2419170" y="1686142"/>
                    <a:pt x="2406271" y="1685914"/>
                    <a:pt x="2393420" y="1684887"/>
                  </a:cubicBezTo>
                  <a:cubicBezTo>
                    <a:pt x="2337106" y="1680321"/>
                    <a:pt x="2280888" y="1673662"/>
                    <a:pt x="2224479" y="1671094"/>
                  </a:cubicBezTo>
                  <a:cubicBezTo>
                    <a:pt x="2168071" y="1668526"/>
                    <a:pt x="2108618" y="1669001"/>
                    <a:pt x="2050783" y="1669477"/>
                  </a:cubicBezTo>
                  <a:cubicBezTo>
                    <a:pt x="2001413" y="1669477"/>
                    <a:pt x="1952139" y="1671950"/>
                    <a:pt x="1902864" y="1673377"/>
                  </a:cubicBezTo>
                  <a:cubicBezTo>
                    <a:pt x="1878227" y="1674138"/>
                    <a:pt x="1853495" y="1674328"/>
                    <a:pt x="1828953" y="1676040"/>
                  </a:cubicBezTo>
                  <a:cubicBezTo>
                    <a:pt x="1800987" y="1678038"/>
                    <a:pt x="1773115" y="1683650"/>
                    <a:pt x="1745149" y="1683555"/>
                  </a:cubicBezTo>
                  <a:cubicBezTo>
                    <a:pt x="1712426" y="1683555"/>
                    <a:pt x="1679798" y="1678228"/>
                    <a:pt x="1647076" y="1676135"/>
                  </a:cubicBezTo>
                  <a:cubicBezTo>
                    <a:pt x="1630619" y="1675089"/>
                    <a:pt x="1613877" y="1677087"/>
                    <a:pt x="1597421" y="1675660"/>
                  </a:cubicBezTo>
                  <a:cubicBezTo>
                    <a:pt x="1558515" y="1672235"/>
                    <a:pt x="1519704" y="1667955"/>
                    <a:pt x="1480989" y="1663294"/>
                  </a:cubicBezTo>
                  <a:cubicBezTo>
                    <a:pt x="1475025" y="1661591"/>
                    <a:pt x="1469346" y="1658994"/>
                    <a:pt x="1464152" y="1655589"/>
                  </a:cubicBezTo>
                  <a:cubicBezTo>
                    <a:pt x="1465769" y="1653211"/>
                    <a:pt x="1466340" y="1651499"/>
                    <a:pt x="1467576" y="1650738"/>
                  </a:cubicBezTo>
                  <a:cubicBezTo>
                    <a:pt x="1474616" y="1646172"/>
                    <a:pt x="1481845" y="1641701"/>
                    <a:pt x="1488979" y="1637231"/>
                  </a:cubicBezTo>
                  <a:cubicBezTo>
                    <a:pt x="1480133" y="1634662"/>
                    <a:pt x="1469193" y="1627719"/>
                    <a:pt x="1462725" y="1630382"/>
                  </a:cubicBezTo>
                  <a:cubicBezTo>
                    <a:pt x="1441132" y="1639894"/>
                    <a:pt x="1421631" y="1629906"/>
                    <a:pt x="1401180" y="1628670"/>
                  </a:cubicBezTo>
                  <a:cubicBezTo>
                    <a:pt x="1378540" y="1627338"/>
                    <a:pt x="1355615" y="1631238"/>
                    <a:pt x="1332785" y="1630572"/>
                  </a:cubicBezTo>
                  <a:cubicBezTo>
                    <a:pt x="1285223" y="1629240"/>
                    <a:pt x="1238517" y="1626292"/>
                    <a:pt x="1189433" y="1623914"/>
                  </a:cubicBezTo>
                  <a:lnTo>
                    <a:pt x="1191241" y="1603177"/>
                  </a:lnTo>
                  <a:lnTo>
                    <a:pt x="1166603" y="1610692"/>
                  </a:lnTo>
                  <a:lnTo>
                    <a:pt x="1164416" y="1601180"/>
                  </a:lnTo>
                  <a:cubicBezTo>
                    <a:pt x="1177162" y="1599467"/>
                    <a:pt x="1189909" y="1596614"/>
                    <a:pt x="1202465" y="1596138"/>
                  </a:cubicBezTo>
                  <a:cubicBezTo>
                    <a:pt x="1229861" y="1595187"/>
                    <a:pt x="1257352" y="1595187"/>
                    <a:pt x="1284843" y="1595187"/>
                  </a:cubicBezTo>
                  <a:cubicBezTo>
                    <a:pt x="1294355" y="1595187"/>
                    <a:pt x="1304533" y="1596233"/>
                    <a:pt x="1314426" y="1596709"/>
                  </a:cubicBezTo>
                  <a:cubicBezTo>
                    <a:pt x="1317546" y="1597517"/>
                    <a:pt x="1320819" y="1597517"/>
                    <a:pt x="1323939" y="1596709"/>
                  </a:cubicBezTo>
                  <a:cubicBezTo>
                    <a:pt x="1355330" y="1579777"/>
                    <a:pt x="1390526" y="1591097"/>
                    <a:pt x="1423153" y="1585390"/>
                  </a:cubicBezTo>
                  <a:cubicBezTo>
                    <a:pt x="1445507" y="1581585"/>
                    <a:pt x="1467957" y="1571121"/>
                    <a:pt x="1493640" y="1581204"/>
                  </a:cubicBezTo>
                  <a:cubicBezTo>
                    <a:pt x="1509811" y="1587577"/>
                    <a:pt x="1531119" y="1581870"/>
                    <a:pt x="1549954" y="1580063"/>
                  </a:cubicBezTo>
                  <a:cubicBezTo>
                    <a:pt x="1574562" y="1577856"/>
                    <a:pt x="1598952" y="1573718"/>
                    <a:pt x="1622914" y="1567697"/>
                  </a:cubicBezTo>
                  <a:cubicBezTo>
                    <a:pt x="1581916" y="1526985"/>
                    <a:pt x="1527790" y="1551146"/>
                    <a:pt x="1475852" y="1536782"/>
                  </a:cubicBezTo>
                  <a:cubicBezTo>
                    <a:pt x="1484499" y="1531627"/>
                    <a:pt x="1493726" y="1527508"/>
                    <a:pt x="1503343" y="1524512"/>
                  </a:cubicBezTo>
                  <a:cubicBezTo>
                    <a:pt x="1527885" y="1520231"/>
                    <a:pt x="1550905" y="1516902"/>
                    <a:pt x="1573735" y="1501968"/>
                  </a:cubicBezTo>
                  <a:cubicBezTo>
                    <a:pt x="1591713" y="1490363"/>
                    <a:pt x="1621297" y="1497402"/>
                    <a:pt x="1645554" y="1494549"/>
                  </a:cubicBezTo>
                  <a:cubicBezTo>
                    <a:pt x="1679798" y="1490553"/>
                    <a:pt x="1713853" y="1485036"/>
                    <a:pt x="1747907" y="1480185"/>
                  </a:cubicBezTo>
                  <a:cubicBezTo>
                    <a:pt x="1751065" y="1479786"/>
                    <a:pt x="1754014" y="1478425"/>
                    <a:pt x="1756373" y="1476285"/>
                  </a:cubicBezTo>
                  <a:cubicBezTo>
                    <a:pt x="1794423" y="1438237"/>
                    <a:pt x="1844648" y="1447749"/>
                    <a:pt x="1890689" y="1439949"/>
                  </a:cubicBezTo>
                  <a:cubicBezTo>
                    <a:pt x="1913233" y="1436239"/>
                    <a:pt x="1935112" y="1427678"/>
                    <a:pt x="1957275" y="1425585"/>
                  </a:cubicBezTo>
                  <a:cubicBezTo>
                    <a:pt x="2020819" y="1419498"/>
                    <a:pt x="2084742" y="1416073"/>
                    <a:pt x="2148285" y="1410366"/>
                  </a:cubicBezTo>
                  <a:cubicBezTo>
                    <a:pt x="2172732" y="1408083"/>
                    <a:pt x="2196798" y="1400854"/>
                    <a:pt x="2221055" y="1396288"/>
                  </a:cubicBezTo>
                  <a:cubicBezTo>
                    <a:pt x="2224850" y="1395289"/>
                    <a:pt x="2228741" y="1394652"/>
                    <a:pt x="2232660" y="1394386"/>
                  </a:cubicBezTo>
                  <a:cubicBezTo>
                    <a:pt x="2268522" y="1394386"/>
                    <a:pt x="2304288" y="1395527"/>
                    <a:pt x="2340150" y="1395337"/>
                  </a:cubicBezTo>
                  <a:cubicBezTo>
                    <a:pt x="2368688" y="1395337"/>
                    <a:pt x="2396464" y="1392673"/>
                    <a:pt x="2424621" y="1393149"/>
                  </a:cubicBezTo>
                  <a:cubicBezTo>
                    <a:pt x="2452777" y="1393625"/>
                    <a:pt x="2480649" y="1397905"/>
                    <a:pt x="2508615" y="1397810"/>
                  </a:cubicBezTo>
                  <a:cubicBezTo>
                    <a:pt x="2543716" y="1397810"/>
                    <a:pt x="2578722" y="1393434"/>
                    <a:pt x="2613727" y="1394195"/>
                  </a:cubicBezTo>
                  <a:cubicBezTo>
                    <a:pt x="2630279" y="1394195"/>
                    <a:pt x="2646450" y="1405134"/>
                    <a:pt x="2663097" y="1406656"/>
                  </a:cubicBezTo>
                  <a:cubicBezTo>
                    <a:pt x="2704000" y="1410461"/>
                    <a:pt x="2742430" y="1424064"/>
                    <a:pt x="2786758" y="1407798"/>
                  </a:cubicBezTo>
                  <a:cubicBezTo>
                    <a:pt x="2823762" y="1394290"/>
                    <a:pt x="2868755" y="1402376"/>
                    <a:pt x="2910420" y="1401044"/>
                  </a:cubicBezTo>
                  <a:cubicBezTo>
                    <a:pt x="2919932" y="1401044"/>
                    <a:pt x="2929445" y="1401044"/>
                    <a:pt x="2939623" y="1401044"/>
                  </a:cubicBezTo>
                  <a:lnTo>
                    <a:pt x="2939623" y="1393054"/>
                  </a:lnTo>
                  <a:lnTo>
                    <a:pt x="2907471" y="1389154"/>
                  </a:lnTo>
                  <a:cubicBezTo>
                    <a:pt x="2922786" y="1388393"/>
                    <a:pt x="2939528" y="1372888"/>
                    <a:pt x="2952750" y="1395337"/>
                  </a:cubicBezTo>
                  <a:cubicBezTo>
                    <a:pt x="2955318" y="1399712"/>
                    <a:pt x="2967019" y="1400568"/>
                    <a:pt x="2974248" y="1399998"/>
                  </a:cubicBezTo>
                  <a:cubicBezTo>
                    <a:pt x="3016483" y="1397049"/>
                    <a:pt x="3058623" y="1392388"/>
                    <a:pt x="3100953" y="1389725"/>
                  </a:cubicBezTo>
                  <a:cubicBezTo>
                    <a:pt x="3151940" y="1386586"/>
                    <a:pt x="3202927" y="1383542"/>
                    <a:pt x="3254008" y="1383066"/>
                  </a:cubicBezTo>
                  <a:cubicBezTo>
                    <a:pt x="3321546" y="1382495"/>
                    <a:pt x="3389180" y="1382495"/>
                    <a:pt x="3456623" y="1386015"/>
                  </a:cubicBezTo>
                  <a:cubicBezTo>
                    <a:pt x="3526634" y="1389630"/>
                    <a:pt x="3596360" y="1398190"/>
                    <a:pt x="3665896" y="1403612"/>
                  </a:cubicBezTo>
                  <a:cubicBezTo>
                    <a:pt x="3707180" y="1406751"/>
                    <a:pt x="3748749" y="1407417"/>
                    <a:pt x="3789557" y="1410271"/>
                  </a:cubicBezTo>
                  <a:cubicBezTo>
                    <a:pt x="3818095" y="1412173"/>
                    <a:pt x="3846632" y="1415883"/>
                    <a:pt x="3875169" y="1418451"/>
                  </a:cubicBezTo>
                  <a:cubicBezTo>
                    <a:pt x="3880135" y="1418737"/>
                    <a:pt x="3884967" y="1416815"/>
                    <a:pt x="3888391" y="1413220"/>
                  </a:cubicBezTo>
                  <a:lnTo>
                    <a:pt x="3871745" y="1408844"/>
                  </a:lnTo>
                  <a:cubicBezTo>
                    <a:pt x="3902565" y="1392103"/>
                    <a:pt x="3926536" y="1441090"/>
                    <a:pt x="3958498" y="1413600"/>
                  </a:cubicBezTo>
                  <a:lnTo>
                    <a:pt x="3932149" y="1405990"/>
                  </a:lnTo>
                  <a:cubicBezTo>
                    <a:pt x="3938940" y="1403394"/>
                    <a:pt x="3945894" y="1401263"/>
                    <a:pt x="3952981" y="1399617"/>
                  </a:cubicBezTo>
                  <a:cubicBezTo>
                    <a:pt x="3965299" y="1397877"/>
                    <a:pt x="3977732" y="1396992"/>
                    <a:pt x="3990174" y="1396954"/>
                  </a:cubicBezTo>
                  <a:cubicBezTo>
                    <a:pt x="3997213" y="1396954"/>
                    <a:pt x="4008058" y="1398571"/>
                    <a:pt x="4010436" y="1403042"/>
                  </a:cubicBezTo>
                  <a:cubicBezTo>
                    <a:pt x="4024039" y="1428725"/>
                    <a:pt x="4045346" y="1422066"/>
                    <a:pt x="4067510" y="1419022"/>
                  </a:cubicBezTo>
                  <a:cubicBezTo>
                    <a:pt x="4066464" y="1413410"/>
                    <a:pt x="4065513" y="1408654"/>
                    <a:pt x="4063896" y="1399998"/>
                  </a:cubicBezTo>
                  <a:cubicBezTo>
                    <a:pt x="4098426" y="1411222"/>
                    <a:pt x="4124490" y="1397334"/>
                    <a:pt x="4153027" y="1372888"/>
                  </a:cubicBezTo>
                  <a:cubicBezTo>
                    <a:pt x="4140994" y="1368417"/>
                    <a:pt x="4128532" y="1365231"/>
                    <a:pt x="4115833" y="1363376"/>
                  </a:cubicBezTo>
                  <a:cubicBezTo>
                    <a:pt x="4072552" y="1362139"/>
                    <a:pt x="4029175" y="1363376"/>
                    <a:pt x="3985799" y="1362139"/>
                  </a:cubicBezTo>
                  <a:cubicBezTo>
                    <a:pt x="3947749" y="1361188"/>
                    <a:pt x="3909699" y="1357669"/>
                    <a:pt x="3871650" y="1356622"/>
                  </a:cubicBezTo>
                  <a:cubicBezTo>
                    <a:pt x="3857096" y="1356622"/>
                    <a:pt x="3842351" y="1360713"/>
                    <a:pt x="3827702" y="1360618"/>
                  </a:cubicBezTo>
                  <a:cubicBezTo>
                    <a:pt x="3779189" y="1360618"/>
                    <a:pt x="3730771" y="1358335"/>
                    <a:pt x="3682257" y="1357764"/>
                  </a:cubicBezTo>
                  <a:cubicBezTo>
                    <a:pt x="3615671" y="1357003"/>
                    <a:pt x="3548608" y="1357764"/>
                    <a:pt x="3481736" y="1356527"/>
                  </a:cubicBezTo>
                  <a:cubicBezTo>
                    <a:pt x="3431225" y="1355766"/>
                    <a:pt x="3380428" y="1355957"/>
                    <a:pt x="3330203" y="1351296"/>
                  </a:cubicBezTo>
                  <a:cubicBezTo>
                    <a:pt x="3287112" y="1347205"/>
                    <a:pt x="3244591" y="1336837"/>
                    <a:pt x="3201690" y="1329608"/>
                  </a:cubicBezTo>
                  <a:cubicBezTo>
                    <a:pt x="3195383" y="1328809"/>
                    <a:pt x="3189019" y="1328552"/>
                    <a:pt x="3182665" y="1328847"/>
                  </a:cubicBezTo>
                  <a:cubicBezTo>
                    <a:pt x="3165828" y="1328847"/>
                    <a:pt x="3147945" y="1334935"/>
                    <a:pt x="3134247" y="1318193"/>
                  </a:cubicBezTo>
                  <a:cubicBezTo>
                    <a:pt x="3132154" y="1315720"/>
                    <a:pt x="3124734" y="1318193"/>
                    <a:pt x="3115888" y="1323520"/>
                  </a:cubicBezTo>
                  <a:lnTo>
                    <a:pt x="3127398" y="1329322"/>
                  </a:lnTo>
                  <a:lnTo>
                    <a:pt x="3126352" y="1334174"/>
                  </a:lnTo>
                  <a:cubicBezTo>
                    <a:pt x="3113700" y="1332557"/>
                    <a:pt x="3097339" y="1335220"/>
                    <a:pt x="3089253" y="1328276"/>
                  </a:cubicBezTo>
                  <a:cubicBezTo>
                    <a:pt x="3076982" y="1317718"/>
                    <a:pt x="3069753" y="1320286"/>
                    <a:pt x="3058243" y="1326659"/>
                  </a:cubicBezTo>
                  <a:cubicBezTo>
                    <a:pt x="3049957" y="1330949"/>
                    <a:pt x="3040750" y="1333165"/>
                    <a:pt x="3031418" y="1333127"/>
                  </a:cubicBezTo>
                  <a:cubicBezTo>
                    <a:pt x="2990609" y="1333127"/>
                    <a:pt x="2949896" y="1331510"/>
                    <a:pt x="2909088" y="1331701"/>
                  </a:cubicBezTo>
                  <a:cubicBezTo>
                    <a:pt x="2890063" y="1331701"/>
                    <a:pt x="2869707" y="1338074"/>
                    <a:pt x="2850967" y="1335315"/>
                  </a:cubicBezTo>
                  <a:cubicBezTo>
                    <a:pt x="2814820" y="1329893"/>
                    <a:pt x="2778578" y="1328562"/>
                    <a:pt x="2743762" y="1309347"/>
                  </a:cubicBezTo>
                  <a:cubicBezTo>
                    <a:pt x="2720837" y="1296601"/>
                    <a:pt x="2687829" y="1302308"/>
                    <a:pt x="2659387" y="1299835"/>
                  </a:cubicBezTo>
                  <a:cubicBezTo>
                    <a:pt x="2654593" y="1299940"/>
                    <a:pt x="2649884" y="1298579"/>
                    <a:pt x="2645879" y="1295935"/>
                  </a:cubicBezTo>
                  <a:cubicBezTo>
                    <a:pt x="2629708" y="1280715"/>
                    <a:pt x="2622574" y="1282618"/>
                    <a:pt x="2616581" y="1304496"/>
                  </a:cubicBezTo>
                  <a:cubicBezTo>
                    <a:pt x="2598032" y="1270537"/>
                    <a:pt x="2565119" y="1281762"/>
                    <a:pt x="2537248" y="1281096"/>
                  </a:cubicBezTo>
                  <a:cubicBezTo>
                    <a:pt x="2489686" y="1279764"/>
                    <a:pt x="2442124" y="1281096"/>
                    <a:pt x="2395132" y="1282237"/>
                  </a:cubicBezTo>
                  <a:cubicBezTo>
                    <a:pt x="2376107" y="1282237"/>
                    <a:pt x="2357748" y="1285471"/>
                    <a:pt x="2339104" y="1285757"/>
                  </a:cubicBezTo>
                  <a:cubicBezTo>
                    <a:pt x="2291542" y="1286423"/>
                    <a:pt x="2243980" y="1283379"/>
                    <a:pt x="2196418" y="1287564"/>
                  </a:cubicBezTo>
                  <a:cubicBezTo>
                    <a:pt x="2148856" y="1291750"/>
                    <a:pt x="2102720" y="1278052"/>
                    <a:pt x="2055444" y="1293271"/>
                  </a:cubicBezTo>
                  <a:cubicBezTo>
                    <a:pt x="2035658" y="1299454"/>
                    <a:pt x="2011021" y="1289181"/>
                    <a:pt x="1988857" y="1288420"/>
                  </a:cubicBezTo>
                  <a:cubicBezTo>
                    <a:pt x="1922270" y="1286137"/>
                    <a:pt x="1854827" y="1284140"/>
                    <a:pt x="1787859" y="1283569"/>
                  </a:cubicBezTo>
                  <a:cubicBezTo>
                    <a:pt x="1753900" y="1283569"/>
                    <a:pt x="1720036" y="1286803"/>
                    <a:pt x="1686077" y="1287469"/>
                  </a:cubicBezTo>
                  <a:cubicBezTo>
                    <a:pt x="1630809" y="1288610"/>
                    <a:pt x="1575542" y="1288801"/>
                    <a:pt x="1520370" y="1289276"/>
                  </a:cubicBezTo>
                  <a:cubicBezTo>
                    <a:pt x="1487647" y="1289276"/>
                    <a:pt x="1454925" y="1289276"/>
                    <a:pt x="1422202" y="1289276"/>
                  </a:cubicBezTo>
                  <a:lnTo>
                    <a:pt x="1422202" y="1280335"/>
                  </a:lnTo>
                  <a:lnTo>
                    <a:pt x="1575732" y="1280335"/>
                  </a:lnTo>
                  <a:lnTo>
                    <a:pt x="1577445" y="1270823"/>
                  </a:lnTo>
                  <a:cubicBezTo>
                    <a:pt x="1569977" y="1268293"/>
                    <a:pt x="1562263" y="1266599"/>
                    <a:pt x="1554425" y="1265781"/>
                  </a:cubicBezTo>
                  <a:cubicBezTo>
                    <a:pt x="1522748" y="1265781"/>
                    <a:pt x="1491167" y="1268255"/>
                    <a:pt x="1459301" y="1268159"/>
                  </a:cubicBezTo>
                  <a:cubicBezTo>
                    <a:pt x="1452927" y="1268159"/>
                    <a:pt x="1446649" y="1261311"/>
                    <a:pt x="1440276" y="1257886"/>
                  </a:cubicBezTo>
                  <a:cubicBezTo>
                    <a:pt x="1433902" y="1254462"/>
                    <a:pt x="1427434" y="1248374"/>
                    <a:pt x="1421251" y="1248374"/>
                  </a:cubicBezTo>
                  <a:cubicBezTo>
                    <a:pt x="1361323" y="1249040"/>
                    <a:pt x="1301299" y="1250752"/>
                    <a:pt x="1241371" y="1251989"/>
                  </a:cubicBezTo>
                  <a:cubicBezTo>
                    <a:pt x="1193809" y="1253035"/>
                    <a:pt x="1146247" y="1253986"/>
                    <a:pt x="1099351" y="1254462"/>
                  </a:cubicBezTo>
                  <a:cubicBezTo>
                    <a:pt x="1060350" y="1254938"/>
                    <a:pt x="1021254" y="1254462"/>
                    <a:pt x="982158" y="1254462"/>
                  </a:cubicBezTo>
                  <a:cubicBezTo>
                    <a:pt x="961154" y="1255527"/>
                    <a:pt x="940113" y="1255023"/>
                    <a:pt x="919185" y="1252940"/>
                  </a:cubicBezTo>
                  <a:cubicBezTo>
                    <a:pt x="904337" y="1249896"/>
                    <a:pt x="890410" y="1243380"/>
                    <a:pt x="878567" y="1233916"/>
                  </a:cubicBezTo>
                  <a:cubicBezTo>
                    <a:pt x="872765" y="1229540"/>
                    <a:pt x="873240" y="1216794"/>
                    <a:pt x="869055" y="1201574"/>
                  </a:cubicBezTo>
                  <a:cubicBezTo>
                    <a:pt x="847367" y="1196343"/>
                    <a:pt x="819590" y="1188162"/>
                    <a:pt x="791148" y="1183882"/>
                  </a:cubicBezTo>
                  <a:cubicBezTo>
                    <a:pt x="781265" y="1185461"/>
                    <a:pt x="772922" y="1192100"/>
                    <a:pt x="769175" y="1201384"/>
                  </a:cubicBezTo>
                  <a:cubicBezTo>
                    <a:pt x="766416" y="1217365"/>
                    <a:pt x="757284" y="1214891"/>
                    <a:pt x="747011" y="1214701"/>
                  </a:cubicBezTo>
                  <a:cubicBezTo>
                    <a:pt x="713527" y="1214130"/>
                    <a:pt x="680424" y="1214130"/>
                    <a:pt x="646655" y="1213274"/>
                  </a:cubicBezTo>
                  <a:cubicBezTo>
                    <a:pt x="624491" y="1212799"/>
                    <a:pt x="602327" y="1210040"/>
                    <a:pt x="580068" y="1210421"/>
                  </a:cubicBezTo>
                  <a:cubicBezTo>
                    <a:pt x="565799" y="1210421"/>
                    <a:pt x="551530" y="1215462"/>
                    <a:pt x="537262" y="1216794"/>
                  </a:cubicBezTo>
                  <a:cubicBezTo>
                    <a:pt x="532791" y="1217269"/>
                    <a:pt x="527749" y="1213084"/>
                    <a:pt x="523279" y="1210991"/>
                  </a:cubicBezTo>
                  <a:lnTo>
                    <a:pt x="524230" y="1203382"/>
                  </a:lnTo>
                  <a:lnTo>
                    <a:pt x="597190" y="1193870"/>
                  </a:lnTo>
                  <a:lnTo>
                    <a:pt x="597856" y="1187401"/>
                  </a:lnTo>
                  <a:lnTo>
                    <a:pt x="603849" y="1193965"/>
                  </a:lnTo>
                  <a:lnTo>
                    <a:pt x="686226" y="1179126"/>
                  </a:lnTo>
                  <a:lnTo>
                    <a:pt x="689460" y="1198626"/>
                  </a:lnTo>
                  <a:cubicBezTo>
                    <a:pt x="699506" y="1193175"/>
                    <a:pt x="710007" y="1188619"/>
                    <a:pt x="720851" y="1185023"/>
                  </a:cubicBezTo>
                  <a:cubicBezTo>
                    <a:pt x="748999" y="1177471"/>
                    <a:pt x="777593" y="1171687"/>
                    <a:pt x="806463" y="1167711"/>
                  </a:cubicBezTo>
                  <a:cubicBezTo>
                    <a:pt x="858306" y="1162099"/>
                    <a:pt x="910339" y="1158199"/>
                    <a:pt x="962372" y="1155726"/>
                  </a:cubicBezTo>
                  <a:cubicBezTo>
                    <a:pt x="1006890" y="1153348"/>
                    <a:pt x="1051598" y="1153919"/>
                    <a:pt x="1096211" y="1151731"/>
                  </a:cubicBezTo>
                  <a:cubicBezTo>
                    <a:pt x="1158423" y="1148592"/>
                    <a:pt x="1220539" y="1143550"/>
                    <a:pt x="1282750" y="1140316"/>
                  </a:cubicBezTo>
                  <a:cubicBezTo>
                    <a:pt x="1344961" y="1137082"/>
                    <a:pt x="1407077" y="1135750"/>
                    <a:pt x="1469098" y="1132041"/>
                  </a:cubicBezTo>
                  <a:cubicBezTo>
                    <a:pt x="1492004" y="1129663"/>
                    <a:pt x="1514767" y="1126105"/>
                    <a:pt x="1537302" y="1121387"/>
                  </a:cubicBezTo>
                  <a:cubicBezTo>
                    <a:pt x="1515614" y="1092851"/>
                    <a:pt x="1467006" y="1089997"/>
                    <a:pt x="1449503" y="1111875"/>
                  </a:cubicBezTo>
                  <a:cubicBezTo>
                    <a:pt x="1437270" y="1111894"/>
                    <a:pt x="1425046" y="1110914"/>
                    <a:pt x="1412975" y="1108926"/>
                  </a:cubicBezTo>
                  <a:cubicBezTo>
                    <a:pt x="1402606" y="1106358"/>
                    <a:pt x="1393950" y="1098938"/>
                    <a:pt x="1383201" y="1095704"/>
                  </a:cubicBezTo>
                  <a:cubicBezTo>
                    <a:pt x="1362274" y="1088951"/>
                    <a:pt x="1341632" y="1094277"/>
                    <a:pt x="1320324" y="1096846"/>
                  </a:cubicBezTo>
                  <a:cubicBezTo>
                    <a:pt x="1291121" y="1100270"/>
                    <a:pt x="1261062" y="1096846"/>
                    <a:pt x="1231383" y="1096846"/>
                  </a:cubicBezTo>
                  <a:cubicBezTo>
                    <a:pt x="1207697" y="1096846"/>
                    <a:pt x="1183821" y="1099129"/>
                    <a:pt x="1160420" y="1100365"/>
                  </a:cubicBezTo>
                  <a:lnTo>
                    <a:pt x="1158993" y="1111685"/>
                  </a:lnTo>
                  <a:lnTo>
                    <a:pt x="1188957" y="1121197"/>
                  </a:lnTo>
                  <a:cubicBezTo>
                    <a:pt x="1166698" y="1133658"/>
                    <a:pt x="1036283" y="1140221"/>
                    <a:pt x="1009648" y="1124811"/>
                  </a:cubicBezTo>
                  <a:lnTo>
                    <a:pt x="1122561" y="1116060"/>
                  </a:lnTo>
                  <a:lnTo>
                    <a:pt x="1122561" y="1107309"/>
                  </a:lnTo>
                  <a:lnTo>
                    <a:pt x="977877" y="1107309"/>
                  </a:lnTo>
                  <a:lnTo>
                    <a:pt x="976926" y="1096655"/>
                  </a:lnTo>
                  <a:cubicBezTo>
                    <a:pt x="1000231" y="1093516"/>
                    <a:pt x="1023346" y="1089236"/>
                    <a:pt x="1046747" y="1087143"/>
                  </a:cubicBezTo>
                  <a:cubicBezTo>
                    <a:pt x="1088126" y="1084099"/>
                    <a:pt x="1129600" y="1082197"/>
                    <a:pt x="1171169" y="1080675"/>
                  </a:cubicBezTo>
                  <a:cubicBezTo>
                    <a:pt x="1232524" y="1078392"/>
                    <a:pt x="1293880" y="1076109"/>
                    <a:pt x="1355235" y="1075443"/>
                  </a:cubicBezTo>
                  <a:cubicBezTo>
                    <a:pt x="1372167" y="1075443"/>
                    <a:pt x="1380633" y="1070116"/>
                    <a:pt x="1381679" y="1054231"/>
                  </a:cubicBezTo>
                  <a:lnTo>
                    <a:pt x="1413831" y="1050617"/>
                  </a:lnTo>
                  <a:lnTo>
                    <a:pt x="1413831" y="1041865"/>
                  </a:lnTo>
                  <a:lnTo>
                    <a:pt x="1274950" y="1041865"/>
                  </a:lnTo>
                  <a:cubicBezTo>
                    <a:pt x="1328314" y="1022841"/>
                    <a:pt x="1386340" y="1028358"/>
                    <a:pt x="1439800" y="1012188"/>
                  </a:cubicBezTo>
                  <a:lnTo>
                    <a:pt x="1439229" y="1001153"/>
                  </a:lnTo>
                  <a:lnTo>
                    <a:pt x="1401845" y="997919"/>
                  </a:lnTo>
                  <a:cubicBezTo>
                    <a:pt x="1399563" y="986790"/>
                    <a:pt x="1408219" y="984697"/>
                    <a:pt x="1420870" y="982795"/>
                  </a:cubicBezTo>
                  <a:cubicBezTo>
                    <a:pt x="1432380" y="979428"/>
                    <a:pt x="1443538" y="974938"/>
                    <a:pt x="1454164" y="969383"/>
                  </a:cubicBezTo>
                  <a:cubicBezTo>
                    <a:pt x="1474825" y="979837"/>
                    <a:pt x="1499899" y="975461"/>
                    <a:pt x="1515804" y="958634"/>
                  </a:cubicBezTo>
                  <a:lnTo>
                    <a:pt x="1466530" y="936946"/>
                  </a:lnTo>
                  <a:lnTo>
                    <a:pt x="1469193" y="928386"/>
                  </a:lnTo>
                  <a:lnTo>
                    <a:pt x="1540061" y="923154"/>
                  </a:lnTo>
                  <a:lnTo>
                    <a:pt x="1647551" y="914783"/>
                  </a:lnTo>
                  <a:cubicBezTo>
                    <a:pt x="1649929" y="915002"/>
                    <a:pt x="1652326" y="914707"/>
                    <a:pt x="1654590" y="913927"/>
                  </a:cubicBezTo>
                  <a:cubicBezTo>
                    <a:pt x="1692640" y="891383"/>
                    <a:pt x="1731356" y="908886"/>
                    <a:pt x="1769881" y="911644"/>
                  </a:cubicBezTo>
                  <a:cubicBezTo>
                    <a:pt x="1780097" y="912548"/>
                    <a:pt x="1790352" y="912833"/>
                    <a:pt x="1800606" y="912500"/>
                  </a:cubicBezTo>
                  <a:cubicBezTo>
                    <a:pt x="1845381" y="910151"/>
                    <a:pt x="1890213" y="907554"/>
                    <a:pt x="1935112" y="904700"/>
                  </a:cubicBezTo>
                  <a:cubicBezTo>
                    <a:pt x="1939012" y="904700"/>
                    <a:pt x="1944624" y="904700"/>
                    <a:pt x="1946241" y="902037"/>
                  </a:cubicBezTo>
                  <a:cubicBezTo>
                    <a:pt x="1958607" y="883013"/>
                    <a:pt x="1977537" y="888149"/>
                    <a:pt x="1995230" y="886722"/>
                  </a:cubicBezTo>
                  <a:cubicBezTo>
                    <a:pt x="2001128" y="886247"/>
                    <a:pt x="2006550" y="879778"/>
                    <a:pt x="2012162" y="876069"/>
                  </a:cubicBezTo>
                  <a:cubicBezTo>
                    <a:pt x="2006074" y="872074"/>
                    <a:pt x="2000177" y="865035"/>
                    <a:pt x="1993803" y="864559"/>
                  </a:cubicBezTo>
                  <a:cubicBezTo>
                    <a:pt x="1973351" y="863037"/>
                    <a:pt x="1952614" y="863988"/>
                    <a:pt x="1931592" y="863988"/>
                  </a:cubicBezTo>
                  <a:cubicBezTo>
                    <a:pt x="1939678" y="847057"/>
                    <a:pt x="1975159" y="834786"/>
                    <a:pt x="1998179" y="840018"/>
                  </a:cubicBezTo>
                  <a:cubicBezTo>
                    <a:pt x="2024718" y="846010"/>
                    <a:pt x="2024814" y="846010"/>
                    <a:pt x="2034611" y="829650"/>
                  </a:cubicBezTo>
                  <a:cubicBezTo>
                    <a:pt x="2042421" y="831000"/>
                    <a:pt x="2050393" y="831000"/>
                    <a:pt x="2058202" y="829650"/>
                  </a:cubicBezTo>
                  <a:cubicBezTo>
                    <a:pt x="2071738" y="823742"/>
                    <a:pt x="2084752" y="816703"/>
                    <a:pt x="2097108" y="808628"/>
                  </a:cubicBezTo>
                  <a:cubicBezTo>
                    <a:pt x="2101436" y="804899"/>
                    <a:pt x="2105213" y="800575"/>
                    <a:pt x="2108333" y="795786"/>
                  </a:cubicBezTo>
                  <a:cubicBezTo>
                    <a:pt x="2103624" y="792700"/>
                    <a:pt x="2098659" y="790026"/>
                    <a:pt x="2093493" y="787796"/>
                  </a:cubicBezTo>
                  <a:cubicBezTo>
                    <a:pt x="2073774" y="781454"/>
                    <a:pt x="2053922" y="775304"/>
                    <a:pt x="2033946" y="769342"/>
                  </a:cubicBezTo>
                  <a:cubicBezTo>
                    <a:pt x="2024871" y="766775"/>
                    <a:pt x="2015615" y="764868"/>
                    <a:pt x="2006265" y="763635"/>
                  </a:cubicBezTo>
                  <a:cubicBezTo>
                    <a:pt x="1987240" y="761162"/>
                    <a:pt x="1968215" y="764682"/>
                    <a:pt x="1951663" y="748701"/>
                  </a:cubicBezTo>
                  <a:cubicBezTo>
                    <a:pt x="1945290" y="742613"/>
                    <a:pt x="1930546" y="745562"/>
                    <a:pt x="1919701" y="743565"/>
                  </a:cubicBezTo>
                  <a:cubicBezTo>
                    <a:pt x="1873661" y="735099"/>
                    <a:pt x="1827811" y="724540"/>
                    <a:pt x="1781486" y="718262"/>
                  </a:cubicBezTo>
                  <a:cubicBezTo>
                    <a:pt x="1751046" y="714267"/>
                    <a:pt x="1719750" y="717026"/>
                    <a:pt x="1689025" y="715218"/>
                  </a:cubicBezTo>
                  <a:cubicBezTo>
                    <a:pt x="1681796" y="715218"/>
                    <a:pt x="1674947" y="708655"/>
                    <a:pt x="1661820" y="701901"/>
                  </a:cubicBezTo>
                  <a:cubicBezTo>
                    <a:pt x="1644127" y="711414"/>
                    <a:pt x="1620821" y="730438"/>
                    <a:pt x="1586386" y="721972"/>
                  </a:cubicBezTo>
                  <a:lnTo>
                    <a:pt x="1597231" y="712460"/>
                  </a:lnTo>
                  <a:cubicBezTo>
                    <a:pt x="1568027" y="690677"/>
                    <a:pt x="1535210" y="699143"/>
                    <a:pt x="1503723" y="698572"/>
                  </a:cubicBezTo>
                  <a:cubicBezTo>
                    <a:pt x="1474045" y="698572"/>
                    <a:pt x="1473189" y="698572"/>
                    <a:pt x="1450073" y="671082"/>
                  </a:cubicBezTo>
                  <a:cubicBezTo>
                    <a:pt x="1480323" y="668324"/>
                    <a:pt x="1508860" y="664614"/>
                    <a:pt x="1537493" y="663377"/>
                  </a:cubicBezTo>
                  <a:cubicBezTo>
                    <a:pt x="1584008" y="661284"/>
                    <a:pt x="1630904" y="663377"/>
                    <a:pt x="1677135" y="658431"/>
                  </a:cubicBezTo>
                  <a:cubicBezTo>
                    <a:pt x="1697491" y="656148"/>
                    <a:pt x="1716992" y="648919"/>
                    <a:pt x="1738490" y="657860"/>
                  </a:cubicBezTo>
                  <a:cubicBezTo>
                    <a:pt x="1716897" y="629324"/>
                    <a:pt x="1686838" y="630085"/>
                    <a:pt x="1658205" y="629324"/>
                  </a:cubicBezTo>
                  <a:cubicBezTo>
                    <a:pt x="1610643" y="627897"/>
                    <a:pt x="1566220" y="647492"/>
                    <a:pt x="1520465" y="657860"/>
                  </a:cubicBezTo>
                  <a:cubicBezTo>
                    <a:pt x="1504960" y="661475"/>
                    <a:pt x="1487933" y="658336"/>
                    <a:pt x="1471571" y="658621"/>
                  </a:cubicBezTo>
                  <a:cubicBezTo>
                    <a:pt x="1443034" y="658621"/>
                    <a:pt x="1414497" y="661380"/>
                    <a:pt x="1385960" y="659667"/>
                  </a:cubicBezTo>
                  <a:cubicBezTo>
                    <a:pt x="1363548" y="657130"/>
                    <a:pt x="1341318" y="653255"/>
                    <a:pt x="1319373" y="648063"/>
                  </a:cubicBezTo>
                  <a:cubicBezTo>
                    <a:pt x="1319373" y="645019"/>
                    <a:pt x="1319373" y="643116"/>
                    <a:pt x="1319848" y="641975"/>
                  </a:cubicBezTo>
                  <a:cubicBezTo>
                    <a:pt x="1324890" y="633699"/>
                    <a:pt x="1330217" y="625614"/>
                    <a:pt x="1335449" y="617433"/>
                  </a:cubicBezTo>
                  <a:cubicBezTo>
                    <a:pt x="1325451" y="611934"/>
                    <a:pt x="1314978" y="607349"/>
                    <a:pt x="1304153" y="603736"/>
                  </a:cubicBezTo>
                  <a:cubicBezTo>
                    <a:pt x="1294679" y="602568"/>
                    <a:pt x="1285090" y="602568"/>
                    <a:pt x="1275616" y="603736"/>
                  </a:cubicBezTo>
                  <a:cubicBezTo>
                    <a:pt x="1262679" y="650821"/>
                    <a:pt x="1176306" y="641214"/>
                    <a:pt x="1130361" y="604497"/>
                  </a:cubicBezTo>
                  <a:cubicBezTo>
                    <a:pt x="1152430" y="602595"/>
                    <a:pt x="1171265" y="600312"/>
                    <a:pt x="1190194" y="599456"/>
                  </a:cubicBezTo>
                  <a:cubicBezTo>
                    <a:pt x="1209124" y="598599"/>
                    <a:pt x="1227197" y="599456"/>
                    <a:pt x="1245652" y="599456"/>
                  </a:cubicBezTo>
                  <a:lnTo>
                    <a:pt x="1249076" y="591465"/>
                  </a:lnTo>
                  <a:cubicBezTo>
                    <a:pt x="1238993" y="586329"/>
                    <a:pt x="1229005" y="576912"/>
                    <a:pt x="1218731" y="576626"/>
                  </a:cubicBezTo>
                  <a:cubicBezTo>
                    <a:pt x="1126081" y="573487"/>
                    <a:pt x="1033334" y="572061"/>
                    <a:pt x="940683" y="569778"/>
                  </a:cubicBezTo>
                  <a:cubicBezTo>
                    <a:pt x="859704" y="567685"/>
                    <a:pt x="778849" y="565307"/>
                    <a:pt x="698117" y="562644"/>
                  </a:cubicBezTo>
                  <a:cubicBezTo>
                    <a:pt x="652743" y="561217"/>
                    <a:pt x="607463" y="558363"/>
                    <a:pt x="562184" y="557507"/>
                  </a:cubicBezTo>
                  <a:cubicBezTo>
                    <a:pt x="505110" y="556366"/>
                    <a:pt x="448035" y="557507"/>
                    <a:pt x="390961" y="556080"/>
                  </a:cubicBezTo>
                  <a:cubicBezTo>
                    <a:pt x="344540" y="555034"/>
                    <a:pt x="298215" y="551705"/>
                    <a:pt x="251794" y="549517"/>
                  </a:cubicBezTo>
                  <a:cubicBezTo>
                    <a:pt x="238952" y="548851"/>
                    <a:pt x="226111" y="548470"/>
                    <a:pt x="213269" y="547995"/>
                  </a:cubicBezTo>
                  <a:lnTo>
                    <a:pt x="213269" y="540385"/>
                  </a:lnTo>
                  <a:lnTo>
                    <a:pt x="229059" y="533727"/>
                  </a:lnTo>
                  <a:cubicBezTo>
                    <a:pt x="228203" y="531919"/>
                    <a:pt x="227633" y="529446"/>
                    <a:pt x="226967" y="529446"/>
                  </a:cubicBezTo>
                  <a:cubicBezTo>
                    <a:pt x="173602" y="526878"/>
                    <a:pt x="120237" y="524119"/>
                    <a:pt x="66873" y="522693"/>
                  </a:cubicBezTo>
                  <a:cubicBezTo>
                    <a:pt x="57144" y="524397"/>
                    <a:pt x="47741" y="527607"/>
                    <a:pt x="39001" y="532205"/>
                  </a:cubicBezTo>
                  <a:lnTo>
                    <a:pt x="0" y="516129"/>
                  </a:lnTo>
                  <a:cubicBezTo>
                    <a:pt x="7420" y="511373"/>
                    <a:pt x="10845" y="507283"/>
                    <a:pt x="14364" y="507188"/>
                  </a:cubicBezTo>
                  <a:cubicBezTo>
                    <a:pt x="41855" y="506237"/>
                    <a:pt x="69346" y="506046"/>
                    <a:pt x="96837" y="505761"/>
                  </a:cubicBezTo>
                  <a:cubicBezTo>
                    <a:pt x="115504" y="507172"/>
                    <a:pt x="134126" y="502499"/>
                    <a:pt x="149916" y="492444"/>
                  </a:cubicBezTo>
                  <a:cubicBezTo>
                    <a:pt x="173031" y="476463"/>
                    <a:pt x="201854" y="476559"/>
                    <a:pt x="230772" y="477129"/>
                  </a:cubicBezTo>
                  <a:cubicBezTo>
                    <a:pt x="271390" y="477985"/>
                    <a:pt x="312198" y="472754"/>
                    <a:pt x="352911" y="469900"/>
                  </a:cubicBezTo>
                  <a:cubicBezTo>
                    <a:pt x="414361" y="465620"/>
                    <a:pt x="475812" y="460388"/>
                    <a:pt x="537357" y="456868"/>
                  </a:cubicBezTo>
                  <a:cubicBezTo>
                    <a:pt x="593005" y="453634"/>
                    <a:pt x="648938" y="453444"/>
                    <a:pt x="704490" y="449449"/>
                  </a:cubicBezTo>
                  <a:cubicBezTo>
                    <a:pt x="774501" y="444312"/>
                    <a:pt x="845750" y="442981"/>
                    <a:pt x="913763" y="427761"/>
                  </a:cubicBezTo>
                  <a:cubicBezTo>
                    <a:pt x="952384" y="419200"/>
                    <a:pt x="991765" y="416347"/>
                    <a:pt x="1029910" y="406644"/>
                  </a:cubicBezTo>
                  <a:cubicBezTo>
                    <a:pt x="1042105" y="405162"/>
                    <a:pt x="1054433" y="405162"/>
                    <a:pt x="1066628" y="406644"/>
                  </a:cubicBezTo>
                  <a:cubicBezTo>
                    <a:pt x="1065867" y="378108"/>
                    <a:pt x="1051598" y="370974"/>
                    <a:pt x="1028578" y="371925"/>
                  </a:cubicBezTo>
                  <a:cubicBezTo>
                    <a:pt x="1015261" y="372291"/>
                    <a:pt x="1002105" y="369001"/>
                    <a:pt x="990529" y="362413"/>
                  </a:cubicBezTo>
                  <a:cubicBezTo>
                    <a:pt x="1187816" y="336730"/>
                    <a:pt x="1387767" y="347479"/>
                    <a:pt x="1583247" y="310952"/>
                  </a:cubicBezTo>
                  <a:lnTo>
                    <a:pt x="1586006" y="300394"/>
                  </a:lnTo>
                  <a:cubicBezTo>
                    <a:pt x="1570310" y="292110"/>
                    <a:pt x="1554139" y="284741"/>
                    <a:pt x="1537588" y="278325"/>
                  </a:cubicBezTo>
                  <a:cubicBezTo>
                    <a:pt x="1500679" y="266435"/>
                    <a:pt x="1463105" y="272618"/>
                    <a:pt x="1425341" y="274996"/>
                  </a:cubicBezTo>
                  <a:cubicBezTo>
                    <a:pt x="1358754" y="279086"/>
                    <a:pt x="1292167" y="278516"/>
                    <a:pt x="1226246" y="280799"/>
                  </a:cubicBezTo>
                  <a:cubicBezTo>
                    <a:pt x="1146342" y="283462"/>
                    <a:pt x="1066438" y="287552"/>
                    <a:pt x="986533" y="290311"/>
                  </a:cubicBezTo>
                  <a:cubicBezTo>
                    <a:pt x="944488" y="291643"/>
                    <a:pt x="902348" y="290311"/>
                    <a:pt x="860304" y="290311"/>
                  </a:cubicBezTo>
                  <a:lnTo>
                    <a:pt x="860304" y="283177"/>
                  </a:lnTo>
                  <a:lnTo>
                    <a:pt x="883989" y="280228"/>
                  </a:lnTo>
                  <a:cubicBezTo>
                    <a:pt x="926919" y="275345"/>
                    <a:pt x="969820" y="270557"/>
                    <a:pt x="1012692" y="265865"/>
                  </a:cubicBezTo>
                  <a:cubicBezTo>
                    <a:pt x="1017344" y="265533"/>
                    <a:pt x="1022024" y="265533"/>
                    <a:pt x="1026676" y="265865"/>
                  </a:cubicBezTo>
                  <a:cubicBezTo>
                    <a:pt x="1046366" y="266721"/>
                    <a:pt x="1064060" y="270621"/>
                    <a:pt x="1083750" y="254830"/>
                  </a:cubicBezTo>
                  <a:cubicBezTo>
                    <a:pt x="1096497" y="244462"/>
                    <a:pt x="1121800" y="249504"/>
                    <a:pt x="1141776" y="248077"/>
                  </a:cubicBezTo>
                  <a:cubicBezTo>
                    <a:pt x="1151288" y="247506"/>
                    <a:pt x="1160801" y="248077"/>
                    <a:pt x="1167840" y="248077"/>
                  </a:cubicBezTo>
                  <a:lnTo>
                    <a:pt x="1186865" y="229814"/>
                  </a:lnTo>
                  <a:lnTo>
                    <a:pt x="1199611" y="247696"/>
                  </a:lnTo>
                  <a:cubicBezTo>
                    <a:pt x="1224915" y="234094"/>
                    <a:pt x="1260586" y="252833"/>
                    <a:pt x="1291692" y="223250"/>
                  </a:cubicBezTo>
                  <a:cubicBezTo>
                    <a:pt x="1287849" y="220988"/>
                    <a:pt x="1283768" y="219168"/>
                    <a:pt x="1279516" y="217828"/>
                  </a:cubicBezTo>
                  <a:cubicBezTo>
                    <a:pt x="1235854" y="212216"/>
                    <a:pt x="1193904" y="196806"/>
                    <a:pt x="1148435" y="200992"/>
                  </a:cubicBezTo>
                  <a:cubicBezTo>
                    <a:pt x="1105438" y="204892"/>
                    <a:pt x="1062062" y="205748"/>
                    <a:pt x="1018876" y="206033"/>
                  </a:cubicBezTo>
                  <a:cubicBezTo>
                    <a:pt x="1004607" y="206033"/>
                    <a:pt x="990338" y="200326"/>
                    <a:pt x="969601" y="195855"/>
                  </a:cubicBezTo>
                  <a:cubicBezTo>
                    <a:pt x="977496" y="191394"/>
                    <a:pt x="985896" y="187882"/>
                    <a:pt x="994619" y="185392"/>
                  </a:cubicBezTo>
                  <a:cubicBezTo>
                    <a:pt x="1062633" y="176641"/>
                    <a:pt x="1130646" y="167889"/>
                    <a:pt x="1198850" y="160470"/>
                  </a:cubicBezTo>
                  <a:cubicBezTo>
                    <a:pt x="1225485" y="157521"/>
                    <a:pt x="1252596" y="157807"/>
                    <a:pt x="1279421" y="156855"/>
                  </a:cubicBezTo>
                  <a:cubicBezTo>
                    <a:pt x="1297780" y="156190"/>
                    <a:pt x="1316234" y="155999"/>
                    <a:pt x="1334593" y="155429"/>
                  </a:cubicBezTo>
                  <a:cubicBezTo>
                    <a:pt x="1336200" y="155486"/>
                    <a:pt x="1337779" y="154981"/>
                    <a:pt x="1339064" y="154002"/>
                  </a:cubicBezTo>
                  <a:cubicBezTo>
                    <a:pt x="1378255" y="115192"/>
                    <a:pt x="1432000" y="129460"/>
                    <a:pt x="1478135" y="115953"/>
                  </a:cubicBezTo>
                  <a:cubicBezTo>
                    <a:pt x="1494021" y="111292"/>
                    <a:pt x="1511524" y="111387"/>
                    <a:pt x="1526744" y="105490"/>
                  </a:cubicBezTo>
                  <a:cubicBezTo>
                    <a:pt x="1534734" y="102351"/>
                    <a:pt x="1539585" y="90936"/>
                    <a:pt x="1548812" y="79712"/>
                  </a:cubicBezTo>
                  <a:lnTo>
                    <a:pt x="1395567" y="79712"/>
                  </a:lnTo>
                  <a:lnTo>
                    <a:pt x="1394806" y="70200"/>
                  </a:lnTo>
                  <a:cubicBezTo>
                    <a:pt x="1413165" y="68488"/>
                    <a:pt x="1431524" y="66395"/>
                    <a:pt x="1449978" y="65349"/>
                  </a:cubicBezTo>
                  <a:cubicBezTo>
                    <a:pt x="1462439" y="64588"/>
                    <a:pt x="1474996" y="65349"/>
                    <a:pt x="1487457" y="65349"/>
                  </a:cubicBezTo>
                  <a:cubicBezTo>
                    <a:pt x="1515994" y="65349"/>
                    <a:pt x="1545102" y="65349"/>
                    <a:pt x="1573830" y="64492"/>
                  </a:cubicBezTo>
                  <a:cubicBezTo>
                    <a:pt x="1607028" y="63256"/>
                    <a:pt x="1640417" y="60878"/>
                    <a:pt x="1673330" y="58595"/>
                  </a:cubicBezTo>
                  <a:cubicBezTo>
                    <a:pt x="1698471" y="58253"/>
                    <a:pt x="1722994" y="50728"/>
                    <a:pt x="1744007" y="36907"/>
                  </a:cubicBezTo>
                  <a:cubicBezTo>
                    <a:pt x="1757895" y="27395"/>
                    <a:pt x="1782057" y="32532"/>
                    <a:pt x="1801748" y="31390"/>
                  </a:cubicBezTo>
                  <a:cubicBezTo>
                    <a:pt x="1875183" y="27395"/>
                    <a:pt x="1948619" y="22544"/>
                    <a:pt x="2022150" y="19976"/>
                  </a:cubicBezTo>
                  <a:cubicBezTo>
                    <a:pt x="2068685" y="17644"/>
                    <a:pt x="2115315" y="18121"/>
                    <a:pt x="2161793" y="21402"/>
                  </a:cubicBezTo>
                  <a:cubicBezTo>
                    <a:pt x="2271376" y="30915"/>
                    <a:pt x="2379342" y="11034"/>
                    <a:pt x="2488164" y="7705"/>
                  </a:cubicBezTo>
                  <a:cubicBezTo>
                    <a:pt x="2524311" y="6563"/>
                    <a:pt x="2560268" y="1332"/>
                    <a:pt x="2596415" y="0"/>
                  </a:cubicBezTo>
                  <a:cubicBezTo>
                    <a:pt x="2608971" y="0"/>
                    <a:pt x="2621813" y="5707"/>
                    <a:pt x="2634465" y="8276"/>
                  </a:cubicBezTo>
                  <a:cubicBezTo>
                    <a:pt x="2642075" y="9798"/>
                    <a:pt x="2651777" y="13698"/>
                    <a:pt x="2657199" y="10654"/>
                  </a:cubicBezTo>
                  <a:cubicBezTo>
                    <a:pt x="2690588" y="-8371"/>
                    <a:pt x="2725403" y="8656"/>
                    <a:pt x="2759172" y="4756"/>
                  </a:cubicBezTo>
                  <a:cubicBezTo>
                    <a:pt x="2772338" y="3803"/>
                    <a:pt x="2785550" y="3518"/>
                    <a:pt x="2798744" y="3900"/>
                  </a:cubicBezTo>
                  <a:cubicBezTo>
                    <a:pt x="2813774" y="3900"/>
                    <a:pt x="2829945" y="285"/>
                    <a:pt x="2843452" y="4756"/>
                  </a:cubicBezTo>
                  <a:cubicBezTo>
                    <a:pt x="2870059" y="12347"/>
                    <a:pt x="2898130" y="13230"/>
                    <a:pt x="2925164" y="7324"/>
                  </a:cubicBezTo>
                  <a:cubicBezTo>
                    <a:pt x="2938862" y="5232"/>
                    <a:pt x="2953701" y="10083"/>
                    <a:pt x="2967875" y="11795"/>
                  </a:cubicBezTo>
                  <a:cubicBezTo>
                    <a:pt x="2982048" y="13507"/>
                    <a:pt x="2997268" y="16076"/>
                    <a:pt x="3012012" y="16932"/>
                  </a:cubicBezTo>
                  <a:cubicBezTo>
                    <a:pt x="3043499" y="18739"/>
                    <a:pt x="3073843" y="12271"/>
                    <a:pt x="3107136" y="25588"/>
                  </a:cubicBezTo>
                  <a:cubicBezTo>
                    <a:pt x="3134057" y="36432"/>
                    <a:pt x="3168872" y="27966"/>
                    <a:pt x="3200263" y="28061"/>
                  </a:cubicBezTo>
                  <a:lnTo>
                    <a:pt x="3292438" y="28061"/>
                  </a:lnTo>
                  <a:cubicBezTo>
                    <a:pt x="3339049" y="28061"/>
                    <a:pt x="3385660" y="28061"/>
                    <a:pt x="3432271" y="29678"/>
                  </a:cubicBezTo>
                  <a:cubicBezTo>
                    <a:pt x="3483258" y="31580"/>
                    <a:pt x="3534149" y="35861"/>
                    <a:pt x="3585041" y="39190"/>
                  </a:cubicBezTo>
                  <a:cubicBezTo>
                    <a:pt x="3606348" y="40332"/>
                    <a:pt x="3628227" y="37573"/>
                    <a:pt x="3648869" y="41854"/>
                  </a:cubicBezTo>
                  <a:cubicBezTo>
                    <a:pt x="3686158" y="49463"/>
                    <a:pt x="3722685" y="60878"/>
                    <a:pt x="3759498" y="70961"/>
                  </a:cubicBezTo>
                  <a:lnTo>
                    <a:pt x="3759498" y="77905"/>
                  </a:lnTo>
                  <a:lnTo>
                    <a:pt x="3487633" y="90841"/>
                  </a:lnTo>
                  <a:lnTo>
                    <a:pt x="3487633" y="96263"/>
                  </a:lnTo>
                  <a:cubicBezTo>
                    <a:pt x="3506553" y="99003"/>
                    <a:pt x="3525607" y="100749"/>
                    <a:pt x="3544708" y="101495"/>
                  </a:cubicBezTo>
                  <a:cubicBezTo>
                    <a:pt x="3591224" y="101495"/>
                    <a:pt x="3637644" y="97880"/>
                    <a:pt x="3684160" y="97595"/>
                  </a:cubicBezTo>
                  <a:cubicBezTo>
                    <a:pt x="3751603" y="97595"/>
                    <a:pt x="3819046" y="98451"/>
                    <a:pt x="3886489" y="98546"/>
                  </a:cubicBezTo>
                  <a:cubicBezTo>
                    <a:pt x="3978189" y="98546"/>
                    <a:pt x="4069793" y="99212"/>
                    <a:pt x="4161398" y="98546"/>
                  </a:cubicBezTo>
                  <a:cubicBezTo>
                    <a:pt x="4200684" y="98546"/>
                    <a:pt x="4240636" y="90175"/>
                    <a:pt x="4278971" y="95407"/>
                  </a:cubicBezTo>
                  <a:cubicBezTo>
                    <a:pt x="4315023" y="100258"/>
                    <a:pt x="4349268" y="93790"/>
                    <a:pt x="4384274" y="93600"/>
                  </a:cubicBezTo>
                  <a:cubicBezTo>
                    <a:pt x="4439446" y="93600"/>
                    <a:pt x="4494713" y="95217"/>
                    <a:pt x="4549885" y="95407"/>
                  </a:cubicBezTo>
                  <a:cubicBezTo>
                    <a:pt x="4601823" y="95407"/>
                    <a:pt x="4653665" y="94075"/>
                    <a:pt x="4705508" y="95407"/>
                  </a:cubicBezTo>
                  <a:cubicBezTo>
                    <a:pt x="4723867" y="95407"/>
                    <a:pt x="4742036" y="101875"/>
                    <a:pt x="4760490" y="103207"/>
                  </a:cubicBezTo>
                  <a:cubicBezTo>
                    <a:pt x="4805122" y="108045"/>
                    <a:pt x="4850012" y="110236"/>
                    <a:pt x="4894901" y="109770"/>
                  </a:cubicBezTo>
                  <a:cubicBezTo>
                    <a:pt x="4933711" y="108058"/>
                    <a:pt x="4969859" y="117760"/>
                    <a:pt x="5007337" y="122421"/>
                  </a:cubicBezTo>
                  <a:cubicBezTo>
                    <a:pt x="5044816" y="127082"/>
                    <a:pt x="5085815" y="124038"/>
                    <a:pt x="5125196" y="123182"/>
                  </a:cubicBezTo>
                  <a:cubicBezTo>
                    <a:pt x="5155636" y="122517"/>
                    <a:pt x="5186076" y="120234"/>
                    <a:pt x="5216515" y="118046"/>
                  </a:cubicBezTo>
                  <a:cubicBezTo>
                    <a:pt x="5221528" y="116938"/>
                    <a:pt x="5226361" y="115145"/>
                    <a:pt x="5230879" y="112719"/>
                  </a:cubicBezTo>
                  <a:cubicBezTo>
                    <a:pt x="5225837" y="111197"/>
                    <a:pt x="5220891" y="109295"/>
                    <a:pt x="5215659" y="108248"/>
                  </a:cubicBezTo>
                  <a:cubicBezTo>
                    <a:pt x="5210427" y="107202"/>
                    <a:pt x="5204339" y="106536"/>
                    <a:pt x="5198727" y="105680"/>
                  </a:cubicBezTo>
                  <a:lnTo>
                    <a:pt x="5199964" y="96739"/>
                  </a:lnTo>
                  <a:cubicBezTo>
                    <a:pt x="5221471" y="100960"/>
                    <a:pt x="5243245" y="103694"/>
                    <a:pt x="5265124" y="104919"/>
                  </a:cubicBezTo>
                  <a:cubicBezTo>
                    <a:pt x="5289856" y="104919"/>
                    <a:pt x="5308405" y="127463"/>
                    <a:pt x="5336276" y="118617"/>
                  </a:cubicBezTo>
                  <a:cubicBezTo>
                    <a:pt x="5351306" y="113765"/>
                    <a:pt x="5370522" y="122326"/>
                    <a:pt x="5389642" y="125085"/>
                  </a:cubicBezTo>
                  <a:lnTo>
                    <a:pt x="5381746" y="141255"/>
                  </a:lnTo>
                  <a:cubicBezTo>
                    <a:pt x="5431591" y="169792"/>
                    <a:pt x="5486383" y="169792"/>
                    <a:pt x="5541269" y="166843"/>
                  </a:cubicBezTo>
                  <a:cubicBezTo>
                    <a:pt x="5585122" y="164560"/>
                    <a:pt x="5628974" y="159804"/>
                    <a:pt x="5672826" y="160850"/>
                  </a:cubicBezTo>
                  <a:cubicBezTo>
                    <a:pt x="5712873" y="161897"/>
                    <a:pt x="5752826" y="168746"/>
                    <a:pt x="5792777" y="173692"/>
                  </a:cubicBezTo>
                  <a:cubicBezTo>
                    <a:pt x="5869447" y="183204"/>
                    <a:pt x="5946118" y="191860"/>
                    <a:pt x="6022502" y="203275"/>
                  </a:cubicBezTo>
                  <a:cubicBezTo>
                    <a:pt x="6061303" y="209651"/>
                    <a:pt x="6099696" y="218257"/>
                    <a:pt x="6137508" y="229053"/>
                  </a:cubicBezTo>
                  <a:cubicBezTo>
                    <a:pt x="6154268" y="234774"/>
                    <a:pt x="6170249" y="242571"/>
                    <a:pt x="6185070" y="252262"/>
                  </a:cubicBezTo>
                  <a:cubicBezTo>
                    <a:pt x="6188779" y="254355"/>
                    <a:pt x="6192014" y="265769"/>
                    <a:pt x="6190491" y="267101"/>
                  </a:cubicBezTo>
                  <a:cubicBezTo>
                    <a:pt x="6184375" y="273460"/>
                    <a:pt x="6176489" y="277834"/>
                    <a:pt x="6167852" y="279657"/>
                  </a:cubicBezTo>
                  <a:cubicBezTo>
                    <a:pt x="6147686" y="280513"/>
                    <a:pt x="6127329" y="277279"/>
                    <a:pt x="6107068" y="277850"/>
                  </a:cubicBezTo>
                  <a:cubicBezTo>
                    <a:pt x="6098240" y="279215"/>
                    <a:pt x="6089651" y="281842"/>
                    <a:pt x="6081575" y="285650"/>
                  </a:cubicBezTo>
                  <a:cubicBezTo>
                    <a:pt x="6053608" y="280989"/>
                    <a:pt x="6025642" y="273379"/>
                    <a:pt x="5997580" y="273189"/>
                  </a:cubicBezTo>
                  <a:cubicBezTo>
                    <a:pt x="5986736" y="273189"/>
                    <a:pt x="5975797" y="289930"/>
                    <a:pt x="5962479" y="301060"/>
                  </a:cubicBezTo>
                  <a:cubicBezTo>
                    <a:pt x="5904454" y="268718"/>
                    <a:pt x="5835298" y="257304"/>
                    <a:pt x="5764716" y="250835"/>
                  </a:cubicBezTo>
                  <a:cubicBezTo>
                    <a:pt x="5746652" y="249722"/>
                    <a:pt x="5728692" y="247305"/>
                    <a:pt x="5710971" y="243606"/>
                  </a:cubicBezTo>
                  <a:cubicBezTo>
                    <a:pt x="5683765" y="236757"/>
                    <a:pt x="5657416" y="226009"/>
                    <a:pt x="5630020" y="219826"/>
                  </a:cubicBezTo>
                  <a:cubicBezTo>
                    <a:pt x="5595775" y="212121"/>
                    <a:pt x="5560104" y="210314"/>
                    <a:pt x="5526430" y="200801"/>
                  </a:cubicBezTo>
                  <a:cubicBezTo>
                    <a:pt x="5474207" y="185963"/>
                    <a:pt x="5419986" y="187675"/>
                    <a:pt x="5367382" y="176831"/>
                  </a:cubicBezTo>
                  <a:cubicBezTo>
                    <a:pt x="5348357" y="172931"/>
                    <a:pt x="5324576" y="168175"/>
                    <a:pt x="5320486" y="199755"/>
                  </a:cubicBezTo>
                  <a:cubicBezTo>
                    <a:pt x="5320486" y="202419"/>
                    <a:pt x="5315159" y="205272"/>
                    <a:pt x="5311735" y="206604"/>
                  </a:cubicBezTo>
                  <a:cubicBezTo>
                    <a:pt x="5295564" y="212501"/>
                    <a:pt x="5279107" y="217828"/>
                    <a:pt x="5264173" y="222965"/>
                  </a:cubicBezTo>
                  <a:cubicBezTo>
                    <a:pt x="5263412" y="233238"/>
                    <a:pt x="5262650" y="242560"/>
                    <a:pt x="5261699" y="254260"/>
                  </a:cubicBezTo>
                  <a:cubicBezTo>
                    <a:pt x="5298227" y="263772"/>
                    <a:pt x="5330189" y="291833"/>
                    <a:pt x="5377180" y="273284"/>
                  </a:cubicBezTo>
                  <a:cubicBezTo>
                    <a:pt x="5403720" y="263011"/>
                    <a:pt x="5438535" y="273284"/>
                    <a:pt x="5469641" y="275377"/>
                  </a:cubicBezTo>
                  <a:cubicBezTo>
                    <a:pt x="5488666" y="276423"/>
                    <a:pt x="5507690" y="276994"/>
                    <a:pt x="5526240" y="279657"/>
                  </a:cubicBezTo>
                  <a:cubicBezTo>
                    <a:pt x="5564860" y="285269"/>
                    <a:pt x="5603290" y="293069"/>
                    <a:pt x="5642006" y="298111"/>
                  </a:cubicBezTo>
                  <a:cubicBezTo>
                    <a:pt x="5678723" y="302867"/>
                    <a:pt x="5715727" y="304484"/>
                    <a:pt x="5752540" y="308574"/>
                  </a:cubicBezTo>
                  <a:cubicBezTo>
                    <a:pt x="5793824" y="313235"/>
                    <a:pt x="5835012" y="319133"/>
                    <a:pt x="5876201" y="324269"/>
                  </a:cubicBezTo>
                  <a:cubicBezTo>
                    <a:pt x="5881576" y="324307"/>
                    <a:pt x="5886950" y="323957"/>
                    <a:pt x="5892277" y="323223"/>
                  </a:cubicBezTo>
                  <a:lnTo>
                    <a:pt x="5840720" y="304769"/>
                  </a:lnTo>
                  <a:lnTo>
                    <a:pt x="5841576" y="301155"/>
                  </a:lnTo>
                  <a:lnTo>
                    <a:pt x="5938032" y="301155"/>
                  </a:lnTo>
                  <a:lnTo>
                    <a:pt x="5942122" y="305530"/>
                  </a:lnTo>
                  <a:lnTo>
                    <a:pt x="5918341" y="324555"/>
                  </a:lnTo>
                  <a:cubicBezTo>
                    <a:pt x="5922146" y="325242"/>
                    <a:pt x="5925989" y="325719"/>
                    <a:pt x="5929852" y="325981"/>
                  </a:cubicBezTo>
                  <a:cubicBezTo>
                    <a:pt x="5974246" y="325981"/>
                    <a:pt x="6018954" y="325981"/>
                    <a:pt x="6063976" y="325981"/>
                  </a:cubicBezTo>
                  <a:cubicBezTo>
                    <a:pt x="6084428" y="325981"/>
                    <a:pt x="6089470" y="341106"/>
                    <a:pt x="6093465" y="356420"/>
                  </a:cubicBezTo>
                  <a:cubicBezTo>
                    <a:pt x="6093266" y="360729"/>
                    <a:pt x="6091506" y="364820"/>
                    <a:pt x="6088519" y="367930"/>
                  </a:cubicBezTo>
                  <a:cubicBezTo>
                    <a:pt x="6064547" y="362508"/>
                    <a:pt x="6050469" y="385908"/>
                    <a:pt x="6025356" y="386383"/>
                  </a:cubicBezTo>
                  <a:cubicBezTo>
                    <a:pt x="5982750" y="386186"/>
                    <a:pt x="5940515" y="378390"/>
                    <a:pt x="5900648" y="363364"/>
                  </a:cubicBezTo>
                  <a:cubicBezTo>
                    <a:pt x="5886865" y="359820"/>
                    <a:pt x="5872539" y="358884"/>
                    <a:pt x="5858413" y="360606"/>
                  </a:cubicBezTo>
                  <a:cubicBezTo>
                    <a:pt x="5832540" y="362128"/>
                    <a:pt x="5806666" y="365362"/>
                    <a:pt x="5780792" y="368215"/>
                  </a:cubicBezTo>
                  <a:cubicBezTo>
                    <a:pt x="5778224" y="368215"/>
                    <a:pt x="5775941" y="371164"/>
                    <a:pt x="5770233" y="374874"/>
                  </a:cubicBezTo>
                  <a:lnTo>
                    <a:pt x="5862979" y="404837"/>
                  </a:lnTo>
                  <a:cubicBezTo>
                    <a:pt x="5862979" y="407500"/>
                    <a:pt x="5862028" y="410164"/>
                    <a:pt x="5861457" y="412827"/>
                  </a:cubicBezTo>
                  <a:lnTo>
                    <a:pt x="5819602" y="412827"/>
                  </a:lnTo>
                  <a:lnTo>
                    <a:pt x="5819032" y="423100"/>
                  </a:lnTo>
                  <a:lnTo>
                    <a:pt x="5942693" y="431566"/>
                  </a:lnTo>
                  <a:lnTo>
                    <a:pt x="5944120" y="427000"/>
                  </a:lnTo>
                  <a:lnTo>
                    <a:pt x="5925095" y="417488"/>
                  </a:lnTo>
                  <a:lnTo>
                    <a:pt x="5926998" y="409022"/>
                  </a:lnTo>
                  <a:lnTo>
                    <a:pt x="6065689" y="431852"/>
                  </a:lnTo>
                  <a:lnTo>
                    <a:pt x="6057794" y="416061"/>
                  </a:lnTo>
                  <a:cubicBezTo>
                    <a:pt x="6058269" y="415015"/>
                    <a:pt x="6058364" y="413874"/>
                    <a:pt x="6058840" y="413683"/>
                  </a:cubicBezTo>
                  <a:cubicBezTo>
                    <a:pt x="6077865" y="407215"/>
                    <a:pt x="6095843" y="396276"/>
                    <a:pt x="6114583" y="395800"/>
                  </a:cubicBezTo>
                  <a:cubicBezTo>
                    <a:pt x="6127425" y="395800"/>
                    <a:pt x="6144261" y="406835"/>
                    <a:pt x="6152632" y="417964"/>
                  </a:cubicBezTo>
                  <a:cubicBezTo>
                    <a:pt x="6177174" y="449259"/>
                    <a:pt x="6175843" y="450305"/>
                    <a:pt x="6213131" y="467998"/>
                  </a:cubicBezTo>
                  <a:lnTo>
                    <a:pt x="6177270" y="473705"/>
                  </a:lnTo>
                  <a:cubicBezTo>
                    <a:pt x="6178316" y="487498"/>
                    <a:pt x="6179362" y="501290"/>
                    <a:pt x="6180694" y="519363"/>
                  </a:cubicBezTo>
                  <a:lnTo>
                    <a:pt x="6230348" y="519363"/>
                  </a:lnTo>
                  <a:lnTo>
                    <a:pt x="6230348" y="528019"/>
                  </a:lnTo>
                  <a:lnTo>
                    <a:pt x="6185070" y="528019"/>
                  </a:lnTo>
                  <a:cubicBezTo>
                    <a:pt x="6188685" y="539985"/>
                    <a:pt x="6197560" y="549643"/>
                    <a:pt x="6209184" y="554240"/>
                  </a:cubicBezTo>
                  <a:cubicBezTo>
                    <a:pt x="6220808" y="558837"/>
                    <a:pt x="6233897" y="557868"/>
                    <a:pt x="6244712" y="551609"/>
                  </a:cubicBezTo>
                  <a:cubicBezTo>
                    <a:pt x="6248898" y="548756"/>
                    <a:pt x="6255747" y="549802"/>
                    <a:pt x="6261359" y="549136"/>
                  </a:cubicBezTo>
                  <a:cubicBezTo>
                    <a:pt x="6263642" y="568161"/>
                    <a:pt x="6277816" y="561407"/>
                    <a:pt x="6288850" y="562453"/>
                  </a:cubicBezTo>
                  <a:cubicBezTo>
                    <a:pt x="6305972" y="563975"/>
                    <a:pt x="6323000" y="566829"/>
                    <a:pt x="6340217" y="567495"/>
                  </a:cubicBezTo>
                  <a:cubicBezTo>
                    <a:pt x="6347894" y="567938"/>
                    <a:pt x="6355513" y="565867"/>
                    <a:pt x="6361905" y="561597"/>
                  </a:cubicBezTo>
                  <a:cubicBezTo>
                    <a:pt x="6370276" y="554939"/>
                    <a:pt x="6380169" y="543905"/>
                    <a:pt x="6386067" y="557317"/>
                  </a:cubicBezTo>
                  <a:cubicBezTo>
                    <a:pt x="6390443" y="567590"/>
                    <a:pt x="6386067" y="584046"/>
                    <a:pt x="6380169" y="595365"/>
                  </a:cubicBezTo>
                  <a:cubicBezTo>
                    <a:pt x="6377601" y="600597"/>
                    <a:pt x="6362191" y="598029"/>
                    <a:pt x="6354105" y="602119"/>
                  </a:cubicBezTo>
                  <a:cubicBezTo>
                    <a:pt x="6338695" y="610014"/>
                    <a:pt x="6321382" y="617624"/>
                    <a:pt x="6310824" y="630655"/>
                  </a:cubicBezTo>
                  <a:cubicBezTo>
                    <a:pt x="6304926" y="637789"/>
                    <a:pt x="6310824" y="655007"/>
                    <a:pt x="6312060" y="668704"/>
                  </a:cubicBezTo>
                  <a:cubicBezTo>
                    <a:pt x="6288089" y="668704"/>
                    <a:pt x="6264498" y="669655"/>
                    <a:pt x="6241098" y="668704"/>
                  </a:cubicBezTo>
                  <a:cubicBezTo>
                    <a:pt x="6218639" y="666291"/>
                    <a:pt x="6196028" y="665654"/>
                    <a:pt x="6173464" y="666802"/>
                  </a:cubicBezTo>
                  <a:cubicBezTo>
                    <a:pt x="6176223" y="668894"/>
                    <a:pt x="6178696" y="672414"/>
                    <a:pt x="6181740" y="672889"/>
                  </a:cubicBezTo>
                  <a:cubicBezTo>
                    <a:pt x="6227019" y="680404"/>
                    <a:pt x="6260122" y="712935"/>
                    <a:pt x="6300360" y="729962"/>
                  </a:cubicBezTo>
                  <a:cubicBezTo>
                    <a:pt x="6324046" y="740235"/>
                    <a:pt x="6348873" y="753077"/>
                    <a:pt x="6377411" y="745087"/>
                  </a:cubicBezTo>
                  <a:cubicBezTo>
                    <a:pt x="6389358" y="743817"/>
                    <a:pt x="6401420" y="743817"/>
                    <a:pt x="6413368" y="745087"/>
                  </a:cubicBezTo>
                  <a:lnTo>
                    <a:pt x="6383213" y="781613"/>
                  </a:lnTo>
                  <a:cubicBezTo>
                    <a:pt x="6392726" y="795881"/>
                    <a:pt x="6404331" y="810150"/>
                    <a:pt x="6426305" y="811957"/>
                  </a:cubicBezTo>
                  <a:cubicBezTo>
                    <a:pt x="6501833" y="818330"/>
                    <a:pt x="6576981" y="828032"/>
                    <a:pt x="6653271" y="818806"/>
                  </a:cubicBezTo>
                  <a:cubicBezTo>
                    <a:pt x="6668396" y="816998"/>
                    <a:pt x="6685898" y="827747"/>
                    <a:pt x="6700833" y="835166"/>
                  </a:cubicBezTo>
                  <a:cubicBezTo>
                    <a:pt x="6718241" y="843727"/>
                    <a:pt x="6734317" y="855047"/>
                    <a:pt x="6753722" y="866842"/>
                  </a:cubicBezTo>
                  <a:cubicBezTo>
                    <a:pt x="6738121" y="884059"/>
                    <a:pt x="6731463" y="909647"/>
                    <a:pt x="6704828" y="918683"/>
                  </a:cubicBezTo>
                  <a:cubicBezTo>
                    <a:pt x="6699501" y="920490"/>
                    <a:pt x="6692367" y="925532"/>
                    <a:pt x="6691511" y="930098"/>
                  </a:cubicBezTo>
                  <a:cubicBezTo>
                    <a:pt x="6685898" y="959490"/>
                    <a:pt x="6680857" y="989929"/>
                    <a:pt x="6697504" y="1017134"/>
                  </a:cubicBezTo>
                  <a:cubicBezTo>
                    <a:pt x="6705969" y="1030926"/>
                    <a:pt x="6703782" y="1038726"/>
                    <a:pt x="6691701" y="1046336"/>
                  </a:cubicBezTo>
                  <a:cubicBezTo>
                    <a:pt x="6683711" y="1051378"/>
                    <a:pt x="6675054" y="1055848"/>
                    <a:pt x="6667349" y="1060795"/>
                  </a:cubicBezTo>
                  <a:cubicBezTo>
                    <a:pt x="6659644" y="1065741"/>
                    <a:pt x="6652320" y="1072590"/>
                    <a:pt x="6642807" y="1079819"/>
                  </a:cubicBezTo>
                  <a:cubicBezTo>
                    <a:pt x="6673913" y="1099414"/>
                    <a:pt x="6696647" y="1079343"/>
                    <a:pt x="6720904" y="1074302"/>
                  </a:cubicBezTo>
                  <a:cubicBezTo>
                    <a:pt x="6723130" y="1073512"/>
                    <a:pt x="6725242" y="1072428"/>
                    <a:pt x="6727182" y="1071068"/>
                  </a:cubicBezTo>
                  <a:cubicBezTo>
                    <a:pt x="6755720" y="1056419"/>
                    <a:pt x="6756290" y="1056324"/>
                    <a:pt x="6773983" y="1087143"/>
                  </a:cubicBezTo>
                  <a:cubicBezTo>
                    <a:pt x="6785398" y="1106929"/>
                    <a:pt x="6777408" y="1119675"/>
                    <a:pt x="6758383" y="1128711"/>
                  </a:cubicBezTo>
                  <a:cubicBezTo>
                    <a:pt x="6752466" y="1131156"/>
                    <a:pt x="6747663" y="1135693"/>
                    <a:pt x="6744875" y="1141458"/>
                  </a:cubicBezTo>
                  <a:cubicBezTo>
                    <a:pt x="6737266" y="1165999"/>
                    <a:pt x="6717099" y="1169994"/>
                    <a:pt x="6696267" y="1172182"/>
                  </a:cubicBezTo>
                  <a:cubicBezTo>
                    <a:pt x="6682940" y="1174360"/>
                    <a:pt x="6669394" y="1174940"/>
                    <a:pt x="6655935" y="1173894"/>
                  </a:cubicBezTo>
                  <a:cubicBezTo>
                    <a:pt x="6617885" y="1169233"/>
                    <a:pt x="6594389" y="1192918"/>
                    <a:pt x="6569752" y="1215177"/>
                  </a:cubicBezTo>
                  <a:cubicBezTo>
                    <a:pt x="6567659" y="1267589"/>
                    <a:pt x="6523331" y="1231918"/>
                    <a:pt x="6503165" y="1246852"/>
                  </a:cubicBezTo>
                  <a:cubicBezTo>
                    <a:pt x="6493082" y="1254177"/>
                    <a:pt x="6479194" y="1256364"/>
                    <a:pt x="6467208" y="1266733"/>
                  </a:cubicBezTo>
                  <a:lnTo>
                    <a:pt x="6494413" y="1279384"/>
                  </a:lnTo>
                  <a:lnTo>
                    <a:pt x="6495936" y="1286042"/>
                  </a:lnTo>
                  <a:cubicBezTo>
                    <a:pt x="6486376" y="1290770"/>
                    <a:pt x="6476283" y="1294346"/>
                    <a:pt x="6465876" y="1296696"/>
                  </a:cubicBezTo>
                  <a:cubicBezTo>
                    <a:pt x="6445520" y="1299074"/>
                    <a:pt x="6424497" y="1296696"/>
                    <a:pt x="6404426" y="1300501"/>
                  </a:cubicBezTo>
                  <a:cubicBezTo>
                    <a:pt x="6387342" y="1305019"/>
                    <a:pt x="6370714" y="1311135"/>
                    <a:pt x="6354771" y="1318764"/>
                  </a:cubicBezTo>
                  <a:cubicBezTo>
                    <a:pt x="6351822" y="1319810"/>
                    <a:pt x="6349539" y="1322474"/>
                    <a:pt x="6346591" y="1323425"/>
                  </a:cubicBezTo>
                  <a:cubicBezTo>
                    <a:pt x="6337078" y="1326849"/>
                    <a:pt x="6320716" y="1326754"/>
                    <a:pt x="6317197" y="1333413"/>
                  </a:cubicBezTo>
                  <a:cubicBezTo>
                    <a:pt x="6303442" y="1360294"/>
                    <a:pt x="6291742" y="1388184"/>
                    <a:pt x="6282191" y="1416834"/>
                  </a:cubicBezTo>
                  <a:cubicBezTo>
                    <a:pt x="6280384" y="1421876"/>
                    <a:pt x="6289801" y="1430722"/>
                    <a:pt x="6294938" y="1439283"/>
                  </a:cubicBezTo>
                  <a:cubicBezTo>
                    <a:pt x="6292845" y="1442612"/>
                    <a:pt x="6289801" y="1447083"/>
                    <a:pt x="6286947" y="1451649"/>
                  </a:cubicBezTo>
                  <a:cubicBezTo>
                    <a:pt x="6278101" y="1466107"/>
                    <a:pt x="6282762" y="1475334"/>
                    <a:pt x="6299028" y="1475619"/>
                  </a:cubicBezTo>
                  <a:cubicBezTo>
                    <a:pt x="6338315" y="1476475"/>
                    <a:pt x="6377601" y="1476095"/>
                    <a:pt x="6416983" y="1475619"/>
                  </a:cubicBezTo>
                  <a:cubicBezTo>
                    <a:pt x="6423394" y="1476285"/>
                    <a:pt x="6429805" y="1474373"/>
                    <a:pt x="6434799" y="1470302"/>
                  </a:cubicBezTo>
                  <a:cubicBezTo>
                    <a:pt x="6439793" y="1466231"/>
                    <a:pt x="6442971" y="1460343"/>
                    <a:pt x="6443617" y="1453932"/>
                  </a:cubicBezTo>
                  <a:cubicBezTo>
                    <a:pt x="6444664" y="1448795"/>
                    <a:pt x="6449800" y="1440805"/>
                    <a:pt x="6453700" y="1440424"/>
                  </a:cubicBezTo>
                  <a:cubicBezTo>
                    <a:pt x="6474475" y="1437675"/>
                    <a:pt x="6495489" y="1437095"/>
                    <a:pt x="6516387" y="1438712"/>
                  </a:cubicBezTo>
                  <a:cubicBezTo>
                    <a:pt x="6525899" y="1440044"/>
                    <a:pt x="6543688" y="1452505"/>
                    <a:pt x="6543022" y="1457736"/>
                  </a:cubicBezTo>
                  <a:cubicBezTo>
                    <a:pt x="6540739" y="1476761"/>
                    <a:pt x="6541120" y="1498163"/>
                    <a:pt x="6514485" y="1507295"/>
                  </a:cubicBezTo>
                  <a:cubicBezTo>
                    <a:pt x="6491208" y="1516902"/>
                    <a:pt x="6469139" y="1529230"/>
                    <a:pt x="6448754" y="1544012"/>
                  </a:cubicBezTo>
                  <a:cubicBezTo>
                    <a:pt x="6443931" y="1549072"/>
                    <a:pt x="6442190" y="1556330"/>
                    <a:pt x="6444188" y="1563036"/>
                  </a:cubicBezTo>
                  <a:cubicBezTo>
                    <a:pt x="6457410" y="1582060"/>
                    <a:pt x="6448088" y="1592048"/>
                    <a:pt x="6433058" y="1601750"/>
                  </a:cubicBezTo>
                  <a:cubicBezTo>
                    <a:pt x="6429158" y="1604319"/>
                    <a:pt x="6425829" y="1607838"/>
                    <a:pt x="6421833" y="1610311"/>
                  </a:cubicBezTo>
                  <a:cubicBezTo>
                    <a:pt x="6393296" y="1627528"/>
                    <a:pt x="6393296" y="1627338"/>
                    <a:pt x="6419931" y="1648360"/>
                  </a:cubicBezTo>
                  <a:cubicBezTo>
                    <a:pt x="6422890" y="1651299"/>
                    <a:pt x="6424858" y="1655094"/>
                    <a:pt x="6425543" y="1659204"/>
                  </a:cubicBezTo>
                  <a:cubicBezTo>
                    <a:pt x="6421482" y="1663199"/>
                    <a:pt x="6416307" y="1665881"/>
                    <a:pt x="6410704" y="1666909"/>
                  </a:cubicBezTo>
                  <a:cubicBezTo>
                    <a:pt x="6357815" y="1666909"/>
                    <a:pt x="6304831" y="1664911"/>
                    <a:pt x="6251942" y="1665006"/>
                  </a:cubicBezTo>
                  <a:cubicBezTo>
                    <a:pt x="6234002" y="1664255"/>
                    <a:pt x="6216071" y="1666804"/>
                    <a:pt x="6199053" y="1672521"/>
                  </a:cubicBezTo>
                  <a:cubicBezTo>
                    <a:pt x="6190397" y="1675945"/>
                    <a:pt x="6180028" y="1693828"/>
                    <a:pt x="6182026" y="1701057"/>
                  </a:cubicBezTo>
                  <a:cubicBezTo>
                    <a:pt x="6186592" y="1716086"/>
                    <a:pt x="6180314" y="1723411"/>
                    <a:pt x="6173750" y="1734160"/>
                  </a:cubicBezTo>
                  <a:cubicBezTo>
                    <a:pt x="6164998" y="1748428"/>
                    <a:pt x="6159101" y="1764979"/>
                    <a:pt x="6174701" y="1779437"/>
                  </a:cubicBezTo>
                  <a:cubicBezTo>
                    <a:pt x="6178420" y="1783023"/>
                    <a:pt x="6183548" y="1784764"/>
                    <a:pt x="6188685" y="1784193"/>
                  </a:cubicBezTo>
                  <a:cubicBezTo>
                    <a:pt x="6229112" y="1770591"/>
                    <a:pt x="6239196" y="1781720"/>
                    <a:pt x="6255747" y="1826617"/>
                  </a:cubicBezTo>
                  <a:close/>
                  <a:moveTo>
                    <a:pt x="5275968" y="276138"/>
                  </a:moveTo>
                  <a:cubicBezTo>
                    <a:pt x="5275968" y="274140"/>
                    <a:pt x="5275968" y="272047"/>
                    <a:pt x="5276729" y="269955"/>
                  </a:cubicBezTo>
                  <a:cubicBezTo>
                    <a:pt x="5242864" y="267196"/>
                    <a:pt x="5208906" y="264723"/>
                    <a:pt x="5175136" y="261584"/>
                  </a:cubicBezTo>
                  <a:cubicBezTo>
                    <a:pt x="5159536" y="260157"/>
                    <a:pt x="5137086" y="262821"/>
                    <a:pt x="5130333" y="254070"/>
                  </a:cubicBezTo>
                  <a:cubicBezTo>
                    <a:pt x="5120059" y="240372"/>
                    <a:pt x="5110167" y="243131"/>
                    <a:pt x="5098561" y="242179"/>
                  </a:cubicBezTo>
                  <a:cubicBezTo>
                    <a:pt x="5076492" y="240372"/>
                    <a:pt x="5054519" y="237709"/>
                    <a:pt x="5032545" y="236092"/>
                  </a:cubicBezTo>
                  <a:cubicBezTo>
                    <a:pt x="4989644" y="232857"/>
                    <a:pt x="4946933" y="230004"/>
                    <a:pt x="4903937" y="226579"/>
                  </a:cubicBezTo>
                  <a:lnTo>
                    <a:pt x="4907552" y="237423"/>
                  </a:lnTo>
                  <a:cubicBezTo>
                    <a:pt x="4899657" y="243892"/>
                    <a:pt x="4892712" y="253309"/>
                    <a:pt x="4883676" y="256448"/>
                  </a:cubicBezTo>
                  <a:cubicBezTo>
                    <a:pt x="4872832" y="259872"/>
                    <a:pt x="4860180" y="257209"/>
                    <a:pt x="4848385" y="258350"/>
                  </a:cubicBezTo>
                  <a:cubicBezTo>
                    <a:pt x="4840984" y="259659"/>
                    <a:pt x="4833698" y="261567"/>
                    <a:pt x="4826602" y="264057"/>
                  </a:cubicBezTo>
                  <a:lnTo>
                    <a:pt x="4827362" y="272523"/>
                  </a:lnTo>
                  <a:cubicBezTo>
                    <a:pt x="4843867" y="275180"/>
                    <a:pt x="4860503" y="276895"/>
                    <a:pt x="4877207" y="277660"/>
                  </a:cubicBezTo>
                  <a:cubicBezTo>
                    <a:pt x="4952641" y="277660"/>
                    <a:pt x="5027979" y="275757"/>
                    <a:pt x="5103413" y="274806"/>
                  </a:cubicBezTo>
                  <a:cubicBezTo>
                    <a:pt x="5108835" y="274806"/>
                    <a:pt x="5114257" y="275852"/>
                    <a:pt x="5119774" y="275852"/>
                  </a:cubicBezTo>
                  <a:cubicBezTo>
                    <a:pt x="5171331" y="275757"/>
                    <a:pt x="5223745" y="275662"/>
                    <a:pt x="5275968" y="275662"/>
                  </a:cubicBezTo>
                  <a:lnTo>
                    <a:pt x="5275968" y="276138"/>
                  </a:lnTo>
                  <a:close/>
                  <a:moveTo>
                    <a:pt x="3188373" y="285650"/>
                  </a:moveTo>
                  <a:cubicBezTo>
                    <a:pt x="3237457" y="288218"/>
                    <a:pt x="3280833" y="292118"/>
                    <a:pt x="3324210" y="291643"/>
                  </a:cubicBezTo>
                  <a:cubicBezTo>
                    <a:pt x="3333722" y="291643"/>
                    <a:pt x="3343901" y="276613"/>
                    <a:pt x="3353698" y="268433"/>
                  </a:cubicBezTo>
                  <a:cubicBezTo>
                    <a:pt x="3344186" y="262535"/>
                    <a:pt x="3335530" y="256067"/>
                    <a:pt x="3325827" y="251026"/>
                  </a:cubicBezTo>
                  <a:cubicBezTo>
                    <a:pt x="3321242" y="249810"/>
                    <a:pt x="3316476" y="249424"/>
                    <a:pt x="3311749" y="249884"/>
                  </a:cubicBezTo>
                  <a:cubicBezTo>
                    <a:pt x="3278170" y="247601"/>
                    <a:pt x="3244591" y="244652"/>
                    <a:pt x="3210917" y="243321"/>
                  </a:cubicBezTo>
                  <a:cubicBezTo>
                    <a:pt x="3203973" y="243321"/>
                    <a:pt x="3196744" y="248743"/>
                    <a:pt x="3185329" y="253404"/>
                  </a:cubicBezTo>
                  <a:lnTo>
                    <a:pt x="3204353" y="264248"/>
                  </a:lnTo>
                  <a:lnTo>
                    <a:pt x="3188373" y="285650"/>
                  </a:lnTo>
                  <a:close/>
                  <a:moveTo>
                    <a:pt x="6207614" y="1578351"/>
                  </a:moveTo>
                  <a:cubicBezTo>
                    <a:pt x="6200860" y="1583582"/>
                    <a:pt x="6185545" y="1589670"/>
                    <a:pt x="6184689" y="1597375"/>
                  </a:cubicBezTo>
                  <a:cubicBezTo>
                    <a:pt x="6183357" y="1609265"/>
                    <a:pt x="6191253" y="1622582"/>
                    <a:pt x="6196580" y="1634662"/>
                  </a:cubicBezTo>
                  <a:cubicBezTo>
                    <a:pt x="6203429" y="1649882"/>
                    <a:pt x="6215604" y="1651214"/>
                    <a:pt x="6229873" y="1645221"/>
                  </a:cubicBezTo>
                  <a:cubicBezTo>
                    <a:pt x="6235390" y="1642938"/>
                    <a:pt x="6241668" y="1642462"/>
                    <a:pt x="6247186" y="1640084"/>
                  </a:cubicBezTo>
                  <a:cubicBezTo>
                    <a:pt x="6252703" y="1637706"/>
                    <a:pt x="6261169" y="1634853"/>
                    <a:pt x="6261740" y="1631048"/>
                  </a:cubicBezTo>
                  <a:cubicBezTo>
                    <a:pt x="6261302" y="1624580"/>
                    <a:pt x="6258952" y="1618387"/>
                    <a:pt x="6254986" y="1613260"/>
                  </a:cubicBezTo>
                  <a:cubicBezTo>
                    <a:pt x="6252798" y="1609455"/>
                    <a:pt x="6246330" y="1606887"/>
                    <a:pt x="6246044" y="1603748"/>
                  </a:cubicBezTo>
                  <a:cubicBezTo>
                    <a:pt x="6244237" y="1580538"/>
                    <a:pt x="6226163" y="1584248"/>
                    <a:pt x="6207424" y="1577780"/>
                  </a:cubicBezTo>
                  <a:lnTo>
                    <a:pt x="6207614" y="1578351"/>
                  </a:lnTo>
                  <a:close/>
                  <a:moveTo>
                    <a:pt x="5729520" y="346147"/>
                  </a:moveTo>
                  <a:cubicBezTo>
                    <a:pt x="5715337" y="342227"/>
                    <a:pt x="5700916" y="339272"/>
                    <a:pt x="5686333" y="337301"/>
                  </a:cubicBezTo>
                  <a:cubicBezTo>
                    <a:pt x="5674158" y="336540"/>
                    <a:pt x="5671780" y="344530"/>
                    <a:pt x="5677582" y="354613"/>
                  </a:cubicBezTo>
                  <a:cubicBezTo>
                    <a:pt x="5688046" y="372686"/>
                    <a:pt x="5695751" y="372115"/>
                    <a:pt x="5729520" y="346147"/>
                  </a:cubicBezTo>
                  <a:close/>
                </a:path>
              </a:pathLst>
            </a:custGeom>
            <a:ln w="9512" cap="flat">
              <a:noFill/>
              <a:prstDash val="solid"/>
              <a:miter/>
            </a:ln>
          </p:spPr>
          <p:txBody>
            <a:bodyPr rtlCol="0" anchor="ctr"/>
            <a:lstStyle/>
            <a:p>
              <a:endParaRPr lang="zh-CN" altLang="en-US" dirty="0"/>
            </a:p>
          </p:txBody>
        </p:sp>
        <p:sp>
          <p:nvSpPr>
            <p:cNvPr id="4128" name="任意形状 4127"/>
            <p:cNvSpPr/>
            <p:nvPr/>
          </p:nvSpPr>
          <p:spPr>
            <a:xfrm>
              <a:off x="6449595" y="5532597"/>
              <a:ext cx="786184" cy="75349"/>
            </a:xfrm>
            <a:custGeom>
              <a:avLst/>
              <a:gdLst>
                <a:gd name="connsiteX0" fmla="*/ 951 w 786184"/>
                <a:gd name="connsiteY0" fmla="*/ 7243 h 75349"/>
                <a:gd name="connsiteX1" fmla="*/ 170748 w 786184"/>
                <a:gd name="connsiteY1" fmla="*/ 299 h 75349"/>
                <a:gd name="connsiteX2" fmla="*/ 336644 w 786184"/>
                <a:gd name="connsiteY2" fmla="*/ 17041 h 75349"/>
                <a:gd name="connsiteX3" fmla="*/ 400663 w 786184"/>
                <a:gd name="connsiteY3" fmla="*/ 17041 h 75349"/>
                <a:gd name="connsiteX4" fmla="*/ 536120 w 786184"/>
                <a:gd name="connsiteY4" fmla="*/ 23509 h 75349"/>
                <a:gd name="connsiteX5" fmla="*/ 534122 w 786184"/>
                <a:gd name="connsiteY5" fmla="*/ 8765 h 75349"/>
                <a:gd name="connsiteX6" fmla="*/ 552196 w 786184"/>
                <a:gd name="connsiteY6" fmla="*/ 19989 h 75349"/>
                <a:gd name="connsiteX7" fmla="*/ 625442 w 786184"/>
                <a:gd name="connsiteY7" fmla="*/ 19989 h 75349"/>
                <a:gd name="connsiteX8" fmla="*/ 731029 w 786184"/>
                <a:gd name="connsiteY8" fmla="*/ 27409 h 75349"/>
                <a:gd name="connsiteX9" fmla="*/ 784394 w 786184"/>
                <a:gd name="connsiteY9" fmla="*/ 52616 h 75349"/>
                <a:gd name="connsiteX10" fmla="*/ 784394 w 786184"/>
                <a:gd name="connsiteY10" fmla="*/ 67455 h 75349"/>
                <a:gd name="connsiteX11" fmla="*/ 762420 w 786184"/>
                <a:gd name="connsiteY11" fmla="*/ 75350 h 75349"/>
                <a:gd name="connsiteX12" fmla="*/ 661303 w 786184"/>
                <a:gd name="connsiteY12" fmla="*/ 65838 h 75349"/>
                <a:gd name="connsiteX13" fmla="*/ 419688 w 786184"/>
                <a:gd name="connsiteY13" fmla="*/ 54709 h 75349"/>
                <a:gd name="connsiteX14" fmla="*/ 375646 w 786184"/>
                <a:gd name="connsiteY14" fmla="*/ 46052 h 75349"/>
                <a:gd name="connsiteX15" fmla="*/ 296407 w 786184"/>
                <a:gd name="connsiteY15" fmla="*/ 35970 h 75349"/>
                <a:gd name="connsiteX16" fmla="*/ 193387 w 786184"/>
                <a:gd name="connsiteY16" fmla="*/ 24935 h 75349"/>
                <a:gd name="connsiteX17" fmla="*/ 155338 w 786184"/>
                <a:gd name="connsiteY17" fmla="*/ 24175 h 75349"/>
                <a:gd name="connsiteX18" fmla="*/ 62307 w 786184"/>
                <a:gd name="connsiteY18" fmla="*/ 17136 h 75349"/>
                <a:gd name="connsiteX19" fmla="*/ 0 w 786184"/>
                <a:gd name="connsiteY19" fmla="*/ 17136 h 75349"/>
                <a:gd name="connsiteX20" fmla="*/ 951 w 786184"/>
                <a:gd name="connsiteY20" fmla="*/ 7243 h 7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6184" h="75349">
                  <a:moveTo>
                    <a:pt x="951" y="7243"/>
                  </a:moveTo>
                  <a:cubicBezTo>
                    <a:pt x="57550" y="4675"/>
                    <a:pt x="114244" y="-1413"/>
                    <a:pt x="170748" y="299"/>
                  </a:cubicBezTo>
                  <a:cubicBezTo>
                    <a:pt x="227252" y="2011"/>
                    <a:pt x="281283" y="12094"/>
                    <a:pt x="336644" y="17041"/>
                  </a:cubicBezTo>
                  <a:cubicBezTo>
                    <a:pt x="357762" y="19038"/>
                    <a:pt x="379356" y="16184"/>
                    <a:pt x="400663" y="17041"/>
                  </a:cubicBezTo>
                  <a:cubicBezTo>
                    <a:pt x="445372" y="18753"/>
                    <a:pt x="489985" y="21226"/>
                    <a:pt x="536120" y="23509"/>
                  </a:cubicBezTo>
                  <a:lnTo>
                    <a:pt x="534122" y="8765"/>
                  </a:lnTo>
                  <a:cubicBezTo>
                    <a:pt x="545062" y="7814"/>
                    <a:pt x="558950" y="870"/>
                    <a:pt x="552196" y="19989"/>
                  </a:cubicBezTo>
                  <a:cubicBezTo>
                    <a:pt x="577023" y="19989"/>
                    <a:pt x="601280" y="19133"/>
                    <a:pt x="625442" y="19989"/>
                  </a:cubicBezTo>
                  <a:cubicBezTo>
                    <a:pt x="660752" y="20313"/>
                    <a:pt x="696015" y="22786"/>
                    <a:pt x="731029" y="27409"/>
                  </a:cubicBezTo>
                  <a:cubicBezTo>
                    <a:pt x="750054" y="30453"/>
                    <a:pt x="767081" y="43009"/>
                    <a:pt x="784394" y="52616"/>
                  </a:cubicBezTo>
                  <a:cubicBezTo>
                    <a:pt x="786782" y="57277"/>
                    <a:pt x="786782" y="62794"/>
                    <a:pt x="784394" y="67455"/>
                  </a:cubicBezTo>
                  <a:cubicBezTo>
                    <a:pt x="778097" y="72363"/>
                    <a:pt x="770401" y="75131"/>
                    <a:pt x="762420" y="75350"/>
                  </a:cubicBezTo>
                  <a:cubicBezTo>
                    <a:pt x="728651" y="72877"/>
                    <a:pt x="695073" y="67360"/>
                    <a:pt x="661303" y="65838"/>
                  </a:cubicBezTo>
                  <a:cubicBezTo>
                    <a:pt x="580829" y="61462"/>
                    <a:pt x="500163" y="58894"/>
                    <a:pt x="419688" y="54709"/>
                  </a:cubicBezTo>
                  <a:cubicBezTo>
                    <a:pt x="404944" y="53948"/>
                    <a:pt x="390485" y="48240"/>
                    <a:pt x="375646" y="46052"/>
                  </a:cubicBezTo>
                  <a:cubicBezTo>
                    <a:pt x="349296" y="42153"/>
                    <a:pt x="322852" y="39014"/>
                    <a:pt x="296407" y="35970"/>
                  </a:cubicBezTo>
                  <a:cubicBezTo>
                    <a:pt x="262067" y="31975"/>
                    <a:pt x="227728" y="28170"/>
                    <a:pt x="193387" y="24935"/>
                  </a:cubicBezTo>
                  <a:cubicBezTo>
                    <a:pt x="180926" y="23794"/>
                    <a:pt x="168180" y="24935"/>
                    <a:pt x="155338" y="24175"/>
                  </a:cubicBezTo>
                  <a:cubicBezTo>
                    <a:pt x="124328" y="21987"/>
                    <a:pt x="93317" y="18753"/>
                    <a:pt x="62307" y="17136"/>
                  </a:cubicBezTo>
                  <a:cubicBezTo>
                    <a:pt x="41570" y="15994"/>
                    <a:pt x="20737" y="17136"/>
                    <a:pt x="0" y="17136"/>
                  </a:cubicBezTo>
                  <a:lnTo>
                    <a:pt x="951" y="7243"/>
                  </a:lnTo>
                  <a:close/>
                </a:path>
              </a:pathLst>
            </a:custGeom>
            <a:grpFill/>
            <a:ln w="9512" cap="flat">
              <a:noFill/>
              <a:prstDash val="solid"/>
              <a:miter/>
            </a:ln>
          </p:spPr>
          <p:txBody>
            <a:bodyPr rtlCol="0" anchor="ctr"/>
            <a:lstStyle/>
            <a:p>
              <a:endParaRPr lang="zh-CN" altLang="en-US"/>
            </a:p>
          </p:txBody>
        </p:sp>
        <p:sp>
          <p:nvSpPr>
            <p:cNvPr id="4129" name="任意形状 4128"/>
            <p:cNvSpPr/>
            <p:nvPr/>
          </p:nvSpPr>
          <p:spPr>
            <a:xfrm>
              <a:off x="6430380" y="5456323"/>
              <a:ext cx="647510" cy="50033"/>
            </a:xfrm>
            <a:custGeom>
              <a:avLst/>
              <a:gdLst>
                <a:gd name="connsiteX0" fmla="*/ 152484 w 647510"/>
                <a:gd name="connsiteY0" fmla="*/ 3139 h 50033"/>
                <a:gd name="connsiteX1" fmla="*/ 138026 w 647510"/>
                <a:gd name="connsiteY1" fmla="*/ 10844 h 50033"/>
                <a:gd name="connsiteX2" fmla="*/ 138692 w 647510"/>
                <a:gd name="connsiteY2" fmla="*/ 17598 h 50033"/>
                <a:gd name="connsiteX3" fmla="*/ 647511 w 647510"/>
                <a:gd name="connsiteY3" fmla="*/ 39666 h 50033"/>
                <a:gd name="connsiteX4" fmla="*/ 647511 w 647510"/>
                <a:gd name="connsiteY4" fmla="*/ 50034 h 50033"/>
                <a:gd name="connsiteX5" fmla="*/ 0 w 647510"/>
                <a:gd name="connsiteY5" fmla="*/ 26158 h 50033"/>
                <a:gd name="connsiteX6" fmla="*/ 0 w 647510"/>
                <a:gd name="connsiteY6" fmla="*/ 20166 h 50033"/>
                <a:gd name="connsiteX7" fmla="*/ 152199 w 647510"/>
                <a:gd name="connsiteY7" fmla="*/ 0 h 50033"/>
                <a:gd name="connsiteX8" fmla="*/ 152484 w 647510"/>
                <a:gd name="connsiteY8" fmla="*/ 3139 h 5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510" h="50033">
                  <a:moveTo>
                    <a:pt x="152484" y="3139"/>
                  </a:moveTo>
                  <a:lnTo>
                    <a:pt x="138026" y="10844"/>
                  </a:lnTo>
                  <a:cubicBezTo>
                    <a:pt x="138026" y="13032"/>
                    <a:pt x="138026" y="15315"/>
                    <a:pt x="138692" y="17598"/>
                  </a:cubicBezTo>
                  <a:cubicBezTo>
                    <a:pt x="309915" y="1046"/>
                    <a:pt x="479902" y="-1427"/>
                    <a:pt x="647511" y="39666"/>
                  </a:cubicBezTo>
                  <a:lnTo>
                    <a:pt x="647511" y="50034"/>
                  </a:lnTo>
                  <a:lnTo>
                    <a:pt x="0" y="26158"/>
                  </a:lnTo>
                  <a:cubicBezTo>
                    <a:pt x="0" y="24161"/>
                    <a:pt x="0" y="22163"/>
                    <a:pt x="0" y="20166"/>
                  </a:cubicBezTo>
                  <a:lnTo>
                    <a:pt x="152199" y="0"/>
                  </a:lnTo>
                  <a:lnTo>
                    <a:pt x="152484" y="3139"/>
                  </a:lnTo>
                  <a:close/>
                </a:path>
              </a:pathLst>
            </a:custGeom>
            <a:grpFill/>
            <a:ln w="9512" cap="flat">
              <a:noFill/>
              <a:prstDash val="solid"/>
              <a:miter/>
            </a:ln>
          </p:spPr>
          <p:txBody>
            <a:bodyPr rtlCol="0" anchor="ctr"/>
            <a:lstStyle/>
            <a:p>
              <a:endParaRPr lang="zh-CN" altLang="en-US"/>
            </a:p>
          </p:txBody>
        </p:sp>
        <p:sp>
          <p:nvSpPr>
            <p:cNvPr id="4130" name="任意形状 4129"/>
            <p:cNvSpPr/>
            <p:nvPr/>
          </p:nvSpPr>
          <p:spPr>
            <a:xfrm>
              <a:off x="7215630" y="3611602"/>
              <a:ext cx="389818" cy="106186"/>
            </a:xfrm>
            <a:custGeom>
              <a:avLst/>
              <a:gdLst>
                <a:gd name="connsiteX0" fmla="*/ 85232 w 389818"/>
                <a:gd name="connsiteY0" fmla="*/ 27331 h 106186"/>
                <a:gd name="connsiteX1" fmla="*/ 115006 w 389818"/>
                <a:gd name="connsiteY1" fmla="*/ 20007 h 106186"/>
                <a:gd name="connsiteX2" fmla="*/ 168846 w 389818"/>
                <a:gd name="connsiteY2" fmla="*/ 20007 h 106186"/>
                <a:gd name="connsiteX3" fmla="*/ 207847 w 389818"/>
                <a:gd name="connsiteY3" fmla="*/ 22004 h 106186"/>
                <a:gd name="connsiteX4" fmla="*/ 232484 w 389818"/>
                <a:gd name="connsiteY4" fmla="*/ 23811 h 106186"/>
                <a:gd name="connsiteX5" fmla="*/ 243328 w 389818"/>
                <a:gd name="connsiteY5" fmla="*/ 23811 h 106186"/>
                <a:gd name="connsiteX6" fmla="*/ 294505 w 389818"/>
                <a:gd name="connsiteY6" fmla="*/ 27711 h 106186"/>
                <a:gd name="connsiteX7" fmla="*/ 368036 w 389818"/>
                <a:gd name="connsiteY7" fmla="*/ 63667 h 106186"/>
                <a:gd name="connsiteX8" fmla="*/ 389819 w 389818"/>
                <a:gd name="connsiteY8" fmla="*/ 74226 h 106186"/>
                <a:gd name="connsiteX9" fmla="*/ 312198 w 389818"/>
                <a:gd name="connsiteY9" fmla="*/ 95913 h 106186"/>
                <a:gd name="connsiteX10" fmla="*/ 226586 w 389818"/>
                <a:gd name="connsiteY10" fmla="*/ 74606 h 106186"/>
                <a:gd name="connsiteX11" fmla="*/ 190534 w 389818"/>
                <a:gd name="connsiteY11" fmla="*/ 59767 h 106186"/>
                <a:gd name="connsiteX12" fmla="*/ 155719 w 389818"/>
                <a:gd name="connsiteY12" fmla="*/ 46831 h 106186"/>
                <a:gd name="connsiteX13" fmla="*/ 83234 w 389818"/>
                <a:gd name="connsiteY13" fmla="*/ 37319 h 106186"/>
                <a:gd name="connsiteX14" fmla="*/ 58692 w 389818"/>
                <a:gd name="connsiteY14" fmla="*/ 41884 h 106186"/>
                <a:gd name="connsiteX15" fmla="*/ 57075 w 389818"/>
                <a:gd name="connsiteY15" fmla="*/ 18675 h 106186"/>
                <a:gd name="connsiteX16" fmla="*/ 0 w 389818"/>
                <a:gd name="connsiteY16" fmla="*/ 12968 h 106186"/>
                <a:gd name="connsiteX17" fmla="*/ 0 w 389818"/>
                <a:gd name="connsiteY17" fmla="*/ 3075 h 106186"/>
                <a:gd name="connsiteX18" fmla="*/ 69156 w 389818"/>
                <a:gd name="connsiteY18" fmla="*/ 5833 h 106186"/>
                <a:gd name="connsiteX19" fmla="*/ 85232 w 389818"/>
                <a:gd name="connsiteY19" fmla="*/ 27331 h 10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9818" h="106186">
                  <a:moveTo>
                    <a:pt x="85232" y="27331"/>
                  </a:moveTo>
                  <a:cubicBezTo>
                    <a:pt x="94887" y="23893"/>
                    <a:pt x="104856" y="21439"/>
                    <a:pt x="115006" y="20007"/>
                  </a:cubicBezTo>
                  <a:cubicBezTo>
                    <a:pt x="132889" y="18770"/>
                    <a:pt x="150962" y="20007"/>
                    <a:pt x="168846" y="20007"/>
                  </a:cubicBezTo>
                  <a:cubicBezTo>
                    <a:pt x="181878" y="20007"/>
                    <a:pt x="194910" y="21243"/>
                    <a:pt x="207847" y="22004"/>
                  </a:cubicBezTo>
                  <a:cubicBezTo>
                    <a:pt x="216123" y="22004"/>
                    <a:pt x="224303" y="23336"/>
                    <a:pt x="232484" y="23811"/>
                  </a:cubicBezTo>
                  <a:cubicBezTo>
                    <a:pt x="236194" y="23811"/>
                    <a:pt x="241996" y="25333"/>
                    <a:pt x="243328" y="23811"/>
                  </a:cubicBezTo>
                  <a:cubicBezTo>
                    <a:pt x="262353" y="-540"/>
                    <a:pt x="283851" y="12587"/>
                    <a:pt x="294505" y="27711"/>
                  </a:cubicBezTo>
                  <a:cubicBezTo>
                    <a:pt x="313530" y="54726"/>
                    <a:pt x="342067" y="55106"/>
                    <a:pt x="368036" y="63667"/>
                  </a:cubicBezTo>
                  <a:cubicBezTo>
                    <a:pt x="375513" y="66721"/>
                    <a:pt x="382790" y="70247"/>
                    <a:pt x="389819" y="74226"/>
                  </a:cubicBezTo>
                  <a:cubicBezTo>
                    <a:pt x="369653" y="107613"/>
                    <a:pt x="349391" y="114843"/>
                    <a:pt x="312198" y="95913"/>
                  </a:cubicBezTo>
                  <a:cubicBezTo>
                    <a:pt x="285259" y="83469"/>
                    <a:pt x="256208" y="76239"/>
                    <a:pt x="226586" y="74606"/>
                  </a:cubicBezTo>
                  <a:cubicBezTo>
                    <a:pt x="214220" y="73275"/>
                    <a:pt x="202615" y="65094"/>
                    <a:pt x="190534" y="59767"/>
                  </a:cubicBezTo>
                  <a:cubicBezTo>
                    <a:pt x="179395" y="54302"/>
                    <a:pt x="167724" y="49968"/>
                    <a:pt x="155719" y="46831"/>
                  </a:cubicBezTo>
                  <a:cubicBezTo>
                    <a:pt x="131748" y="42455"/>
                    <a:pt x="107491" y="39792"/>
                    <a:pt x="83234" y="37319"/>
                  </a:cubicBezTo>
                  <a:cubicBezTo>
                    <a:pt x="74892" y="37784"/>
                    <a:pt x="66644" y="39318"/>
                    <a:pt x="58692" y="41884"/>
                  </a:cubicBezTo>
                  <a:cubicBezTo>
                    <a:pt x="58692" y="34465"/>
                    <a:pt x="57646" y="27236"/>
                    <a:pt x="57075" y="18675"/>
                  </a:cubicBezTo>
                  <a:lnTo>
                    <a:pt x="0" y="12968"/>
                  </a:lnTo>
                  <a:lnTo>
                    <a:pt x="0" y="3075"/>
                  </a:lnTo>
                  <a:cubicBezTo>
                    <a:pt x="22916" y="-1811"/>
                    <a:pt x="46697" y="-862"/>
                    <a:pt x="69156" y="5833"/>
                  </a:cubicBezTo>
                  <a:cubicBezTo>
                    <a:pt x="74007" y="7641"/>
                    <a:pt x="76956" y="16487"/>
                    <a:pt x="85232" y="27331"/>
                  </a:cubicBezTo>
                  <a:close/>
                </a:path>
              </a:pathLst>
            </a:custGeom>
            <a:grpFill/>
            <a:ln w="9512" cap="flat">
              <a:noFill/>
              <a:prstDash val="solid"/>
              <a:miter/>
            </a:ln>
          </p:spPr>
          <p:txBody>
            <a:bodyPr rtlCol="0" anchor="ctr"/>
            <a:lstStyle/>
            <a:p>
              <a:endParaRPr lang="zh-CN" altLang="en-US"/>
            </a:p>
          </p:txBody>
        </p:sp>
        <p:sp>
          <p:nvSpPr>
            <p:cNvPr id="4131" name="任意形状 4130"/>
            <p:cNvSpPr/>
            <p:nvPr/>
          </p:nvSpPr>
          <p:spPr>
            <a:xfrm>
              <a:off x="2342323" y="4893104"/>
              <a:ext cx="529773" cy="41002"/>
            </a:xfrm>
            <a:custGeom>
              <a:avLst/>
              <a:gdLst>
                <a:gd name="connsiteX0" fmla="*/ 0 w 529773"/>
                <a:gd name="connsiteY0" fmla="*/ 38815 h 41002"/>
                <a:gd name="connsiteX1" fmla="*/ 98454 w 529773"/>
                <a:gd name="connsiteY1" fmla="*/ 17602 h 41002"/>
                <a:gd name="connsiteX2" fmla="*/ 170273 w 529773"/>
                <a:gd name="connsiteY2" fmla="*/ 12656 h 41002"/>
                <a:gd name="connsiteX3" fmla="*/ 235433 w 529773"/>
                <a:gd name="connsiteY3" fmla="*/ 8185 h 41002"/>
                <a:gd name="connsiteX4" fmla="*/ 338262 w 529773"/>
                <a:gd name="connsiteY4" fmla="*/ 3620 h 41002"/>
                <a:gd name="connsiteX5" fmla="*/ 372887 w 529773"/>
                <a:gd name="connsiteY5" fmla="*/ 7520 h 41002"/>
                <a:gd name="connsiteX6" fmla="*/ 472863 w 529773"/>
                <a:gd name="connsiteY6" fmla="*/ 5 h 41002"/>
                <a:gd name="connsiteX7" fmla="*/ 521186 w 529773"/>
                <a:gd name="connsiteY7" fmla="*/ 4666 h 41002"/>
                <a:gd name="connsiteX8" fmla="*/ 529652 w 529773"/>
                <a:gd name="connsiteY8" fmla="*/ 15605 h 41002"/>
                <a:gd name="connsiteX9" fmla="*/ 516144 w 529773"/>
                <a:gd name="connsiteY9" fmla="*/ 27115 h 41002"/>
                <a:gd name="connsiteX10" fmla="*/ 411508 w 529773"/>
                <a:gd name="connsiteY10" fmla="*/ 33393 h 41002"/>
                <a:gd name="connsiteX11" fmla="*/ 182353 w 529773"/>
                <a:gd name="connsiteY11" fmla="*/ 38434 h 41002"/>
                <a:gd name="connsiteX12" fmla="*/ 45375 w 529773"/>
                <a:gd name="connsiteY12" fmla="*/ 41002 h 41002"/>
                <a:gd name="connsiteX13" fmla="*/ 0 w 529773"/>
                <a:gd name="connsiteY13" fmla="*/ 38815 h 4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9773" h="41002">
                  <a:moveTo>
                    <a:pt x="0" y="38815"/>
                  </a:moveTo>
                  <a:cubicBezTo>
                    <a:pt x="32438" y="27210"/>
                    <a:pt x="61926" y="10278"/>
                    <a:pt x="98454" y="17602"/>
                  </a:cubicBezTo>
                  <a:cubicBezTo>
                    <a:pt x="121284" y="21978"/>
                    <a:pt x="146016" y="14559"/>
                    <a:pt x="170273" y="12656"/>
                  </a:cubicBezTo>
                  <a:cubicBezTo>
                    <a:pt x="191961" y="11039"/>
                    <a:pt x="213649" y="9422"/>
                    <a:pt x="235433" y="8185"/>
                  </a:cubicBezTo>
                  <a:cubicBezTo>
                    <a:pt x="269677" y="6378"/>
                    <a:pt x="303922" y="4476"/>
                    <a:pt x="338262" y="3620"/>
                  </a:cubicBezTo>
                  <a:cubicBezTo>
                    <a:pt x="349772" y="3620"/>
                    <a:pt x="361472" y="8090"/>
                    <a:pt x="372887" y="7520"/>
                  </a:cubicBezTo>
                  <a:cubicBezTo>
                    <a:pt x="406276" y="5712"/>
                    <a:pt x="439474" y="1527"/>
                    <a:pt x="472863" y="5"/>
                  </a:cubicBezTo>
                  <a:cubicBezTo>
                    <a:pt x="489091" y="-100"/>
                    <a:pt x="505281" y="1460"/>
                    <a:pt x="521186" y="4666"/>
                  </a:cubicBezTo>
                  <a:cubicBezTo>
                    <a:pt x="524801" y="5237"/>
                    <a:pt x="530698" y="14178"/>
                    <a:pt x="529652" y="15605"/>
                  </a:cubicBezTo>
                  <a:cubicBezTo>
                    <a:pt x="526608" y="20456"/>
                    <a:pt x="521186" y="26639"/>
                    <a:pt x="516144" y="27115"/>
                  </a:cubicBezTo>
                  <a:cubicBezTo>
                    <a:pt x="481519" y="29968"/>
                    <a:pt x="446799" y="32441"/>
                    <a:pt x="411508" y="33393"/>
                  </a:cubicBezTo>
                  <a:cubicBezTo>
                    <a:pt x="335408" y="35581"/>
                    <a:pt x="258738" y="36817"/>
                    <a:pt x="182353" y="38434"/>
                  </a:cubicBezTo>
                  <a:cubicBezTo>
                    <a:pt x="136694" y="39385"/>
                    <a:pt x="91034" y="40527"/>
                    <a:pt x="45375" y="41002"/>
                  </a:cubicBezTo>
                  <a:cubicBezTo>
                    <a:pt x="30535" y="41002"/>
                    <a:pt x="15315" y="39385"/>
                    <a:pt x="0" y="38815"/>
                  </a:cubicBezTo>
                  <a:close/>
                </a:path>
              </a:pathLst>
            </a:custGeom>
            <a:grpFill/>
            <a:ln w="9512" cap="flat">
              <a:noFill/>
              <a:prstDash val="solid"/>
              <a:miter/>
            </a:ln>
          </p:spPr>
          <p:txBody>
            <a:bodyPr rtlCol="0" anchor="ctr"/>
            <a:lstStyle/>
            <a:p>
              <a:endParaRPr lang="zh-CN" altLang="en-US"/>
            </a:p>
          </p:txBody>
        </p:sp>
        <p:sp>
          <p:nvSpPr>
            <p:cNvPr id="4132" name="任意形状 4131"/>
            <p:cNvSpPr/>
            <p:nvPr/>
          </p:nvSpPr>
          <p:spPr>
            <a:xfrm>
              <a:off x="2720537" y="4853919"/>
              <a:ext cx="561042" cy="31004"/>
            </a:xfrm>
            <a:custGeom>
              <a:avLst/>
              <a:gdLst>
                <a:gd name="connsiteX0" fmla="*/ 561043 w 561042"/>
                <a:gd name="connsiteY0" fmla="*/ 0 h 31004"/>
                <a:gd name="connsiteX1" fmla="*/ 532506 w 561042"/>
                <a:gd name="connsiteY1" fmla="*/ 18073 h 31004"/>
                <a:gd name="connsiteX2" fmla="*/ 459926 w 561042"/>
                <a:gd name="connsiteY2" fmla="*/ 18073 h 31004"/>
                <a:gd name="connsiteX3" fmla="*/ 262924 w 561042"/>
                <a:gd name="connsiteY3" fmla="*/ 22734 h 31004"/>
                <a:gd name="connsiteX4" fmla="*/ 31772 w 561042"/>
                <a:gd name="connsiteY4" fmla="*/ 30915 h 31004"/>
                <a:gd name="connsiteX5" fmla="*/ 0 w 561042"/>
                <a:gd name="connsiteY5" fmla="*/ 24922 h 31004"/>
                <a:gd name="connsiteX6" fmla="*/ 561043 w 561042"/>
                <a:gd name="connsiteY6" fmla="*/ 0 h 3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042" h="31004">
                  <a:moveTo>
                    <a:pt x="561043" y="0"/>
                  </a:moveTo>
                  <a:cubicBezTo>
                    <a:pt x="559426" y="22639"/>
                    <a:pt x="543159" y="17502"/>
                    <a:pt x="532506" y="18073"/>
                  </a:cubicBezTo>
                  <a:cubicBezTo>
                    <a:pt x="508344" y="19215"/>
                    <a:pt x="484087" y="18073"/>
                    <a:pt x="459926" y="18073"/>
                  </a:cubicBezTo>
                  <a:cubicBezTo>
                    <a:pt x="394195" y="19310"/>
                    <a:pt x="328559" y="20736"/>
                    <a:pt x="262924" y="22734"/>
                  </a:cubicBezTo>
                  <a:cubicBezTo>
                    <a:pt x="185873" y="25112"/>
                    <a:pt x="108823" y="28346"/>
                    <a:pt x="31772" y="30915"/>
                  </a:cubicBezTo>
                  <a:cubicBezTo>
                    <a:pt x="20852" y="31476"/>
                    <a:pt x="9960" y="29421"/>
                    <a:pt x="0" y="24922"/>
                  </a:cubicBezTo>
                  <a:cubicBezTo>
                    <a:pt x="185968" y="-5517"/>
                    <a:pt x="373363" y="10559"/>
                    <a:pt x="561043" y="0"/>
                  </a:cubicBezTo>
                  <a:close/>
                </a:path>
              </a:pathLst>
            </a:custGeom>
            <a:grpFill/>
            <a:ln w="9512" cap="flat">
              <a:noFill/>
              <a:prstDash val="solid"/>
              <a:miter/>
            </a:ln>
          </p:spPr>
          <p:txBody>
            <a:bodyPr rtlCol="0" anchor="ctr"/>
            <a:lstStyle/>
            <a:p>
              <a:endParaRPr lang="zh-CN" altLang="en-US"/>
            </a:p>
          </p:txBody>
        </p:sp>
        <p:sp>
          <p:nvSpPr>
            <p:cNvPr id="4133" name="任意形状 4132"/>
            <p:cNvSpPr/>
            <p:nvPr/>
          </p:nvSpPr>
          <p:spPr>
            <a:xfrm>
              <a:off x="6856917" y="5730186"/>
              <a:ext cx="350532" cy="39752"/>
            </a:xfrm>
            <a:custGeom>
              <a:avLst/>
              <a:gdLst>
                <a:gd name="connsiteX0" fmla="*/ 349391 w 350532"/>
                <a:gd name="connsiteY0" fmla="*/ 39753 h 39752"/>
                <a:gd name="connsiteX1" fmla="*/ 0 w 350532"/>
                <a:gd name="connsiteY1" fmla="*/ 21395 h 39752"/>
                <a:gd name="connsiteX2" fmla="*/ 43187 w 350532"/>
                <a:gd name="connsiteY2" fmla="*/ 87 h 39752"/>
                <a:gd name="connsiteX3" fmla="*/ 162663 w 350532"/>
                <a:gd name="connsiteY3" fmla="*/ 9600 h 39752"/>
                <a:gd name="connsiteX4" fmla="*/ 188726 w 350532"/>
                <a:gd name="connsiteY4" fmla="*/ 10361 h 39752"/>
                <a:gd name="connsiteX5" fmla="*/ 329605 w 350532"/>
                <a:gd name="connsiteY5" fmla="*/ 23678 h 39752"/>
                <a:gd name="connsiteX6" fmla="*/ 350533 w 350532"/>
                <a:gd name="connsiteY6" fmla="*/ 32429 h 39752"/>
                <a:gd name="connsiteX7" fmla="*/ 349391 w 350532"/>
                <a:gd name="connsiteY7" fmla="*/ 39753 h 3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532" h="39752">
                  <a:moveTo>
                    <a:pt x="349391" y="39753"/>
                  </a:moveTo>
                  <a:lnTo>
                    <a:pt x="0" y="21395"/>
                  </a:lnTo>
                  <a:cubicBezTo>
                    <a:pt x="9617" y="7155"/>
                    <a:pt x="26036" y="-940"/>
                    <a:pt x="43187" y="87"/>
                  </a:cubicBezTo>
                  <a:cubicBezTo>
                    <a:pt x="83139" y="1324"/>
                    <a:pt x="122901" y="6080"/>
                    <a:pt x="162663" y="9600"/>
                  </a:cubicBezTo>
                  <a:cubicBezTo>
                    <a:pt x="171319" y="10265"/>
                    <a:pt x="180070" y="9600"/>
                    <a:pt x="188726" y="10361"/>
                  </a:cubicBezTo>
                  <a:cubicBezTo>
                    <a:pt x="235718" y="14546"/>
                    <a:pt x="282709" y="18731"/>
                    <a:pt x="329605" y="23678"/>
                  </a:cubicBezTo>
                  <a:cubicBezTo>
                    <a:pt x="336968" y="25570"/>
                    <a:pt x="344017" y="28519"/>
                    <a:pt x="350533" y="32429"/>
                  </a:cubicBezTo>
                  <a:lnTo>
                    <a:pt x="349391" y="39753"/>
                  </a:lnTo>
                  <a:close/>
                </a:path>
              </a:pathLst>
            </a:custGeom>
            <a:grpFill/>
            <a:ln w="9512" cap="flat">
              <a:noFill/>
              <a:prstDash val="solid"/>
              <a:miter/>
            </a:ln>
          </p:spPr>
          <p:txBody>
            <a:bodyPr rtlCol="0" anchor="ctr"/>
            <a:lstStyle/>
            <a:p>
              <a:endParaRPr lang="zh-CN" altLang="en-US"/>
            </a:p>
          </p:txBody>
        </p:sp>
        <p:sp>
          <p:nvSpPr>
            <p:cNvPr id="4134" name="任意形状 4133"/>
            <p:cNvSpPr/>
            <p:nvPr/>
          </p:nvSpPr>
          <p:spPr>
            <a:xfrm>
              <a:off x="4560143" y="3429856"/>
              <a:ext cx="244754" cy="29632"/>
            </a:xfrm>
            <a:custGeom>
              <a:avLst/>
              <a:gdLst>
                <a:gd name="connsiteX0" fmla="*/ 244755 w 244754"/>
                <a:gd name="connsiteY0" fmla="*/ 23780 h 29632"/>
                <a:gd name="connsiteX1" fmla="*/ 0 w 244754"/>
                <a:gd name="connsiteY1" fmla="*/ 14268 h 29632"/>
                <a:gd name="connsiteX2" fmla="*/ 27016 w 244754"/>
                <a:gd name="connsiteY2" fmla="*/ 8561 h 29632"/>
                <a:gd name="connsiteX3" fmla="*/ 206991 w 244754"/>
                <a:gd name="connsiteY3" fmla="*/ 190 h 29632"/>
                <a:gd name="connsiteX4" fmla="*/ 244755 w 244754"/>
                <a:gd name="connsiteY4" fmla="*/ 23780 h 2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54" h="29632">
                  <a:moveTo>
                    <a:pt x="244755" y="23780"/>
                  </a:moveTo>
                  <a:cubicBezTo>
                    <a:pt x="220023" y="34910"/>
                    <a:pt x="47087" y="29297"/>
                    <a:pt x="0" y="14268"/>
                  </a:cubicBezTo>
                  <a:cubicBezTo>
                    <a:pt x="8856" y="11726"/>
                    <a:pt x="17884" y="9819"/>
                    <a:pt x="27016" y="8561"/>
                  </a:cubicBezTo>
                  <a:cubicBezTo>
                    <a:pt x="86944" y="5707"/>
                    <a:pt x="147063" y="3805"/>
                    <a:pt x="206991" y="190"/>
                  </a:cubicBezTo>
                  <a:cubicBezTo>
                    <a:pt x="226586" y="-856"/>
                    <a:pt x="240950" y="1807"/>
                    <a:pt x="244755" y="23780"/>
                  </a:cubicBezTo>
                  <a:close/>
                </a:path>
              </a:pathLst>
            </a:custGeom>
            <a:grpFill/>
            <a:ln w="9512" cap="flat">
              <a:noFill/>
              <a:prstDash val="solid"/>
              <a:miter/>
            </a:ln>
          </p:spPr>
          <p:txBody>
            <a:bodyPr rtlCol="0" anchor="ctr"/>
            <a:lstStyle/>
            <a:p>
              <a:endParaRPr lang="zh-CN" altLang="en-US"/>
            </a:p>
          </p:txBody>
        </p:sp>
        <p:sp>
          <p:nvSpPr>
            <p:cNvPr id="4135" name="任意形状 4134"/>
            <p:cNvSpPr/>
            <p:nvPr/>
          </p:nvSpPr>
          <p:spPr>
            <a:xfrm>
              <a:off x="7191278" y="5454849"/>
              <a:ext cx="203470" cy="72435"/>
            </a:xfrm>
            <a:custGeom>
              <a:avLst/>
              <a:gdLst>
                <a:gd name="connsiteX0" fmla="*/ 57265 w 203470"/>
                <a:gd name="connsiteY0" fmla="*/ 31248 h 72435"/>
                <a:gd name="connsiteX1" fmla="*/ 14649 w 203470"/>
                <a:gd name="connsiteY1" fmla="*/ 24874 h 72435"/>
                <a:gd name="connsiteX2" fmla="*/ 65732 w 203470"/>
                <a:gd name="connsiteY2" fmla="*/ 15362 h 72435"/>
                <a:gd name="connsiteX3" fmla="*/ 164565 w 203470"/>
                <a:gd name="connsiteY3" fmla="*/ 7277 h 72435"/>
                <a:gd name="connsiteX4" fmla="*/ 203471 w 203470"/>
                <a:gd name="connsiteY4" fmla="*/ 9655 h 72435"/>
                <a:gd name="connsiteX5" fmla="*/ 183305 w 203470"/>
                <a:gd name="connsiteY5" fmla="*/ 34862 h 72435"/>
                <a:gd name="connsiteX6" fmla="*/ 161426 w 203470"/>
                <a:gd name="connsiteY6" fmla="*/ 40950 h 72435"/>
                <a:gd name="connsiteX7" fmla="*/ 105017 w 203470"/>
                <a:gd name="connsiteY7" fmla="*/ 34767 h 72435"/>
                <a:gd name="connsiteX8" fmla="*/ 67539 w 203470"/>
                <a:gd name="connsiteY8" fmla="*/ 55028 h 72435"/>
                <a:gd name="connsiteX9" fmla="*/ 52034 w 203470"/>
                <a:gd name="connsiteY9" fmla="*/ 72435 h 72435"/>
                <a:gd name="connsiteX10" fmla="*/ 1047 w 203470"/>
                <a:gd name="connsiteY10" fmla="*/ 52460 h 72435"/>
                <a:gd name="connsiteX11" fmla="*/ 0 w 203470"/>
                <a:gd name="connsiteY11" fmla="*/ 47323 h 72435"/>
                <a:gd name="connsiteX12" fmla="*/ 57075 w 203470"/>
                <a:gd name="connsiteY12" fmla="*/ 37050 h 72435"/>
                <a:gd name="connsiteX13" fmla="*/ 57265 w 203470"/>
                <a:gd name="connsiteY13" fmla="*/ 31248 h 7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70" h="72435">
                  <a:moveTo>
                    <a:pt x="57265" y="31248"/>
                  </a:moveTo>
                  <a:lnTo>
                    <a:pt x="14649" y="24874"/>
                  </a:lnTo>
                  <a:cubicBezTo>
                    <a:pt x="33674" y="16218"/>
                    <a:pt x="45375" y="11272"/>
                    <a:pt x="65732" y="15362"/>
                  </a:cubicBezTo>
                  <a:cubicBezTo>
                    <a:pt x="97693" y="21926"/>
                    <a:pt x="132889" y="26016"/>
                    <a:pt x="164565" y="7277"/>
                  </a:cubicBezTo>
                  <a:cubicBezTo>
                    <a:pt x="183590" y="-3757"/>
                    <a:pt x="194910" y="-1664"/>
                    <a:pt x="203471" y="9655"/>
                  </a:cubicBezTo>
                  <a:cubicBezTo>
                    <a:pt x="197678" y="18758"/>
                    <a:pt x="190915" y="27205"/>
                    <a:pt x="183305" y="34862"/>
                  </a:cubicBezTo>
                  <a:cubicBezTo>
                    <a:pt x="176932" y="39352"/>
                    <a:pt x="169208" y="41511"/>
                    <a:pt x="161426" y="40950"/>
                  </a:cubicBezTo>
                  <a:cubicBezTo>
                    <a:pt x="142402" y="39809"/>
                    <a:pt x="123377" y="35053"/>
                    <a:pt x="105017" y="34767"/>
                  </a:cubicBezTo>
                  <a:cubicBezTo>
                    <a:pt x="90178" y="34767"/>
                    <a:pt x="72105" y="31343"/>
                    <a:pt x="67539" y="55028"/>
                  </a:cubicBezTo>
                  <a:cubicBezTo>
                    <a:pt x="66112" y="62733"/>
                    <a:pt x="55648" y="68630"/>
                    <a:pt x="52034" y="72435"/>
                  </a:cubicBezTo>
                  <a:lnTo>
                    <a:pt x="1047" y="52460"/>
                  </a:lnTo>
                  <a:lnTo>
                    <a:pt x="0" y="47323"/>
                  </a:lnTo>
                  <a:lnTo>
                    <a:pt x="57075" y="37050"/>
                  </a:lnTo>
                  <a:lnTo>
                    <a:pt x="57265" y="31248"/>
                  </a:lnTo>
                  <a:close/>
                </a:path>
              </a:pathLst>
            </a:custGeom>
            <a:grpFill/>
            <a:ln w="9512" cap="flat">
              <a:noFill/>
              <a:prstDash val="solid"/>
              <a:miter/>
            </a:ln>
          </p:spPr>
          <p:txBody>
            <a:bodyPr rtlCol="0" anchor="ctr"/>
            <a:lstStyle/>
            <a:p>
              <a:endParaRPr lang="zh-CN" altLang="en-US"/>
            </a:p>
          </p:txBody>
        </p:sp>
        <p:sp>
          <p:nvSpPr>
            <p:cNvPr id="4136" name="任意形状 4135"/>
            <p:cNvSpPr/>
            <p:nvPr/>
          </p:nvSpPr>
          <p:spPr>
            <a:xfrm>
              <a:off x="3971801" y="5467738"/>
              <a:ext cx="327036" cy="24065"/>
            </a:xfrm>
            <a:custGeom>
              <a:avLst/>
              <a:gdLst>
                <a:gd name="connsiteX0" fmla="*/ 327037 w 327036"/>
                <a:gd name="connsiteY0" fmla="*/ 7895 h 24065"/>
                <a:gd name="connsiteX1" fmla="*/ 215552 w 327036"/>
                <a:gd name="connsiteY1" fmla="*/ 15885 h 24065"/>
                <a:gd name="connsiteX2" fmla="*/ 139453 w 327036"/>
                <a:gd name="connsiteY2" fmla="*/ 18454 h 24065"/>
                <a:gd name="connsiteX3" fmla="*/ 27777 w 327036"/>
                <a:gd name="connsiteY3" fmla="*/ 18454 h 24065"/>
                <a:gd name="connsiteX4" fmla="*/ 2473 w 327036"/>
                <a:gd name="connsiteY4" fmla="*/ 24066 h 24065"/>
                <a:gd name="connsiteX5" fmla="*/ 0 w 327036"/>
                <a:gd name="connsiteY5" fmla="*/ 18263 h 24065"/>
                <a:gd name="connsiteX6" fmla="*/ 20928 w 327036"/>
                <a:gd name="connsiteY6" fmla="*/ 7800 h 24065"/>
                <a:gd name="connsiteX7" fmla="*/ 135077 w 327036"/>
                <a:gd name="connsiteY7" fmla="*/ 190 h 24065"/>
                <a:gd name="connsiteX8" fmla="*/ 273197 w 327036"/>
                <a:gd name="connsiteY8" fmla="*/ 3520 h 24065"/>
                <a:gd name="connsiteX9" fmla="*/ 315052 w 327036"/>
                <a:gd name="connsiteY9" fmla="*/ 0 h 24065"/>
                <a:gd name="connsiteX10" fmla="*/ 325896 w 327036"/>
                <a:gd name="connsiteY10" fmla="*/ 8085 h 24065"/>
                <a:gd name="connsiteX11" fmla="*/ 327037 w 327036"/>
                <a:gd name="connsiteY11" fmla="*/ 7895 h 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036" h="24065">
                  <a:moveTo>
                    <a:pt x="327037" y="7895"/>
                  </a:moveTo>
                  <a:cubicBezTo>
                    <a:pt x="289844" y="10559"/>
                    <a:pt x="252745" y="13697"/>
                    <a:pt x="215552" y="15885"/>
                  </a:cubicBezTo>
                  <a:cubicBezTo>
                    <a:pt x="190249" y="17407"/>
                    <a:pt x="164946" y="18168"/>
                    <a:pt x="139453" y="18454"/>
                  </a:cubicBezTo>
                  <a:cubicBezTo>
                    <a:pt x="102259" y="18454"/>
                    <a:pt x="64970" y="18454"/>
                    <a:pt x="27777" y="18454"/>
                  </a:cubicBezTo>
                  <a:cubicBezTo>
                    <a:pt x="19168" y="19414"/>
                    <a:pt x="10683" y="21298"/>
                    <a:pt x="2473" y="24066"/>
                  </a:cubicBezTo>
                  <a:lnTo>
                    <a:pt x="0" y="18263"/>
                  </a:lnTo>
                  <a:cubicBezTo>
                    <a:pt x="6307" y="13564"/>
                    <a:pt x="13384" y="10026"/>
                    <a:pt x="20928" y="7800"/>
                  </a:cubicBezTo>
                  <a:cubicBezTo>
                    <a:pt x="58977" y="4376"/>
                    <a:pt x="97027" y="666"/>
                    <a:pt x="135077" y="190"/>
                  </a:cubicBezTo>
                  <a:cubicBezTo>
                    <a:pt x="181117" y="-285"/>
                    <a:pt x="227157" y="2854"/>
                    <a:pt x="273197" y="3520"/>
                  </a:cubicBezTo>
                  <a:cubicBezTo>
                    <a:pt x="287180" y="3520"/>
                    <a:pt x="301068" y="285"/>
                    <a:pt x="315052" y="0"/>
                  </a:cubicBezTo>
                  <a:cubicBezTo>
                    <a:pt x="318571" y="0"/>
                    <a:pt x="322281" y="5232"/>
                    <a:pt x="325896" y="8085"/>
                  </a:cubicBezTo>
                  <a:lnTo>
                    <a:pt x="327037" y="7895"/>
                  </a:lnTo>
                  <a:close/>
                </a:path>
              </a:pathLst>
            </a:custGeom>
            <a:grpFill/>
            <a:ln w="9512" cap="flat">
              <a:noFill/>
              <a:prstDash val="solid"/>
              <a:miter/>
            </a:ln>
          </p:spPr>
          <p:txBody>
            <a:bodyPr rtlCol="0" anchor="ctr"/>
            <a:lstStyle/>
            <a:p>
              <a:endParaRPr lang="zh-CN" altLang="en-US"/>
            </a:p>
          </p:txBody>
        </p:sp>
        <p:sp>
          <p:nvSpPr>
            <p:cNvPr id="4137" name="任意形状 4136"/>
            <p:cNvSpPr/>
            <p:nvPr/>
          </p:nvSpPr>
          <p:spPr>
            <a:xfrm>
              <a:off x="4407374" y="5466882"/>
              <a:ext cx="330746" cy="16646"/>
            </a:xfrm>
            <a:custGeom>
              <a:avLst/>
              <a:gdLst>
                <a:gd name="connsiteX0" fmla="*/ 330747 w 330746"/>
                <a:gd name="connsiteY0" fmla="*/ 7705 h 16646"/>
                <a:gd name="connsiteX1" fmla="*/ 220023 w 330746"/>
                <a:gd name="connsiteY1" fmla="*/ 16646 h 16646"/>
                <a:gd name="connsiteX2" fmla="*/ 40143 w 330746"/>
                <a:gd name="connsiteY2" fmla="*/ 11985 h 16646"/>
                <a:gd name="connsiteX3" fmla="*/ 2093 w 330746"/>
                <a:gd name="connsiteY3" fmla="*/ 15790 h 16646"/>
                <a:gd name="connsiteX4" fmla="*/ 0 w 330746"/>
                <a:gd name="connsiteY4" fmla="*/ 6944 h 16646"/>
                <a:gd name="connsiteX5" fmla="*/ 27396 w 330746"/>
                <a:gd name="connsiteY5" fmla="*/ 0 h 16646"/>
                <a:gd name="connsiteX6" fmla="*/ 79524 w 330746"/>
                <a:gd name="connsiteY6" fmla="*/ 7515 h 16646"/>
                <a:gd name="connsiteX7" fmla="*/ 148965 w 330746"/>
                <a:gd name="connsiteY7" fmla="*/ 1522 h 16646"/>
                <a:gd name="connsiteX8" fmla="*/ 290890 w 330746"/>
                <a:gd name="connsiteY8" fmla="*/ 2949 h 16646"/>
                <a:gd name="connsiteX9" fmla="*/ 329891 w 330746"/>
                <a:gd name="connsiteY9" fmla="*/ 8371 h 16646"/>
                <a:gd name="connsiteX10" fmla="*/ 330747 w 330746"/>
                <a:gd name="connsiteY10" fmla="*/ 7705 h 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46" h="16646">
                  <a:moveTo>
                    <a:pt x="330747" y="7705"/>
                  </a:moveTo>
                  <a:cubicBezTo>
                    <a:pt x="293839" y="10844"/>
                    <a:pt x="256931" y="16456"/>
                    <a:pt x="220023" y="16646"/>
                  </a:cubicBezTo>
                  <a:cubicBezTo>
                    <a:pt x="160095" y="16646"/>
                    <a:pt x="100166" y="13222"/>
                    <a:pt x="40143" y="11985"/>
                  </a:cubicBezTo>
                  <a:cubicBezTo>
                    <a:pt x="27396" y="12442"/>
                    <a:pt x="14678" y="13707"/>
                    <a:pt x="2093" y="15790"/>
                  </a:cubicBezTo>
                  <a:cubicBezTo>
                    <a:pt x="1428" y="12842"/>
                    <a:pt x="762" y="9893"/>
                    <a:pt x="0" y="6944"/>
                  </a:cubicBezTo>
                  <a:cubicBezTo>
                    <a:pt x="8724" y="3244"/>
                    <a:pt x="17960" y="904"/>
                    <a:pt x="27396" y="0"/>
                  </a:cubicBezTo>
                  <a:cubicBezTo>
                    <a:pt x="44899" y="1046"/>
                    <a:pt x="62212" y="7515"/>
                    <a:pt x="79524" y="7515"/>
                  </a:cubicBezTo>
                  <a:cubicBezTo>
                    <a:pt x="102735" y="7515"/>
                    <a:pt x="125850" y="1807"/>
                    <a:pt x="148965" y="1522"/>
                  </a:cubicBezTo>
                  <a:cubicBezTo>
                    <a:pt x="196527" y="856"/>
                    <a:pt x="243614" y="1522"/>
                    <a:pt x="290890" y="2949"/>
                  </a:cubicBezTo>
                  <a:cubicBezTo>
                    <a:pt x="303989" y="4005"/>
                    <a:pt x="317002" y="5812"/>
                    <a:pt x="329891" y="8371"/>
                  </a:cubicBezTo>
                  <a:lnTo>
                    <a:pt x="330747" y="7705"/>
                  </a:lnTo>
                  <a:close/>
                </a:path>
              </a:pathLst>
            </a:custGeom>
            <a:grpFill/>
            <a:ln w="9512" cap="flat">
              <a:noFill/>
              <a:prstDash val="solid"/>
              <a:miter/>
            </a:ln>
          </p:spPr>
          <p:txBody>
            <a:bodyPr rtlCol="0" anchor="ctr"/>
            <a:lstStyle/>
            <a:p>
              <a:endParaRPr lang="zh-CN" altLang="en-US"/>
            </a:p>
          </p:txBody>
        </p:sp>
        <p:sp>
          <p:nvSpPr>
            <p:cNvPr id="4138" name="任意形状 4137"/>
            <p:cNvSpPr/>
            <p:nvPr/>
          </p:nvSpPr>
          <p:spPr>
            <a:xfrm>
              <a:off x="3739317" y="5296036"/>
              <a:ext cx="285848" cy="15798"/>
            </a:xfrm>
            <a:custGeom>
              <a:avLst/>
              <a:gdLst>
                <a:gd name="connsiteX0" fmla="*/ 0 w 285848"/>
                <a:gd name="connsiteY0" fmla="*/ 9235 h 15798"/>
                <a:gd name="connsiteX1" fmla="*/ 285849 w 285848"/>
                <a:gd name="connsiteY1" fmla="*/ 6762 h 15798"/>
                <a:gd name="connsiteX2" fmla="*/ 285849 w 285848"/>
                <a:gd name="connsiteY2" fmla="*/ 15798 h 15798"/>
                <a:gd name="connsiteX3" fmla="*/ 476 w 285848"/>
                <a:gd name="connsiteY3" fmla="*/ 15798 h 15798"/>
                <a:gd name="connsiteX4" fmla="*/ 0 w 285848"/>
                <a:gd name="connsiteY4" fmla="*/ 9235 h 1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48" h="15798">
                  <a:moveTo>
                    <a:pt x="0" y="9235"/>
                  </a:moveTo>
                  <a:cubicBezTo>
                    <a:pt x="95125" y="5049"/>
                    <a:pt x="190249" y="-7792"/>
                    <a:pt x="285849" y="6762"/>
                  </a:cubicBezTo>
                  <a:lnTo>
                    <a:pt x="285849" y="15798"/>
                  </a:lnTo>
                  <a:lnTo>
                    <a:pt x="476" y="15798"/>
                  </a:lnTo>
                  <a:lnTo>
                    <a:pt x="0" y="9235"/>
                  </a:lnTo>
                  <a:close/>
                </a:path>
              </a:pathLst>
            </a:custGeom>
            <a:grpFill/>
            <a:ln w="9512" cap="flat">
              <a:noFill/>
              <a:prstDash val="solid"/>
              <a:miter/>
            </a:ln>
          </p:spPr>
          <p:txBody>
            <a:bodyPr rtlCol="0" anchor="ctr"/>
            <a:lstStyle/>
            <a:p>
              <a:endParaRPr lang="zh-CN" altLang="en-US"/>
            </a:p>
          </p:txBody>
        </p:sp>
        <p:sp>
          <p:nvSpPr>
            <p:cNvPr id="4139" name="任意形状 4138"/>
            <p:cNvSpPr/>
            <p:nvPr/>
          </p:nvSpPr>
          <p:spPr>
            <a:xfrm>
              <a:off x="4408325" y="3537058"/>
              <a:ext cx="331127" cy="27394"/>
            </a:xfrm>
            <a:custGeom>
              <a:avLst/>
              <a:gdLst>
                <a:gd name="connsiteX0" fmla="*/ 283566 w 331127"/>
                <a:gd name="connsiteY0" fmla="*/ 0 h 27394"/>
                <a:gd name="connsiteX1" fmla="*/ 331128 w 331127"/>
                <a:gd name="connsiteY1" fmla="*/ 20356 h 27394"/>
                <a:gd name="connsiteX2" fmla="*/ 331128 w 331127"/>
                <a:gd name="connsiteY2" fmla="*/ 27395 h 27394"/>
                <a:gd name="connsiteX3" fmla="*/ 285183 w 331127"/>
                <a:gd name="connsiteY3" fmla="*/ 20261 h 27394"/>
                <a:gd name="connsiteX4" fmla="*/ 203471 w 331127"/>
                <a:gd name="connsiteY4" fmla="*/ 19310 h 27394"/>
                <a:gd name="connsiteX5" fmla="*/ 190819 w 331127"/>
                <a:gd name="connsiteY5" fmla="*/ 24827 h 27394"/>
                <a:gd name="connsiteX6" fmla="*/ 10084 w 331127"/>
                <a:gd name="connsiteY6" fmla="*/ 15885 h 27394"/>
                <a:gd name="connsiteX7" fmla="*/ 0 w 331127"/>
                <a:gd name="connsiteY7" fmla="*/ 10939 h 27394"/>
                <a:gd name="connsiteX8" fmla="*/ 142211 w 331127"/>
                <a:gd name="connsiteY8" fmla="*/ 7895 h 27394"/>
                <a:gd name="connsiteX9" fmla="*/ 283566 w 331127"/>
                <a:gd name="connsiteY9" fmla="*/ 0 h 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127" h="27394">
                  <a:moveTo>
                    <a:pt x="283566" y="0"/>
                  </a:moveTo>
                  <a:cubicBezTo>
                    <a:pt x="288798" y="30154"/>
                    <a:pt x="315432" y="12841"/>
                    <a:pt x="331128" y="20356"/>
                  </a:cubicBezTo>
                  <a:lnTo>
                    <a:pt x="331128" y="27395"/>
                  </a:lnTo>
                  <a:cubicBezTo>
                    <a:pt x="315594" y="26697"/>
                    <a:pt x="300193" y="24305"/>
                    <a:pt x="285183" y="20261"/>
                  </a:cubicBezTo>
                  <a:cubicBezTo>
                    <a:pt x="259138" y="9158"/>
                    <a:pt x="229763" y="8816"/>
                    <a:pt x="203471" y="19310"/>
                  </a:cubicBezTo>
                  <a:cubicBezTo>
                    <a:pt x="199190" y="21117"/>
                    <a:pt x="194720" y="25302"/>
                    <a:pt x="190819" y="24827"/>
                  </a:cubicBezTo>
                  <a:cubicBezTo>
                    <a:pt x="130701" y="16741"/>
                    <a:pt x="69727" y="24827"/>
                    <a:pt x="10084" y="15885"/>
                  </a:cubicBezTo>
                  <a:cubicBezTo>
                    <a:pt x="6583" y="14531"/>
                    <a:pt x="3216" y="12876"/>
                    <a:pt x="0" y="10939"/>
                  </a:cubicBezTo>
                  <a:cubicBezTo>
                    <a:pt x="50511" y="-2949"/>
                    <a:pt x="96361" y="16551"/>
                    <a:pt x="142211" y="7895"/>
                  </a:cubicBezTo>
                  <a:cubicBezTo>
                    <a:pt x="188061" y="-761"/>
                    <a:pt x="234767" y="2283"/>
                    <a:pt x="283566" y="0"/>
                  </a:cubicBezTo>
                  <a:close/>
                </a:path>
              </a:pathLst>
            </a:custGeom>
            <a:grpFill/>
            <a:ln w="9512" cap="flat">
              <a:noFill/>
              <a:prstDash val="solid"/>
              <a:miter/>
            </a:ln>
          </p:spPr>
          <p:txBody>
            <a:bodyPr rtlCol="0" anchor="ctr"/>
            <a:lstStyle/>
            <a:p>
              <a:endParaRPr lang="zh-CN" altLang="en-US"/>
            </a:p>
          </p:txBody>
        </p:sp>
        <p:sp>
          <p:nvSpPr>
            <p:cNvPr id="4140" name="任意形状 4139"/>
            <p:cNvSpPr/>
            <p:nvPr/>
          </p:nvSpPr>
          <p:spPr>
            <a:xfrm>
              <a:off x="2669931" y="4578186"/>
              <a:ext cx="199855" cy="38624"/>
            </a:xfrm>
            <a:custGeom>
              <a:avLst/>
              <a:gdLst>
                <a:gd name="connsiteX0" fmla="*/ 199856 w 199855"/>
                <a:gd name="connsiteY0" fmla="*/ 21283 h 38624"/>
                <a:gd name="connsiteX1" fmla="*/ 109488 w 199855"/>
                <a:gd name="connsiteY1" fmla="*/ 21283 h 38624"/>
                <a:gd name="connsiteX2" fmla="*/ 79810 w 199855"/>
                <a:gd name="connsiteY2" fmla="*/ 35361 h 38624"/>
                <a:gd name="connsiteX3" fmla="*/ 69251 w 199855"/>
                <a:gd name="connsiteY3" fmla="*/ 38595 h 38624"/>
                <a:gd name="connsiteX4" fmla="*/ 0 w 199855"/>
                <a:gd name="connsiteY4" fmla="*/ 29083 h 38624"/>
                <a:gd name="connsiteX5" fmla="*/ 35767 w 199855"/>
                <a:gd name="connsiteY5" fmla="*/ 12817 h 38624"/>
                <a:gd name="connsiteX6" fmla="*/ 170082 w 199855"/>
                <a:gd name="connsiteY6" fmla="*/ 641 h 38624"/>
                <a:gd name="connsiteX7" fmla="*/ 199856 w 199855"/>
                <a:gd name="connsiteY7" fmla="*/ 21283 h 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855" h="38624">
                  <a:moveTo>
                    <a:pt x="199856" y="21283"/>
                  </a:moveTo>
                  <a:cubicBezTo>
                    <a:pt x="168656" y="21283"/>
                    <a:pt x="139072" y="20712"/>
                    <a:pt x="109488" y="21283"/>
                  </a:cubicBezTo>
                  <a:cubicBezTo>
                    <a:pt x="98264" y="21283"/>
                    <a:pt x="83234" y="16432"/>
                    <a:pt x="79810" y="35361"/>
                  </a:cubicBezTo>
                  <a:cubicBezTo>
                    <a:pt x="79810" y="37073"/>
                    <a:pt x="72866" y="38880"/>
                    <a:pt x="69251" y="38595"/>
                  </a:cubicBezTo>
                  <a:cubicBezTo>
                    <a:pt x="45879" y="38119"/>
                    <a:pt x="22640" y="34933"/>
                    <a:pt x="0" y="29083"/>
                  </a:cubicBezTo>
                  <a:cubicBezTo>
                    <a:pt x="11891" y="23471"/>
                    <a:pt x="23401" y="14339"/>
                    <a:pt x="35767" y="12817"/>
                  </a:cubicBezTo>
                  <a:cubicBezTo>
                    <a:pt x="80380" y="7300"/>
                    <a:pt x="125279" y="4066"/>
                    <a:pt x="170082" y="641"/>
                  </a:cubicBezTo>
                  <a:cubicBezTo>
                    <a:pt x="182068" y="-595"/>
                    <a:pt x="196051" y="-2498"/>
                    <a:pt x="199856" y="21283"/>
                  </a:cubicBezTo>
                  <a:close/>
                </a:path>
              </a:pathLst>
            </a:custGeom>
            <a:grpFill/>
            <a:ln w="9512" cap="flat">
              <a:noFill/>
              <a:prstDash val="solid"/>
              <a:miter/>
            </a:ln>
          </p:spPr>
          <p:txBody>
            <a:bodyPr rtlCol="0" anchor="ctr"/>
            <a:lstStyle/>
            <a:p>
              <a:endParaRPr lang="zh-CN" altLang="en-US"/>
            </a:p>
          </p:txBody>
        </p:sp>
        <p:sp>
          <p:nvSpPr>
            <p:cNvPr id="4141" name="任意形状 4140"/>
            <p:cNvSpPr/>
            <p:nvPr/>
          </p:nvSpPr>
          <p:spPr>
            <a:xfrm>
              <a:off x="6221297" y="5449475"/>
              <a:ext cx="168084" cy="25755"/>
            </a:xfrm>
            <a:custGeom>
              <a:avLst/>
              <a:gdLst>
                <a:gd name="connsiteX0" fmla="*/ 33104 w 168084"/>
                <a:gd name="connsiteY0" fmla="*/ 10178 h 25755"/>
                <a:gd name="connsiteX1" fmla="*/ 48799 w 168084"/>
                <a:gd name="connsiteY1" fmla="*/ 18834 h 25755"/>
                <a:gd name="connsiteX2" fmla="*/ 47087 w 168084"/>
                <a:gd name="connsiteY2" fmla="*/ 24922 h 25755"/>
                <a:gd name="connsiteX3" fmla="*/ 23306 w 168084"/>
                <a:gd name="connsiteY3" fmla="*/ 18549 h 25755"/>
                <a:gd name="connsiteX4" fmla="*/ 0 w 168084"/>
                <a:gd name="connsiteY4" fmla="*/ 0 h 25755"/>
                <a:gd name="connsiteX5" fmla="*/ 168085 w 168084"/>
                <a:gd name="connsiteY5" fmla="*/ 0 h 25755"/>
                <a:gd name="connsiteX6" fmla="*/ 168085 w 168084"/>
                <a:gd name="connsiteY6" fmla="*/ 5612 h 25755"/>
                <a:gd name="connsiteX7" fmla="*/ 120523 w 168084"/>
                <a:gd name="connsiteY7" fmla="*/ 5612 h 25755"/>
                <a:gd name="connsiteX8" fmla="*/ 119667 w 168084"/>
                <a:gd name="connsiteY8" fmla="*/ 9702 h 25755"/>
                <a:gd name="connsiteX9" fmla="*/ 146682 w 168084"/>
                <a:gd name="connsiteY9" fmla="*/ 23780 h 25755"/>
                <a:gd name="connsiteX10" fmla="*/ 34911 w 168084"/>
                <a:gd name="connsiteY10" fmla="*/ 1427 h 25755"/>
                <a:gd name="connsiteX11" fmla="*/ 33104 w 168084"/>
                <a:gd name="connsiteY11" fmla="*/ 10178 h 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084" h="25755">
                  <a:moveTo>
                    <a:pt x="33104" y="10178"/>
                  </a:moveTo>
                  <a:lnTo>
                    <a:pt x="48799" y="18834"/>
                  </a:lnTo>
                  <a:lnTo>
                    <a:pt x="47087" y="24922"/>
                  </a:lnTo>
                  <a:cubicBezTo>
                    <a:pt x="38916" y="23828"/>
                    <a:pt x="30925" y="21688"/>
                    <a:pt x="23306" y="18549"/>
                  </a:cubicBezTo>
                  <a:cubicBezTo>
                    <a:pt x="15011" y="13060"/>
                    <a:pt x="7211" y="6858"/>
                    <a:pt x="0" y="0"/>
                  </a:cubicBezTo>
                  <a:lnTo>
                    <a:pt x="168085" y="0"/>
                  </a:lnTo>
                  <a:cubicBezTo>
                    <a:pt x="168085" y="1902"/>
                    <a:pt x="168085" y="3710"/>
                    <a:pt x="168085" y="5612"/>
                  </a:cubicBezTo>
                  <a:lnTo>
                    <a:pt x="120523" y="5612"/>
                  </a:lnTo>
                  <a:lnTo>
                    <a:pt x="119667" y="9702"/>
                  </a:lnTo>
                  <a:lnTo>
                    <a:pt x="146682" y="23780"/>
                  </a:lnTo>
                  <a:cubicBezTo>
                    <a:pt x="106635" y="27585"/>
                    <a:pt x="68395" y="28537"/>
                    <a:pt x="34911" y="1427"/>
                  </a:cubicBezTo>
                  <a:lnTo>
                    <a:pt x="33104" y="10178"/>
                  </a:lnTo>
                  <a:close/>
                </a:path>
              </a:pathLst>
            </a:custGeom>
            <a:grpFill/>
            <a:ln w="9512" cap="flat">
              <a:noFill/>
              <a:prstDash val="solid"/>
              <a:miter/>
            </a:ln>
          </p:spPr>
          <p:txBody>
            <a:bodyPr rtlCol="0" anchor="ctr"/>
            <a:lstStyle/>
            <a:p>
              <a:endParaRPr lang="zh-CN" altLang="en-US"/>
            </a:p>
          </p:txBody>
        </p:sp>
        <p:sp>
          <p:nvSpPr>
            <p:cNvPr id="4142" name="任意形状 4141"/>
            <p:cNvSpPr/>
            <p:nvPr/>
          </p:nvSpPr>
          <p:spPr>
            <a:xfrm>
              <a:off x="4873768" y="5465170"/>
              <a:ext cx="209463" cy="28441"/>
            </a:xfrm>
            <a:custGeom>
              <a:avLst/>
              <a:gdLst>
                <a:gd name="connsiteX0" fmla="*/ 209464 w 209463"/>
                <a:gd name="connsiteY0" fmla="*/ 2378 h 28441"/>
                <a:gd name="connsiteX1" fmla="*/ 197574 w 209463"/>
                <a:gd name="connsiteY1" fmla="*/ 28441 h 28441"/>
                <a:gd name="connsiteX2" fmla="*/ 0 w 209463"/>
                <a:gd name="connsiteY2" fmla="*/ 5517 h 28441"/>
                <a:gd name="connsiteX3" fmla="*/ 0 w 209463"/>
                <a:gd name="connsiteY3" fmla="*/ 0 h 28441"/>
                <a:gd name="connsiteX4" fmla="*/ 104637 w 209463"/>
                <a:gd name="connsiteY4" fmla="*/ 0 h 28441"/>
                <a:gd name="connsiteX5" fmla="*/ 209464 w 209463"/>
                <a:gd name="connsiteY5" fmla="*/ 2378 h 2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63" h="28441">
                  <a:moveTo>
                    <a:pt x="209464" y="2378"/>
                  </a:moveTo>
                  <a:lnTo>
                    <a:pt x="197574" y="28441"/>
                  </a:lnTo>
                  <a:lnTo>
                    <a:pt x="0" y="5517"/>
                  </a:lnTo>
                  <a:lnTo>
                    <a:pt x="0" y="0"/>
                  </a:lnTo>
                  <a:cubicBezTo>
                    <a:pt x="35006" y="0"/>
                    <a:pt x="70012" y="0"/>
                    <a:pt x="104637" y="0"/>
                  </a:cubicBezTo>
                  <a:cubicBezTo>
                    <a:pt x="139262" y="0"/>
                    <a:pt x="174744" y="1617"/>
                    <a:pt x="209464" y="2378"/>
                  </a:cubicBezTo>
                  <a:close/>
                </a:path>
              </a:pathLst>
            </a:custGeom>
            <a:grpFill/>
            <a:ln w="9512" cap="flat">
              <a:noFill/>
              <a:prstDash val="solid"/>
              <a:miter/>
            </a:ln>
          </p:spPr>
          <p:txBody>
            <a:bodyPr rtlCol="0" anchor="ctr"/>
            <a:lstStyle/>
            <a:p>
              <a:endParaRPr lang="zh-CN" altLang="en-US"/>
            </a:p>
          </p:txBody>
        </p:sp>
        <p:sp>
          <p:nvSpPr>
            <p:cNvPr id="4143" name="任意形状 4142"/>
            <p:cNvSpPr/>
            <p:nvPr/>
          </p:nvSpPr>
          <p:spPr>
            <a:xfrm>
              <a:off x="3284719" y="3559430"/>
              <a:ext cx="286133" cy="12201"/>
            </a:xfrm>
            <a:custGeom>
              <a:avLst/>
              <a:gdLst>
                <a:gd name="connsiteX0" fmla="*/ 0 w 286133"/>
                <a:gd name="connsiteY0" fmla="*/ 8352 h 12201"/>
                <a:gd name="connsiteX1" fmla="*/ 286134 w 286133"/>
                <a:gd name="connsiteY1" fmla="*/ 6830 h 12201"/>
                <a:gd name="connsiteX2" fmla="*/ 0 w 286133"/>
                <a:gd name="connsiteY2" fmla="*/ 8352 h 12201"/>
              </a:gdLst>
              <a:ahLst/>
              <a:cxnLst>
                <a:cxn ang="0">
                  <a:pos x="connsiteX0" y="connsiteY0"/>
                </a:cxn>
                <a:cxn ang="0">
                  <a:pos x="connsiteX1" y="connsiteY1"/>
                </a:cxn>
                <a:cxn ang="0">
                  <a:pos x="connsiteX2" y="connsiteY2"/>
                </a:cxn>
              </a:cxnLst>
              <a:rect l="l" t="t" r="r" b="b"/>
              <a:pathLst>
                <a:path w="286133" h="12201">
                  <a:moveTo>
                    <a:pt x="0" y="8352"/>
                  </a:moveTo>
                  <a:cubicBezTo>
                    <a:pt x="95125" y="-399"/>
                    <a:pt x="190249" y="-4299"/>
                    <a:pt x="286134" y="6830"/>
                  </a:cubicBezTo>
                  <a:cubicBezTo>
                    <a:pt x="190819" y="15676"/>
                    <a:pt x="95410" y="11681"/>
                    <a:pt x="0" y="8352"/>
                  </a:cubicBezTo>
                  <a:close/>
                </a:path>
              </a:pathLst>
            </a:custGeom>
            <a:grpFill/>
            <a:ln w="9512" cap="flat">
              <a:noFill/>
              <a:prstDash val="solid"/>
              <a:miter/>
            </a:ln>
          </p:spPr>
          <p:txBody>
            <a:bodyPr rtlCol="0" anchor="ctr"/>
            <a:lstStyle/>
            <a:p>
              <a:endParaRPr lang="zh-CN" altLang="en-US"/>
            </a:p>
          </p:txBody>
        </p:sp>
        <p:sp>
          <p:nvSpPr>
            <p:cNvPr id="4144" name="任意形状 4143"/>
            <p:cNvSpPr/>
            <p:nvPr/>
          </p:nvSpPr>
          <p:spPr>
            <a:xfrm>
              <a:off x="6194948" y="5531491"/>
              <a:ext cx="218785" cy="14627"/>
            </a:xfrm>
            <a:custGeom>
              <a:avLst/>
              <a:gdLst>
                <a:gd name="connsiteX0" fmla="*/ 0 w 218785"/>
                <a:gd name="connsiteY0" fmla="*/ 14627 h 14627"/>
                <a:gd name="connsiteX1" fmla="*/ 218786 w 218785"/>
                <a:gd name="connsiteY1" fmla="*/ 14627 h 14627"/>
                <a:gd name="connsiteX2" fmla="*/ 0 w 218785"/>
                <a:gd name="connsiteY2" fmla="*/ 14627 h 14627"/>
              </a:gdLst>
              <a:ahLst/>
              <a:cxnLst>
                <a:cxn ang="0">
                  <a:pos x="connsiteX0" y="connsiteY0"/>
                </a:cxn>
                <a:cxn ang="0">
                  <a:pos x="connsiteX1" y="connsiteY1"/>
                </a:cxn>
                <a:cxn ang="0">
                  <a:pos x="connsiteX2" y="connsiteY2"/>
                </a:cxn>
              </a:cxnLst>
              <a:rect l="l" t="t" r="r" b="b"/>
              <a:pathLst>
                <a:path w="218785" h="14627">
                  <a:moveTo>
                    <a:pt x="0" y="14627"/>
                  </a:moveTo>
                  <a:cubicBezTo>
                    <a:pt x="72485" y="-4397"/>
                    <a:pt x="185588" y="-5348"/>
                    <a:pt x="218786" y="14627"/>
                  </a:cubicBezTo>
                  <a:lnTo>
                    <a:pt x="0" y="14627"/>
                  </a:lnTo>
                  <a:close/>
                </a:path>
              </a:pathLst>
            </a:custGeom>
            <a:grpFill/>
            <a:ln w="9512" cap="flat">
              <a:noFill/>
              <a:prstDash val="solid"/>
              <a:miter/>
            </a:ln>
          </p:spPr>
          <p:txBody>
            <a:bodyPr rtlCol="0" anchor="ctr"/>
            <a:lstStyle/>
            <a:p>
              <a:endParaRPr lang="zh-CN" altLang="en-US"/>
            </a:p>
          </p:txBody>
        </p:sp>
        <p:sp>
          <p:nvSpPr>
            <p:cNvPr id="4145" name="任意形状 4144"/>
            <p:cNvSpPr/>
            <p:nvPr/>
          </p:nvSpPr>
          <p:spPr>
            <a:xfrm>
              <a:off x="5442230" y="5460577"/>
              <a:ext cx="251413" cy="14111"/>
            </a:xfrm>
            <a:custGeom>
              <a:avLst/>
              <a:gdLst>
                <a:gd name="connsiteX0" fmla="*/ 251414 w 251413"/>
                <a:gd name="connsiteY0" fmla="*/ 10680 h 14111"/>
                <a:gd name="connsiteX1" fmla="*/ 0 w 251413"/>
                <a:gd name="connsiteY1" fmla="*/ 7541 h 14111"/>
                <a:gd name="connsiteX2" fmla="*/ 251414 w 251413"/>
                <a:gd name="connsiteY2" fmla="*/ 10680 h 14111"/>
              </a:gdLst>
              <a:ahLst/>
              <a:cxnLst>
                <a:cxn ang="0">
                  <a:pos x="connsiteX0" y="connsiteY0"/>
                </a:cxn>
                <a:cxn ang="0">
                  <a:pos x="connsiteX1" y="connsiteY1"/>
                </a:cxn>
                <a:cxn ang="0">
                  <a:pos x="connsiteX2" y="connsiteY2"/>
                </a:cxn>
              </a:cxnLst>
              <a:rect l="l" t="t" r="r" b="b"/>
              <a:pathLst>
                <a:path w="251413" h="14111">
                  <a:moveTo>
                    <a:pt x="251414" y="10680"/>
                  </a:moveTo>
                  <a:cubicBezTo>
                    <a:pt x="169512" y="10680"/>
                    <a:pt x="87420" y="20193"/>
                    <a:pt x="0" y="7541"/>
                  </a:cubicBezTo>
                  <a:cubicBezTo>
                    <a:pt x="19786" y="-4444"/>
                    <a:pt x="240474" y="-1210"/>
                    <a:pt x="251414" y="10680"/>
                  </a:cubicBezTo>
                  <a:close/>
                </a:path>
              </a:pathLst>
            </a:custGeom>
            <a:grpFill/>
            <a:ln w="9512" cap="flat">
              <a:noFill/>
              <a:prstDash val="solid"/>
              <a:miter/>
            </a:ln>
          </p:spPr>
          <p:txBody>
            <a:bodyPr rtlCol="0" anchor="ctr"/>
            <a:lstStyle/>
            <a:p>
              <a:endParaRPr lang="zh-CN" altLang="en-US"/>
            </a:p>
          </p:txBody>
        </p:sp>
        <p:sp>
          <p:nvSpPr>
            <p:cNvPr id="4146" name="任意形状 4145"/>
            <p:cNvSpPr/>
            <p:nvPr/>
          </p:nvSpPr>
          <p:spPr>
            <a:xfrm>
              <a:off x="6469096" y="3547331"/>
              <a:ext cx="174647" cy="41282"/>
            </a:xfrm>
            <a:custGeom>
              <a:avLst/>
              <a:gdLst>
                <a:gd name="connsiteX0" fmla="*/ 0 w 174647"/>
                <a:gd name="connsiteY0" fmla="*/ 0 h 41282"/>
                <a:gd name="connsiteX1" fmla="*/ 174648 w 174647"/>
                <a:gd name="connsiteY1" fmla="*/ 0 h 41282"/>
                <a:gd name="connsiteX2" fmla="*/ 174648 w 174647"/>
                <a:gd name="connsiteY2" fmla="*/ 4661 h 41282"/>
                <a:gd name="connsiteX3" fmla="*/ 101213 w 174647"/>
                <a:gd name="connsiteY3" fmla="*/ 4661 h 41282"/>
                <a:gd name="connsiteX4" fmla="*/ 99690 w 174647"/>
                <a:gd name="connsiteY4" fmla="*/ 9798 h 41282"/>
                <a:gd name="connsiteX5" fmla="*/ 99690 w 174647"/>
                <a:gd name="connsiteY5" fmla="*/ 41283 h 41282"/>
                <a:gd name="connsiteX6" fmla="*/ 60309 w 174647"/>
                <a:gd name="connsiteY6" fmla="*/ 33578 h 41282"/>
                <a:gd name="connsiteX7" fmla="*/ 0 w 174647"/>
                <a:gd name="connsiteY7" fmla="*/ 0 h 4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47" h="41282">
                  <a:moveTo>
                    <a:pt x="0" y="0"/>
                  </a:moveTo>
                  <a:lnTo>
                    <a:pt x="174648" y="0"/>
                  </a:lnTo>
                  <a:lnTo>
                    <a:pt x="174648" y="4661"/>
                  </a:lnTo>
                  <a:lnTo>
                    <a:pt x="101213" y="4661"/>
                  </a:lnTo>
                  <a:cubicBezTo>
                    <a:pt x="100537" y="6320"/>
                    <a:pt x="100033" y="8040"/>
                    <a:pt x="99690" y="9798"/>
                  </a:cubicBezTo>
                  <a:cubicBezTo>
                    <a:pt x="99690" y="20261"/>
                    <a:pt x="99690" y="30819"/>
                    <a:pt x="99690" y="41283"/>
                  </a:cubicBezTo>
                  <a:cubicBezTo>
                    <a:pt x="86316" y="40214"/>
                    <a:pt x="73103" y="37629"/>
                    <a:pt x="60309" y="33578"/>
                  </a:cubicBezTo>
                  <a:cubicBezTo>
                    <a:pt x="41570" y="25112"/>
                    <a:pt x="23781" y="13317"/>
                    <a:pt x="0" y="0"/>
                  </a:cubicBezTo>
                  <a:close/>
                </a:path>
              </a:pathLst>
            </a:custGeom>
            <a:grpFill/>
            <a:ln w="9512" cap="flat">
              <a:noFill/>
              <a:prstDash val="solid"/>
              <a:miter/>
            </a:ln>
          </p:spPr>
          <p:txBody>
            <a:bodyPr rtlCol="0" anchor="ctr"/>
            <a:lstStyle/>
            <a:p>
              <a:endParaRPr lang="zh-CN" altLang="en-US"/>
            </a:p>
          </p:txBody>
        </p:sp>
        <p:sp>
          <p:nvSpPr>
            <p:cNvPr id="4147" name="任意形状 4146"/>
            <p:cNvSpPr/>
            <p:nvPr/>
          </p:nvSpPr>
          <p:spPr>
            <a:xfrm>
              <a:off x="4617694" y="5307229"/>
              <a:ext cx="253125" cy="14402"/>
            </a:xfrm>
            <a:custGeom>
              <a:avLst/>
              <a:gdLst>
                <a:gd name="connsiteX0" fmla="*/ 191 w 253125"/>
                <a:gd name="connsiteY0" fmla="*/ 7744 h 14402"/>
                <a:gd name="connsiteX1" fmla="*/ 253126 w 253125"/>
                <a:gd name="connsiteY1" fmla="*/ 2607 h 14402"/>
                <a:gd name="connsiteX2" fmla="*/ 253126 w 253125"/>
                <a:gd name="connsiteY2" fmla="*/ 14403 h 14402"/>
                <a:gd name="connsiteX3" fmla="*/ 0 w 253125"/>
                <a:gd name="connsiteY3" fmla="*/ 14403 h 14402"/>
                <a:gd name="connsiteX4" fmla="*/ 191 w 253125"/>
                <a:gd name="connsiteY4" fmla="*/ 7744 h 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25" h="14402">
                  <a:moveTo>
                    <a:pt x="191" y="7744"/>
                  </a:moveTo>
                  <a:cubicBezTo>
                    <a:pt x="84376" y="-11280"/>
                    <a:pt x="168941" y="11929"/>
                    <a:pt x="253126" y="2607"/>
                  </a:cubicBezTo>
                  <a:lnTo>
                    <a:pt x="253126" y="14403"/>
                  </a:lnTo>
                  <a:lnTo>
                    <a:pt x="0" y="14403"/>
                  </a:lnTo>
                  <a:lnTo>
                    <a:pt x="191" y="7744"/>
                  </a:lnTo>
                  <a:close/>
                </a:path>
              </a:pathLst>
            </a:custGeom>
            <a:grpFill/>
            <a:ln w="9512" cap="flat">
              <a:noFill/>
              <a:prstDash val="solid"/>
              <a:miter/>
            </a:ln>
          </p:spPr>
          <p:txBody>
            <a:bodyPr rtlCol="0" anchor="ctr"/>
            <a:lstStyle/>
            <a:p>
              <a:endParaRPr lang="zh-CN" altLang="en-US"/>
            </a:p>
          </p:txBody>
        </p:sp>
        <p:sp>
          <p:nvSpPr>
            <p:cNvPr id="4148" name="任意形状 4147"/>
            <p:cNvSpPr/>
            <p:nvPr/>
          </p:nvSpPr>
          <p:spPr>
            <a:xfrm>
              <a:off x="7309075" y="5598880"/>
              <a:ext cx="64884" cy="58910"/>
            </a:xfrm>
            <a:custGeom>
              <a:avLst/>
              <a:gdLst>
                <a:gd name="connsiteX0" fmla="*/ 61037 w 64884"/>
                <a:gd name="connsiteY0" fmla="*/ 58911 h 58910"/>
                <a:gd name="connsiteX1" fmla="*/ 2441 w 64884"/>
                <a:gd name="connsiteY1" fmla="*/ 42265 h 58910"/>
                <a:gd name="connsiteX2" fmla="*/ 25366 w 64884"/>
                <a:gd name="connsiteY2" fmla="*/ 126 h 58910"/>
                <a:gd name="connsiteX3" fmla="*/ 61893 w 64884"/>
                <a:gd name="connsiteY3" fmla="*/ 15630 h 58910"/>
                <a:gd name="connsiteX4" fmla="*/ 61037 w 64884"/>
                <a:gd name="connsiteY4" fmla="*/ 58911 h 5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 h="58910">
                  <a:moveTo>
                    <a:pt x="61037" y="58911"/>
                  </a:moveTo>
                  <a:cubicBezTo>
                    <a:pt x="40015" y="49399"/>
                    <a:pt x="11287" y="70896"/>
                    <a:pt x="2441" y="42265"/>
                  </a:cubicBezTo>
                  <a:cubicBezTo>
                    <a:pt x="-5645" y="16201"/>
                    <a:pt x="7482" y="-1682"/>
                    <a:pt x="25366" y="126"/>
                  </a:cubicBezTo>
                  <a:cubicBezTo>
                    <a:pt x="38397" y="1457"/>
                    <a:pt x="55139" y="6309"/>
                    <a:pt x="61893" y="15630"/>
                  </a:cubicBezTo>
                  <a:cubicBezTo>
                    <a:pt x="68647" y="24952"/>
                    <a:pt x="61989" y="40362"/>
                    <a:pt x="61037" y="58911"/>
                  </a:cubicBezTo>
                  <a:close/>
                </a:path>
              </a:pathLst>
            </a:custGeom>
            <a:grpFill/>
            <a:ln w="9512" cap="flat">
              <a:noFill/>
              <a:prstDash val="solid"/>
              <a:miter/>
            </a:ln>
          </p:spPr>
          <p:txBody>
            <a:bodyPr rtlCol="0" anchor="ctr"/>
            <a:lstStyle/>
            <a:p>
              <a:endParaRPr lang="zh-CN" altLang="en-US"/>
            </a:p>
          </p:txBody>
        </p:sp>
        <p:sp>
          <p:nvSpPr>
            <p:cNvPr id="4149" name="任意形状 4148"/>
            <p:cNvSpPr/>
            <p:nvPr/>
          </p:nvSpPr>
          <p:spPr>
            <a:xfrm>
              <a:off x="2912878" y="4579579"/>
              <a:ext cx="213268" cy="22077"/>
            </a:xfrm>
            <a:custGeom>
              <a:avLst/>
              <a:gdLst>
                <a:gd name="connsiteX0" fmla="*/ 213269 w 213268"/>
                <a:gd name="connsiteY0" fmla="*/ 4385 h 22077"/>
                <a:gd name="connsiteX1" fmla="*/ 144209 w 213268"/>
                <a:gd name="connsiteY1" fmla="*/ 15229 h 22077"/>
                <a:gd name="connsiteX2" fmla="*/ 68109 w 213268"/>
                <a:gd name="connsiteY2" fmla="*/ 16466 h 22077"/>
                <a:gd name="connsiteX3" fmla="*/ 2283 w 213268"/>
                <a:gd name="connsiteY3" fmla="*/ 22078 h 22077"/>
                <a:gd name="connsiteX4" fmla="*/ 0 w 213268"/>
                <a:gd name="connsiteY4" fmla="*/ 12566 h 22077"/>
                <a:gd name="connsiteX5" fmla="*/ 16933 w 213268"/>
                <a:gd name="connsiteY5" fmla="*/ 3054 h 22077"/>
                <a:gd name="connsiteX6" fmla="*/ 162758 w 213268"/>
                <a:gd name="connsiteY6" fmla="*/ 8095 h 22077"/>
                <a:gd name="connsiteX7" fmla="*/ 213269 w 213268"/>
                <a:gd name="connsiteY7" fmla="*/ 4385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268" h="22077">
                  <a:moveTo>
                    <a:pt x="213269" y="4385"/>
                  </a:moveTo>
                  <a:cubicBezTo>
                    <a:pt x="198429" y="20556"/>
                    <a:pt x="168085" y="23410"/>
                    <a:pt x="144209" y="15229"/>
                  </a:cubicBezTo>
                  <a:cubicBezTo>
                    <a:pt x="119419" y="7115"/>
                    <a:pt x="92623" y="7553"/>
                    <a:pt x="68109" y="16466"/>
                  </a:cubicBezTo>
                  <a:cubicBezTo>
                    <a:pt x="47563" y="22744"/>
                    <a:pt x="24352" y="20461"/>
                    <a:pt x="2283" y="22078"/>
                  </a:cubicBezTo>
                  <a:lnTo>
                    <a:pt x="0" y="12566"/>
                  </a:lnTo>
                  <a:cubicBezTo>
                    <a:pt x="5613" y="9332"/>
                    <a:pt x="11320" y="3054"/>
                    <a:pt x="16933" y="3054"/>
                  </a:cubicBezTo>
                  <a:cubicBezTo>
                    <a:pt x="65541" y="3054"/>
                    <a:pt x="114149" y="-6459"/>
                    <a:pt x="162758" y="8095"/>
                  </a:cubicBezTo>
                  <a:cubicBezTo>
                    <a:pt x="176646" y="12851"/>
                    <a:pt x="194244" y="6288"/>
                    <a:pt x="213269" y="4385"/>
                  </a:cubicBezTo>
                  <a:close/>
                </a:path>
              </a:pathLst>
            </a:custGeom>
            <a:grpFill/>
            <a:ln w="9512" cap="flat">
              <a:noFill/>
              <a:prstDash val="solid"/>
              <a:miter/>
            </a:ln>
          </p:spPr>
          <p:txBody>
            <a:bodyPr rtlCol="0" anchor="ctr"/>
            <a:lstStyle/>
            <a:p>
              <a:endParaRPr lang="zh-CN" altLang="en-US"/>
            </a:p>
          </p:txBody>
        </p:sp>
        <p:sp>
          <p:nvSpPr>
            <p:cNvPr id="4150" name="任意形状 4149"/>
            <p:cNvSpPr/>
            <p:nvPr/>
          </p:nvSpPr>
          <p:spPr>
            <a:xfrm>
              <a:off x="4686183" y="5365430"/>
              <a:ext cx="218785" cy="15937"/>
            </a:xfrm>
            <a:custGeom>
              <a:avLst/>
              <a:gdLst>
                <a:gd name="connsiteX0" fmla="*/ 218786 w 218785"/>
                <a:gd name="connsiteY0" fmla="*/ 15937 h 15937"/>
                <a:gd name="connsiteX1" fmla="*/ 0 w 218785"/>
                <a:gd name="connsiteY1" fmla="*/ 15937 h 15937"/>
                <a:gd name="connsiteX2" fmla="*/ 0 w 218785"/>
                <a:gd name="connsiteY2" fmla="*/ 8993 h 15937"/>
                <a:gd name="connsiteX3" fmla="*/ 218786 w 218785"/>
                <a:gd name="connsiteY3" fmla="*/ 15937 h 15937"/>
              </a:gdLst>
              <a:ahLst/>
              <a:cxnLst>
                <a:cxn ang="0">
                  <a:pos x="connsiteX0" y="connsiteY0"/>
                </a:cxn>
                <a:cxn ang="0">
                  <a:pos x="connsiteX1" y="connsiteY1"/>
                </a:cxn>
                <a:cxn ang="0">
                  <a:pos x="connsiteX2" y="connsiteY2"/>
                </a:cxn>
                <a:cxn ang="0">
                  <a:pos x="connsiteX3" y="connsiteY3"/>
                </a:cxn>
              </a:cxnLst>
              <a:rect l="l" t="t" r="r" b="b"/>
              <a:pathLst>
                <a:path w="218785" h="15937">
                  <a:moveTo>
                    <a:pt x="218786" y="15937"/>
                  </a:moveTo>
                  <a:lnTo>
                    <a:pt x="0" y="15937"/>
                  </a:lnTo>
                  <a:lnTo>
                    <a:pt x="0" y="8993"/>
                  </a:lnTo>
                  <a:cubicBezTo>
                    <a:pt x="32343" y="-6702"/>
                    <a:pt x="201378" y="-233"/>
                    <a:pt x="218786" y="15937"/>
                  </a:cubicBezTo>
                  <a:close/>
                </a:path>
              </a:pathLst>
            </a:custGeom>
            <a:grpFill/>
            <a:ln w="9512" cap="flat">
              <a:noFill/>
              <a:prstDash val="solid"/>
              <a:miter/>
            </a:ln>
          </p:spPr>
          <p:txBody>
            <a:bodyPr rtlCol="0" anchor="ctr"/>
            <a:lstStyle/>
            <a:p>
              <a:endParaRPr lang="zh-CN" altLang="en-US"/>
            </a:p>
          </p:txBody>
        </p:sp>
        <p:sp>
          <p:nvSpPr>
            <p:cNvPr id="4151" name="任意形状 4150"/>
            <p:cNvSpPr/>
            <p:nvPr/>
          </p:nvSpPr>
          <p:spPr>
            <a:xfrm>
              <a:off x="1953646" y="4814919"/>
              <a:ext cx="228868" cy="22163"/>
            </a:xfrm>
            <a:custGeom>
              <a:avLst/>
              <a:gdLst>
                <a:gd name="connsiteX0" fmla="*/ 228298 w 228868"/>
                <a:gd name="connsiteY0" fmla="*/ 9227 h 22163"/>
                <a:gd name="connsiteX1" fmla="*/ 0 w 228868"/>
                <a:gd name="connsiteY1" fmla="*/ 22163 h 22163"/>
                <a:gd name="connsiteX2" fmla="*/ 0 w 228868"/>
                <a:gd name="connsiteY2" fmla="*/ 12651 h 22163"/>
                <a:gd name="connsiteX3" fmla="*/ 228869 w 228868"/>
                <a:gd name="connsiteY3" fmla="*/ 0 h 22163"/>
              </a:gdLst>
              <a:ahLst/>
              <a:cxnLst>
                <a:cxn ang="0">
                  <a:pos x="connsiteX0" y="connsiteY0"/>
                </a:cxn>
                <a:cxn ang="0">
                  <a:pos x="connsiteX1" y="connsiteY1"/>
                </a:cxn>
                <a:cxn ang="0">
                  <a:pos x="connsiteX2" y="connsiteY2"/>
                </a:cxn>
                <a:cxn ang="0">
                  <a:pos x="connsiteX3" y="connsiteY3"/>
                </a:cxn>
              </a:cxnLst>
              <a:rect l="l" t="t" r="r" b="b"/>
              <a:pathLst>
                <a:path w="228868" h="22163">
                  <a:moveTo>
                    <a:pt x="228298" y="9227"/>
                  </a:moveTo>
                  <a:lnTo>
                    <a:pt x="0" y="22163"/>
                  </a:lnTo>
                  <a:lnTo>
                    <a:pt x="0" y="12651"/>
                  </a:lnTo>
                  <a:lnTo>
                    <a:pt x="228869" y="0"/>
                  </a:lnTo>
                  <a:close/>
                </a:path>
              </a:pathLst>
            </a:custGeom>
            <a:grpFill/>
            <a:ln w="9512" cap="flat">
              <a:noFill/>
              <a:prstDash val="solid"/>
              <a:miter/>
            </a:ln>
          </p:spPr>
          <p:txBody>
            <a:bodyPr rtlCol="0" anchor="ctr"/>
            <a:lstStyle/>
            <a:p>
              <a:endParaRPr lang="zh-CN" altLang="en-US"/>
            </a:p>
          </p:txBody>
        </p:sp>
        <p:sp>
          <p:nvSpPr>
            <p:cNvPr id="4152" name="任意形状 4151"/>
            <p:cNvSpPr/>
            <p:nvPr/>
          </p:nvSpPr>
          <p:spPr>
            <a:xfrm>
              <a:off x="7206974" y="3772199"/>
              <a:ext cx="153340" cy="28132"/>
            </a:xfrm>
            <a:custGeom>
              <a:avLst/>
              <a:gdLst>
                <a:gd name="connsiteX0" fmla="*/ 0 w 153340"/>
                <a:gd name="connsiteY0" fmla="*/ 9891 h 28132"/>
                <a:gd name="connsiteX1" fmla="*/ 78192 w 153340"/>
                <a:gd name="connsiteY1" fmla="*/ 11984 h 28132"/>
                <a:gd name="connsiteX2" fmla="*/ 128894 w 153340"/>
                <a:gd name="connsiteY2" fmla="*/ 14838 h 28132"/>
                <a:gd name="connsiteX3" fmla="*/ 153341 w 153340"/>
                <a:gd name="connsiteY3" fmla="*/ 20260 h 28132"/>
                <a:gd name="connsiteX4" fmla="*/ 0 w 153340"/>
                <a:gd name="connsiteY4" fmla="*/ 9891 h 2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0" h="28132">
                  <a:moveTo>
                    <a:pt x="0" y="9891"/>
                  </a:moveTo>
                  <a:cubicBezTo>
                    <a:pt x="27586" y="4089"/>
                    <a:pt x="50892" y="-10179"/>
                    <a:pt x="78192" y="11984"/>
                  </a:cubicBezTo>
                  <a:cubicBezTo>
                    <a:pt x="88846" y="20640"/>
                    <a:pt x="111676" y="13791"/>
                    <a:pt x="128894" y="14838"/>
                  </a:cubicBezTo>
                  <a:cubicBezTo>
                    <a:pt x="137160" y="16054"/>
                    <a:pt x="145331" y="17866"/>
                    <a:pt x="153341" y="20260"/>
                  </a:cubicBezTo>
                  <a:cubicBezTo>
                    <a:pt x="126230" y="34908"/>
                    <a:pt x="39762" y="27774"/>
                    <a:pt x="0" y="9891"/>
                  </a:cubicBezTo>
                  <a:close/>
                </a:path>
              </a:pathLst>
            </a:custGeom>
            <a:grpFill/>
            <a:ln w="9512" cap="flat">
              <a:noFill/>
              <a:prstDash val="solid"/>
              <a:miter/>
            </a:ln>
          </p:spPr>
          <p:txBody>
            <a:bodyPr rtlCol="0" anchor="ctr"/>
            <a:lstStyle/>
            <a:p>
              <a:endParaRPr lang="zh-CN" altLang="en-US"/>
            </a:p>
          </p:txBody>
        </p:sp>
        <p:sp>
          <p:nvSpPr>
            <p:cNvPr id="4153" name="任意形状 4152"/>
            <p:cNvSpPr/>
            <p:nvPr/>
          </p:nvSpPr>
          <p:spPr>
            <a:xfrm>
              <a:off x="3454420" y="4345400"/>
              <a:ext cx="137454" cy="20721"/>
            </a:xfrm>
            <a:custGeom>
              <a:avLst/>
              <a:gdLst>
                <a:gd name="connsiteX0" fmla="*/ 0 w 137454"/>
                <a:gd name="connsiteY0" fmla="*/ 17502 h 20721"/>
                <a:gd name="connsiteX1" fmla="*/ 35672 w 137454"/>
                <a:gd name="connsiteY1" fmla="*/ 7990 h 20721"/>
                <a:gd name="connsiteX2" fmla="*/ 127086 w 137454"/>
                <a:gd name="connsiteY2" fmla="*/ 0 h 20721"/>
                <a:gd name="connsiteX3" fmla="*/ 137455 w 137454"/>
                <a:gd name="connsiteY3" fmla="*/ 12651 h 20721"/>
                <a:gd name="connsiteX4" fmla="*/ 0 w 137454"/>
                <a:gd name="connsiteY4" fmla="*/ 17502 h 20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54" h="20721">
                  <a:moveTo>
                    <a:pt x="0" y="17502"/>
                  </a:moveTo>
                  <a:cubicBezTo>
                    <a:pt x="11634" y="13429"/>
                    <a:pt x="23553" y="10249"/>
                    <a:pt x="35672" y="7990"/>
                  </a:cubicBezTo>
                  <a:cubicBezTo>
                    <a:pt x="66017" y="4281"/>
                    <a:pt x="96552" y="1998"/>
                    <a:pt x="127086" y="0"/>
                  </a:cubicBezTo>
                  <a:cubicBezTo>
                    <a:pt x="129464" y="0"/>
                    <a:pt x="132413" y="6278"/>
                    <a:pt x="137455" y="12651"/>
                  </a:cubicBezTo>
                  <a:cubicBezTo>
                    <a:pt x="88371" y="17027"/>
                    <a:pt x="42711" y="25302"/>
                    <a:pt x="0" y="17502"/>
                  </a:cubicBezTo>
                  <a:close/>
                </a:path>
              </a:pathLst>
            </a:custGeom>
            <a:grpFill/>
            <a:ln w="9512" cap="flat">
              <a:noFill/>
              <a:prstDash val="solid"/>
              <a:miter/>
            </a:ln>
          </p:spPr>
          <p:txBody>
            <a:bodyPr rtlCol="0" anchor="ctr"/>
            <a:lstStyle/>
            <a:p>
              <a:endParaRPr lang="zh-CN" altLang="en-US"/>
            </a:p>
          </p:txBody>
        </p:sp>
        <p:sp>
          <p:nvSpPr>
            <p:cNvPr id="4154" name="任意形状 4153"/>
            <p:cNvSpPr/>
            <p:nvPr/>
          </p:nvSpPr>
          <p:spPr>
            <a:xfrm>
              <a:off x="3596441" y="4330751"/>
              <a:ext cx="91033" cy="39885"/>
            </a:xfrm>
            <a:custGeom>
              <a:avLst/>
              <a:gdLst>
                <a:gd name="connsiteX0" fmla="*/ 3996 w 91033"/>
                <a:gd name="connsiteY0" fmla="*/ 0 h 39885"/>
                <a:gd name="connsiteX1" fmla="*/ 81522 w 91033"/>
                <a:gd name="connsiteY1" fmla="*/ 21783 h 39885"/>
                <a:gd name="connsiteX2" fmla="*/ 91034 w 91033"/>
                <a:gd name="connsiteY2" fmla="*/ 32341 h 39885"/>
                <a:gd name="connsiteX3" fmla="*/ 77907 w 91033"/>
                <a:gd name="connsiteY3" fmla="*/ 39856 h 39885"/>
                <a:gd name="connsiteX4" fmla="*/ 15791 w 91033"/>
                <a:gd name="connsiteY4" fmla="*/ 30344 h 39885"/>
                <a:gd name="connsiteX5" fmla="*/ 0 w 91033"/>
                <a:gd name="connsiteY5" fmla="*/ 6944 h 39885"/>
                <a:gd name="connsiteX6" fmla="*/ 3996 w 91033"/>
                <a:gd name="connsiteY6" fmla="*/ 0 h 3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39885">
                  <a:moveTo>
                    <a:pt x="3996" y="0"/>
                  </a:moveTo>
                  <a:cubicBezTo>
                    <a:pt x="29869" y="7134"/>
                    <a:pt x="55838" y="13983"/>
                    <a:pt x="81522" y="21783"/>
                  </a:cubicBezTo>
                  <a:cubicBezTo>
                    <a:pt x="85517" y="23019"/>
                    <a:pt x="88085" y="28727"/>
                    <a:pt x="91034" y="32341"/>
                  </a:cubicBezTo>
                  <a:cubicBezTo>
                    <a:pt x="86659" y="35005"/>
                    <a:pt x="81997" y="40332"/>
                    <a:pt x="77907" y="39856"/>
                  </a:cubicBezTo>
                  <a:cubicBezTo>
                    <a:pt x="56951" y="38622"/>
                    <a:pt x="36157" y="35438"/>
                    <a:pt x="15791" y="30344"/>
                  </a:cubicBezTo>
                  <a:cubicBezTo>
                    <a:pt x="8847" y="28346"/>
                    <a:pt x="5137" y="15029"/>
                    <a:pt x="0" y="6944"/>
                  </a:cubicBezTo>
                  <a:lnTo>
                    <a:pt x="3996" y="0"/>
                  </a:lnTo>
                  <a:close/>
                </a:path>
              </a:pathLst>
            </a:custGeom>
            <a:grpFill/>
            <a:ln w="9512" cap="flat">
              <a:noFill/>
              <a:prstDash val="solid"/>
              <a:miter/>
            </a:ln>
          </p:spPr>
          <p:txBody>
            <a:bodyPr rtlCol="0" anchor="ctr"/>
            <a:lstStyle/>
            <a:p>
              <a:endParaRPr lang="zh-CN" altLang="en-US"/>
            </a:p>
          </p:txBody>
        </p:sp>
        <p:sp>
          <p:nvSpPr>
            <p:cNvPr id="4155" name="任意形状 4154"/>
            <p:cNvSpPr/>
            <p:nvPr/>
          </p:nvSpPr>
          <p:spPr>
            <a:xfrm>
              <a:off x="2292383" y="4219097"/>
              <a:ext cx="129083" cy="13396"/>
            </a:xfrm>
            <a:custGeom>
              <a:avLst/>
              <a:gdLst>
                <a:gd name="connsiteX0" fmla="*/ 0 w 129083"/>
                <a:gd name="connsiteY0" fmla="*/ 9779 h 13396"/>
                <a:gd name="connsiteX1" fmla="*/ 129084 w 129083"/>
                <a:gd name="connsiteY1" fmla="*/ 3215 h 13396"/>
                <a:gd name="connsiteX2" fmla="*/ 0 w 129083"/>
                <a:gd name="connsiteY2" fmla="*/ 9779 h 13396"/>
              </a:gdLst>
              <a:ahLst/>
              <a:cxnLst>
                <a:cxn ang="0">
                  <a:pos x="connsiteX0" y="connsiteY0"/>
                </a:cxn>
                <a:cxn ang="0">
                  <a:pos x="connsiteX1" y="connsiteY1"/>
                </a:cxn>
                <a:cxn ang="0">
                  <a:pos x="connsiteX2" y="connsiteY2"/>
                </a:cxn>
              </a:cxnLst>
              <a:rect l="l" t="t" r="r" b="b"/>
              <a:pathLst>
                <a:path w="129083" h="13396">
                  <a:moveTo>
                    <a:pt x="0" y="9779"/>
                  </a:moveTo>
                  <a:cubicBezTo>
                    <a:pt x="42616" y="-12384"/>
                    <a:pt x="86088" y="11206"/>
                    <a:pt x="129084" y="3215"/>
                  </a:cubicBezTo>
                  <a:cubicBezTo>
                    <a:pt x="86563" y="21954"/>
                    <a:pt x="42997" y="8923"/>
                    <a:pt x="0" y="9779"/>
                  </a:cubicBezTo>
                  <a:close/>
                </a:path>
              </a:pathLst>
            </a:custGeom>
            <a:grpFill/>
            <a:ln w="9512" cap="flat">
              <a:noFill/>
              <a:prstDash val="solid"/>
              <a:miter/>
            </a:ln>
          </p:spPr>
          <p:txBody>
            <a:bodyPr rtlCol="0" anchor="ctr"/>
            <a:lstStyle/>
            <a:p>
              <a:endParaRPr lang="zh-CN" altLang="en-US"/>
            </a:p>
          </p:txBody>
        </p:sp>
        <p:sp>
          <p:nvSpPr>
            <p:cNvPr id="4156" name="任意形状 4155"/>
            <p:cNvSpPr/>
            <p:nvPr/>
          </p:nvSpPr>
          <p:spPr>
            <a:xfrm>
              <a:off x="4225116" y="3446217"/>
              <a:ext cx="115956" cy="22994"/>
            </a:xfrm>
            <a:custGeom>
              <a:avLst/>
              <a:gdLst>
                <a:gd name="connsiteX0" fmla="*/ 1808 w 115956"/>
                <a:gd name="connsiteY0" fmla="*/ 0 h 22994"/>
                <a:gd name="connsiteX1" fmla="*/ 115957 w 115956"/>
                <a:gd name="connsiteY1" fmla="*/ 8751 h 22994"/>
                <a:gd name="connsiteX2" fmla="*/ 115291 w 115956"/>
                <a:gd name="connsiteY2" fmla="*/ 18263 h 22994"/>
                <a:gd name="connsiteX3" fmla="*/ 0 w 115956"/>
                <a:gd name="connsiteY3" fmla="*/ 11700 h 22994"/>
                <a:gd name="connsiteX4" fmla="*/ 1808 w 115956"/>
                <a:gd name="connsiteY4" fmla="*/ 0 h 22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56" h="22994">
                  <a:moveTo>
                    <a:pt x="1808" y="0"/>
                  </a:moveTo>
                  <a:lnTo>
                    <a:pt x="115957" y="8751"/>
                  </a:lnTo>
                  <a:lnTo>
                    <a:pt x="115291" y="18263"/>
                  </a:lnTo>
                  <a:cubicBezTo>
                    <a:pt x="76671" y="19880"/>
                    <a:pt x="37384" y="31200"/>
                    <a:pt x="0" y="11700"/>
                  </a:cubicBezTo>
                  <a:lnTo>
                    <a:pt x="1808" y="0"/>
                  </a:lnTo>
                  <a:close/>
                </a:path>
              </a:pathLst>
            </a:custGeom>
            <a:grpFill/>
            <a:ln w="9512" cap="flat">
              <a:noFill/>
              <a:prstDash val="solid"/>
              <a:miter/>
            </a:ln>
          </p:spPr>
          <p:txBody>
            <a:bodyPr rtlCol="0" anchor="ctr"/>
            <a:lstStyle/>
            <a:p>
              <a:endParaRPr lang="zh-CN" altLang="en-US"/>
            </a:p>
          </p:txBody>
        </p:sp>
        <p:sp>
          <p:nvSpPr>
            <p:cNvPr id="4157" name="任意形状 4156"/>
            <p:cNvSpPr/>
            <p:nvPr/>
          </p:nvSpPr>
          <p:spPr>
            <a:xfrm>
              <a:off x="3620792" y="3564357"/>
              <a:ext cx="176170" cy="8085"/>
            </a:xfrm>
            <a:custGeom>
              <a:avLst/>
              <a:gdLst>
                <a:gd name="connsiteX0" fmla="*/ 176075 w 176170"/>
                <a:gd name="connsiteY0" fmla="*/ 8085 h 8085"/>
                <a:gd name="connsiteX1" fmla="*/ 0 w 176170"/>
                <a:gd name="connsiteY1" fmla="*/ 8085 h 8085"/>
                <a:gd name="connsiteX2" fmla="*/ 0 w 176170"/>
                <a:gd name="connsiteY2" fmla="*/ 0 h 8085"/>
                <a:gd name="connsiteX3" fmla="*/ 176170 w 176170"/>
                <a:gd name="connsiteY3" fmla="*/ 0 h 8085"/>
              </a:gdLst>
              <a:ahLst/>
              <a:cxnLst>
                <a:cxn ang="0">
                  <a:pos x="connsiteX0" y="connsiteY0"/>
                </a:cxn>
                <a:cxn ang="0">
                  <a:pos x="connsiteX1" y="connsiteY1"/>
                </a:cxn>
                <a:cxn ang="0">
                  <a:pos x="connsiteX2" y="connsiteY2"/>
                </a:cxn>
                <a:cxn ang="0">
                  <a:pos x="connsiteX3" y="connsiteY3"/>
                </a:cxn>
              </a:cxnLst>
              <a:rect l="l" t="t" r="r" b="b"/>
              <a:pathLst>
                <a:path w="176170" h="8085">
                  <a:moveTo>
                    <a:pt x="176075" y="8085"/>
                  </a:moveTo>
                  <a:lnTo>
                    <a:pt x="0" y="8085"/>
                  </a:lnTo>
                  <a:lnTo>
                    <a:pt x="0" y="0"/>
                  </a:lnTo>
                  <a:lnTo>
                    <a:pt x="176170" y="0"/>
                  </a:lnTo>
                  <a:close/>
                </a:path>
              </a:pathLst>
            </a:custGeom>
            <a:grpFill/>
            <a:ln w="9512" cap="flat">
              <a:noFill/>
              <a:prstDash val="solid"/>
              <a:miter/>
            </a:ln>
          </p:spPr>
          <p:txBody>
            <a:bodyPr rtlCol="0" anchor="ctr"/>
            <a:lstStyle/>
            <a:p>
              <a:endParaRPr lang="zh-CN" altLang="en-US"/>
            </a:p>
          </p:txBody>
        </p:sp>
        <p:sp>
          <p:nvSpPr>
            <p:cNvPr id="4158" name="任意形状 4157"/>
            <p:cNvSpPr/>
            <p:nvPr/>
          </p:nvSpPr>
          <p:spPr>
            <a:xfrm>
              <a:off x="3251045" y="5488757"/>
              <a:ext cx="156003" cy="9800"/>
            </a:xfrm>
            <a:custGeom>
              <a:avLst/>
              <a:gdLst>
                <a:gd name="connsiteX0" fmla="*/ 156004 w 156003"/>
                <a:gd name="connsiteY0" fmla="*/ 9800 h 9800"/>
                <a:gd name="connsiteX1" fmla="*/ 0 w 156003"/>
                <a:gd name="connsiteY1" fmla="*/ 9800 h 9800"/>
                <a:gd name="connsiteX2" fmla="*/ 0 w 156003"/>
                <a:gd name="connsiteY2" fmla="*/ 3808 h 9800"/>
                <a:gd name="connsiteX3" fmla="*/ 77622 w 156003"/>
                <a:gd name="connsiteY3" fmla="*/ 3 h 9800"/>
                <a:gd name="connsiteX4" fmla="*/ 155624 w 156003"/>
                <a:gd name="connsiteY4" fmla="*/ 4473 h 9800"/>
                <a:gd name="connsiteX5" fmla="*/ 156004 w 156003"/>
                <a:gd name="connsiteY5" fmla="*/ 9800 h 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03" h="9800">
                  <a:moveTo>
                    <a:pt x="156004" y="9800"/>
                  </a:moveTo>
                  <a:lnTo>
                    <a:pt x="0" y="9800"/>
                  </a:lnTo>
                  <a:lnTo>
                    <a:pt x="0" y="3808"/>
                  </a:lnTo>
                  <a:cubicBezTo>
                    <a:pt x="25874" y="2476"/>
                    <a:pt x="51748" y="-92"/>
                    <a:pt x="77622" y="3"/>
                  </a:cubicBezTo>
                  <a:cubicBezTo>
                    <a:pt x="103495" y="98"/>
                    <a:pt x="129655" y="2856"/>
                    <a:pt x="155624" y="4473"/>
                  </a:cubicBezTo>
                  <a:lnTo>
                    <a:pt x="156004" y="9800"/>
                  </a:lnTo>
                  <a:close/>
                </a:path>
              </a:pathLst>
            </a:custGeom>
            <a:grpFill/>
            <a:ln w="9512" cap="flat">
              <a:noFill/>
              <a:prstDash val="solid"/>
              <a:miter/>
            </a:ln>
          </p:spPr>
          <p:txBody>
            <a:bodyPr rtlCol="0" anchor="ctr"/>
            <a:lstStyle/>
            <a:p>
              <a:endParaRPr lang="zh-CN" altLang="en-US"/>
            </a:p>
          </p:txBody>
        </p:sp>
        <p:sp>
          <p:nvSpPr>
            <p:cNvPr id="4159" name="任意形状 4158"/>
            <p:cNvSpPr/>
            <p:nvPr/>
          </p:nvSpPr>
          <p:spPr>
            <a:xfrm>
              <a:off x="7056012" y="5436534"/>
              <a:ext cx="157810" cy="24735"/>
            </a:xfrm>
            <a:custGeom>
              <a:avLst/>
              <a:gdLst>
                <a:gd name="connsiteX0" fmla="*/ 157811 w 157810"/>
                <a:gd name="connsiteY0" fmla="*/ 24735 h 24735"/>
                <a:gd name="connsiteX1" fmla="*/ 0 w 157810"/>
                <a:gd name="connsiteY1" fmla="*/ 5711 h 24735"/>
                <a:gd name="connsiteX2" fmla="*/ 157811 w 157810"/>
                <a:gd name="connsiteY2" fmla="*/ 24735 h 24735"/>
              </a:gdLst>
              <a:ahLst/>
              <a:cxnLst>
                <a:cxn ang="0">
                  <a:pos x="connsiteX0" y="connsiteY0"/>
                </a:cxn>
                <a:cxn ang="0">
                  <a:pos x="connsiteX1" y="connsiteY1"/>
                </a:cxn>
                <a:cxn ang="0">
                  <a:pos x="connsiteX2" y="connsiteY2"/>
                </a:cxn>
              </a:cxnLst>
              <a:rect l="l" t="t" r="r" b="b"/>
              <a:pathLst>
                <a:path w="157810" h="24735">
                  <a:moveTo>
                    <a:pt x="157811" y="24735"/>
                  </a:moveTo>
                  <a:lnTo>
                    <a:pt x="0" y="5711"/>
                  </a:lnTo>
                  <a:cubicBezTo>
                    <a:pt x="53232" y="-6141"/>
                    <a:pt x="108917" y="575"/>
                    <a:pt x="157811" y="24735"/>
                  </a:cubicBezTo>
                  <a:close/>
                </a:path>
              </a:pathLst>
            </a:custGeom>
            <a:grpFill/>
            <a:ln w="9512" cap="flat">
              <a:noFill/>
              <a:prstDash val="solid"/>
              <a:miter/>
            </a:ln>
          </p:spPr>
          <p:txBody>
            <a:bodyPr rtlCol="0" anchor="ctr"/>
            <a:lstStyle/>
            <a:p>
              <a:endParaRPr lang="zh-CN" altLang="en-US"/>
            </a:p>
          </p:txBody>
        </p:sp>
        <p:sp>
          <p:nvSpPr>
            <p:cNvPr id="9216" name="任意形状 9215"/>
            <p:cNvSpPr/>
            <p:nvPr/>
          </p:nvSpPr>
          <p:spPr>
            <a:xfrm>
              <a:off x="4112109" y="3566506"/>
              <a:ext cx="130319" cy="14688"/>
            </a:xfrm>
            <a:custGeom>
              <a:avLst/>
              <a:gdLst>
                <a:gd name="connsiteX0" fmla="*/ 191 w 130319"/>
                <a:gd name="connsiteY0" fmla="*/ 6318 h 14688"/>
                <a:gd name="connsiteX1" fmla="*/ 130320 w 130319"/>
                <a:gd name="connsiteY1" fmla="*/ 4035 h 14688"/>
                <a:gd name="connsiteX2" fmla="*/ 130320 w 130319"/>
                <a:gd name="connsiteY2" fmla="*/ 14688 h 14688"/>
                <a:gd name="connsiteX3" fmla="*/ 0 w 130319"/>
                <a:gd name="connsiteY3" fmla="*/ 14688 h 14688"/>
                <a:gd name="connsiteX4" fmla="*/ 191 w 130319"/>
                <a:gd name="connsiteY4" fmla="*/ 6318 h 1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14688">
                  <a:moveTo>
                    <a:pt x="191" y="6318"/>
                  </a:moveTo>
                  <a:cubicBezTo>
                    <a:pt x="43662" y="11930"/>
                    <a:pt x="86849" y="-8236"/>
                    <a:pt x="130320" y="4035"/>
                  </a:cubicBezTo>
                  <a:lnTo>
                    <a:pt x="130320" y="14688"/>
                  </a:lnTo>
                  <a:lnTo>
                    <a:pt x="0" y="14688"/>
                  </a:lnTo>
                  <a:lnTo>
                    <a:pt x="191" y="6318"/>
                  </a:lnTo>
                  <a:close/>
                </a:path>
              </a:pathLst>
            </a:custGeom>
            <a:grpFill/>
            <a:ln w="9512" cap="flat">
              <a:noFill/>
              <a:prstDash val="solid"/>
              <a:miter/>
            </a:ln>
          </p:spPr>
          <p:txBody>
            <a:bodyPr rtlCol="0" anchor="ctr"/>
            <a:lstStyle/>
            <a:p>
              <a:endParaRPr lang="zh-CN" altLang="en-US"/>
            </a:p>
          </p:txBody>
        </p:sp>
        <p:sp>
          <p:nvSpPr>
            <p:cNvPr id="9217" name="任意形状 9216"/>
            <p:cNvSpPr/>
            <p:nvPr/>
          </p:nvSpPr>
          <p:spPr>
            <a:xfrm>
              <a:off x="3769662" y="5475140"/>
              <a:ext cx="136027" cy="13904"/>
            </a:xfrm>
            <a:custGeom>
              <a:avLst/>
              <a:gdLst>
                <a:gd name="connsiteX0" fmla="*/ 0 w 136027"/>
                <a:gd name="connsiteY0" fmla="*/ 13905 h 13904"/>
                <a:gd name="connsiteX1" fmla="*/ 136028 w 136027"/>
                <a:gd name="connsiteY1" fmla="*/ 13905 h 13904"/>
                <a:gd name="connsiteX2" fmla="*/ 0 w 136027"/>
                <a:gd name="connsiteY2" fmla="*/ 13905 h 13904"/>
              </a:gdLst>
              <a:ahLst/>
              <a:cxnLst>
                <a:cxn ang="0">
                  <a:pos x="connsiteX0" y="connsiteY0"/>
                </a:cxn>
                <a:cxn ang="0">
                  <a:pos x="connsiteX1" y="connsiteY1"/>
                </a:cxn>
                <a:cxn ang="0">
                  <a:pos x="connsiteX2" y="connsiteY2"/>
                </a:cxn>
              </a:cxnLst>
              <a:rect l="l" t="t" r="r" b="b"/>
              <a:pathLst>
                <a:path w="136027" h="13904">
                  <a:moveTo>
                    <a:pt x="0" y="13905"/>
                  </a:moveTo>
                  <a:cubicBezTo>
                    <a:pt x="48799" y="-12253"/>
                    <a:pt x="92366" y="4869"/>
                    <a:pt x="136028" y="13905"/>
                  </a:cubicBezTo>
                  <a:lnTo>
                    <a:pt x="0" y="13905"/>
                  </a:lnTo>
                  <a:close/>
                </a:path>
              </a:pathLst>
            </a:custGeom>
            <a:grpFill/>
            <a:ln w="9512" cap="flat">
              <a:noFill/>
              <a:prstDash val="solid"/>
              <a:miter/>
            </a:ln>
          </p:spPr>
          <p:txBody>
            <a:bodyPr rtlCol="0" anchor="ctr"/>
            <a:lstStyle/>
            <a:p>
              <a:endParaRPr lang="zh-CN" altLang="en-US"/>
            </a:p>
          </p:txBody>
        </p:sp>
        <p:sp>
          <p:nvSpPr>
            <p:cNvPr id="9219" name="任意形状 9218"/>
            <p:cNvSpPr/>
            <p:nvPr/>
          </p:nvSpPr>
          <p:spPr>
            <a:xfrm>
              <a:off x="3591399" y="5304509"/>
              <a:ext cx="109582" cy="20194"/>
            </a:xfrm>
            <a:custGeom>
              <a:avLst/>
              <a:gdLst>
                <a:gd name="connsiteX0" fmla="*/ 109583 w 109582"/>
                <a:gd name="connsiteY0" fmla="*/ 0 h 20194"/>
                <a:gd name="connsiteX1" fmla="*/ 0 w 109582"/>
                <a:gd name="connsiteY1" fmla="*/ 7800 h 20194"/>
                <a:gd name="connsiteX2" fmla="*/ 109583 w 109582"/>
                <a:gd name="connsiteY2" fmla="*/ 0 h 20194"/>
              </a:gdLst>
              <a:ahLst/>
              <a:cxnLst>
                <a:cxn ang="0">
                  <a:pos x="connsiteX0" y="connsiteY0"/>
                </a:cxn>
                <a:cxn ang="0">
                  <a:pos x="connsiteX1" y="connsiteY1"/>
                </a:cxn>
                <a:cxn ang="0">
                  <a:pos x="connsiteX2" y="connsiteY2"/>
                </a:cxn>
              </a:cxnLst>
              <a:rect l="l" t="t" r="r" b="b"/>
              <a:pathLst>
                <a:path w="109582" h="20194">
                  <a:moveTo>
                    <a:pt x="109583" y="0"/>
                  </a:moveTo>
                  <a:cubicBezTo>
                    <a:pt x="94839" y="22734"/>
                    <a:pt x="32152" y="27585"/>
                    <a:pt x="0" y="7800"/>
                  </a:cubicBezTo>
                  <a:lnTo>
                    <a:pt x="109583" y="0"/>
                  </a:lnTo>
                  <a:close/>
                </a:path>
              </a:pathLst>
            </a:custGeom>
            <a:grpFill/>
            <a:ln w="9512" cap="flat">
              <a:noFill/>
              <a:prstDash val="solid"/>
              <a:miter/>
            </a:ln>
          </p:spPr>
          <p:txBody>
            <a:bodyPr rtlCol="0" anchor="ctr"/>
            <a:lstStyle/>
            <a:p>
              <a:endParaRPr lang="zh-CN" altLang="en-US"/>
            </a:p>
          </p:txBody>
        </p:sp>
        <p:sp>
          <p:nvSpPr>
            <p:cNvPr id="9221" name="任意形状 9220"/>
            <p:cNvSpPr/>
            <p:nvPr/>
          </p:nvSpPr>
          <p:spPr>
            <a:xfrm>
              <a:off x="5289746" y="5703259"/>
              <a:ext cx="118524" cy="14437"/>
            </a:xfrm>
            <a:custGeom>
              <a:avLst/>
              <a:gdLst>
                <a:gd name="connsiteX0" fmla="*/ 118430 w 118524"/>
                <a:gd name="connsiteY0" fmla="*/ 9512 h 14437"/>
                <a:gd name="connsiteX1" fmla="*/ 0 w 118524"/>
                <a:gd name="connsiteY1" fmla="*/ 9512 h 14437"/>
                <a:gd name="connsiteX2" fmla="*/ 0 w 118524"/>
                <a:gd name="connsiteY2" fmla="*/ 0 h 14437"/>
                <a:gd name="connsiteX3" fmla="*/ 118525 w 118524"/>
                <a:gd name="connsiteY3" fmla="*/ 0 h 14437"/>
                <a:gd name="connsiteX4" fmla="*/ 118430 w 118524"/>
                <a:gd name="connsiteY4" fmla="*/ 9512 h 1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24" h="14437">
                  <a:moveTo>
                    <a:pt x="118430" y="9512"/>
                  </a:moveTo>
                  <a:cubicBezTo>
                    <a:pt x="79049" y="5327"/>
                    <a:pt x="39287" y="22449"/>
                    <a:pt x="0" y="9512"/>
                  </a:cubicBezTo>
                  <a:lnTo>
                    <a:pt x="0" y="0"/>
                  </a:lnTo>
                  <a:lnTo>
                    <a:pt x="118525" y="0"/>
                  </a:lnTo>
                  <a:lnTo>
                    <a:pt x="118430" y="9512"/>
                  </a:lnTo>
                  <a:close/>
                </a:path>
              </a:pathLst>
            </a:custGeom>
            <a:grpFill/>
            <a:ln w="9512" cap="flat">
              <a:noFill/>
              <a:prstDash val="solid"/>
              <a:miter/>
            </a:ln>
          </p:spPr>
          <p:txBody>
            <a:bodyPr rtlCol="0" anchor="ctr"/>
            <a:lstStyle/>
            <a:p>
              <a:endParaRPr lang="zh-CN" altLang="en-US"/>
            </a:p>
          </p:txBody>
        </p:sp>
        <p:sp>
          <p:nvSpPr>
            <p:cNvPr id="9222" name="任意形状 9221"/>
            <p:cNvSpPr/>
            <p:nvPr/>
          </p:nvSpPr>
          <p:spPr>
            <a:xfrm>
              <a:off x="2642821" y="4702771"/>
              <a:ext cx="134981" cy="21428"/>
            </a:xfrm>
            <a:custGeom>
              <a:avLst/>
              <a:gdLst>
                <a:gd name="connsiteX0" fmla="*/ 134982 w 134981"/>
                <a:gd name="connsiteY0" fmla="*/ 7420 h 21428"/>
                <a:gd name="connsiteX1" fmla="*/ 124423 w 134981"/>
                <a:gd name="connsiteY1" fmla="*/ 10178 h 21428"/>
                <a:gd name="connsiteX2" fmla="*/ 38811 w 134981"/>
                <a:gd name="connsiteY2" fmla="*/ 19690 h 21428"/>
                <a:gd name="connsiteX3" fmla="*/ 0 w 134981"/>
                <a:gd name="connsiteY3" fmla="*/ 6563 h 21428"/>
                <a:gd name="connsiteX4" fmla="*/ 134506 w 134981"/>
                <a:gd name="connsiteY4" fmla="*/ 0 h 21428"/>
                <a:gd name="connsiteX5" fmla="*/ 134982 w 134981"/>
                <a:gd name="connsiteY5" fmla="*/ 7420 h 2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981" h="21428">
                  <a:moveTo>
                    <a:pt x="134982" y="7420"/>
                  </a:moveTo>
                  <a:cubicBezTo>
                    <a:pt x="131529" y="8570"/>
                    <a:pt x="128000" y="9493"/>
                    <a:pt x="124423" y="10178"/>
                  </a:cubicBezTo>
                  <a:cubicBezTo>
                    <a:pt x="95886" y="13412"/>
                    <a:pt x="67348" y="16075"/>
                    <a:pt x="38811" y="19690"/>
                  </a:cubicBezTo>
                  <a:cubicBezTo>
                    <a:pt x="15220" y="22829"/>
                    <a:pt x="15315" y="23400"/>
                    <a:pt x="0" y="6563"/>
                  </a:cubicBezTo>
                  <a:lnTo>
                    <a:pt x="134506" y="0"/>
                  </a:lnTo>
                  <a:lnTo>
                    <a:pt x="134982" y="7420"/>
                  </a:lnTo>
                  <a:close/>
                </a:path>
              </a:pathLst>
            </a:custGeom>
            <a:grpFill/>
            <a:ln w="9512" cap="flat">
              <a:noFill/>
              <a:prstDash val="solid"/>
              <a:miter/>
            </a:ln>
          </p:spPr>
          <p:txBody>
            <a:bodyPr rtlCol="0" anchor="ctr"/>
            <a:lstStyle/>
            <a:p>
              <a:endParaRPr lang="zh-CN" altLang="en-US"/>
            </a:p>
          </p:txBody>
        </p:sp>
        <p:sp>
          <p:nvSpPr>
            <p:cNvPr id="9223" name="任意形状 9222"/>
            <p:cNvSpPr/>
            <p:nvPr/>
          </p:nvSpPr>
          <p:spPr>
            <a:xfrm>
              <a:off x="1577620" y="4839890"/>
              <a:ext cx="135456" cy="12012"/>
            </a:xfrm>
            <a:custGeom>
              <a:avLst/>
              <a:gdLst>
                <a:gd name="connsiteX0" fmla="*/ 135457 w 135456"/>
                <a:gd name="connsiteY0" fmla="*/ 11747 h 12012"/>
                <a:gd name="connsiteX1" fmla="*/ 0 w 135456"/>
                <a:gd name="connsiteY1" fmla="*/ 11747 h 12012"/>
                <a:gd name="connsiteX2" fmla="*/ 135267 w 135456"/>
                <a:gd name="connsiteY2" fmla="*/ 3090 h 12012"/>
                <a:gd name="connsiteX3" fmla="*/ 135457 w 135456"/>
                <a:gd name="connsiteY3" fmla="*/ 11747 h 12012"/>
              </a:gdLst>
              <a:ahLst/>
              <a:cxnLst>
                <a:cxn ang="0">
                  <a:pos x="connsiteX0" y="connsiteY0"/>
                </a:cxn>
                <a:cxn ang="0">
                  <a:pos x="connsiteX1" y="connsiteY1"/>
                </a:cxn>
                <a:cxn ang="0">
                  <a:pos x="connsiteX2" y="connsiteY2"/>
                </a:cxn>
                <a:cxn ang="0">
                  <a:pos x="connsiteX3" y="connsiteY3"/>
                </a:cxn>
              </a:cxnLst>
              <a:rect l="l" t="t" r="r" b="b"/>
              <a:pathLst>
                <a:path w="135456" h="12012">
                  <a:moveTo>
                    <a:pt x="135457" y="11747"/>
                  </a:moveTo>
                  <a:lnTo>
                    <a:pt x="0" y="11747"/>
                  </a:lnTo>
                  <a:cubicBezTo>
                    <a:pt x="45280" y="14695"/>
                    <a:pt x="89607" y="-8039"/>
                    <a:pt x="135267" y="3090"/>
                  </a:cubicBezTo>
                  <a:lnTo>
                    <a:pt x="135457" y="11747"/>
                  </a:lnTo>
                  <a:close/>
                </a:path>
              </a:pathLst>
            </a:custGeom>
            <a:grpFill/>
            <a:ln w="9512" cap="flat">
              <a:noFill/>
              <a:prstDash val="solid"/>
              <a:miter/>
            </a:ln>
          </p:spPr>
          <p:txBody>
            <a:bodyPr rtlCol="0" anchor="ctr"/>
            <a:lstStyle/>
            <a:p>
              <a:endParaRPr lang="zh-CN" altLang="en-US"/>
            </a:p>
          </p:txBody>
        </p:sp>
        <p:sp>
          <p:nvSpPr>
            <p:cNvPr id="9224" name="任意形状 9223"/>
            <p:cNvSpPr/>
            <p:nvPr/>
          </p:nvSpPr>
          <p:spPr>
            <a:xfrm>
              <a:off x="4378361" y="5310312"/>
              <a:ext cx="116241" cy="9512"/>
            </a:xfrm>
            <a:custGeom>
              <a:avLst/>
              <a:gdLst>
                <a:gd name="connsiteX0" fmla="*/ 0 w 116241"/>
                <a:gd name="connsiteY0" fmla="*/ 0 h 9512"/>
                <a:gd name="connsiteX1" fmla="*/ 116242 w 116241"/>
                <a:gd name="connsiteY1" fmla="*/ 0 h 9512"/>
                <a:gd name="connsiteX2" fmla="*/ 116242 w 116241"/>
                <a:gd name="connsiteY2" fmla="*/ 9512 h 9512"/>
                <a:gd name="connsiteX3" fmla="*/ 381 w 116241"/>
                <a:gd name="connsiteY3" fmla="*/ 9512 h 9512"/>
              </a:gdLst>
              <a:ahLst/>
              <a:cxnLst>
                <a:cxn ang="0">
                  <a:pos x="connsiteX0" y="connsiteY0"/>
                </a:cxn>
                <a:cxn ang="0">
                  <a:pos x="connsiteX1" y="connsiteY1"/>
                </a:cxn>
                <a:cxn ang="0">
                  <a:pos x="connsiteX2" y="connsiteY2"/>
                </a:cxn>
                <a:cxn ang="0">
                  <a:pos x="connsiteX3" y="connsiteY3"/>
                </a:cxn>
              </a:cxnLst>
              <a:rect l="l" t="t" r="r" b="b"/>
              <a:pathLst>
                <a:path w="116241" h="9512">
                  <a:moveTo>
                    <a:pt x="0" y="0"/>
                  </a:moveTo>
                  <a:lnTo>
                    <a:pt x="116242" y="0"/>
                  </a:lnTo>
                  <a:lnTo>
                    <a:pt x="116242" y="9512"/>
                  </a:lnTo>
                  <a:lnTo>
                    <a:pt x="381" y="9512"/>
                  </a:lnTo>
                  <a:close/>
                </a:path>
              </a:pathLst>
            </a:custGeom>
            <a:grpFill/>
            <a:ln w="9512" cap="flat">
              <a:noFill/>
              <a:prstDash val="solid"/>
              <a:miter/>
            </a:ln>
          </p:spPr>
          <p:txBody>
            <a:bodyPr rtlCol="0" anchor="ctr"/>
            <a:lstStyle/>
            <a:p>
              <a:endParaRPr lang="zh-CN" altLang="en-US"/>
            </a:p>
          </p:txBody>
        </p:sp>
        <p:sp>
          <p:nvSpPr>
            <p:cNvPr id="9225" name="任意形状 9224"/>
            <p:cNvSpPr/>
            <p:nvPr/>
          </p:nvSpPr>
          <p:spPr>
            <a:xfrm>
              <a:off x="8262852" y="4899102"/>
              <a:ext cx="78857" cy="30123"/>
            </a:xfrm>
            <a:custGeom>
              <a:avLst/>
              <a:gdLst>
                <a:gd name="connsiteX0" fmla="*/ 0 w 78857"/>
                <a:gd name="connsiteY0" fmla="*/ 0 h 30123"/>
                <a:gd name="connsiteX1" fmla="*/ 78858 w 78857"/>
                <a:gd name="connsiteY1" fmla="*/ 12366 h 30123"/>
                <a:gd name="connsiteX2" fmla="*/ 0 w 78857"/>
                <a:gd name="connsiteY2" fmla="*/ 0 h 30123"/>
              </a:gdLst>
              <a:ahLst/>
              <a:cxnLst>
                <a:cxn ang="0">
                  <a:pos x="connsiteX0" y="connsiteY0"/>
                </a:cxn>
                <a:cxn ang="0">
                  <a:pos x="connsiteX1" y="connsiteY1"/>
                </a:cxn>
                <a:cxn ang="0">
                  <a:pos x="connsiteX2" y="connsiteY2"/>
                </a:cxn>
              </a:cxnLst>
              <a:rect l="l" t="t" r="r" b="b"/>
              <a:pathLst>
                <a:path w="78857" h="30123">
                  <a:moveTo>
                    <a:pt x="0" y="0"/>
                  </a:moveTo>
                  <a:lnTo>
                    <a:pt x="78858" y="12366"/>
                  </a:lnTo>
                  <a:cubicBezTo>
                    <a:pt x="61545" y="40712"/>
                    <a:pt x="23401" y="34053"/>
                    <a:pt x="0" y="0"/>
                  </a:cubicBezTo>
                  <a:close/>
                </a:path>
              </a:pathLst>
            </a:custGeom>
            <a:grpFill/>
            <a:ln w="9512" cap="flat">
              <a:noFill/>
              <a:prstDash val="solid"/>
              <a:miter/>
            </a:ln>
          </p:spPr>
          <p:txBody>
            <a:bodyPr rtlCol="0" anchor="ctr"/>
            <a:lstStyle/>
            <a:p>
              <a:endParaRPr lang="zh-CN" altLang="en-US"/>
            </a:p>
          </p:txBody>
        </p:sp>
        <p:sp>
          <p:nvSpPr>
            <p:cNvPr id="9226" name="任意形状 9225"/>
            <p:cNvSpPr/>
            <p:nvPr/>
          </p:nvSpPr>
          <p:spPr>
            <a:xfrm>
              <a:off x="2727766" y="4666530"/>
              <a:ext cx="100641" cy="19024"/>
            </a:xfrm>
            <a:custGeom>
              <a:avLst/>
              <a:gdLst>
                <a:gd name="connsiteX0" fmla="*/ 0 w 100641"/>
                <a:gd name="connsiteY0" fmla="*/ 7039 h 19024"/>
                <a:gd name="connsiteX1" fmla="*/ 99691 w 100641"/>
                <a:gd name="connsiteY1" fmla="*/ 0 h 19024"/>
                <a:gd name="connsiteX2" fmla="*/ 100642 w 100641"/>
                <a:gd name="connsiteY2" fmla="*/ 11224 h 19024"/>
                <a:gd name="connsiteX3" fmla="*/ 952 w 100641"/>
                <a:gd name="connsiteY3" fmla="*/ 19024 h 19024"/>
              </a:gdLst>
              <a:ahLst/>
              <a:cxnLst>
                <a:cxn ang="0">
                  <a:pos x="connsiteX0" y="connsiteY0"/>
                </a:cxn>
                <a:cxn ang="0">
                  <a:pos x="connsiteX1" y="connsiteY1"/>
                </a:cxn>
                <a:cxn ang="0">
                  <a:pos x="connsiteX2" y="connsiteY2"/>
                </a:cxn>
                <a:cxn ang="0">
                  <a:pos x="connsiteX3" y="connsiteY3"/>
                </a:cxn>
              </a:cxnLst>
              <a:rect l="l" t="t" r="r" b="b"/>
              <a:pathLst>
                <a:path w="100641" h="19024">
                  <a:moveTo>
                    <a:pt x="0" y="7039"/>
                  </a:moveTo>
                  <a:lnTo>
                    <a:pt x="99691" y="0"/>
                  </a:lnTo>
                  <a:lnTo>
                    <a:pt x="100642" y="11224"/>
                  </a:lnTo>
                  <a:lnTo>
                    <a:pt x="952" y="19024"/>
                  </a:lnTo>
                  <a:close/>
                </a:path>
              </a:pathLst>
            </a:custGeom>
            <a:grpFill/>
            <a:ln w="9512" cap="flat">
              <a:noFill/>
              <a:prstDash val="solid"/>
              <a:miter/>
            </a:ln>
          </p:spPr>
          <p:txBody>
            <a:bodyPr rtlCol="0" anchor="ctr"/>
            <a:lstStyle/>
            <a:p>
              <a:endParaRPr lang="zh-CN" altLang="en-US"/>
            </a:p>
          </p:txBody>
        </p:sp>
        <p:sp>
          <p:nvSpPr>
            <p:cNvPr id="9227" name="任意形状 9226"/>
            <p:cNvSpPr/>
            <p:nvPr/>
          </p:nvSpPr>
          <p:spPr>
            <a:xfrm>
              <a:off x="2247960" y="5295473"/>
              <a:ext cx="130890" cy="5136"/>
            </a:xfrm>
            <a:custGeom>
              <a:avLst/>
              <a:gdLst>
                <a:gd name="connsiteX0" fmla="*/ 130891 w 130890"/>
                <a:gd name="connsiteY0" fmla="*/ 5137 h 5136"/>
                <a:gd name="connsiteX1" fmla="*/ 0 w 130890"/>
                <a:gd name="connsiteY1" fmla="*/ 5137 h 5136"/>
                <a:gd name="connsiteX2" fmla="*/ 0 w 130890"/>
                <a:gd name="connsiteY2" fmla="*/ 0 h 5136"/>
                <a:gd name="connsiteX3" fmla="*/ 130891 w 130890"/>
                <a:gd name="connsiteY3" fmla="*/ 0 h 5136"/>
              </a:gdLst>
              <a:ahLst/>
              <a:cxnLst>
                <a:cxn ang="0">
                  <a:pos x="connsiteX0" y="connsiteY0"/>
                </a:cxn>
                <a:cxn ang="0">
                  <a:pos x="connsiteX1" y="connsiteY1"/>
                </a:cxn>
                <a:cxn ang="0">
                  <a:pos x="connsiteX2" y="connsiteY2"/>
                </a:cxn>
                <a:cxn ang="0">
                  <a:pos x="connsiteX3" y="connsiteY3"/>
                </a:cxn>
              </a:cxnLst>
              <a:rect l="l" t="t" r="r" b="b"/>
              <a:pathLst>
                <a:path w="130890" h="5136">
                  <a:moveTo>
                    <a:pt x="130891" y="5137"/>
                  </a:moveTo>
                  <a:lnTo>
                    <a:pt x="0" y="5137"/>
                  </a:lnTo>
                  <a:lnTo>
                    <a:pt x="0" y="0"/>
                  </a:lnTo>
                  <a:lnTo>
                    <a:pt x="130891" y="0"/>
                  </a:lnTo>
                  <a:close/>
                </a:path>
              </a:pathLst>
            </a:custGeom>
            <a:grpFill/>
            <a:ln w="9512" cap="flat">
              <a:noFill/>
              <a:prstDash val="solid"/>
              <a:miter/>
            </a:ln>
          </p:spPr>
          <p:txBody>
            <a:bodyPr rtlCol="0" anchor="ctr"/>
            <a:lstStyle/>
            <a:p>
              <a:endParaRPr lang="zh-CN" altLang="en-US"/>
            </a:p>
          </p:txBody>
        </p:sp>
        <p:sp>
          <p:nvSpPr>
            <p:cNvPr id="9228" name="任意形状 9227"/>
            <p:cNvSpPr/>
            <p:nvPr/>
          </p:nvSpPr>
          <p:spPr>
            <a:xfrm>
              <a:off x="1465469" y="4848402"/>
              <a:ext cx="91128" cy="16931"/>
            </a:xfrm>
            <a:custGeom>
              <a:avLst/>
              <a:gdLst>
                <a:gd name="connsiteX0" fmla="*/ 91129 w 91128"/>
                <a:gd name="connsiteY0" fmla="*/ 11510 h 16931"/>
                <a:gd name="connsiteX1" fmla="*/ 761 w 91128"/>
                <a:gd name="connsiteY1" fmla="*/ 16932 h 16931"/>
                <a:gd name="connsiteX2" fmla="*/ 0 w 91128"/>
                <a:gd name="connsiteY2" fmla="*/ 6278 h 16931"/>
                <a:gd name="connsiteX3" fmla="*/ 90464 w 91128"/>
                <a:gd name="connsiteY3" fmla="*/ 0 h 16931"/>
              </a:gdLst>
              <a:ahLst/>
              <a:cxnLst>
                <a:cxn ang="0">
                  <a:pos x="connsiteX0" y="connsiteY0"/>
                </a:cxn>
                <a:cxn ang="0">
                  <a:pos x="connsiteX1" y="connsiteY1"/>
                </a:cxn>
                <a:cxn ang="0">
                  <a:pos x="connsiteX2" y="connsiteY2"/>
                </a:cxn>
                <a:cxn ang="0">
                  <a:pos x="connsiteX3" y="connsiteY3"/>
                </a:cxn>
              </a:cxnLst>
              <a:rect l="l" t="t" r="r" b="b"/>
              <a:pathLst>
                <a:path w="91128" h="16931">
                  <a:moveTo>
                    <a:pt x="91129" y="11510"/>
                  </a:moveTo>
                  <a:lnTo>
                    <a:pt x="761" y="16932"/>
                  </a:lnTo>
                  <a:lnTo>
                    <a:pt x="0" y="6278"/>
                  </a:lnTo>
                  <a:lnTo>
                    <a:pt x="90464" y="0"/>
                  </a:lnTo>
                  <a:close/>
                </a:path>
              </a:pathLst>
            </a:custGeom>
            <a:grpFill/>
            <a:ln w="9512" cap="flat">
              <a:noFill/>
              <a:prstDash val="solid"/>
              <a:miter/>
            </a:ln>
          </p:spPr>
          <p:txBody>
            <a:bodyPr rtlCol="0" anchor="ctr"/>
            <a:lstStyle/>
            <a:p>
              <a:endParaRPr lang="zh-CN" altLang="en-US"/>
            </a:p>
          </p:txBody>
        </p:sp>
        <p:sp>
          <p:nvSpPr>
            <p:cNvPr id="9229" name="任意形状 9228"/>
            <p:cNvSpPr/>
            <p:nvPr/>
          </p:nvSpPr>
          <p:spPr>
            <a:xfrm>
              <a:off x="4737550" y="5470662"/>
              <a:ext cx="101307" cy="15000"/>
            </a:xfrm>
            <a:custGeom>
              <a:avLst/>
              <a:gdLst>
                <a:gd name="connsiteX0" fmla="*/ 0 w 101307"/>
                <a:gd name="connsiteY0" fmla="*/ 4591 h 15000"/>
                <a:gd name="connsiteX1" fmla="*/ 101308 w 101307"/>
                <a:gd name="connsiteY1" fmla="*/ 14769 h 15000"/>
                <a:gd name="connsiteX2" fmla="*/ 21118 w 101307"/>
                <a:gd name="connsiteY2" fmla="*/ 14293 h 15000"/>
                <a:gd name="connsiteX3" fmla="*/ 666 w 101307"/>
                <a:gd name="connsiteY3" fmla="*/ 3830 h 15000"/>
                <a:gd name="connsiteX4" fmla="*/ 0 w 101307"/>
                <a:gd name="connsiteY4" fmla="*/ 4591 h 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07" h="15000">
                  <a:moveTo>
                    <a:pt x="0" y="4591"/>
                  </a:moveTo>
                  <a:cubicBezTo>
                    <a:pt x="44043" y="-4922"/>
                    <a:pt x="95885" y="1261"/>
                    <a:pt x="101308" y="14769"/>
                  </a:cubicBezTo>
                  <a:cubicBezTo>
                    <a:pt x="74958" y="14769"/>
                    <a:pt x="48038" y="15530"/>
                    <a:pt x="21118" y="14293"/>
                  </a:cubicBezTo>
                  <a:cubicBezTo>
                    <a:pt x="14079" y="14293"/>
                    <a:pt x="7420" y="7539"/>
                    <a:pt x="666" y="3830"/>
                  </a:cubicBezTo>
                  <a:lnTo>
                    <a:pt x="0" y="4591"/>
                  </a:lnTo>
                  <a:close/>
                </a:path>
              </a:pathLst>
            </a:custGeom>
            <a:grpFill/>
            <a:ln w="9512" cap="flat">
              <a:noFill/>
              <a:prstDash val="solid"/>
              <a:miter/>
            </a:ln>
          </p:spPr>
          <p:txBody>
            <a:bodyPr rtlCol="0" anchor="ctr"/>
            <a:lstStyle/>
            <a:p>
              <a:endParaRPr lang="zh-CN" altLang="en-US"/>
            </a:p>
          </p:txBody>
        </p:sp>
        <p:sp>
          <p:nvSpPr>
            <p:cNvPr id="9230" name="任意形状 9229"/>
            <p:cNvSpPr/>
            <p:nvPr/>
          </p:nvSpPr>
          <p:spPr>
            <a:xfrm>
              <a:off x="5502919" y="5380987"/>
              <a:ext cx="119190" cy="5992"/>
            </a:xfrm>
            <a:custGeom>
              <a:avLst/>
              <a:gdLst>
                <a:gd name="connsiteX0" fmla="*/ 119191 w 119190"/>
                <a:gd name="connsiteY0" fmla="*/ 5993 h 5992"/>
                <a:gd name="connsiteX1" fmla="*/ 0 w 119190"/>
                <a:gd name="connsiteY1" fmla="*/ 5993 h 5992"/>
                <a:gd name="connsiteX2" fmla="*/ 0 w 119190"/>
                <a:gd name="connsiteY2" fmla="*/ 0 h 5992"/>
                <a:gd name="connsiteX3" fmla="*/ 119191 w 119190"/>
                <a:gd name="connsiteY3" fmla="*/ 0 h 5992"/>
              </a:gdLst>
              <a:ahLst/>
              <a:cxnLst>
                <a:cxn ang="0">
                  <a:pos x="connsiteX0" y="connsiteY0"/>
                </a:cxn>
                <a:cxn ang="0">
                  <a:pos x="connsiteX1" y="connsiteY1"/>
                </a:cxn>
                <a:cxn ang="0">
                  <a:pos x="connsiteX2" y="connsiteY2"/>
                </a:cxn>
                <a:cxn ang="0">
                  <a:pos x="connsiteX3" y="connsiteY3"/>
                </a:cxn>
              </a:cxnLst>
              <a:rect l="l" t="t" r="r" b="b"/>
              <a:pathLst>
                <a:path w="119190" h="5992">
                  <a:moveTo>
                    <a:pt x="119191" y="5993"/>
                  </a:moveTo>
                  <a:lnTo>
                    <a:pt x="0" y="5993"/>
                  </a:lnTo>
                  <a:lnTo>
                    <a:pt x="0" y="0"/>
                  </a:lnTo>
                  <a:lnTo>
                    <a:pt x="119191" y="0"/>
                  </a:lnTo>
                  <a:close/>
                </a:path>
              </a:pathLst>
            </a:custGeom>
            <a:grpFill/>
            <a:ln w="9512" cap="flat">
              <a:noFill/>
              <a:prstDash val="solid"/>
              <a:miter/>
            </a:ln>
          </p:spPr>
          <p:txBody>
            <a:bodyPr rtlCol="0" anchor="ctr"/>
            <a:lstStyle/>
            <a:p>
              <a:endParaRPr lang="zh-CN" altLang="en-US"/>
            </a:p>
          </p:txBody>
        </p:sp>
        <p:sp>
          <p:nvSpPr>
            <p:cNvPr id="9231" name="任意形状 9230"/>
            <p:cNvSpPr/>
            <p:nvPr/>
          </p:nvSpPr>
          <p:spPr>
            <a:xfrm>
              <a:off x="3818651" y="3536392"/>
              <a:ext cx="81806" cy="13700"/>
            </a:xfrm>
            <a:custGeom>
              <a:avLst/>
              <a:gdLst>
                <a:gd name="connsiteX0" fmla="*/ 0 w 81806"/>
                <a:gd name="connsiteY0" fmla="*/ 0 h 13700"/>
                <a:gd name="connsiteX1" fmla="*/ 81807 w 81806"/>
                <a:gd name="connsiteY1" fmla="*/ 0 h 13700"/>
                <a:gd name="connsiteX2" fmla="*/ 72295 w 81806"/>
                <a:gd name="connsiteY2" fmla="*/ 13698 h 13700"/>
                <a:gd name="connsiteX3" fmla="*/ 0 w 81806"/>
                <a:gd name="connsiteY3" fmla="*/ 7134 h 13700"/>
                <a:gd name="connsiteX4" fmla="*/ 0 w 81806"/>
                <a:gd name="connsiteY4" fmla="*/ 0 h 1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6" h="13700">
                  <a:moveTo>
                    <a:pt x="0" y="0"/>
                  </a:moveTo>
                  <a:lnTo>
                    <a:pt x="81807" y="0"/>
                  </a:lnTo>
                  <a:cubicBezTo>
                    <a:pt x="77812" y="5707"/>
                    <a:pt x="74578" y="13888"/>
                    <a:pt x="72295" y="13698"/>
                  </a:cubicBezTo>
                  <a:cubicBezTo>
                    <a:pt x="48133" y="12366"/>
                    <a:pt x="24067" y="9512"/>
                    <a:pt x="0" y="7134"/>
                  </a:cubicBezTo>
                  <a:lnTo>
                    <a:pt x="0" y="0"/>
                  </a:lnTo>
                  <a:close/>
                </a:path>
              </a:pathLst>
            </a:custGeom>
            <a:grpFill/>
            <a:ln w="9512" cap="flat">
              <a:noFill/>
              <a:prstDash val="solid"/>
              <a:miter/>
            </a:ln>
          </p:spPr>
          <p:txBody>
            <a:bodyPr rtlCol="0" anchor="ctr"/>
            <a:lstStyle/>
            <a:p>
              <a:endParaRPr lang="zh-CN" altLang="en-US"/>
            </a:p>
          </p:txBody>
        </p:sp>
        <p:sp>
          <p:nvSpPr>
            <p:cNvPr id="9232" name="任意形状 9231"/>
            <p:cNvSpPr/>
            <p:nvPr/>
          </p:nvSpPr>
          <p:spPr>
            <a:xfrm>
              <a:off x="3893418" y="4890573"/>
              <a:ext cx="103685" cy="9575"/>
            </a:xfrm>
            <a:custGeom>
              <a:avLst/>
              <a:gdLst>
                <a:gd name="connsiteX0" fmla="*/ 0 w 103685"/>
                <a:gd name="connsiteY0" fmla="*/ 9576 h 9575"/>
                <a:gd name="connsiteX1" fmla="*/ 103686 w 103685"/>
                <a:gd name="connsiteY1" fmla="*/ 9576 h 9575"/>
                <a:gd name="connsiteX2" fmla="*/ 0 w 103685"/>
                <a:gd name="connsiteY2" fmla="*/ 9576 h 9575"/>
              </a:gdLst>
              <a:ahLst/>
              <a:cxnLst>
                <a:cxn ang="0">
                  <a:pos x="connsiteX0" y="connsiteY0"/>
                </a:cxn>
                <a:cxn ang="0">
                  <a:pos x="connsiteX1" y="connsiteY1"/>
                </a:cxn>
                <a:cxn ang="0">
                  <a:pos x="connsiteX2" y="connsiteY2"/>
                </a:cxn>
              </a:cxnLst>
              <a:rect l="l" t="t" r="r" b="b"/>
              <a:pathLst>
                <a:path w="103685" h="9575">
                  <a:moveTo>
                    <a:pt x="0" y="9576"/>
                  </a:moveTo>
                  <a:cubicBezTo>
                    <a:pt x="34435" y="6437"/>
                    <a:pt x="68870" y="-10305"/>
                    <a:pt x="103686" y="9576"/>
                  </a:cubicBezTo>
                  <a:lnTo>
                    <a:pt x="0" y="9576"/>
                  </a:lnTo>
                  <a:close/>
                </a:path>
              </a:pathLst>
            </a:custGeom>
            <a:grpFill/>
            <a:ln w="9512" cap="flat">
              <a:noFill/>
              <a:prstDash val="solid"/>
              <a:miter/>
            </a:ln>
          </p:spPr>
          <p:txBody>
            <a:bodyPr rtlCol="0" anchor="ctr"/>
            <a:lstStyle/>
            <a:p>
              <a:endParaRPr lang="zh-CN" altLang="en-US"/>
            </a:p>
          </p:txBody>
        </p:sp>
        <p:sp>
          <p:nvSpPr>
            <p:cNvPr id="9233" name="任意形状 9232"/>
            <p:cNvSpPr/>
            <p:nvPr/>
          </p:nvSpPr>
          <p:spPr>
            <a:xfrm>
              <a:off x="3656939" y="5473773"/>
              <a:ext cx="81045" cy="14655"/>
            </a:xfrm>
            <a:custGeom>
              <a:avLst/>
              <a:gdLst>
                <a:gd name="connsiteX0" fmla="*/ 0 w 81045"/>
                <a:gd name="connsiteY0" fmla="*/ 338 h 14655"/>
                <a:gd name="connsiteX1" fmla="*/ 40523 w 81045"/>
                <a:gd name="connsiteY1" fmla="*/ 338 h 14655"/>
                <a:gd name="connsiteX2" fmla="*/ 81046 w 81045"/>
                <a:gd name="connsiteY2" fmla="*/ 5570 h 14655"/>
                <a:gd name="connsiteX3" fmla="*/ 0 w 81045"/>
                <a:gd name="connsiteY3" fmla="*/ 338 h 14655"/>
              </a:gdLst>
              <a:ahLst/>
              <a:cxnLst>
                <a:cxn ang="0">
                  <a:pos x="connsiteX0" y="connsiteY0"/>
                </a:cxn>
                <a:cxn ang="0">
                  <a:pos x="connsiteX1" y="connsiteY1"/>
                </a:cxn>
                <a:cxn ang="0">
                  <a:pos x="connsiteX2" y="connsiteY2"/>
                </a:cxn>
                <a:cxn ang="0">
                  <a:pos x="connsiteX3" y="connsiteY3"/>
                </a:cxn>
              </a:cxnLst>
              <a:rect l="l" t="t" r="r" b="b"/>
              <a:pathLst>
                <a:path w="81045" h="14655">
                  <a:moveTo>
                    <a:pt x="0" y="338"/>
                  </a:moveTo>
                  <a:cubicBezTo>
                    <a:pt x="13508" y="338"/>
                    <a:pt x="27016" y="-423"/>
                    <a:pt x="40523" y="338"/>
                  </a:cubicBezTo>
                  <a:cubicBezTo>
                    <a:pt x="54031" y="1099"/>
                    <a:pt x="67729" y="3858"/>
                    <a:pt x="81046" y="5570"/>
                  </a:cubicBezTo>
                  <a:cubicBezTo>
                    <a:pt x="69917" y="17650"/>
                    <a:pt x="16457" y="19363"/>
                    <a:pt x="0" y="338"/>
                  </a:cubicBezTo>
                  <a:close/>
                </a:path>
              </a:pathLst>
            </a:custGeom>
            <a:grpFill/>
            <a:ln w="9512" cap="flat">
              <a:noFill/>
              <a:prstDash val="solid"/>
              <a:miter/>
            </a:ln>
          </p:spPr>
          <p:txBody>
            <a:bodyPr rtlCol="0" anchor="ctr"/>
            <a:lstStyle/>
            <a:p>
              <a:endParaRPr lang="zh-CN" altLang="en-US"/>
            </a:p>
          </p:txBody>
        </p:sp>
        <p:sp>
          <p:nvSpPr>
            <p:cNvPr id="9234" name="任意形状 9233"/>
            <p:cNvSpPr/>
            <p:nvPr/>
          </p:nvSpPr>
          <p:spPr>
            <a:xfrm>
              <a:off x="5359282" y="5459559"/>
              <a:ext cx="65160" cy="23795"/>
            </a:xfrm>
            <a:custGeom>
              <a:avLst/>
              <a:gdLst>
                <a:gd name="connsiteX0" fmla="*/ 65161 w 65160"/>
                <a:gd name="connsiteY0" fmla="*/ 6752 h 23795"/>
                <a:gd name="connsiteX1" fmla="*/ 18074 w 65160"/>
                <a:gd name="connsiteY1" fmla="*/ 23683 h 23795"/>
                <a:gd name="connsiteX2" fmla="*/ 0 w 65160"/>
                <a:gd name="connsiteY2" fmla="*/ 13220 h 23795"/>
                <a:gd name="connsiteX3" fmla="*/ 15030 w 65160"/>
                <a:gd name="connsiteY3" fmla="*/ 93 h 23795"/>
                <a:gd name="connsiteX4" fmla="*/ 63543 w 65160"/>
                <a:gd name="connsiteY4" fmla="*/ 1901 h 23795"/>
                <a:gd name="connsiteX5" fmla="*/ 65161 w 65160"/>
                <a:gd name="connsiteY5" fmla="*/ 6752 h 2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60" h="23795">
                  <a:moveTo>
                    <a:pt x="65161" y="6752"/>
                  </a:moveTo>
                  <a:cubicBezTo>
                    <a:pt x="49817" y="13334"/>
                    <a:pt x="34093" y="18994"/>
                    <a:pt x="18074" y="23683"/>
                  </a:cubicBezTo>
                  <a:cubicBezTo>
                    <a:pt x="13128" y="24825"/>
                    <a:pt x="6089" y="16930"/>
                    <a:pt x="0" y="13220"/>
                  </a:cubicBezTo>
                  <a:cubicBezTo>
                    <a:pt x="5042" y="8559"/>
                    <a:pt x="9513" y="379"/>
                    <a:pt x="15030" y="93"/>
                  </a:cubicBezTo>
                  <a:cubicBezTo>
                    <a:pt x="31220" y="-249"/>
                    <a:pt x="47420" y="350"/>
                    <a:pt x="63543" y="1901"/>
                  </a:cubicBezTo>
                  <a:lnTo>
                    <a:pt x="65161" y="6752"/>
                  </a:lnTo>
                  <a:close/>
                </a:path>
              </a:pathLst>
            </a:custGeom>
            <a:grpFill/>
            <a:ln w="9512" cap="flat">
              <a:noFill/>
              <a:prstDash val="solid"/>
              <a:miter/>
            </a:ln>
          </p:spPr>
          <p:txBody>
            <a:bodyPr rtlCol="0" anchor="ctr"/>
            <a:lstStyle/>
            <a:p>
              <a:endParaRPr lang="zh-CN" altLang="en-US"/>
            </a:p>
          </p:txBody>
        </p:sp>
        <p:sp>
          <p:nvSpPr>
            <p:cNvPr id="9235" name="任意形状 9234"/>
            <p:cNvSpPr/>
            <p:nvPr/>
          </p:nvSpPr>
          <p:spPr>
            <a:xfrm>
              <a:off x="4298267" y="5467072"/>
              <a:ext cx="85041" cy="17168"/>
            </a:xfrm>
            <a:custGeom>
              <a:avLst/>
              <a:gdLst>
                <a:gd name="connsiteX0" fmla="*/ 0 w 85041"/>
                <a:gd name="connsiteY0" fmla="*/ 8847 h 17168"/>
                <a:gd name="connsiteX1" fmla="*/ 60119 w 85041"/>
                <a:gd name="connsiteY1" fmla="*/ 0 h 17168"/>
                <a:gd name="connsiteX2" fmla="*/ 85041 w 85041"/>
                <a:gd name="connsiteY2" fmla="*/ 10083 h 17168"/>
                <a:gd name="connsiteX3" fmla="*/ 666 w 85041"/>
                <a:gd name="connsiteY3" fmla="*/ 8466 h 17168"/>
                <a:gd name="connsiteX4" fmla="*/ 0 w 85041"/>
                <a:gd name="connsiteY4" fmla="*/ 8847 h 1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1" h="17168">
                  <a:moveTo>
                    <a:pt x="0" y="8847"/>
                  </a:moveTo>
                  <a:cubicBezTo>
                    <a:pt x="20072" y="5708"/>
                    <a:pt x="39953" y="1713"/>
                    <a:pt x="60119" y="0"/>
                  </a:cubicBezTo>
                  <a:cubicBezTo>
                    <a:pt x="69422" y="-28"/>
                    <a:pt x="78373" y="3596"/>
                    <a:pt x="85041" y="10083"/>
                  </a:cubicBezTo>
                  <a:cubicBezTo>
                    <a:pt x="56504" y="17312"/>
                    <a:pt x="27967" y="22164"/>
                    <a:pt x="666" y="8466"/>
                  </a:cubicBezTo>
                  <a:lnTo>
                    <a:pt x="0" y="8847"/>
                  </a:lnTo>
                  <a:close/>
                </a:path>
              </a:pathLst>
            </a:custGeom>
            <a:grpFill/>
            <a:ln w="9512" cap="flat">
              <a:noFill/>
              <a:prstDash val="solid"/>
              <a:miter/>
            </a:ln>
          </p:spPr>
          <p:txBody>
            <a:bodyPr rtlCol="0" anchor="ctr"/>
            <a:lstStyle/>
            <a:p>
              <a:endParaRPr lang="zh-CN" altLang="en-US"/>
            </a:p>
          </p:txBody>
        </p:sp>
        <p:sp>
          <p:nvSpPr>
            <p:cNvPr id="9236" name="任意形状 9235"/>
            <p:cNvSpPr/>
            <p:nvPr/>
          </p:nvSpPr>
          <p:spPr>
            <a:xfrm>
              <a:off x="7551873" y="5477437"/>
              <a:ext cx="54622" cy="22854"/>
            </a:xfrm>
            <a:custGeom>
              <a:avLst/>
              <a:gdLst>
                <a:gd name="connsiteX0" fmla="*/ 54622 w 54622"/>
                <a:gd name="connsiteY0" fmla="*/ 13320 h 22854"/>
                <a:gd name="connsiteX1" fmla="*/ 10675 w 54622"/>
                <a:gd name="connsiteY1" fmla="*/ 22832 h 22854"/>
                <a:gd name="connsiteX2" fmla="*/ 21 w 54622"/>
                <a:gd name="connsiteY2" fmla="*/ 13891 h 22854"/>
                <a:gd name="connsiteX3" fmla="*/ 9534 w 54622"/>
                <a:gd name="connsiteY3" fmla="*/ 3 h 22854"/>
                <a:gd name="connsiteX4" fmla="*/ 54622 w 54622"/>
                <a:gd name="connsiteY4" fmla="*/ 6186 h 22854"/>
                <a:gd name="connsiteX5" fmla="*/ 54622 w 54622"/>
                <a:gd name="connsiteY5" fmla="*/ 13320 h 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22" h="22854">
                  <a:moveTo>
                    <a:pt x="54622" y="13320"/>
                  </a:moveTo>
                  <a:cubicBezTo>
                    <a:pt x="39973" y="16745"/>
                    <a:pt x="25514" y="20835"/>
                    <a:pt x="10675" y="22832"/>
                  </a:cubicBezTo>
                  <a:cubicBezTo>
                    <a:pt x="7345" y="23308"/>
                    <a:pt x="-455" y="16079"/>
                    <a:pt x="21" y="13891"/>
                  </a:cubicBezTo>
                  <a:cubicBezTo>
                    <a:pt x="1257" y="8564"/>
                    <a:pt x="6394" y="-187"/>
                    <a:pt x="9534" y="3"/>
                  </a:cubicBezTo>
                  <a:cubicBezTo>
                    <a:pt x="24658" y="1278"/>
                    <a:pt x="39707" y="3342"/>
                    <a:pt x="54622" y="6186"/>
                  </a:cubicBezTo>
                  <a:lnTo>
                    <a:pt x="54622" y="13320"/>
                  </a:lnTo>
                  <a:close/>
                </a:path>
              </a:pathLst>
            </a:custGeom>
            <a:grpFill/>
            <a:ln w="9512" cap="flat">
              <a:noFill/>
              <a:prstDash val="solid"/>
              <a:miter/>
            </a:ln>
          </p:spPr>
          <p:txBody>
            <a:bodyPr rtlCol="0" anchor="ctr"/>
            <a:lstStyle/>
            <a:p>
              <a:endParaRPr lang="zh-CN" altLang="en-US"/>
            </a:p>
          </p:txBody>
        </p:sp>
        <p:sp>
          <p:nvSpPr>
            <p:cNvPr id="9237" name="任意形状 9236"/>
            <p:cNvSpPr/>
            <p:nvPr/>
          </p:nvSpPr>
          <p:spPr>
            <a:xfrm>
              <a:off x="3948020" y="3536106"/>
              <a:ext cx="96075" cy="17833"/>
            </a:xfrm>
            <a:custGeom>
              <a:avLst/>
              <a:gdLst>
                <a:gd name="connsiteX0" fmla="*/ 96076 w 96075"/>
                <a:gd name="connsiteY0" fmla="*/ 9512 h 17833"/>
                <a:gd name="connsiteX1" fmla="*/ 0 w 96075"/>
                <a:gd name="connsiteY1" fmla="*/ 0 h 17833"/>
                <a:gd name="connsiteX2" fmla="*/ 96076 w 96075"/>
                <a:gd name="connsiteY2" fmla="*/ 9512 h 17833"/>
              </a:gdLst>
              <a:ahLst/>
              <a:cxnLst>
                <a:cxn ang="0">
                  <a:pos x="connsiteX0" y="connsiteY0"/>
                </a:cxn>
                <a:cxn ang="0">
                  <a:pos x="connsiteX1" y="connsiteY1"/>
                </a:cxn>
                <a:cxn ang="0">
                  <a:pos x="connsiteX2" y="connsiteY2"/>
                </a:cxn>
              </a:cxnLst>
              <a:rect l="l" t="t" r="r" b="b"/>
              <a:pathLst>
                <a:path w="96075" h="17833">
                  <a:moveTo>
                    <a:pt x="96076" y="9512"/>
                  </a:moveTo>
                  <a:cubicBezTo>
                    <a:pt x="64590" y="23357"/>
                    <a:pt x="28157" y="19750"/>
                    <a:pt x="0" y="0"/>
                  </a:cubicBezTo>
                  <a:lnTo>
                    <a:pt x="96076" y="9512"/>
                  </a:lnTo>
                  <a:close/>
                </a:path>
              </a:pathLst>
            </a:custGeom>
            <a:grpFill/>
            <a:ln w="9512" cap="flat">
              <a:noFill/>
              <a:prstDash val="solid"/>
              <a:miter/>
            </a:ln>
          </p:spPr>
          <p:txBody>
            <a:bodyPr rtlCol="0" anchor="ctr"/>
            <a:lstStyle/>
            <a:p>
              <a:endParaRPr lang="zh-CN" altLang="en-US"/>
            </a:p>
          </p:txBody>
        </p:sp>
        <p:sp>
          <p:nvSpPr>
            <p:cNvPr id="9238" name="任意形状 9237"/>
            <p:cNvSpPr/>
            <p:nvPr/>
          </p:nvSpPr>
          <p:spPr>
            <a:xfrm>
              <a:off x="2099852" y="4020726"/>
              <a:ext cx="85611" cy="16004"/>
            </a:xfrm>
            <a:custGeom>
              <a:avLst/>
              <a:gdLst>
                <a:gd name="connsiteX0" fmla="*/ 0 w 85611"/>
                <a:gd name="connsiteY0" fmla="*/ 16005 h 16004"/>
                <a:gd name="connsiteX1" fmla="*/ 85612 w 85611"/>
                <a:gd name="connsiteY1" fmla="*/ 3734 h 16004"/>
                <a:gd name="connsiteX2" fmla="*/ 85612 w 85611"/>
                <a:gd name="connsiteY2" fmla="*/ 10393 h 16004"/>
                <a:gd name="connsiteX3" fmla="*/ 0 w 85611"/>
                <a:gd name="connsiteY3" fmla="*/ 16005 h 16004"/>
              </a:gdLst>
              <a:ahLst/>
              <a:cxnLst>
                <a:cxn ang="0">
                  <a:pos x="connsiteX0" y="connsiteY0"/>
                </a:cxn>
                <a:cxn ang="0">
                  <a:pos x="connsiteX1" y="connsiteY1"/>
                </a:cxn>
                <a:cxn ang="0">
                  <a:pos x="connsiteX2" y="connsiteY2"/>
                </a:cxn>
                <a:cxn ang="0">
                  <a:pos x="connsiteX3" y="connsiteY3"/>
                </a:cxn>
              </a:cxnLst>
              <a:rect l="l" t="t" r="r" b="b"/>
              <a:pathLst>
                <a:path w="85611" h="16004">
                  <a:moveTo>
                    <a:pt x="0" y="16005"/>
                  </a:moveTo>
                  <a:cubicBezTo>
                    <a:pt x="18359" y="310"/>
                    <a:pt x="64019" y="-3971"/>
                    <a:pt x="85612" y="3734"/>
                  </a:cubicBezTo>
                  <a:lnTo>
                    <a:pt x="85612" y="10393"/>
                  </a:lnTo>
                  <a:lnTo>
                    <a:pt x="0" y="16005"/>
                  </a:lnTo>
                  <a:close/>
                </a:path>
              </a:pathLst>
            </a:custGeom>
            <a:grpFill/>
            <a:ln w="9512" cap="flat">
              <a:noFill/>
              <a:prstDash val="solid"/>
              <a:miter/>
            </a:ln>
          </p:spPr>
          <p:txBody>
            <a:bodyPr rtlCol="0" anchor="ctr"/>
            <a:lstStyle/>
            <a:p>
              <a:endParaRPr lang="zh-CN" altLang="en-US"/>
            </a:p>
          </p:txBody>
        </p:sp>
        <p:sp>
          <p:nvSpPr>
            <p:cNvPr id="9239" name="任意形状 9238"/>
            <p:cNvSpPr/>
            <p:nvPr/>
          </p:nvSpPr>
          <p:spPr>
            <a:xfrm>
              <a:off x="5671479" y="5522147"/>
              <a:ext cx="93982" cy="6563"/>
            </a:xfrm>
            <a:custGeom>
              <a:avLst/>
              <a:gdLst>
                <a:gd name="connsiteX0" fmla="*/ 93983 w 93982"/>
                <a:gd name="connsiteY0" fmla="*/ 6563 h 6563"/>
                <a:gd name="connsiteX1" fmla="*/ 0 w 93982"/>
                <a:gd name="connsiteY1" fmla="*/ 6563 h 6563"/>
                <a:gd name="connsiteX2" fmla="*/ 0 w 93982"/>
                <a:gd name="connsiteY2" fmla="*/ 0 h 6563"/>
                <a:gd name="connsiteX3" fmla="*/ 93983 w 93982"/>
                <a:gd name="connsiteY3" fmla="*/ 0 h 6563"/>
              </a:gdLst>
              <a:ahLst/>
              <a:cxnLst>
                <a:cxn ang="0">
                  <a:pos x="connsiteX0" y="connsiteY0"/>
                </a:cxn>
                <a:cxn ang="0">
                  <a:pos x="connsiteX1" y="connsiteY1"/>
                </a:cxn>
                <a:cxn ang="0">
                  <a:pos x="connsiteX2" y="connsiteY2"/>
                </a:cxn>
                <a:cxn ang="0">
                  <a:pos x="connsiteX3" y="connsiteY3"/>
                </a:cxn>
              </a:cxnLst>
              <a:rect l="l" t="t" r="r" b="b"/>
              <a:pathLst>
                <a:path w="93982" h="6563">
                  <a:moveTo>
                    <a:pt x="93983" y="6563"/>
                  </a:moveTo>
                  <a:lnTo>
                    <a:pt x="0" y="6563"/>
                  </a:lnTo>
                  <a:lnTo>
                    <a:pt x="0" y="0"/>
                  </a:lnTo>
                  <a:lnTo>
                    <a:pt x="93983" y="0"/>
                  </a:lnTo>
                  <a:close/>
                </a:path>
              </a:pathLst>
            </a:custGeom>
            <a:grpFill/>
            <a:ln w="9512" cap="flat">
              <a:noFill/>
              <a:prstDash val="solid"/>
              <a:miter/>
            </a:ln>
          </p:spPr>
          <p:txBody>
            <a:bodyPr rtlCol="0" anchor="ctr"/>
            <a:lstStyle/>
            <a:p>
              <a:endParaRPr lang="zh-CN" altLang="en-US"/>
            </a:p>
          </p:txBody>
        </p:sp>
        <p:sp>
          <p:nvSpPr>
            <p:cNvPr id="9240" name="任意形状 9239"/>
            <p:cNvSpPr/>
            <p:nvPr/>
          </p:nvSpPr>
          <p:spPr>
            <a:xfrm>
              <a:off x="2630550" y="4514050"/>
              <a:ext cx="88941" cy="12936"/>
            </a:xfrm>
            <a:custGeom>
              <a:avLst/>
              <a:gdLst>
                <a:gd name="connsiteX0" fmla="*/ 88942 w 88941"/>
                <a:gd name="connsiteY0" fmla="*/ 6468 h 12936"/>
                <a:gd name="connsiteX1" fmla="*/ 0 w 88941"/>
                <a:gd name="connsiteY1" fmla="*/ 12937 h 12936"/>
                <a:gd name="connsiteX2" fmla="*/ 88466 w 88941"/>
                <a:gd name="connsiteY2" fmla="*/ 0 h 12936"/>
                <a:gd name="connsiteX3" fmla="*/ 88942 w 88941"/>
                <a:gd name="connsiteY3" fmla="*/ 6468 h 12936"/>
              </a:gdLst>
              <a:ahLst/>
              <a:cxnLst>
                <a:cxn ang="0">
                  <a:pos x="connsiteX0" y="connsiteY0"/>
                </a:cxn>
                <a:cxn ang="0">
                  <a:pos x="connsiteX1" y="connsiteY1"/>
                </a:cxn>
                <a:cxn ang="0">
                  <a:pos x="connsiteX2" y="connsiteY2"/>
                </a:cxn>
                <a:cxn ang="0">
                  <a:pos x="connsiteX3" y="connsiteY3"/>
                </a:cxn>
              </a:cxnLst>
              <a:rect l="l" t="t" r="r" b="b"/>
              <a:pathLst>
                <a:path w="88941" h="12936">
                  <a:moveTo>
                    <a:pt x="88942" y="6468"/>
                  </a:moveTo>
                  <a:lnTo>
                    <a:pt x="0" y="12937"/>
                  </a:lnTo>
                  <a:cubicBezTo>
                    <a:pt x="28062" y="-8466"/>
                    <a:pt x="58977" y="5137"/>
                    <a:pt x="88466" y="0"/>
                  </a:cubicBezTo>
                  <a:lnTo>
                    <a:pt x="88942" y="6468"/>
                  </a:lnTo>
                  <a:close/>
                </a:path>
              </a:pathLst>
            </a:custGeom>
            <a:grpFill/>
            <a:ln w="9512" cap="flat">
              <a:noFill/>
              <a:prstDash val="solid"/>
              <a:miter/>
            </a:ln>
          </p:spPr>
          <p:txBody>
            <a:bodyPr rtlCol="0" anchor="ctr"/>
            <a:lstStyle/>
            <a:p>
              <a:endParaRPr lang="zh-CN" altLang="en-US"/>
            </a:p>
          </p:txBody>
        </p:sp>
        <p:sp>
          <p:nvSpPr>
            <p:cNvPr id="9241" name="任意形状 9240"/>
            <p:cNvSpPr/>
            <p:nvPr/>
          </p:nvSpPr>
          <p:spPr>
            <a:xfrm>
              <a:off x="5596331" y="5487717"/>
              <a:ext cx="94077" cy="15596"/>
            </a:xfrm>
            <a:custGeom>
              <a:avLst/>
              <a:gdLst>
                <a:gd name="connsiteX0" fmla="*/ 94078 w 94077"/>
                <a:gd name="connsiteY0" fmla="*/ 9699 h 15596"/>
                <a:gd name="connsiteX1" fmla="*/ 0 w 94077"/>
                <a:gd name="connsiteY1" fmla="*/ 15597 h 15596"/>
                <a:gd name="connsiteX2" fmla="*/ 94078 w 94077"/>
                <a:gd name="connsiteY2" fmla="*/ 9699 h 15596"/>
              </a:gdLst>
              <a:ahLst/>
              <a:cxnLst>
                <a:cxn ang="0">
                  <a:pos x="connsiteX0" y="connsiteY0"/>
                </a:cxn>
                <a:cxn ang="0">
                  <a:pos x="connsiteX1" y="connsiteY1"/>
                </a:cxn>
                <a:cxn ang="0">
                  <a:pos x="connsiteX2" y="connsiteY2"/>
                </a:cxn>
              </a:cxnLst>
              <a:rect l="l" t="t" r="r" b="b"/>
              <a:pathLst>
                <a:path w="94077" h="15596">
                  <a:moveTo>
                    <a:pt x="94078" y="9699"/>
                  </a:moveTo>
                  <a:lnTo>
                    <a:pt x="0" y="15597"/>
                  </a:lnTo>
                  <a:cubicBezTo>
                    <a:pt x="23591" y="-3142"/>
                    <a:pt x="60594" y="-4854"/>
                    <a:pt x="94078" y="9699"/>
                  </a:cubicBezTo>
                  <a:close/>
                </a:path>
              </a:pathLst>
            </a:custGeom>
            <a:grpFill/>
            <a:ln w="9512" cap="flat">
              <a:noFill/>
              <a:prstDash val="solid"/>
              <a:miter/>
            </a:ln>
          </p:spPr>
          <p:txBody>
            <a:bodyPr rtlCol="0" anchor="ctr"/>
            <a:lstStyle/>
            <a:p>
              <a:endParaRPr lang="zh-CN" altLang="en-US"/>
            </a:p>
          </p:txBody>
        </p:sp>
        <p:sp>
          <p:nvSpPr>
            <p:cNvPr id="9242" name="任意形状 9241"/>
            <p:cNvSpPr/>
            <p:nvPr/>
          </p:nvSpPr>
          <p:spPr>
            <a:xfrm>
              <a:off x="1933004" y="4029977"/>
              <a:ext cx="89702" cy="4756"/>
            </a:xfrm>
            <a:custGeom>
              <a:avLst/>
              <a:gdLst>
                <a:gd name="connsiteX0" fmla="*/ 0 w 89702"/>
                <a:gd name="connsiteY0" fmla="*/ 0 h 4756"/>
                <a:gd name="connsiteX1" fmla="*/ 89703 w 89702"/>
                <a:gd name="connsiteY1" fmla="*/ 0 h 4756"/>
                <a:gd name="connsiteX2" fmla="*/ 89703 w 89702"/>
                <a:gd name="connsiteY2" fmla="*/ 4756 h 4756"/>
                <a:gd name="connsiteX3" fmla="*/ 476 w 89702"/>
                <a:gd name="connsiteY3" fmla="*/ 4756 h 4756"/>
              </a:gdLst>
              <a:ahLst/>
              <a:cxnLst>
                <a:cxn ang="0">
                  <a:pos x="connsiteX0" y="connsiteY0"/>
                </a:cxn>
                <a:cxn ang="0">
                  <a:pos x="connsiteX1" y="connsiteY1"/>
                </a:cxn>
                <a:cxn ang="0">
                  <a:pos x="connsiteX2" y="connsiteY2"/>
                </a:cxn>
                <a:cxn ang="0">
                  <a:pos x="connsiteX3" y="connsiteY3"/>
                </a:cxn>
              </a:cxnLst>
              <a:rect l="l" t="t" r="r" b="b"/>
              <a:pathLst>
                <a:path w="89702" h="4756">
                  <a:moveTo>
                    <a:pt x="0" y="0"/>
                  </a:moveTo>
                  <a:lnTo>
                    <a:pt x="89703" y="0"/>
                  </a:lnTo>
                  <a:lnTo>
                    <a:pt x="89703" y="4756"/>
                  </a:lnTo>
                  <a:lnTo>
                    <a:pt x="476" y="4756"/>
                  </a:lnTo>
                  <a:close/>
                </a:path>
              </a:pathLst>
            </a:custGeom>
            <a:grpFill/>
            <a:ln w="9512" cap="flat">
              <a:noFill/>
              <a:prstDash val="solid"/>
              <a:miter/>
            </a:ln>
          </p:spPr>
          <p:txBody>
            <a:bodyPr rtlCol="0" anchor="ctr"/>
            <a:lstStyle/>
            <a:p>
              <a:endParaRPr lang="zh-CN" altLang="en-US"/>
            </a:p>
          </p:txBody>
        </p:sp>
        <p:sp>
          <p:nvSpPr>
            <p:cNvPr id="9243" name="任意形状 9242"/>
            <p:cNvSpPr/>
            <p:nvPr/>
          </p:nvSpPr>
          <p:spPr>
            <a:xfrm>
              <a:off x="6381391" y="5568376"/>
              <a:ext cx="93507" cy="12651"/>
            </a:xfrm>
            <a:custGeom>
              <a:avLst/>
              <a:gdLst>
                <a:gd name="connsiteX0" fmla="*/ 0 w 93507"/>
                <a:gd name="connsiteY0" fmla="*/ 6183 h 12651"/>
                <a:gd name="connsiteX1" fmla="*/ 92842 w 93507"/>
                <a:gd name="connsiteY1" fmla="*/ 0 h 12651"/>
                <a:gd name="connsiteX2" fmla="*/ 93508 w 93507"/>
                <a:gd name="connsiteY2" fmla="*/ 7800 h 12651"/>
                <a:gd name="connsiteX3" fmla="*/ 0 w 93507"/>
                <a:gd name="connsiteY3" fmla="*/ 12651 h 12651"/>
                <a:gd name="connsiteX4" fmla="*/ 0 w 93507"/>
                <a:gd name="connsiteY4" fmla="*/ 6183 h 1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07" h="12651">
                  <a:moveTo>
                    <a:pt x="0" y="6183"/>
                  </a:moveTo>
                  <a:lnTo>
                    <a:pt x="92842" y="0"/>
                  </a:lnTo>
                  <a:cubicBezTo>
                    <a:pt x="92842" y="2568"/>
                    <a:pt x="92842" y="5232"/>
                    <a:pt x="93508" y="7800"/>
                  </a:cubicBezTo>
                  <a:lnTo>
                    <a:pt x="0" y="12651"/>
                  </a:lnTo>
                  <a:lnTo>
                    <a:pt x="0" y="6183"/>
                  </a:lnTo>
                  <a:close/>
                </a:path>
              </a:pathLst>
            </a:custGeom>
            <a:grpFill/>
            <a:ln w="9512" cap="flat">
              <a:noFill/>
              <a:prstDash val="solid"/>
              <a:miter/>
            </a:ln>
          </p:spPr>
          <p:txBody>
            <a:bodyPr rtlCol="0" anchor="ctr"/>
            <a:lstStyle/>
            <a:p>
              <a:endParaRPr lang="zh-CN" altLang="en-US"/>
            </a:p>
          </p:txBody>
        </p:sp>
        <p:sp>
          <p:nvSpPr>
            <p:cNvPr id="9244" name="任意形状 9243"/>
            <p:cNvSpPr/>
            <p:nvPr/>
          </p:nvSpPr>
          <p:spPr>
            <a:xfrm>
              <a:off x="3561720" y="4897580"/>
              <a:ext cx="84945" cy="2758"/>
            </a:xfrm>
            <a:custGeom>
              <a:avLst/>
              <a:gdLst>
                <a:gd name="connsiteX0" fmla="*/ 84946 w 84945"/>
                <a:gd name="connsiteY0" fmla="*/ 2759 h 2758"/>
                <a:gd name="connsiteX1" fmla="*/ 0 w 84945"/>
                <a:gd name="connsiteY1" fmla="*/ 2759 h 2758"/>
                <a:gd name="connsiteX2" fmla="*/ 0 w 84945"/>
                <a:gd name="connsiteY2" fmla="*/ 0 h 2758"/>
                <a:gd name="connsiteX3" fmla="*/ 84661 w 84945"/>
                <a:gd name="connsiteY3" fmla="*/ 0 h 2758"/>
              </a:gdLst>
              <a:ahLst/>
              <a:cxnLst>
                <a:cxn ang="0">
                  <a:pos x="connsiteX0" y="connsiteY0"/>
                </a:cxn>
                <a:cxn ang="0">
                  <a:pos x="connsiteX1" y="connsiteY1"/>
                </a:cxn>
                <a:cxn ang="0">
                  <a:pos x="connsiteX2" y="connsiteY2"/>
                </a:cxn>
                <a:cxn ang="0">
                  <a:pos x="connsiteX3" y="connsiteY3"/>
                </a:cxn>
              </a:cxnLst>
              <a:rect l="l" t="t" r="r" b="b"/>
              <a:pathLst>
                <a:path w="84945" h="2758">
                  <a:moveTo>
                    <a:pt x="84946" y="2759"/>
                  </a:moveTo>
                  <a:lnTo>
                    <a:pt x="0" y="2759"/>
                  </a:lnTo>
                  <a:lnTo>
                    <a:pt x="0" y="0"/>
                  </a:lnTo>
                  <a:lnTo>
                    <a:pt x="84661" y="0"/>
                  </a:lnTo>
                  <a:close/>
                </a:path>
              </a:pathLst>
            </a:custGeom>
            <a:grpFill/>
            <a:ln w="9512" cap="flat">
              <a:noFill/>
              <a:prstDash val="solid"/>
              <a:miter/>
            </a:ln>
          </p:spPr>
          <p:txBody>
            <a:bodyPr rtlCol="0" anchor="ctr"/>
            <a:lstStyle/>
            <a:p>
              <a:endParaRPr lang="zh-CN" altLang="en-US"/>
            </a:p>
          </p:txBody>
        </p:sp>
        <p:sp>
          <p:nvSpPr>
            <p:cNvPr id="9245" name="任意形状 9244"/>
            <p:cNvSpPr/>
            <p:nvPr/>
          </p:nvSpPr>
          <p:spPr>
            <a:xfrm>
              <a:off x="3452518" y="5494467"/>
              <a:ext cx="81331" cy="4946"/>
            </a:xfrm>
            <a:custGeom>
              <a:avLst/>
              <a:gdLst>
                <a:gd name="connsiteX0" fmla="*/ 81332 w 81331"/>
                <a:gd name="connsiteY0" fmla="*/ 4946 h 4946"/>
                <a:gd name="connsiteX1" fmla="*/ 0 w 81331"/>
                <a:gd name="connsiteY1" fmla="*/ 4946 h 4946"/>
                <a:gd name="connsiteX2" fmla="*/ 0 w 81331"/>
                <a:gd name="connsiteY2" fmla="*/ 0 h 4946"/>
                <a:gd name="connsiteX3" fmla="*/ 81332 w 81331"/>
                <a:gd name="connsiteY3" fmla="*/ 0 h 4946"/>
              </a:gdLst>
              <a:ahLst/>
              <a:cxnLst>
                <a:cxn ang="0">
                  <a:pos x="connsiteX0" y="connsiteY0"/>
                </a:cxn>
                <a:cxn ang="0">
                  <a:pos x="connsiteX1" y="connsiteY1"/>
                </a:cxn>
                <a:cxn ang="0">
                  <a:pos x="connsiteX2" y="connsiteY2"/>
                </a:cxn>
                <a:cxn ang="0">
                  <a:pos x="connsiteX3" y="connsiteY3"/>
                </a:cxn>
              </a:cxnLst>
              <a:rect l="l" t="t" r="r" b="b"/>
              <a:pathLst>
                <a:path w="81331" h="4946">
                  <a:moveTo>
                    <a:pt x="81332" y="4946"/>
                  </a:moveTo>
                  <a:lnTo>
                    <a:pt x="0" y="4946"/>
                  </a:lnTo>
                  <a:lnTo>
                    <a:pt x="0" y="0"/>
                  </a:lnTo>
                  <a:lnTo>
                    <a:pt x="81332" y="0"/>
                  </a:lnTo>
                  <a:close/>
                </a:path>
              </a:pathLst>
            </a:custGeom>
            <a:grpFill/>
            <a:ln w="9512" cap="flat">
              <a:noFill/>
              <a:prstDash val="solid"/>
              <a:miter/>
            </a:ln>
          </p:spPr>
          <p:txBody>
            <a:bodyPr rtlCol="0" anchor="ctr"/>
            <a:lstStyle/>
            <a:p>
              <a:endParaRPr lang="zh-CN" altLang="en-US"/>
            </a:p>
          </p:txBody>
        </p:sp>
        <p:sp>
          <p:nvSpPr>
            <p:cNvPr id="9246" name="任意形状 9245"/>
            <p:cNvSpPr/>
            <p:nvPr/>
          </p:nvSpPr>
          <p:spPr>
            <a:xfrm>
              <a:off x="7367067" y="3676506"/>
              <a:ext cx="68204" cy="30153"/>
            </a:xfrm>
            <a:custGeom>
              <a:avLst/>
              <a:gdLst>
                <a:gd name="connsiteX0" fmla="*/ 66587 w 68204"/>
                <a:gd name="connsiteY0" fmla="*/ 30154 h 30153"/>
                <a:gd name="connsiteX1" fmla="*/ 0 w 68204"/>
                <a:gd name="connsiteY1" fmla="*/ 11129 h 30153"/>
                <a:gd name="connsiteX2" fmla="*/ 3140 w 68204"/>
                <a:gd name="connsiteY2" fmla="*/ 0 h 30153"/>
                <a:gd name="connsiteX3" fmla="*/ 68205 w 68204"/>
                <a:gd name="connsiteY3" fmla="*/ 21402 h 30153"/>
                <a:gd name="connsiteX4" fmla="*/ 66587 w 68204"/>
                <a:gd name="connsiteY4" fmla="*/ 30154 h 3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4" h="30153">
                  <a:moveTo>
                    <a:pt x="66587" y="30154"/>
                  </a:moveTo>
                  <a:lnTo>
                    <a:pt x="0" y="11129"/>
                  </a:lnTo>
                  <a:lnTo>
                    <a:pt x="3140" y="0"/>
                  </a:lnTo>
                  <a:lnTo>
                    <a:pt x="68205" y="21402"/>
                  </a:lnTo>
                  <a:cubicBezTo>
                    <a:pt x="68205" y="24351"/>
                    <a:pt x="67253" y="27205"/>
                    <a:pt x="66587" y="30154"/>
                  </a:cubicBezTo>
                  <a:close/>
                </a:path>
              </a:pathLst>
            </a:custGeom>
            <a:grpFill/>
            <a:ln w="9512" cap="flat">
              <a:noFill/>
              <a:prstDash val="solid"/>
              <a:miter/>
            </a:ln>
          </p:spPr>
          <p:txBody>
            <a:bodyPr rtlCol="0" anchor="ctr"/>
            <a:lstStyle/>
            <a:p>
              <a:endParaRPr lang="zh-CN" altLang="en-US"/>
            </a:p>
          </p:txBody>
        </p:sp>
        <p:sp>
          <p:nvSpPr>
            <p:cNvPr id="9247" name="任意形状 9246"/>
            <p:cNvSpPr/>
            <p:nvPr/>
          </p:nvSpPr>
          <p:spPr>
            <a:xfrm>
              <a:off x="3811041" y="3564928"/>
              <a:ext cx="78192" cy="5612"/>
            </a:xfrm>
            <a:custGeom>
              <a:avLst/>
              <a:gdLst>
                <a:gd name="connsiteX0" fmla="*/ 571 w 78192"/>
                <a:gd name="connsiteY0" fmla="*/ 0 h 5612"/>
                <a:gd name="connsiteX1" fmla="*/ 78193 w 78192"/>
                <a:gd name="connsiteY1" fmla="*/ 0 h 5612"/>
                <a:gd name="connsiteX2" fmla="*/ 78193 w 78192"/>
                <a:gd name="connsiteY2" fmla="*/ 5612 h 5612"/>
                <a:gd name="connsiteX3" fmla="*/ 0 w 78192"/>
                <a:gd name="connsiteY3" fmla="*/ 5612 h 5612"/>
              </a:gdLst>
              <a:ahLst/>
              <a:cxnLst>
                <a:cxn ang="0">
                  <a:pos x="connsiteX0" y="connsiteY0"/>
                </a:cxn>
                <a:cxn ang="0">
                  <a:pos x="connsiteX1" y="connsiteY1"/>
                </a:cxn>
                <a:cxn ang="0">
                  <a:pos x="connsiteX2" y="connsiteY2"/>
                </a:cxn>
                <a:cxn ang="0">
                  <a:pos x="connsiteX3" y="connsiteY3"/>
                </a:cxn>
              </a:cxnLst>
              <a:rect l="l" t="t" r="r" b="b"/>
              <a:pathLst>
                <a:path w="78192" h="5612">
                  <a:moveTo>
                    <a:pt x="571" y="0"/>
                  </a:moveTo>
                  <a:lnTo>
                    <a:pt x="78193" y="0"/>
                  </a:lnTo>
                  <a:lnTo>
                    <a:pt x="78193" y="5612"/>
                  </a:lnTo>
                  <a:lnTo>
                    <a:pt x="0" y="5612"/>
                  </a:lnTo>
                  <a:close/>
                </a:path>
              </a:pathLst>
            </a:custGeom>
            <a:grpFill/>
            <a:ln w="9512" cap="flat">
              <a:noFill/>
              <a:prstDash val="solid"/>
              <a:miter/>
            </a:ln>
          </p:spPr>
          <p:txBody>
            <a:bodyPr rtlCol="0" anchor="ctr"/>
            <a:lstStyle/>
            <a:p>
              <a:endParaRPr lang="zh-CN" altLang="en-US"/>
            </a:p>
          </p:txBody>
        </p:sp>
        <p:sp>
          <p:nvSpPr>
            <p:cNvPr id="9248" name="任意形状 9247"/>
            <p:cNvSpPr/>
            <p:nvPr/>
          </p:nvSpPr>
          <p:spPr>
            <a:xfrm>
              <a:off x="6412972" y="5445840"/>
              <a:ext cx="60213" cy="18759"/>
            </a:xfrm>
            <a:custGeom>
              <a:avLst/>
              <a:gdLst>
                <a:gd name="connsiteX0" fmla="*/ 0 w 60213"/>
                <a:gd name="connsiteY0" fmla="*/ 11435 h 18759"/>
                <a:gd name="connsiteX1" fmla="*/ 59453 w 60213"/>
                <a:gd name="connsiteY1" fmla="*/ 1923 h 18759"/>
                <a:gd name="connsiteX2" fmla="*/ 60214 w 60213"/>
                <a:gd name="connsiteY2" fmla="*/ 7725 h 18759"/>
                <a:gd name="connsiteX3" fmla="*/ 1142 w 60213"/>
                <a:gd name="connsiteY3" fmla="*/ 18759 h 18759"/>
                <a:gd name="connsiteX4" fmla="*/ 0 w 60213"/>
                <a:gd name="connsiteY4" fmla="*/ 11435 h 18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13" h="18759">
                  <a:moveTo>
                    <a:pt x="0" y="11435"/>
                  </a:moveTo>
                  <a:cubicBezTo>
                    <a:pt x="17789" y="-6353"/>
                    <a:pt x="39287" y="1923"/>
                    <a:pt x="59453" y="1923"/>
                  </a:cubicBezTo>
                  <a:cubicBezTo>
                    <a:pt x="59453" y="3825"/>
                    <a:pt x="59929" y="5823"/>
                    <a:pt x="60214" y="7725"/>
                  </a:cubicBezTo>
                  <a:lnTo>
                    <a:pt x="1142" y="18759"/>
                  </a:lnTo>
                  <a:lnTo>
                    <a:pt x="0" y="11435"/>
                  </a:lnTo>
                  <a:close/>
                </a:path>
              </a:pathLst>
            </a:custGeom>
            <a:grpFill/>
            <a:ln w="9512" cap="flat">
              <a:noFill/>
              <a:prstDash val="solid"/>
              <a:miter/>
            </a:ln>
          </p:spPr>
          <p:txBody>
            <a:bodyPr rtlCol="0" anchor="ctr"/>
            <a:lstStyle/>
            <a:p>
              <a:endParaRPr lang="zh-CN" altLang="en-US"/>
            </a:p>
          </p:txBody>
        </p:sp>
        <p:sp>
          <p:nvSpPr>
            <p:cNvPr id="9249" name="任意形状 9248"/>
            <p:cNvSpPr/>
            <p:nvPr/>
          </p:nvSpPr>
          <p:spPr>
            <a:xfrm>
              <a:off x="3223268" y="5227176"/>
              <a:ext cx="69630" cy="9607"/>
            </a:xfrm>
            <a:custGeom>
              <a:avLst/>
              <a:gdLst>
                <a:gd name="connsiteX0" fmla="*/ 69631 w 69630"/>
                <a:gd name="connsiteY0" fmla="*/ 9607 h 9607"/>
                <a:gd name="connsiteX1" fmla="*/ 0 w 69630"/>
                <a:gd name="connsiteY1" fmla="*/ 9607 h 9607"/>
                <a:gd name="connsiteX2" fmla="*/ 0 w 69630"/>
                <a:gd name="connsiteY2" fmla="*/ 3805 h 9607"/>
                <a:gd name="connsiteX3" fmla="*/ 69441 w 69630"/>
                <a:gd name="connsiteY3" fmla="*/ 0 h 9607"/>
              </a:gdLst>
              <a:ahLst/>
              <a:cxnLst>
                <a:cxn ang="0">
                  <a:pos x="connsiteX0" y="connsiteY0"/>
                </a:cxn>
                <a:cxn ang="0">
                  <a:pos x="connsiteX1" y="connsiteY1"/>
                </a:cxn>
                <a:cxn ang="0">
                  <a:pos x="connsiteX2" y="connsiteY2"/>
                </a:cxn>
                <a:cxn ang="0">
                  <a:pos x="connsiteX3" y="connsiteY3"/>
                </a:cxn>
              </a:cxnLst>
              <a:rect l="l" t="t" r="r" b="b"/>
              <a:pathLst>
                <a:path w="69630" h="9607">
                  <a:moveTo>
                    <a:pt x="69631" y="9607"/>
                  </a:moveTo>
                  <a:lnTo>
                    <a:pt x="0" y="9607"/>
                  </a:lnTo>
                  <a:lnTo>
                    <a:pt x="0" y="3805"/>
                  </a:lnTo>
                  <a:lnTo>
                    <a:pt x="69441" y="0"/>
                  </a:lnTo>
                  <a:close/>
                </a:path>
              </a:pathLst>
            </a:custGeom>
            <a:grpFill/>
            <a:ln w="9512" cap="flat">
              <a:noFill/>
              <a:prstDash val="solid"/>
              <a:miter/>
            </a:ln>
          </p:spPr>
          <p:txBody>
            <a:bodyPr rtlCol="0" anchor="ctr"/>
            <a:lstStyle/>
            <a:p>
              <a:endParaRPr lang="zh-CN" altLang="en-US"/>
            </a:p>
          </p:txBody>
        </p:sp>
        <p:sp>
          <p:nvSpPr>
            <p:cNvPr id="9250" name="任意形状 9249"/>
            <p:cNvSpPr/>
            <p:nvPr/>
          </p:nvSpPr>
          <p:spPr>
            <a:xfrm>
              <a:off x="4937406" y="5701867"/>
              <a:ext cx="70677" cy="13947"/>
            </a:xfrm>
            <a:custGeom>
              <a:avLst/>
              <a:gdLst>
                <a:gd name="connsiteX0" fmla="*/ 70678 w 70677"/>
                <a:gd name="connsiteY0" fmla="*/ 13947 h 13947"/>
                <a:gd name="connsiteX1" fmla="*/ 0 w 70677"/>
                <a:gd name="connsiteY1" fmla="*/ 13947 h 13947"/>
                <a:gd name="connsiteX2" fmla="*/ 70678 w 70677"/>
                <a:gd name="connsiteY2" fmla="*/ 13947 h 13947"/>
              </a:gdLst>
              <a:ahLst/>
              <a:cxnLst>
                <a:cxn ang="0">
                  <a:pos x="connsiteX0" y="connsiteY0"/>
                </a:cxn>
                <a:cxn ang="0">
                  <a:pos x="connsiteX1" y="connsiteY1"/>
                </a:cxn>
                <a:cxn ang="0">
                  <a:pos x="connsiteX2" y="connsiteY2"/>
                </a:cxn>
              </a:cxnLst>
              <a:rect l="l" t="t" r="r" b="b"/>
              <a:pathLst>
                <a:path w="70677" h="13947">
                  <a:moveTo>
                    <a:pt x="70678" y="13947"/>
                  </a:moveTo>
                  <a:lnTo>
                    <a:pt x="0" y="13947"/>
                  </a:lnTo>
                  <a:cubicBezTo>
                    <a:pt x="11796" y="-4601"/>
                    <a:pt x="42711" y="-4697"/>
                    <a:pt x="70678" y="13947"/>
                  </a:cubicBezTo>
                  <a:close/>
                </a:path>
              </a:pathLst>
            </a:custGeom>
            <a:grpFill/>
            <a:ln w="9512" cap="flat">
              <a:noFill/>
              <a:prstDash val="solid"/>
              <a:miter/>
            </a:ln>
          </p:spPr>
          <p:txBody>
            <a:bodyPr rtlCol="0" anchor="ctr"/>
            <a:lstStyle/>
            <a:p>
              <a:endParaRPr lang="zh-CN" altLang="en-US"/>
            </a:p>
          </p:txBody>
        </p:sp>
        <p:sp>
          <p:nvSpPr>
            <p:cNvPr id="9251" name="任意形状 9250"/>
            <p:cNvSpPr/>
            <p:nvPr/>
          </p:nvSpPr>
          <p:spPr>
            <a:xfrm>
              <a:off x="6731353" y="3497832"/>
              <a:ext cx="57074" cy="13733"/>
            </a:xfrm>
            <a:custGeom>
              <a:avLst/>
              <a:gdLst>
                <a:gd name="connsiteX0" fmla="*/ 57075 w 57074"/>
                <a:gd name="connsiteY0" fmla="*/ 13733 h 13733"/>
                <a:gd name="connsiteX1" fmla="*/ 0 w 57074"/>
                <a:gd name="connsiteY1" fmla="*/ 13733 h 13733"/>
                <a:gd name="connsiteX2" fmla="*/ 57075 w 57074"/>
                <a:gd name="connsiteY2" fmla="*/ 13733 h 13733"/>
              </a:gdLst>
              <a:ahLst/>
              <a:cxnLst>
                <a:cxn ang="0">
                  <a:pos x="connsiteX0" y="connsiteY0"/>
                </a:cxn>
                <a:cxn ang="0">
                  <a:pos x="connsiteX1" y="connsiteY1"/>
                </a:cxn>
                <a:cxn ang="0">
                  <a:pos x="connsiteX2" y="connsiteY2"/>
                </a:cxn>
              </a:cxnLst>
              <a:rect l="l" t="t" r="r" b="b"/>
              <a:pathLst>
                <a:path w="57074" h="13733">
                  <a:moveTo>
                    <a:pt x="57075" y="13733"/>
                  </a:moveTo>
                  <a:lnTo>
                    <a:pt x="0" y="13733"/>
                  </a:lnTo>
                  <a:cubicBezTo>
                    <a:pt x="19596" y="-4720"/>
                    <a:pt x="38050" y="-4435"/>
                    <a:pt x="57075" y="13733"/>
                  </a:cubicBezTo>
                  <a:close/>
                </a:path>
              </a:pathLst>
            </a:custGeom>
            <a:grpFill/>
            <a:ln w="9512" cap="flat">
              <a:noFill/>
              <a:prstDash val="solid"/>
              <a:miter/>
            </a:ln>
          </p:spPr>
          <p:txBody>
            <a:bodyPr rtlCol="0" anchor="ctr"/>
            <a:lstStyle/>
            <a:p>
              <a:endParaRPr lang="zh-CN" altLang="en-US"/>
            </a:p>
          </p:txBody>
        </p:sp>
        <p:sp>
          <p:nvSpPr>
            <p:cNvPr id="9252" name="任意形状 9251"/>
            <p:cNvSpPr/>
            <p:nvPr/>
          </p:nvSpPr>
          <p:spPr>
            <a:xfrm>
              <a:off x="4146258" y="3453034"/>
              <a:ext cx="62496" cy="11065"/>
            </a:xfrm>
            <a:custGeom>
              <a:avLst/>
              <a:gdLst>
                <a:gd name="connsiteX0" fmla="*/ 62497 w 62496"/>
                <a:gd name="connsiteY0" fmla="*/ 11065 h 11065"/>
                <a:gd name="connsiteX1" fmla="*/ 0 w 62496"/>
                <a:gd name="connsiteY1" fmla="*/ 11065 h 11065"/>
                <a:gd name="connsiteX2" fmla="*/ 62497 w 62496"/>
                <a:gd name="connsiteY2" fmla="*/ 11065 h 11065"/>
              </a:gdLst>
              <a:ahLst/>
              <a:cxnLst>
                <a:cxn ang="0">
                  <a:pos x="connsiteX0" y="connsiteY0"/>
                </a:cxn>
                <a:cxn ang="0">
                  <a:pos x="connsiteX1" y="connsiteY1"/>
                </a:cxn>
                <a:cxn ang="0">
                  <a:pos x="connsiteX2" y="connsiteY2"/>
                </a:cxn>
              </a:cxnLst>
              <a:rect l="l" t="t" r="r" b="b"/>
              <a:pathLst>
                <a:path w="62496" h="11065">
                  <a:moveTo>
                    <a:pt x="62497" y="11065"/>
                  </a:moveTo>
                  <a:lnTo>
                    <a:pt x="0" y="11065"/>
                  </a:lnTo>
                  <a:cubicBezTo>
                    <a:pt x="26254" y="-2918"/>
                    <a:pt x="51463" y="-4439"/>
                    <a:pt x="62497" y="11065"/>
                  </a:cubicBezTo>
                  <a:close/>
                </a:path>
              </a:pathLst>
            </a:custGeom>
            <a:grpFill/>
            <a:ln w="9512" cap="flat">
              <a:noFill/>
              <a:prstDash val="solid"/>
              <a:miter/>
            </a:ln>
          </p:spPr>
          <p:txBody>
            <a:bodyPr rtlCol="0" anchor="ctr"/>
            <a:lstStyle/>
            <a:p>
              <a:endParaRPr lang="zh-CN" altLang="en-US"/>
            </a:p>
          </p:txBody>
        </p:sp>
        <p:sp>
          <p:nvSpPr>
            <p:cNvPr id="9253" name="任意形状 9252"/>
            <p:cNvSpPr/>
            <p:nvPr/>
          </p:nvSpPr>
          <p:spPr>
            <a:xfrm>
              <a:off x="5477711" y="5314592"/>
              <a:ext cx="77811" cy="5136"/>
            </a:xfrm>
            <a:custGeom>
              <a:avLst/>
              <a:gdLst>
                <a:gd name="connsiteX0" fmla="*/ 0 w 77811"/>
                <a:gd name="connsiteY0" fmla="*/ 0 h 5136"/>
                <a:gd name="connsiteX1" fmla="*/ 77812 w 77811"/>
                <a:gd name="connsiteY1" fmla="*/ 0 h 5136"/>
                <a:gd name="connsiteX2" fmla="*/ 77812 w 77811"/>
                <a:gd name="connsiteY2" fmla="*/ 5137 h 5136"/>
                <a:gd name="connsiteX3" fmla="*/ 95 w 77811"/>
                <a:gd name="connsiteY3" fmla="*/ 5137 h 5136"/>
              </a:gdLst>
              <a:ahLst/>
              <a:cxnLst>
                <a:cxn ang="0">
                  <a:pos x="connsiteX0" y="connsiteY0"/>
                </a:cxn>
                <a:cxn ang="0">
                  <a:pos x="connsiteX1" y="connsiteY1"/>
                </a:cxn>
                <a:cxn ang="0">
                  <a:pos x="connsiteX2" y="connsiteY2"/>
                </a:cxn>
                <a:cxn ang="0">
                  <a:pos x="connsiteX3" y="connsiteY3"/>
                </a:cxn>
              </a:cxnLst>
              <a:rect l="l" t="t" r="r" b="b"/>
              <a:pathLst>
                <a:path w="77811" h="5136">
                  <a:moveTo>
                    <a:pt x="0" y="0"/>
                  </a:moveTo>
                  <a:lnTo>
                    <a:pt x="77812" y="0"/>
                  </a:lnTo>
                  <a:lnTo>
                    <a:pt x="77812" y="5137"/>
                  </a:lnTo>
                  <a:lnTo>
                    <a:pt x="95" y="5137"/>
                  </a:lnTo>
                  <a:close/>
                </a:path>
              </a:pathLst>
            </a:custGeom>
            <a:grpFill/>
            <a:ln w="9512" cap="flat">
              <a:noFill/>
              <a:prstDash val="solid"/>
              <a:miter/>
            </a:ln>
          </p:spPr>
          <p:txBody>
            <a:bodyPr rtlCol="0" anchor="ctr"/>
            <a:lstStyle/>
            <a:p>
              <a:endParaRPr lang="zh-CN" altLang="en-US"/>
            </a:p>
          </p:txBody>
        </p:sp>
        <p:sp>
          <p:nvSpPr>
            <p:cNvPr id="9254" name="任意形状 9253"/>
            <p:cNvSpPr/>
            <p:nvPr/>
          </p:nvSpPr>
          <p:spPr>
            <a:xfrm>
              <a:off x="2514308" y="4878365"/>
              <a:ext cx="68299" cy="5136"/>
            </a:xfrm>
            <a:custGeom>
              <a:avLst/>
              <a:gdLst>
                <a:gd name="connsiteX0" fmla="*/ 68014 w 68299"/>
                <a:gd name="connsiteY0" fmla="*/ 5137 h 5136"/>
                <a:gd name="connsiteX1" fmla="*/ 0 w 68299"/>
                <a:gd name="connsiteY1" fmla="*/ 5137 h 5136"/>
                <a:gd name="connsiteX2" fmla="*/ 0 w 68299"/>
                <a:gd name="connsiteY2" fmla="*/ 0 h 5136"/>
                <a:gd name="connsiteX3" fmla="*/ 68300 w 68299"/>
                <a:gd name="connsiteY3" fmla="*/ 0 h 5136"/>
              </a:gdLst>
              <a:ahLst/>
              <a:cxnLst>
                <a:cxn ang="0">
                  <a:pos x="connsiteX0" y="connsiteY0"/>
                </a:cxn>
                <a:cxn ang="0">
                  <a:pos x="connsiteX1" y="connsiteY1"/>
                </a:cxn>
                <a:cxn ang="0">
                  <a:pos x="connsiteX2" y="connsiteY2"/>
                </a:cxn>
                <a:cxn ang="0">
                  <a:pos x="connsiteX3" y="connsiteY3"/>
                </a:cxn>
              </a:cxnLst>
              <a:rect l="l" t="t" r="r" b="b"/>
              <a:pathLst>
                <a:path w="68299" h="5136">
                  <a:moveTo>
                    <a:pt x="68014" y="5137"/>
                  </a:moveTo>
                  <a:lnTo>
                    <a:pt x="0" y="5137"/>
                  </a:lnTo>
                  <a:lnTo>
                    <a:pt x="0" y="0"/>
                  </a:lnTo>
                  <a:lnTo>
                    <a:pt x="68300" y="0"/>
                  </a:lnTo>
                  <a:close/>
                </a:path>
              </a:pathLst>
            </a:custGeom>
            <a:grpFill/>
            <a:ln w="9512" cap="flat">
              <a:noFill/>
              <a:prstDash val="solid"/>
              <a:miter/>
            </a:ln>
          </p:spPr>
          <p:txBody>
            <a:bodyPr rtlCol="0" anchor="ctr"/>
            <a:lstStyle/>
            <a:p>
              <a:endParaRPr lang="zh-CN" altLang="en-US"/>
            </a:p>
          </p:txBody>
        </p:sp>
        <p:sp>
          <p:nvSpPr>
            <p:cNvPr id="9255" name="任意形状 9254"/>
            <p:cNvSpPr/>
            <p:nvPr/>
          </p:nvSpPr>
          <p:spPr>
            <a:xfrm>
              <a:off x="1919306" y="3819707"/>
              <a:ext cx="52793" cy="19646"/>
            </a:xfrm>
            <a:custGeom>
              <a:avLst/>
              <a:gdLst>
                <a:gd name="connsiteX0" fmla="*/ 52794 w 52793"/>
                <a:gd name="connsiteY0" fmla="*/ 13845 h 19646"/>
                <a:gd name="connsiteX1" fmla="*/ 1142 w 52793"/>
                <a:gd name="connsiteY1" fmla="*/ 19647 h 19646"/>
                <a:gd name="connsiteX2" fmla="*/ 0 w 52793"/>
                <a:gd name="connsiteY2" fmla="*/ 11086 h 19646"/>
                <a:gd name="connsiteX3" fmla="*/ 52224 w 52793"/>
                <a:gd name="connsiteY3" fmla="*/ 4523 h 19646"/>
                <a:gd name="connsiteX4" fmla="*/ 52794 w 52793"/>
                <a:gd name="connsiteY4" fmla="*/ 13845 h 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3" h="19646">
                  <a:moveTo>
                    <a:pt x="52794" y="13845"/>
                  </a:moveTo>
                  <a:lnTo>
                    <a:pt x="1142" y="19647"/>
                  </a:lnTo>
                  <a:lnTo>
                    <a:pt x="0" y="11086"/>
                  </a:lnTo>
                  <a:cubicBezTo>
                    <a:pt x="17408" y="9089"/>
                    <a:pt x="32628" y="-7938"/>
                    <a:pt x="52224" y="4523"/>
                  </a:cubicBezTo>
                  <a:lnTo>
                    <a:pt x="52794" y="13845"/>
                  </a:lnTo>
                  <a:close/>
                </a:path>
              </a:pathLst>
            </a:custGeom>
            <a:grpFill/>
            <a:ln w="9512" cap="flat">
              <a:noFill/>
              <a:prstDash val="solid"/>
              <a:miter/>
            </a:ln>
          </p:spPr>
          <p:txBody>
            <a:bodyPr rtlCol="0" anchor="ctr"/>
            <a:lstStyle/>
            <a:p>
              <a:endParaRPr lang="zh-CN" altLang="en-US"/>
            </a:p>
          </p:txBody>
        </p:sp>
        <p:sp>
          <p:nvSpPr>
            <p:cNvPr id="9256" name="任意形状 9255"/>
            <p:cNvSpPr/>
            <p:nvPr/>
          </p:nvSpPr>
          <p:spPr>
            <a:xfrm>
              <a:off x="5905009" y="5513491"/>
              <a:ext cx="55076" cy="9607"/>
            </a:xfrm>
            <a:custGeom>
              <a:avLst/>
              <a:gdLst>
                <a:gd name="connsiteX0" fmla="*/ 55077 w 55076"/>
                <a:gd name="connsiteY0" fmla="*/ 9607 h 9607"/>
                <a:gd name="connsiteX1" fmla="*/ 0 w 55076"/>
                <a:gd name="connsiteY1" fmla="*/ 9607 h 9607"/>
                <a:gd name="connsiteX2" fmla="*/ 0 w 55076"/>
                <a:gd name="connsiteY2" fmla="*/ 2663 h 9607"/>
                <a:gd name="connsiteX3" fmla="*/ 55077 w 55076"/>
                <a:gd name="connsiteY3" fmla="*/ 0 h 9607"/>
              </a:gdLst>
              <a:ahLst/>
              <a:cxnLst>
                <a:cxn ang="0">
                  <a:pos x="connsiteX0" y="connsiteY0"/>
                </a:cxn>
                <a:cxn ang="0">
                  <a:pos x="connsiteX1" y="connsiteY1"/>
                </a:cxn>
                <a:cxn ang="0">
                  <a:pos x="connsiteX2" y="connsiteY2"/>
                </a:cxn>
                <a:cxn ang="0">
                  <a:pos x="connsiteX3" y="connsiteY3"/>
                </a:cxn>
              </a:cxnLst>
              <a:rect l="l" t="t" r="r" b="b"/>
              <a:pathLst>
                <a:path w="55076" h="9607">
                  <a:moveTo>
                    <a:pt x="55077" y="9607"/>
                  </a:moveTo>
                  <a:lnTo>
                    <a:pt x="0" y="9607"/>
                  </a:lnTo>
                  <a:lnTo>
                    <a:pt x="0" y="2663"/>
                  </a:lnTo>
                  <a:lnTo>
                    <a:pt x="55077" y="0"/>
                  </a:lnTo>
                  <a:close/>
                </a:path>
              </a:pathLst>
            </a:custGeom>
            <a:grpFill/>
            <a:ln w="9512" cap="flat">
              <a:noFill/>
              <a:prstDash val="solid"/>
              <a:miter/>
            </a:ln>
          </p:spPr>
          <p:txBody>
            <a:bodyPr rtlCol="0" anchor="ctr"/>
            <a:lstStyle/>
            <a:p>
              <a:endParaRPr lang="zh-CN" altLang="en-US"/>
            </a:p>
          </p:txBody>
        </p:sp>
        <p:sp>
          <p:nvSpPr>
            <p:cNvPr id="9257" name="任意形状 9256"/>
            <p:cNvSpPr/>
            <p:nvPr/>
          </p:nvSpPr>
          <p:spPr>
            <a:xfrm>
              <a:off x="7190805" y="5639605"/>
              <a:ext cx="45181" cy="24749"/>
            </a:xfrm>
            <a:custGeom>
              <a:avLst/>
              <a:gdLst>
                <a:gd name="connsiteX0" fmla="*/ 42424 w 45181"/>
                <a:gd name="connsiteY0" fmla="*/ 24749 h 24749"/>
                <a:gd name="connsiteX1" fmla="*/ 4374 w 45181"/>
                <a:gd name="connsiteY1" fmla="*/ 15237 h 24749"/>
                <a:gd name="connsiteX2" fmla="*/ 189 w 45181"/>
                <a:gd name="connsiteY2" fmla="*/ 5725 h 24749"/>
                <a:gd name="connsiteX3" fmla="*/ 11032 w 45181"/>
                <a:gd name="connsiteY3" fmla="*/ 208 h 24749"/>
                <a:gd name="connsiteX4" fmla="*/ 45182 w 45181"/>
                <a:gd name="connsiteY4" fmla="*/ 17139 h 24749"/>
                <a:gd name="connsiteX5" fmla="*/ 42424 w 45181"/>
                <a:gd name="connsiteY5" fmla="*/ 24749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81" h="24749">
                  <a:moveTo>
                    <a:pt x="42424" y="24749"/>
                  </a:moveTo>
                  <a:cubicBezTo>
                    <a:pt x="29582" y="21610"/>
                    <a:pt x="16645" y="18852"/>
                    <a:pt x="4374" y="15237"/>
                  </a:cubicBezTo>
                  <a:cubicBezTo>
                    <a:pt x="2091" y="14476"/>
                    <a:pt x="-763" y="7152"/>
                    <a:pt x="189" y="5725"/>
                  </a:cubicBezTo>
                  <a:cubicBezTo>
                    <a:pt x="2947" y="2871"/>
                    <a:pt x="8464" y="-934"/>
                    <a:pt x="11032" y="208"/>
                  </a:cubicBezTo>
                  <a:cubicBezTo>
                    <a:pt x="22828" y="4964"/>
                    <a:pt x="33862" y="11337"/>
                    <a:pt x="45182" y="17139"/>
                  </a:cubicBezTo>
                  <a:lnTo>
                    <a:pt x="42424" y="24749"/>
                  </a:lnTo>
                  <a:close/>
                </a:path>
              </a:pathLst>
            </a:custGeom>
            <a:grpFill/>
            <a:ln w="9512" cap="flat">
              <a:noFill/>
              <a:prstDash val="solid"/>
              <a:miter/>
            </a:ln>
          </p:spPr>
          <p:txBody>
            <a:bodyPr rtlCol="0" anchor="ctr"/>
            <a:lstStyle/>
            <a:p>
              <a:endParaRPr lang="zh-CN" altLang="en-US"/>
            </a:p>
          </p:txBody>
        </p:sp>
        <p:sp>
          <p:nvSpPr>
            <p:cNvPr id="9258" name="任意形状 9257"/>
            <p:cNvSpPr/>
            <p:nvPr/>
          </p:nvSpPr>
          <p:spPr>
            <a:xfrm>
              <a:off x="2201159" y="4218983"/>
              <a:ext cx="41474" cy="17788"/>
            </a:xfrm>
            <a:custGeom>
              <a:avLst/>
              <a:gdLst>
                <a:gd name="connsiteX0" fmla="*/ 0 w 41474"/>
                <a:gd name="connsiteY0" fmla="*/ 17789 h 17788"/>
                <a:gd name="connsiteX1" fmla="*/ 41475 w 41474"/>
                <a:gd name="connsiteY1" fmla="*/ 12937 h 17788"/>
                <a:gd name="connsiteX2" fmla="*/ 0 w 41474"/>
                <a:gd name="connsiteY2" fmla="*/ 17789 h 17788"/>
              </a:gdLst>
              <a:ahLst/>
              <a:cxnLst>
                <a:cxn ang="0">
                  <a:pos x="connsiteX0" y="connsiteY0"/>
                </a:cxn>
                <a:cxn ang="0">
                  <a:pos x="connsiteX1" y="connsiteY1"/>
                </a:cxn>
                <a:cxn ang="0">
                  <a:pos x="connsiteX2" y="connsiteY2"/>
                </a:cxn>
              </a:cxnLst>
              <a:rect l="l" t="t" r="r" b="b"/>
              <a:pathLst>
                <a:path w="41474" h="17788">
                  <a:moveTo>
                    <a:pt x="0" y="17789"/>
                  </a:moveTo>
                  <a:cubicBezTo>
                    <a:pt x="12081" y="5233"/>
                    <a:pt x="23211" y="-12460"/>
                    <a:pt x="41475" y="12937"/>
                  </a:cubicBezTo>
                  <a:lnTo>
                    <a:pt x="0" y="17789"/>
                  </a:lnTo>
                  <a:close/>
                </a:path>
              </a:pathLst>
            </a:custGeom>
            <a:grpFill/>
            <a:ln w="9512" cap="flat">
              <a:noFill/>
              <a:prstDash val="solid"/>
              <a:miter/>
            </a:ln>
          </p:spPr>
          <p:txBody>
            <a:bodyPr rtlCol="0" anchor="ctr"/>
            <a:lstStyle/>
            <a:p>
              <a:endParaRPr lang="zh-CN" altLang="en-US"/>
            </a:p>
          </p:txBody>
        </p:sp>
        <p:sp>
          <p:nvSpPr>
            <p:cNvPr id="9259" name="任意形状 9258"/>
            <p:cNvSpPr/>
            <p:nvPr/>
          </p:nvSpPr>
          <p:spPr>
            <a:xfrm>
              <a:off x="5786199" y="5513503"/>
              <a:ext cx="66586" cy="11878"/>
            </a:xfrm>
            <a:custGeom>
              <a:avLst/>
              <a:gdLst>
                <a:gd name="connsiteX0" fmla="*/ 66587 w 66586"/>
                <a:gd name="connsiteY0" fmla="*/ 11879 h 11878"/>
                <a:gd name="connsiteX1" fmla="*/ 0 w 66586"/>
                <a:gd name="connsiteY1" fmla="*/ 11879 h 11878"/>
                <a:gd name="connsiteX2" fmla="*/ 66587 w 66586"/>
                <a:gd name="connsiteY2" fmla="*/ 11879 h 11878"/>
              </a:gdLst>
              <a:ahLst/>
              <a:cxnLst>
                <a:cxn ang="0">
                  <a:pos x="connsiteX0" y="connsiteY0"/>
                </a:cxn>
                <a:cxn ang="0">
                  <a:pos x="connsiteX1" y="connsiteY1"/>
                </a:cxn>
                <a:cxn ang="0">
                  <a:pos x="connsiteX2" y="connsiteY2"/>
                </a:cxn>
              </a:cxnLst>
              <a:rect l="l" t="t" r="r" b="b"/>
              <a:pathLst>
                <a:path w="66586" h="11878">
                  <a:moveTo>
                    <a:pt x="66587" y="11879"/>
                  </a:moveTo>
                  <a:lnTo>
                    <a:pt x="0" y="11879"/>
                  </a:lnTo>
                  <a:cubicBezTo>
                    <a:pt x="17979" y="-3816"/>
                    <a:pt x="22450" y="-4102"/>
                    <a:pt x="66587" y="11879"/>
                  </a:cubicBezTo>
                  <a:close/>
                </a:path>
              </a:pathLst>
            </a:custGeom>
            <a:grpFill/>
            <a:ln w="9512" cap="flat">
              <a:noFill/>
              <a:prstDash val="solid"/>
              <a:miter/>
            </a:ln>
          </p:spPr>
          <p:txBody>
            <a:bodyPr rtlCol="0" anchor="ctr"/>
            <a:lstStyle/>
            <a:p>
              <a:endParaRPr lang="zh-CN" altLang="en-US"/>
            </a:p>
          </p:txBody>
        </p:sp>
        <p:sp>
          <p:nvSpPr>
            <p:cNvPr id="9260" name="任意形状 9259"/>
            <p:cNvSpPr/>
            <p:nvPr/>
          </p:nvSpPr>
          <p:spPr>
            <a:xfrm>
              <a:off x="7179958" y="3800544"/>
              <a:ext cx="39095" cy="16621"/>
            </a:xfrm>
            <a:custGeom>
              <a:avLst/>
              <a:gdLst>
                <a:gd name="connsiteX0" fmla="*/ 0 w 39095"/>
                <a:gd name="connsiteY0" fmla="*/ 0 h 16621"/>
                <a:gd name="connsiteX1" fmla="*/ 39096 w 39095"/>
                <a:gd name="connsiteY1" fmla="*/ 2473 h 16621"/>
                <a:gd name="connsiteX2" fmla="*/ 0 w 39095"/>
                <a:gd name="connsiteY2" fmla="*/ 0 h 16621"/>
              </a:gdLst>
              <a:ahLst/>
              <a:cxnLst>
                <a:cxn ang="0">
                  <a:pos x="connsiteX0" y="connsiteY0"/>
                </a:cxn>
                <a:cxn ang="0">
                  <a:pos x="connsiteX1" y="connsiteY1"/>
                </a:cxn>
                <a:cxn ang="0">
                  <a:pos x="connsiteX2" y="connsiteY2"/>
                </a:cxn>
              </a:cxnLst>
              <a:rect l="l" t="t" r="r" b="b"/>
              <a:pathLst>
                <a:path w="39095" h="16621">
                  <a:moveTo>
                    <a:pt x="0" y="0"/>
                  </a:moveTo>
                  <a:lnTo>
                    <a:pt x="39096" y="2473"/>
                  </a:lnTo>
                  <a:cubicBezTo>
                    <a:pt x="23306" y="21593"/>
                    <a:pt x="14459" y="21878"/>
                    <a:pt x="0" y="0"/>
                  </a:cubicBezTo>
                  <a:close/>
                </a:path>
              </a:pathLst>
            </a:custGeom>
            <a:grpFill/>
            <a:ln w="9512" cap="flat">
              <a:noFill/>
              <a:prstDash val="solid"/>
              <a:miter/>
            </a:ln>
          </p:spPr>
          <p:txBody>
            <a:bodyPr rtlCol="0" anchor="ctr"/>
            <a:lstStyle/>
            <a:p>
              <a:endParaRPr lang="zh-CN" altLang="en-US"/>
            </a:p>
          </p:txBody>
        </p:sp>
        <p:sp>
          <p:nvSpPr>
            <p:cNvPr id="9261" name="任意形状 9260"/>
            <p:cNvSpPr/>
            <p:nvPr/>
          </p:nvSpPr>
          <p:spPr>
            <a:xfrm>
              <a:off x="5188343" y="5465929"/>
              <a:ext cx="38430" cy="23686"/>
            </a:xfrm>
            <a:custGeom>
              <a:avLst/>
              <a:gdLst>
                <a:gd name="connsiteX0" fmla="*/ 38431 w 38430"/>
                <a:gd name="connsiteY0" fmla="*/ 11796 h 23686"/>
                <a:gd name="connsiteX1" fmla="*/ 13413 w 38430"/>
                <a:gd name="connsiteY1" fmla="*/ 23686 h 23686"/>
                <a:gd name="connsiteX2" fmla="*/ 0 w 38430"/>
                <a:gd name="connsiteY2" fmla="*/ 12462 h 23686"/>
                <a:gd name="connsiteX3" fmla="*/ 12747 w 38430"/>
                <a:gd name="connsiteY3" fmla="*/ 1 h 23686"/>
                <a:gd name="connsiteX4" fmla="*/ 38431 w 38430"/>
                <a:gd name="connsiteY4" fmla="*/ 11796 h 23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0" h="23686">
                  <a:moveTo>
                    <a:pt x="38431" y="11796"/>
                  </a:moveTo>
                  <a:cubicBezTo>
                    <a:pt x="25874" y="18170"/>
                    <a:pt x="19406" y="23591"/>
                    <a:pt x="13413" y="23686"/>
                  </a:cubicBezTo>
                  <a:cubicBezTo>
                    <a:pt x="8942" y="23686"/>
                    <a:pt x="4471" y="16457"/>
                    <a:pt x="0" y="12462"/>
                  </a:cubicBezTo>
                  <a:cubicBezTo>
                    <a:pt x="4281" y="8087"/>
                    <a:pt x="8467" y="1"/>
                    <a:pt x="12747" y="1"/>
                  </a:cubicBezTo>
                  <a:cubicBezTo>
                    <a:pt x="19120" y="-94"/>
                    <a:pt x="25589" y="5423"/>
                    <a:pt x="38431" y="11796"/>
                  </a:cubicBezTo>
                  <a:close/>
                </a:path>
              </a:pathLst>
            </a:custGeom>
            <a:grpFill/>
            <a:ln w="9512" cap="flat">
              <a:noFill/>
              <a:prstDash val="solid"/>
              <a:miter/>
            </a:ln>
          </p:spPr>
          <p:txBody>
            <a:bodyPr rtlCol="0" anchor="ctr"/>
            <a:lstStyle/>
            <a:p>
              <a:endParaRPr lang="zh-CN" altLang="en-US"/>
            </a:p>
          </p:txBody>
        </p:sp>
        <p:sp>
          <p:nvSpPr>
            <p:cNvPr id="9262" name="任意形状 9261"/>
            <p:cNvSpPr/>
            <p:nvPr/>
          </p:nvSpPr>
          <p:spPr>
            <a:xfrm>
              <a:off x="7991748" y="3946651"/>
              <a:ext cx="48703" cy="13341"/>
            </a:xfrm>
            <a:custGeom>
              <a:avLst/>
              <a:gdLst>
                <a:gd name="connsiteX0" fmla="*/ 48704 w 48703"/>
                <a:gd name="connsiteY0" fmla="*/ 0 h 13341"/>
                <a:gd name="connsiteX1" fmla="*/ 0 w 48703"/>
                <a:gd name="connsiteY1" fmla="*/ 0 h 13341"/>
                <a:gd name="connsiteX2" fmla="*/ 48704 w 48703"/>
                <a:gd name="connsiteY2" fmla="*/ 0 h 13341"/>
              </a:gdLst>
              <a:ahLst/>
              <a:cxnLst>
                <a:cxn ang="0">
                  <a:pos x="connsiteX0" y="connsiteY0"/>
                </a:cxn>
                <a:cxn ang="0">
                  <a:pos x="connsiteX1" y="connsiteY1"/>
                </a:cxn>
                <a:cxn ang="0">
                  <a:pos x="connsiteX2" y="connsiteY2"/>
                </a:cxn>
              </a:cxnLst>
              <a:rect l="l" t="t" r="r" b="b"/>
              <a:pathLst>
                <a:path w="48703" h="13341">
                  <a:moveTo>
                    <a:pt x="48704" y="0"/>
                  </a:moveTo>
                  <a:cubicBezTo>
                    <a:pt x="31582" y="24541"/>
                    <a:pt x="15696" y="9512"/>
                    <a:pt x="0" y="0"/>
                  </a:cubicBezTo>
                  <a:lnTo>
                    <a:pt x="48704" y="0"/>
                  </a:lnTo>
                  <a:close/>
                </a:path>
              </a:pathLst>
            </a:custGeom>
            <a:grpFill/>
            <a:ln w="9512" cap="flat">
              <a:noFill/>
              <a:prstDash val="solid"/>
              <a:miter/>
            </a:ln>
          </p:spPr>
          <p:txBody>
            <a:bodyPr rtlCol="0" anchor="ctr"/>
            <a:lstStyle/>
            <a:p>
              <a:endParaRPr lang="zh-CN" altLang="en-US"/>
            </a:p>
          </p:txBody>
        </p:sp>
        <p:sp>
          <p:nvSpPr>
            <p:cNvPr id="9263" name="任意形状 9262"/>
            <p:cNvSpPr/>
            <p:nvPr/>
          </p:nvSpPr>
          <p:spPr>
            <a:xfrm>
              <a:off x="5036145" y="5525381"/>
              <a:ext cx="56123" cy="10649"/>
            </a:xfrm>
            <a:custGeom>
              <a:avLst/>
              <a:gdLst>
                <a:gd name="connsiteX0" fmla="*/ 56124 w 56123"/>
                <a:gd name="connsiteY0" fmla="*/ 0 h 10649"/>
                <a:gd name="connsiteX1" fmla="*/ 762 w 56123"/>
                <a:gd name="connsiteY1" fmla="*/ 8942 h 10649"/>
                <a:gd name="connsiteX2" fmla="*/ 0 w 56123"/>
                <a:gd name="connsiteY2" fmla="*/ 0 h 10649"/>
                <a:gd name="connsiteX3" fmla="*/ 56124 w 56123"/>
                <a:gd name="connsiteY3" fmla="*/ 0 h 10649"/>
              </a:gdLst>
              <a:ahLst/>
              <a:cxnLst>
                <a:cxn ang="0">
                  <a:pos x="connsiteX0" y="connsiteY0"/>
                </a:cxn>
                <a:cxn ang="0">
                  <a:pos x="connsiteX1" y="connsiteY1"/>
                </a:cxn>
                <a:cxn ang="0">
                  <a:pos x="connsiteX2" y="connsiteY2"/>
                </a:cxn>
                <a:cxn ang="0">
                  <a:pos x="connsiteX3" y="connsiteY3"/>
                </a:cxn>
              </a:cxnLst>
              <a:rect l="l" t="t" r="r" b="b"/>
              <a:pathLst>
                <a:path w="56123" h="10649">
                  <a:moveTo>
                    <a:pt x="56124" y="0"/>
                  </a:moveTo>
                  <a:cubicBezTo>
                    <a:pt x="36053" y="25968"/>
                    <a:pt x="17503" y="-5612"/>
                    <a:pt x="762" y="8942"/>
                  </a:cubicBezTo>
                  <a:lnTo>
                    <a:pt x="0" y="0"/>
                  </a:lnTo>
                  <a:lnTo>
                    <a:pt x="56124" y="0"/>
                  </a:lnTo>
                  <a:close/>
                </a:path>
              </a:pathLst>
            </a:custGeom>
            <a:grpFill/>
            <a:ln w="9512" cap="flat">
              <a:noFill/>
              <a:prstDash val="solid"/>
              <a:miter/>
            </a:ln>
          </p:spPr>
          <p:txBody>
            <a:bodyPr rtlCol="0" anchor="ctr"/>
            <a:lstStyle/>
            <a:p>
              <a:endParaRPr lang="zh-CN" altLang="en-US"/>
            </a:p>
          </p:txBody>
        </p:sp>
        <p:sp>
          <p:nvSpPr>
            <p:cNvPr id="9264" name="任意形状 9263"/>
            <p:cNvSpPr/>
            <p:nvPr/>
          </p:nvSpPr>
          <p:spPr>
            <a:xfrm>
              <a:off x="1982183" y="3813359"/>
              <a:ext cx="50415" cy="20857"/>
            </a:xfrm>
            <a:custGeom>
              <a:avLst/>
              <a:gdLst>
                <a:gd name="connsiteX0" fmla="*/ 0 w 50415"/>
                <a:gd name="connsiteY0" fmla="*/ 15151 h 20857"/>
                <a:gd name="connsiteX1" fmla="*/ 12367 w 50415"/>
                <a:gd name="connsiteY1" fmla="*/ 4782 h 20857"/>
                <a:gd name="connsiteX2" fmla="*/ 50416 w 50415"/>
                <a:gd name="connsiteY2" fmla="*/ 13248 h 20857"/>
                <a:gd name="connsiteX3" fmla="*/ 5042 w 50415"/>
                <a:gd name="connsiteY3" fmla="*/ 20858 h 20857"/>
                <a:gd name="connsiteX4" fmla="*/ 0 w 50415"/>
                <a:gd name="connsiteY4" fmla="*/ 15151 h 20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15" h="20857">
                  <a:moveTo>
                    <a:pt x="0" y="15151"/>
                  </a:moveTo>
                  <a:cubicBezTo>
                    <a:pt x="4091" y="11536"/>
                    <a:pt x="8847" y="4212"/>
                    <a:pt x="12367" y="4782"/>
                  </a:cubicBezTo>
                  <a:cubicBezTo>
                    <a:pt x="24352" y="6685"/>
                    <a:pt x="39762" y="-11769"/>
                    <a:pt x="50416" y="13248"/>
                  </a:cubicBezTo>
                  <a:lnTo>
                    <a:pt x="5042" y="20858"/>
                  </a:lnTo>
                  <a:lnTo>
                    <a:pt x="0" y="15151"/>
                  </a:lnTo>
                  <a:close/>
                </a:path>
              </a:pathLst>
            </a:custGeom>
            <a:grpFill/>
            <a:ln w="9512" cap="flat">
              <a:noFill/>
              <a:prstDash val="solid"/>
              <a:miter/>
            </a:ln>
          </p:spPr>
          <p:txBody>
            <a:bodyPr rtlCol="0" anchor="ctr"/>
            <a:lstStyle/>
            <a:p>
              <a:endParaRPr lang="zh-CN" altLang="en-US"/>
            </a:p>
          </p:txBody>
        </p:sp>
        <p:sp>
          <p:nvSpPr>
            <p:cNvPr id="9265" name="任意形状 9264"/>
            <p:cNvSpPr/>
            <p:nvPr/>
          </p:nvSpPr>
          <p:spPr>
            <a:xfrm>
              <a:off x="4452178" y="5544215"/>
              <a:ext cx="51937" cy="16075"/>
            </a:xfrm>
            <a:custGeom>
              <a:avLst/>
              <a:gdLst>
                <a:gd name="connsiteX0" fmla="*/ 51938 w 51937"/>
                <a:gd name="connsiteY0" fmla="*/ 11129 h 16075"/>
                <a:gd name="connsiteX1" fmla="*/ 1237 w 51937"/>
                <a:gd name="connsiteY1" fmla="*/ 16076 h 16075"/>
                <a:gd name="connsiteX2" fmla="*/ 0 w 51937"/>
                <a:gd name="connsiteY2" fmla="*/ 6563 h 16075"/>
                <a:gd name="connsiteX3" fmla="*/ 50321 w 51937"/>
                <a:gd name="connsiteY3" fmla="*/ 0 h 16075"/>
              </a:gdLst>
              <a:ahLst/>
              <a:cxnLst>
                <a:cxn ang="0">
                  <a:pos x="connsiteX0" y="connsiteY0"/>
                </a:cxn>
                <a:cxn ang="0">
                  <a:pos x="connsiteX1" y="connsiteY1"/>
                </a:cxn>
                <a:cxn ang="0">
                  <a:pos x="connsiteX2" y="connsiteY2"/>
                </a:cxn>
                <a:cxn ang="0">
                  <a:pos x="connsiteX3" y="connsiteY3"/>
                </a:cxn>
              </a:cxnLst>
              <a:rect l="l" t="t" r="r" b="b"/>
              <a:pathLst>
                <a:path w="51937" h="16075">
                  <a:moveTo>
                    <a:pt x="51938" y="11129"/>
                  </a:moveTo>
                  <a:lnTo>
                    <a:pt x="1237" y="16076"/>
                  </a:lnTo>
                  <a:lnTo>
                    <a:pt x="0" y="6563"/>
                  </a:lnTo>
                  <a:lnTo>
                    <a:pt x="50321" y="0"/>
                  </a:lnTo>
                  <a:close/>
                </a:path>
              </a:pathLst>
            </a:custGeom>
            <a:grpFill/>
            <a:ln w="9512" cap="flat">
              <a:noFill/>
              <a:prstDash val="solid"/>
              <a:miter/>
            </a:ln>
          </p:spPr>
          <p:txBody>
            <a:bodyPr rtlCol="0" anchor="ctr"/>
            <a:lstStyle/>
            <a:p>
              <a:endParaRPr lang="zh-CN" altLang="en-US"/>
            </a:p>
          </p:txBody>
        </p:sp>
        <p:sp>
          <p:nvSpPr>
            <p:cNvPr id="9266" name="任意形状 9265"/>
            <p:cNvSpPr/>
            <p:nvPr/>
          </p:nvSpPr>
          <p:spPr>
            <a:xfrm>
              <a:off x="5764701" y="5377563"/>
              <a:ext cx="54981" cy="9512"/>
            </a:xfrm>
            <a:custGeom>
              <a:avLst/>
              <a:gdLst>
                <a:gd name="connsiteX0" fmla="*/ 381 w 54981"/>
                <a:gd name="connsiteY0" fmla="*/ 3139 h 9512"/>
                <a:gd name="connsiteX1" fmla="*/ 54982 w 54981"/>
                <a:gd name="connsiteY1" fmla="*/ 0 h 9512"/>
                <a:gd name="connsiteX2" fmla="*/ 54982 w 54981"/>
                <a:gd name="connsiteY2" fmla="*/ 9512 h 9512"/>
                <a:gd name="connsiteX3" fmla="*/ 0 w 54981"/>
                <a:gd name="connsiteY3" fmla="*/ 9512 h 9512"/>
              </a:gdLst>
              <a:ahLst/>
              <a:cxnLst>
                <a:cxn ang="0">
                  <a:pos x="connsiteX0" y="connsiteY0"/>
                </a:cxn>
                <a:cxn ang="0">
                  <a:pos x="connsiteX1" y="connsiteY1"/>
                </a:cxn>
                <a:cxn ang="0">
                  <a:pos x="connsiteX2" y="connsiteY2"/>
                </a:cxn>
                <a:cxn ang="0">
                  <a:pos x="connsiteX3" y="connsiteY3"/>
                </a:cxn>
              </a:cxnLst>
              <a:rect l="l" t="t" r="r" b="b"/>
              <a:pathLst>
                <a:path w="54981" h="9512">
                  <a:moveTo>
                    <a:pt x="381" y="3139"/>
                  </a:moveTo>
                  <a:lnTo>
                    <a:pt x="54982" y="0"/>
                  </a:lnTo>
                  <a:lnTo>
                    <a:pt x="54982" y="9512"/>
                  </a:lnTo>
                  <a:lnTo>
                    <a:pt x="0" y="9512"/>
                  </a:lnTo>
                  <a:close/>
                </a:path>
              </a:pathLst>
            </a:custGeom>
            <a:grpFill/>
            <a:ln w="9512" cap="flat">
              <a:noFill/>
              <a:prstDash val="solid"/>
              <a:miter/>
            </a:ln>
          </p:spPr>
          <p:txBody>
            <a:bodyPr rtlCol="0" anchor="ctr"/>
            <a:lstStyle/>
            <a:p>
              <a:endParaRPr lang="zh-CN" altLang="en-US"/>
            </a:p>
          </p:txBody>
        </p:sp>
        <p:sp>
          <p:nvSpPr>
            <p:cNvPr id="9267" name="任意形状 9266"/>
            <p:cNvSpPr/>
            <p:nvPr/>
          </p:nvSpPr>
          <p:spPr>
            <a:xfrm>
              <a:off x="3262650" y="5104521"/>
              <a:ext cx="53745" cy="14501"/>
            </a:xfrm>
            <a:custGeom>
              <a:avLst/>
              <a:gdLst>
                <a:gd name="connsiteX0" fmla="*/ 53746 w 53745"/>
                <a:gd name="connsiteY0" fmla="*/ 7558 h 14501"/>
                <a:gd name="connsiteX1" fmla="*/ 0 w 53745"/>
                <a:gd name="connsiteY1" fmla="*/ 14502 h 14501"/>
                <a:gd name="connsiteX2" fmla="*/ 53746 w 53745"/>
                <a:gd name="connsiteY2" fmla="*/ 7558 h 14501"/>
              </a:gdLst>
              <a:ahLst/>
              <a:cxnLst>
                <a:cxn ang="0">
                  <a:pos x="connsiteX0" y="connsiteY0"/>
                </a:cxn>
                <a:cxn ang="0">
                  <a:pos x="connsiteX1" y="connsiteY1"/>
                </a:cxn>
                <a:cxn ang="0">
                  <a:pos x="connsiteX2" y="connsiteY2"/>
                </a:cxn>
              </a:cxnLst>
              <a:rect l="l" t="t" r="r" b="b"/>
              <a:pathLst>
                <a:path w="53745" h="14501">
                  <a:moveTo>
                    <a:pt x="53746" y="7558"/>
                  </a:moveTo>
                  <a:lnTo>
                    <a:pt x="0" y="14502"/>
                  </a:lnTo>
                  <a:cubicBezTo>
                    <a:pt x="11511" y="-1383"/>
                    <a:pt x="27396" y="-4998"/>
                    <a:pt x="53746" y="7558"/>
                  </a:cubicBezTo>
                  <a:close/>
                </a:path>
              </a:pathLst>
            </a:custGeom>
            <a:grpFill/>
            <a:ln w="9512" cap="flat">
              <a:noFill/>
              <a:prstDash val="solid"/>
              <a:miter/>
            </a:ln>
          </p:spPr>
          <p:txBody>
            <a:bodyPr rtlCol="0" anchor="ctr"/>
            <a:lstStyle/>
            <a:p>
              <a:endParaRPr lang="zh-CN" altLang="en-US"/>
            </a:p>
          </p:txBody>
        </p:sp>
        <p:sp>
          <p:nvSpPr>
            <p:cNvPr id="9268" name="任意形状 9267"/>
            <p:cNvSpPr/>
            <p:nvPr/>
          </p:nvSpPr>
          <p:spPr>
            <a:xfrm>
              <a:off x="7274417" y="3591562"/>
              <a:ext cx="55362" cy="13234"/>
            </a:xfrm>
            <a:custGeom>
              <a:avLst/>
              <a:gdLst>
                <a:gd name="connsiteX0" fmla="*/ 55363 w 55362"/>
                <a:gd name="connsiteY0" fmla="*/ 3424 h 13234"/>
                <a:gd name="connsiteX1" fmla="*/ 0 w 55362"/>
                <a:gd name="connsiteY1" fmla="*/ 0 h 13234"/>
                <a:gd name="connsiteX2" fmla="*/ 55363 w 55362"/>
                <a:gd name="connsiteY2" fmla="*/ 3424 h 13234"/>
              </a:gdLst>
              <a:ahLst/>
              <a:cxnLst>
                <a:cxn ang="0">
                  <a:pos x="connsiteX0" y="connsiteY0"/>
                </a:cxn>
                <a:cxn ang="0">
                  <a:pos x="connsiteX1" y="connsiteY1"/>
                </a:cxn>
                <a:cxn ang="0">
                  <a:pos x="connsiteX2" y="connsiteY2"/>
                </a:cxn>
              </a:cxnLst>
              <a:rect l="l" t="t" r="r" b="b"/>
              <a:pathLst>
                <a:path w="55362" h="13234">
                  <a:moveTo>
                    <a:pt x="55363" y="3424"/>
                  </a:moveTo>
                  <a:cubicBezTo>
                    <a:pt x="44043" y="17027"/>
                    <a:pt x="44043" y="17027"/>
                    <a:pt x="0" y="0"/>
                  </a:cubicBezTo>
                  <a:lnTo>
                    <a:pt x="55363" y="3424"/>
                  </a:lnTo>
                  <a:close/>
                </a:path>
              </a:pathLst>
            </a:custGeom>
            <a:grpFill/>
            <a:ln w="9512" cap="flat">
              <a:noFill/>
              <a:prstDash val="solid"/>
              <a:miter/>
            </a:ln>
          </p:spPr>
          <p:txBody>
            <a:bodyPr rtlCol="0" anchor="ctr"/>
            <a:lstStyle/>
            <a:p>
              <a:endParaRPr lang="zh-CN" altLang="en-US"/>
            </a:p>
          </p:txBody>
        </p:sp>
        <p:sp>
          <p:nvSpPr>
            <p:cNvPr id="9269" name="任意形状 9268"/>
            <p:cNvSpPr/>
            <p:nvPr/>
          </p:nvSpPr>
          <p:spPr>
            <a:xfrm>
              <a:off x="4703210" y="5679668"/>
              <a:ext cx="37574" cy="34338"/>
            </a:xfrm>
            <a:custGeom>
              <a:avLst/>
              <a:gdLst>
                <a:gd name="connsiteX0" fmla="*/ 0 w 37574"/>
                <a:gd name="connsiteY0" fmla="*/ 31485 h 34338"/>
                <a:gd name="connsiteX1" fmla="*/ 25874 w 37574"/>
                <a:gd name="connsiteY1" fmla="*/ 0 h 34338"/>
                <a:gd name="connsiteX2" fmla="*/ 37575 w 37574"/>
                <a:gd name="connsiteY2" fmla="*/ 34339 h 34338"/>
                <a:gd name="connsiteX3" fmla="*/ 0 w 37574"/>
                <a:gd name="connsiteY3" fmla="*/ 31485 h 34338"/>
              </a:gdLst>
              <a:ahLst/>
              <a:cxnLst>
                <a:cxn ang="0">
                  <a:pos x="connsiteX0" y="connsiteY0"/>
                </a:cxn>
                <a:cxn ang="0">
                  <a:pos x="connsiteX1" y="connsiteY1"/>
                </a:cxn>
                <a:cxn ang="0">
                  <a:pos x="connsiteX2" y="connsiteY2"/>
                </a:cxn>
                <a:cxn ang="0">
                  <a:pos x="connsiteX3" y="connsiteY3"/>
                </a:cxn>
              </a:cxnLst>
              <a:rect l="l" t="t" r="r" b="b"/>
              <a:pathLst>
                <a:path w="37574" h="34338">
                  <a:moveTo>
                    <a:pt x="0" y="31485"/>
                  </a:moveTo>
                  <a:lnTo>
                    <a:pt x="25874" y="0"/>
                  </a:lnTo>
                  <a:cubicBezTo>
                    <a:pt x="30345" y="13222"/>
                    <a:pt x="33199" y="21593"/>
                    <a:pt x="37575" y="34339"/>
                  </a:cubicBezTo>
                  <a:lnTo>
                    <a:pt x="0" y="31485"/>
                  </a:lnTo>
                  <a:close/>
                </a:path>
              </a:pathLst>
            </a:custGeom>
            <a:grpFill/>
            <a:ln w="9512" cap="flat">
              <a:noFill/>
              <a:prstDash val="solid"/>
              <a:miter/>
            </a:ln>
          </p:spPr>
          <p:txBody>
            <a:bodyPr rtlCol="0" anchor="ctr"/>
            <a:lstStyle/>
            <a:p>
              <a:endParaRPr lang="zh-CN" altLang="en-US"/>
            </a:p>
          </p:txBody>
        </p:sp>
        <p:sp>
          <p:nvSpPr>
            <p:cNvPr id="9270" name="任意形状 9269"/>
            <p:cNvSpPr/>
            <p:nvPr/>
          </p:nvSpPr>
          <p:spPr>
            <a:xfrm>
              <a:off x="5231720" y="5700976"/>
              <a:ext cx="43091" cy="15982"/>
            </a:xfrm>
            <a:custGeom>
              <a:avLst/>
              <a:gdLst>
                <a:gd name="connsiteX0" fmla="*/ 0 w 43091"/>
                <a:gd name="connsiteY0" fmla="*/ 6563 h 15982"/>
                <a:gd name="connsiteX1" fmla="*/ 43092 w 43091"/>
                <a:gd name="connsiteY1" fmla="*/ 0 h 15982"/>
                <a:gd name="connsiteX2" fmla="*/ 1618 w 43091"/>
                <a:gd name="connsiteY2" fmla="*/ 14934 h 15982"/>
                <a:gd name="connsiteX3" fmla="*/ 0 w 43091"/>
                <a:gd name="connsiteY3" fmla="*/ 6563 h 15982"/>
              </a:gdLst>
              <a:ahLst/>
              <a:cxnLst>
                <a:cxn ang="0">
                  <a:pos x="connsiteX0" y="connsiteY0"/>
                </a:cxn>
                <a:cxn ang="0">
                  <a:pos x="connsiteX1" y="connsiteY1"/>
                </a:cxn>
                <a:cxn ang="0">
                  <a:pos x="connsiteX2" y="connsiteY2"/>
                </a:cxn>
                <a:cxn ang="0">
                  <a:pos x="connsiteX3" y="connsiteY3"/>
                </a:cxn>
              </a:cxnLst>
              <a:rect l="l" t="t" r="r" b="b"/>
              <a:pathLst>
                <a:path w="43091" h="15982">
                  <a:moveTo>
                    <a:pt x="0" y="6563"/>
                  </a:moveTo>
                  <a:lnTo>
                    <a:pt x="43092" y="0"/>
                  </a:lnTo>
                  <a:cubicBezTo>
                    <a:pt x="34340" y="31676"/>
                    <a:pt x="14554" y="4661"/>
                    <a:pt x="1618" y="14934"/>
                  </a:cubicBezTo>
                  <a:lnTo>
                    <a:pt x="0" y="6563"/>
                  </a:lnTo>
                  <a:close/>
                </a:path>
              </a:pathLst>
            </a:custGeom>
            <a:grpFill/>
            <a:ln w="9512" cap="flat">
              <a:noFill/>
              <a:prstDash val="solid"/>
              <a:miter/>
            </a:ln>
          </p:spPr>
          <p:txBody>
            <a:bodyPr rtlCol="0" anchor="ctr"/>
            <a:lstStyle/>
            <a:p>
              <a:endParaRPr lang="zh-CN" altLang="en-US"/>
            </a:p>
          </p:txBody>
        </p:sp>
        <p:sp>
          <p:nvSpPr>
            <p:cNvPr id="9271" name="任意形状 9270"/>
            <p:cNvSpPr/>
            <p:nvPr/>
          </p:nvSpPr>
          <p:spPr>
            <a:xfrm>
              <a:off x="5065158" y="5372236"/>
              <a:ext cx="73721" cy="11699"/>
            </a:xfrm>
            <a:custGeom>
              <a:avLst/>
              <a:gdLst>
                <a:gd name="connsiteX0" fmla="*/ 73436 w 73721"/>
                <a:gd name="connsiteY0" fmla="*/ 11700 h 11699"/>
                <a:gd name="connsiteX1" fmla="*/ 0 w 73721"/>
                <a:gd name="connsiteY1" fmla="*/ 3805 h 11699"/>
                <a:gd name="connsiteX2" fmla="*/ 0 w 73721"/>
                <a:gd name="connsiteY2" fmla="*/ 0 h 11699"/>
                <a:gd name="connsiteX3" fmla="*/ 73722 w 73721"/>
                <a:gd name="connsiteY3" fmla="*/ 3995 h 11699"/>
              </a:gdLst>
              <a:ahLst/>
              <a:cxnLst>
                <a:cxn ang="0">
                  <a:pos x="connsiteX0" y="connsiteY0"/>
                </a:cxn>
                <a:cxn ang="0">
                  <a:pos x="connsiteX1" y="connsiteY1"/>
                </a:cxn>
                <a:cxn ang="0">
                  <a:pos x="connsiteX2" y="connsiteY2"/>
                </a:cxn>
                <a:cxn ang="0">
                  <a:pos x="connsiteX3" y="connsiteY3"/>
                </a:cxn>
              </a:cxnLst>
              <a:rect l="l" t="t" r="r" b="b"/>
              <a:pathLst>
                <a:path w="73721" h="11699">
                  <a:moveTo>
                    <a:pt x="73436" y="11700"/>
                  </a:moveTo>
                  <a:lnTo>
                    <a:pt x="0" y="3805"/>
                  </a:lnTo>
                  <a:lnTo>
                    <a:pt x="0" y="0"/>
                  </a:lnTo>
                  <a:lnTo>
                    <a:pt x="73722" y="3995"/>
                  </a:lnTo>
                  <a:close/>
                </a:path>
              </a:pathLst>
            </a:custGeom>
            <a:grpFill/>
            <a:ln w="9512" cap="flat">
              <a:noFill/>
              <a:prstDash val="solid"/>
              <a:miter/>
            </a:ln>
          </p:spPr>
          <p:txBody>
            <a:bodyPr rtlCol="0" anchor="ctr"/>
            <a:lstStyle/>
            <a:p>
              <a:endParaRPr lang="zh-CN" altLang="en-US"/>
            </a:p>
          </p:txBody>
        </p:sp>
        <p:sp>
          <p:nvSpPr>
            <p:cNvPr id="9272" name="任意形状 9271"/>
            <p:cNvSpPr/>
            <p:nvPr/>
          </p:nvSpPr>
          <p:spPr>
            <a:xfrm>
              <a:off x="5139355" y="5513001"/>
              <a:ext cx="39857" cy="19228"/>
            </a:xfrm>
            <a:custGeom>
              <a:avLst/>
              <a:gdLst>
                <a:gd name="connsiteX0" fmla="*/ 38050 w 39857"/>
                <a:gd name="connsiteY0" fmla="*/ 19229 h 19228"/>
                <a:gd name="connsiteX1" fmla="*/ 0 w 39857"/>
                <a:gd name="connsiteY1" fmla="*/ 12000 h 19228"/>
                <a:gd name="connsiteX2" fmla="*/ 1808 w 39857"/>
                <a:gd name="connsiteY2" fmla="*/ 3724 h 19228"/>
                <a:gd name="connsiteX3" fmla="*/ 39857 w 39857"/>
                <a:gd name="connsiteY3" fmla="*/ 13236 h 19228"/>
                <a:gd name="connsiteX4" fmla="*/ 38050 w 39857"/>
                <a:gd name="connsiteY4" fmla="*/ 19229 h 1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7" h="19228">
                  <a:moveTo>
                    <a:pt x="38050" y="19229"/>
                  </a:moveTo>
                  <a:lnTo>
                    <a:pt x="0" y="12000"/>
                  </a:lnTo>
                  <a:lnTo>
                    <a:pt x="1808" y="3724"/>
                  </a:lnTo>
                  <a:cubicBezTo>
                    <a:pt x="17979" y="-5788"/>
                    <a:pt x="28348" y="4961"/>
                    <a:pt x="39857" y="13236"/>
                  </a:cubicBezTo>
                  <a:lnTo>
                    <a:pt x="38050" y="19229"/>
                  </a:lnTo>
                  <a:close/>
                </a:path>
              </a:pathLst>
            </a:custGeom>
            <a:grpFill/>
            <a:ln w="9512" cap="flat">
              <a:noFill/>
              <a:prstDash val="solid"/>
              <a:miter/>
            </a:ln>
          </p:spPr>
          <p:txBody>
            <a:bodyPr rtlCol="0" anchor="ctr"/>
            <a:lstStyle/>
            <a:p>
              <a:endParaRPr lang="zh-CN" altLang="en-US"/>
            </a:p>
          </p:txBody>
        </p:sp>
        <p:sp>
          <p:nvSpPr>
            <p:cNvPr id="9273" name="任意形状 9272"/>
            <p:cNvSpPr/>
            <p:nvPr/>
          </p:nvSpPr>
          <p:spPr>
            <a:xfrm>
              <a:off x="4791295" y="3556558"/>
              <a:ext cx="57074" cy="4851"/>
            </a:xfrm>
            <a:custGeom>
              <a:avLst/>
              <a:gdLst>
                <a:gd name="connsiteX0" fmla="*/ 57075 w 57074"/>
                <a:gd name="connsiteY0" fmla="*/ 4851 h 4851"/>
                <a:gd name="connsiteX1" fmla="*/ 0 w 57074"/>
                <a:gd name="connsiteY1" fmla="*/ 4851 h 4851"/>
                <a:gd name="connsiteX2" fmla="*/ 0 w 57074"/>
                <a:gd name="connsiteY2" fmla="*/ 0 h 4851"/>
                <a:gd name="connsiteX3" fmla="*/ 57075 w 57074"/>
                <a:gd name="connsiteY3" fmla="*/ 0 h 4851"/>
              </a:gdLst>
              <a:ahLst/>
              <a:cxnLst>
                <a:cxn ang="0">
                  <a:pos x="connsiteX0" y="connsiteY0"/>
                </a:cxn>
                <a:cxn ang="0">
                  <a:pos x="connsiteX1" y="connsiteY1"/>
                </a:cxn>
                <a:cxn ang="0">
                  <a:pos x="connsiteX2" y="connsiteY2"/>
                </a:cxn>
                <a:cxn ang="0">
                  <a:pos x="connsiteX3" y="connsiteY3"/>
                </a:cxn>
              </a:cxnLst>
              <a:rect l="l" t="t" r="r" b="b"/>
              <a:pathLst>
                <a:path w="57074" h="4851">
                  <a:moveTo>
                    <a:pt x="57075" y="4851"/>
                  </a:moveTo>
                  <a:lnTo>
                    <a:pt x="0" y="4851"/>
                  </a:lnTo>
                  <a:lnTo>
                    <a:pt x="0" y="0"/>
                  </a:lnTo>
                  <a:lnTo>
                    <a:pt x="57075" y="0"/>
                  </a:lnTo>
                  <a:close/>
                </a:path>
              </a:pathLst>
            </a:custGeom>
            <a:grpFill/>
            <a:ln w="9512" cap="flat">
              <a:noFill/>
              <a:prstDash val="solid"/>
              <a:miter/>
            </a:ln>
          </p:spPr>
          <p:txBody>
            <a:bodyPr rtlCol="0" anchor="ctr"/>
            <a:lstStyle/>
            <a:p>
              <a:endParaRPr lang="zh-CN" altLang="en-US"/>
            </a:p>
          </p:txBody>
        </p:sp>
        <p:sp>
          <p:nvSpPr>
            <p:cNvPr id="9274" name="任意形状 9273"/>
            <p:cNvSpPr/>
            <p:nvPr/>
          </p:nvSpPr>
          <p:spPr>
            <a:xfrm>
              <a:off x="5768791" y="4954843"/>
              <a:ext cx="53079" cy="4185"/>
            </a:xfrm>
            <a:custGeom>
              <a:avLst/>
              <a:gdLst>
                <a:gd name="connsiteX0" fmla="*/ 53080 w 53079"/>
                <a:gd name="connsiteY0" fmla="*/ 4185 h 4185"/>
                <a:gd name="connsiteX1" fmla="*/ 0 w 53079"/>
                <a:gd name="connsiteY1" fmla="*/ 4185 h 4185"/>
                <a:gd name="connsiteX2" fmla="*/ 0 w 53079"/>
                <a:gd name="connsiteY2" fmla="*/ 0 h 4185"/>
                <a:gd name="connsiteX3" fmla="*/ 52794 w 53079"/>
                <a:gd name="connsiteY3" fmla="*/ 0 h 4185"/>
              </a:gdLst>
              <a:ahLst/>
              <a:cxnLst>
                <a:cxn ang="0">
                  <a:pos x="connsiteX0" y="connsiteY0"/>
                </a:cxn>
                <a:cxn ang="0">
                  <a:pos x="connsiteX1" y="connsiteY1"/>
                </a:cxn>
                <a:cxn ang="0">
                  <a:pos x="connsiteX2" y="connsiteY2"/>
                </a:cxn>
                <a:cxn ang="0">
                  <a:pos x="connsiteX3" y="connsiteY3"/>
                </a:cxn>
              </a:cxnLst>
              <a:rect l="l" t="t" r="r" b="b"/>
              <a:pathLst>
                <a:path w="53079" h="4185">
                  <a:moveTo>
                    <a:pt x="53080" y="4185"/>
                  </a:moveTo>
                  <a:lnTo>
                    <a:pt x="0" y="4185"/>
                  </a:lnTo>
                  <a:lnTo>
                    <a:pt x="0" y="0"/>
                  </a:lnTo>
                  <a:lnTo>
                    <a:pt x="52794" y="0"/>
                  </a:lnTo>
                  <a:close/>
                </a:path>
              </a:pathLst>
            </a:custGeom>
            <a:grpFill/>
            <a:ln w="9512" cap="flat">
              <a:noFill/>
              <a:prstDash val="solid"/>
              <a:miter/>
            </a:ln>
          </p:spPr>
          <p:txBody>
            <a:bodyPr rtlCol="0" anchor="ctr"/>
            <a:lstStyle/>
            <a:p>
              <a:endParaRPr lang="zh-CN" altLang="en-US"/>
            </a:p>
          </p:txBody>
        </p:sp>
        <p:sp>
          <p:nvSpPr>
            <p:cNvPr id="9275" name="任意形状 9274"/>
            <p:cNvSpPr/>
            <p:nvPr/>
          </p:nvSpPr>
          <p:spPr>
            <a:xfrm>
              <a:off x="7374868" y="3608113"/>
              <a:ext cx="48513" cy="9512"/>
            </a:xfrm>
            <a:custGeom>
              <a:avLst/>
              <a:gdLst>
                <a:gd name="connsiteX0" fmla="*/ 48514 w 48513"/>
                <a:gd name="connsiteY0" fmla="*/ 4756 h 9512"/>
                <a:gd name="connsiteX1" fmla="*/ 952 w 48513"/>
                <a:gd name="connsiteY1" fmla="*/ 9512 h 9512"/>
                <a:gd name="connsiteX2" fmla="*/ 0 w 48513"/>
                <a:gd name="connsiteY2" fmla="*/ 0 h 9512"/>
                <a:gd name="connsiteX3" fmla="*/ 47563 w 48513"/>
                <a:gd name="connsiteY3" fmla="*/ 0 h 9512"/>
                <a:gd name="connsiteX4" fmla="*/ 48514 w 48513"/>
                <a:gd name="connsiteY4" fmla="*/ 4756 h 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3" h="9512">
                  <a:moveTo>
                    <a:pt x="48514" y="4756"/>
                  </a:moveTo>
                  <a:lnTo>
                    <a:pt x="952" y="9512"/>
                  </a:lnTo>
                  <a:cubicBezTo>
                    <a:pt x="952" y="6468"/>
                    <a:pt x="286" y="3424"/>
                    <a:pt x="0" y="0"/>
                  </a:cubicBezTo>
                  <a:lnTo>
                    <a:pt x="47563" y="0"/>
                  </a:lnTo>
                  <a:lnTo>
                    <a:pt x="48514" y="4756"/>
                  </a:lnTo>
                  <a:close/>
                </a:path>
              </a:pathLst>
            </a:custGeom>
            <a:grpFill/>
            <a:ln w="9512" cap="flat">
              <a:noFill/>
              <a:prstDash val="solid"/>
              <a:miter/>
            </a:ln>
          </p:spPr>
          <p:txBody>
            <a:bodyPr rtlCol="0" anchor="ctr"/>
            <a:lstStyle/>
            <a:p>
              <a:endParaRPr lang="zh-CN" altLang="en-US"/>
            </a:p>
          </p:txBody>
        </p:sp>
        <p:sp>
          <p:nvSpPr>
            <p:cNvPr id="9276" name="任意形状 9275"/>
            <p:cNvSpPr/>
            <p:nvPr/>
          </p:nvSpPr>
          <p:spPr>
            <a:xfrm>
              <a:off x="6700533" y="3805110"/>
              <a:ext cx="450127" cy="51080"/>
            </a:xfrm>
            <a:custGeom>
              <a:avLst/>
              <a:gdLst>
                <a:gd name="connsiteX0" fmla="*/ 449367 w 450127"/>
                <a:gd name="connsiteY0" fmla="*/ 49273 h 51080"/>
                <a:gd name="connsiteX1" fmla="*/ 293173 w 450127"/>
                <a:gd name="connsiteY1" fmla="*/ 49273 h 51080"/>
                <a:gd name="connsiteX2" fmla="*/ 276812 w 450127"/>
                <a:gd name="connsiteY2" fmla="*/ 48227 h 51080"/>
                <a:gd name="connsiteX3" fmla="*/ 50606 w 450127"/>
                <a:gd name="connsiteY3" fmla="*/ 51080 h 51080"/>
                <a:gd name="connsiteX4" fmla="*/ 761 w 450127"/>
                <a:gd name="connsiteY4" fmla="*/ 45944 h 51080"/>
                <a:gd name="connsiteX5" fmla="*/ 0 w 450127"/>
                <a:gd name="connsiteY5" fmla="*/ 37478 h 51080"/>
                <a:gd name="connsiteX6" fmla="*/ 21784 w 450127"/>
                <a:gd name="connsiteY6" fmla="*/ 31771 h 51080"/>
                <a:gd name="connsiteX7" fmla="*/ 57075 w 450127"/>
                <a:gd name="connsiteY7" fmla="*/ 29868 h 51080"/>
                <a:gd name="connsiteX8" fmla="*/ 80951 w 450127"/>
                <a:gd name="connsiteY8" fmla="*/ 10844 h 51080"/>
                <a:gd name="connsiteX9" fmla="*/ 77336 w 450127"/>
                <a:gd name="connsiteY9" fmla="*/ 0 h 51080"/>
                <a:gd name="connsiteX10" fmla="*/ 205944 w 450127"/>
                <a:gd name="connsiteY10" fmla="*/ 9512 h 51080"/>
                <a:gd name="connsiteX11" fmla="*/ 271960 w 450127"/>
                <a:gd name="connsiteY11" fmla="*/ 15600 h 51080"/>
                <a:gd name="connsiteX12" fmla="*/ 303732 w 450127"/>
                <a:gd name="connsiteY12" fmla="*/ 27490 h 51080"/>
                <a:gd name="connsiteX13" fmla="*/ 348535 w 450127"/>
                <a:gd name="connsiteY13" fmla="*/ 35005 h 51080"/>
                <a:gd name="connsiteX14" fmla="*/ 450128 w 450127"/>
                <a:gd name="connsiteY14" fmla="*/ 43375 h 51080"/>
                <a:gd name="connsiteX15" fmla="*/ 449367 w 450127"/>
                <a:gd name="connsiteY15" fmla="*/ 49273 h 5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27" h="51080">
                  <a:moveTo>
                    <a:pt x="449367" y="49273"/>
                  </a:moveTo>
                  <a:cubicBezTo>
                    <a:pt x="397334" y="49273"/>
                    <a:pt x="344730" y="49273"/>
                    <a:pt x="293173" y="49273"/>
                  </a:cubicBezTo>
                  <a:cubicBezTo>
                    <a:pt x="287656" y="49273"/>
                    <a:pt x="282234" y="48227"/>
                    <a:pt x="276812" y="48227"/>
                  </a:cubicBezTo>
                  <a:cubicBezTo>
                    <a:pt x="201378" y="49178"/>
                    <a:pt x="126040" y="50605"/>
                    <a:pt x="50606" y="51080"/>
                  </a:cubicBezTo>
                  <a:cubicBezTo>
                    <a:pt x="33902" y="50316"/>
                    <a:pt x="17265" y="48600"/>
                    <a:pt x="761" y="45944"/>
                  </a:cubicBezTo>
                  <a:lnTo>
                    <a:pt x="0" y="37478"/>
                  </a:lnTo>
                  <a:cubicBezTo>
                    <a:pt x="7096" y="34988"/>
                    <a:pt x="14383" y="33080"/>
                    <a:pt x="21784" y="31771"/>
                  </a:cubicBezTo>
                  <a:cubicBezTo>
                    <a:pt x="33579" y="30629"/>
                    <a:pt x="46231" y="33293"/>
                    <a:pt x="57075" y="29868"/>
                  </a:cubicBezTo>
                  <a:cubicBezTo>
                    <a:pt x="66587" y="26919"/>
                    <a:pt x="73056" y="17502"/>
                    <a:pt x="80951" y="10844"/>
                  </a:cubicBezTo>
                  <a:lnTo>
                    <a:pt x="77336" y="0"/>
                  </a:lnTo>
                  <a:cubicBezTo>
                    <a:pt x="120237" y="2949"/>
                    <a:pt x="162948" y="5803"/>
                    <a:pt x="205944" y="9512"/>
                  </a:cubicBezTo>
                  <a:cubicBezTo>
                    <a:pt x="227918" y="11129"/>
                    <a:pt x="249891" y="13793"/>
                    <a:pt x="271960" y="15600"/>
                  </a:cubicBezTo>
                  <a:cubicBezTo>
                    <a:pt x="283566" y="16551"/>
                    <a:pt x="293458" y="13793"/>
                    <a:pt x="303732" y="27490"/>
                  </a:cubicBezTo>
                  <a:cubicBezTo>
                    <a:pt x="310295" y="36241"/>
                    <a:pt x="332935" y="33578"/>
                    <a:pt x="348535" y="35005"/>
                  </a:cubicBezTo>
                  <a:cubicBezTo>
                    <a:pt x="382305" y="38144"/>
                    <a:pt x="416263" y="40617"/>
                    <a:pt x="450128" y="43375"/>
                  </a:cubicBezTo>
                  <a:cubicBezTo>
                    <a:pt x="449367" y="45183"/>
                    <a:pt x="449367" y="47275"/>
                    <a:pt x="449367" y="49273"/>
                  </a:cubicBezTo>
                  <a:close/>
                </a:path>
              </a:pathLst>
            </a:custGeom>
            <a:grpFill/>
            <a:ln w="9512" cap="flat">
              <a:noFill/>
              <a:prstDash val="solid"/>
              <a:miter/>
            </a:ln>
          </p:spPr>
          <p:txBody>
            <a:bodyPr rtlCol="0" anchor="ctr"/>
            <a:lstStyle/>
            <a:p>
              <a:endParaRPr lang="zh-CN" altLang="en-US"/>
            </a:p>
          </p:txBody>
        </p:sp>
        <p:sp>
          <p:nvSpPr>
            <p:cNvPr id="9277" name="任意形状 9276"/>
            <p:cNvSpPr/>
            <p:nvPr/>
          </p:nvSpPr>
          <p:spPr>
            <a:xfrm>
              <a:off x="5059450" y="3821460"/>
              <a:ext cx="168369" cy="48373"/>
            </a:xfrm>
            <a:custGeom>
              <a:avLst/>
              <a:gdLst>
                <a:gd name="connsiteX0" fmla="*/ 2664 w 168369"/>
                <a:gd name="connsiteY0" fmla="*/ 42339 h 48373"/>
                <a:gd name="connsiteX1" fmla="*/ 19025 w 168369"/>
                <a:gd name="connsiteY1" fmla="*/ 20937 h 48373"/>
                <a:gd name="connsiteX2" fmla="*/ 0 w 168369"/>
                <a:gd name="connsiteY2" fmla="*/ 10093 h 48373"/>
                <a:gd name="connsiteX3" fmla="*/ 25589 w 168369"/>
                <a:gd name="connsiteY3" fmla="*/ 10 h 48373"/>
                <a:gd name="connsiteX4" fmla="*/ 126420 w 168369"/>
                <a:gd name="connsiteY4" fmla="*/ 6574 h 48373"/>
                <a:gd name="connsiteX5" fmla="*/ 140499 w 168369"/>
                <a:gd name="connsiteY5" fmla="*/ 7715 h 48373"/>
                <a:gd name="connsiteX6" fmla="*/ 168370 w 168369"/>
                <a:gd name="connsiteY6" fmla="*/ 25122 h 48373"/>
                <a:gd name="connsiteX7" fmla="*/ 138882 w 168369"/>
                <a:gd name="connsiteY7" fmla="*/ 48332 h 48373"/>
                <a:gd name="connsiteX8" fmla="*/ 2664 w 168369"/>
                <a:gd name="connsiteY8" fmla="*/ 42339 h 4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69" h="48373">
                  <a:moveTo>
                    <a:pt x="2664" y="42339"/>
                  </a:moveTo>
                  <a:lnTo>
                    <a:pt x="19025" y="20937"/>
                  </a:lnTo>
                  <a:lnTo>
                    <a:pt x="0" y="10093"/>
                  </a:lnTo>
                  <a:cubicBezTo>
                    <a:pt x="11415" y="5432"/>
                    <a:pt x="19025" y="-275"/>
                    <a:pt x="25589" y="10"/>
                  </a:cubicBezTo>
                  <a:cubicBezTo>
                    <a:pt x="59263" y="1342"/>
                    <a:pt x="92841" y="4291"/>
                    <a:pt x="126420" y="6574"/>
                  </a:cubicBezTo>
                  <a:cubicBezTo>
                    <a:pt x="131148" y="6113"/>
                    <a:pt x="135914" y="6500"/>
                    <a:pt x="140499" y="7715"/>
                  </a:cubicBezTo>
                  <a:cubicBezTo>
                    <a:pt x="150011" y="12757"/>
                    <a:pt x="159524" y="19225"/>
                    <a:pt x="168370" y="25122"/>
                  </a:cubicBezTo>
                  <a:cubicBezTo>
                    <a:pt x="158858" y="33303"/>
                    <a:pt x="148774" y="48237"/>
                    <a:pt x="138882" y="48332"/>
                  </a:cubicBezTo>
                  <a:cubicBezTo>
                    <a:pt x="95125" y="48808"/>
                    <a:pt x="51748" y="45098"/>
                    <a:pt x="2664" y="42339"/>
                  </a:cubicBezTo>
                  <a:close/>
                </a:path>
              </a:pathLst>
            </a:custGeom>
            <a:grpFill/>
            <a:ln w="9512" cap="flat">
              <a:noFill/>
              <a:prstDash val="solid"/>
              <a:miter/>
            </a:ln>
          </p:spPr>
          <p:txBody>
            <a:bodyPr rtlCol="0" anchor="ctr"/>
            <a:lstStyle/>
            <a:p>
              <a:endParaRPr lang="zh-CN" altLang="en-US"/>
            </a:p>
          </p:txBody>
        </p:sp>
        <p:sp>
          <p:nvSpPr>
            <p:cNvPr id="9278" name="任意形状 9277"/>
            <p:cNvSpPr/>
            <p:nvPr/>
          </p:nvSpPr>
          <p:spPr>
            <a:xfrm>
              <a:off x="8057901" y="5156500"/>
              <a:ext cx="77199" cy="69809"/>
            </a:xfrm>
            <a:custGeom>
              <a:avLst/>
              <a:gdLst>
                <a:gd name="connsiteX0" fmla="*/ 23455 w 77199"/>
                <a:gd name="connsiteY0" fmla="*/ 0 h 69809"/>
                <a:gd name="connsiteX1" fmla="*/ 61505 w 77199"/>
                <a:gd name="connsiteY1" fmla="*/ 25017 h 69809"/>
                <a:gd name="connsiteX2" fmla="*/ 70446 w 77199"/>
                <a:gd name="connsiteY2" fmla="*/ 34529 h 69809"/>
                <a:gd name="connsiteX3" fmla="*/ 77200 w 77199"/>
                <a:gd name="connsiteY3" fmla="*/ 52317 h 69809"/>
                <a:gd name="connsiteX4" fmla="*/ 62646 w 77199"/>
                <a:gd name="connsiteY4" fmla="*/ 61353 h 69809"/>
                <a:gd name="connsiteX5" fmla="*/ 45333 w 77199"/>
                <a:gd name="connsiteY5" fmla="*/ 66490 h 69809"/>
                <a:gd name="connsiteX6" fmla="*/ 12040 w 77199"/>
                <a:gd name="connsiteY6" fmla="*/ 55931 h 69809"/>
                <a:gd name="connsiteX7" fmla="*/ 149 w 77199"/>
                <a:gd name="connsiteY7" fmla="*/ 18644 h 69809"/>
                <a:gd name="connsiteX8" fmla="*/ 23455 w 77199"/>
                <a:gd name="connsiteY8" fmla="*/ 0 h 6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99" h="69809">
                  <a:moveTo>
                    <a:pt x="23455" y="0"/>
                  </a:moveTo>
                  <a:cubicBezTo>
                    <a:pt x="42480" y="6468"/>
                    <a:pt x="60268" y="2759"/>
                    <a:pt x="61505" y="25017"/>
                  </a:cubicBezTo>
                  <a:cubicBezTo>
                    <a:pt x="61505" y="28441"/>
                    <a:pt x="68259" y="31010"/>
                    <a:pt x="70446" y="34529"/>
                  </a:cubicBezTo>
                  <a:cubicBezTo>
                    <a:pt x="74413" y="39656"/>
                    <a:pt x="76763" y="45849"/>
                    <a:pt x="77200" y="52317"/>
                  </a:cubicBezTo>
                  <a:cubicBezTo>
                    <a:pt x="76630" y="56122"/>
                    <a:pt x="67688" y="59070"/>
                    <a:pt x="62646" y="61353"/>
                  </a:cubicBezTo>
                  <a:cubicBezTo>
                    <a:pt x="57605" y="63636"/>
                    <a:pt x="50851" y="64207"/>
                    <a:pt x="45333" y="66490"/>
                  </a:cubicBezTo>
                  <a:cubicBezTo>
                    <a:pt x="31065" y="72483"/>
                    <a:pt x="18889" y="71151"/>
                    <a:pt x="12040" y="55931"/>
                  </a:cubicBezTo>
                  <a:cubicBezTo>
                    <a:pt x="6713" y="43851"/>
                    <a:pt x="-1183" y="30534"/>
                    <a:pt x="149" y="18644"/>
                  </a:cubicBezTo>
                  <a:cubicBezTo>
                    <a:pt x="1386" y="11320"/>
                    <a:pt x="16701" y="5232"/>
                    <a:pt x="23455" y="0"/>
                  </a:cubicBezTo>
                  <a:close/>
                </a:path>
              </a:pathLst>
            </a:custGeom>
            <a:grpFill/>
            <a:ln w="9512" cap="flat">
              <a:noFill/>
              <a:prstDash val="solid"/>
              <a:miter/>
            </a:ln>
          </p:spPr>
          <p:txBody>
            <a:bodyPr rtlCol="0" anchor="ctr"/>
            <a:lstStyle/>
            <a:p>
              <a:endParaRPr lang="zh-CN" altLang="en-US"/>
            </a:p>
          </p:txBody>
        </p:sp>
        <p:sp>
          <p:nvSpPr>
            <p:cNvPr id="9279" name="任意形状 9278"/>
            <p:cNvSpPr/>
            <p:nvPr/>
          </p:nvSpPr>
          <p:spPr>
            <a:xfrm>
              <a:off x="7548495" y="3915971"/>
              <a:ext cx="54956" cy="29819"/>
            </a:xfrm>
            <a:custGeom>
              <a:avLst/>
              <a:gdLst>
                <a:gd name="connsiteX0" fmla="*/ 54957 w 54956"/>
                <a:gd name="connsiteY0" fmla="*/ 8897 h 29819"/>
                <a:gd name="connsiteX1" fmla="*/ 3019 w 54956"/>
                <a:gd name="connsiteY1" fmla="*/ 17362 h 29819"/>
                <a:gd name="connsiteX2" fmla="*/ 11770 w 54956"/>
                <a:gd name="connsiteY2" fmla="*/ 50 h 29819"/>
                <a:gd name="connsiteX3" fmla="*/ 54957 w 54956"/>
                <a:gd name="connsiteY3" fmla="*/ 8897 h 29819"/>
                <a:gd name="connsiteX4" fmla="*/ 54957 w 54956"/>
                <a:gd name="connsiteY4" fmla="*/ 8897 h 2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6" h="29819">
                  <a:moveTo>
                    <a:pt x="54957" y="8897"/>
                  </a:moveTo>
                  <a:cubicBezTo>
                    <a:pt x="21188" y="34865"/>
                    <a:pt x="13483" y="35435"/>
                    <a:pt x="3019" y="17362"/>
                  </a:cubicBezTo>
                  <a:cubicBezTo>
                    <a:pt x="-2784" y="7279"/>
                    <a:pt x="-406" y="-711"/>
                    <a:pt x="11770" y="50"/>
                  </a:cubicBezTo>
                  <a:cubicBezTo>
                    <a:pt x="26353" y="2021"/>
                    <a:pt x="40773" y="4977"/>
                    <a:pt x="54957" y="8897"/>
                  </a:cubicBezTo>
                  <a:lnTo>
                    <a:pt x="54957" y="8897"/>
                  </a:lnTo>
                  <a:close/>
                </a:path>
              </a:pathLst>
            </a:custGeom>
            <a:grpFill/>
            <a:ln w="9512" cap="flat">
              <a:noFill/>
              <a:prstDash val="solid"/>
              <a:miter/>
            </a:ln>
          </p:spPr>
          <p:txBody>
            <a:bodyPr rtlCol="0" anchor="ctr"/>
            <a:lstStyle/>
            <a:p>
              <a:endParaRPr lang="zh-CN" altLang="en-US"/>
            </a:p>
          </p:txBody>
        </p:sp>
      </p:grpSp>
      <p:sp>
        <p:nvSpPr>
          <p:cNvPr id="13" name="文本框 12"/>
          <p:cNvSpPr txBox="1"/>
          <p:nvPr/>
        </p:nvSpPr>
        <p:spPr>
          <a:xfrm>
            <a:off x="8757285" y="391160"/>
            <a:ext cx="2156460" cy="2204085"/>
          </a:xfrm>
          <a:prstGeom prst="rect">
            <a:avLst/>
          </a:prstGeom>
          <a:noFill/>
        </p:spPr>
        <p:txBody>
          <a:bodyPr wrap="square" rtlCol="0">
            <a:noAutofit/>
          </a:bodyPr>
          <a:lstStyle>
            <a:defPPr>
              <a:defRPr lang="zh-CN"/>
            </a:defPPr>
            <a:lvl1pPr algn="dist">
              <a:defRPr kumimoji="1" sz="4800" b="1">
                <a:solidFill>
                  <a:srgbClr val="893C3D"/>
                </a:solidFill>
                <a:latin typeface="仿宋" pitchFamily="49" charset="-122"/>
                <a:ea typeface="仿宋" pitchFamily="49" charset="-122"/>
              </a:defRPr>
            </a:lvl1pPr>
          </a:lstStyle>
          <a:p>
            <a:r>
              <a:rPr lang="en-US" altLang="zh-CN" sz="16600" b="0" dirty="0">
                <a:solidFill>
                  <a:schemeClr val="bg1">
                    <a:alpha val="73000"/>
                  </a:schemeClr>
                </a:solidFill>
                <a:latin typeface="思源黑体 CN Heavy" charset="-122"/>
                <a:ea typeface="思源黑体 CN Heavy" charset="-122"/>
              </a:rPr>
              <a:t>2</a:t>
            </a:r>
            <a:endParaRPr lang="en-US" altLang="zh-CN" sz="16600" b="0" dirty="0">
              <a:solidFill>
                <a:schemeClr val="bg1">
                  <a:alpha val="73000"/>
                </a:schemeClr>
              </a:solidFill>
              <a:latin typeface="思源黑体 CN Heavy" charset="-122"/>
              <a:ea typeface="思源黑体 CN Heavy" charset="-122"/>
            </a:endParaRPr>
          </a:p>
        </p:txBody>
      </p:sp>
      <p:sp>
        <p:nvSpPr>
          <p:cNvPr id="5" name="文本框 4"/>
          <p:cNvSpPr txBox="1"/>
          <p:nvPr/>
        </p:nvSpPr>
        <p:spPr>
          <a:xfrm>
            <a:off x="8075295" y="3242310"/>
            <a:ext cx="3295015" cy="1445260"/>
          </a:xfrm>
          <a:prstGeom prst="rect">
            <a:avLst/>
          </a:prstGeom>
          <a:noFill/>
        </p:spPr>
        <p:txBody>
          <a:bodyPr wrap="square" rtlCol="0">
            <a:spAutoFit/>
          </a:bodyPr>
          <a:p>
            <a:pPr algn="ctr"/>
            <a:r>
              <a:rPr lang="en-US" altLang="zh-CN" sz="4400" noProof="0" dirty="0">
                <a:ln>
                  <a:noFill/>
                </a:ln>
                <a:solidFill>
                  <a:schemeClr val="bg1"/>
                </a:solidFill>
                <a:effectLst/>
                <a:uLnTx/>
                <a:uFillTx/>
                <a:latin typeface="Times New Roman Regular" charset="0"/>
                <a:ea typeface="思源黑体 CN Light" charset="-122"/>
                <a:cs typeface="Times New Roman Regular" charset="0"/>
                <a:sym typeface="+mn-ea"/>
              </a:rPr>
              <a:t>Development History</a:t>
            </a:r>
            <a:endParaRPr lang="en-US" altLang="zh-CN" sz="4400" noProof="0" dirty="0">
              <a:ln>
                <a:noFill/>
              </a:ln>
              <a:solidFill>
                <a:schemeClr val="bg1"/>
              </a:solidFill>
              <a:effectLst/>
              <a:uLnTx/>
              <a:uFillTx/>
              <a:latin typeface="Times New Roman Regular" charset="0"/>
              <a:ea typeface="思源黑体 CN Light" charset="-122"/>
              <a:cs typeface="Times New Roman Regular"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36485"/>
        </a:solidFill>
        <a:effectLst/>
      </p:bgPr>
    </p:bg>
    <p:spTree>
      <p:nvGrpSpPr>
        <p:cNvPr id="1" name=""/>
        <p:cNvGrpSpPr/>
        <p:nvPr/>
      </p:nvGrpSpPr>
      <p:grpSpPr/>
      <p:pic>
        <p:nvPicPr>
          <p:cNvPr id="3" name="图片 2" descr="939583ca9543b4ddd9ac9dfbf30121b"/>
          <p:cNvPicPr>
            <a:picLocks noChangeAspect="1"/>
          </p:cNvPicPr>
          <p:nvPr/>
        </p:nvPicPr>
        <p:blipFill>
          <a:blip r:embed="rId1"/>
          <a:srcRect r="23685" b="66620"/>
          <a:stretch>
            <a:fillRect/>
          </a:stretch>
        </p:blipFill>
        <p:spPr>
          <a:xfrm>
            <a:off x="0" y="0"/>
            <a:ext cx="12192000" cy="6858000"/>
          </a:xfrm>
          <a:prstGeom prst="rect">
            <a:avLst/>
          </a:prstGeom>
        </p:spPr>
      </p:pic>
      <p:sp>
        <p:nvSpPr>
          <p:cNvPr id="5" name="矩形 4"/>
          <p:cNvSpPr/>
          <p:nvPr/>
        </p:nvSpPr>
        <p:spPr>
          <a:xfrm>
            <a:off x="635" y="-18415"/>
            <a:ext cx="12192000" cy="6876415"/>
          </a:xfrm>
          <a:prstGeom prst="rect">
            <a:avLst/>
          </a:prstGeom>
          <a:solidFill>
            <a:srgbClr val="354A83">
              <a:alpha val="7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cxnSp>
        <p:nvCxnSpPr>
          <p:cNvPr id="20" name="直接连接符 19"/>
          <p:cNvCxnSpPr/>
          <p:nvPr/>
        </p:nvCxnSpPr>
        <p:spPr>
          <a:xfrm>
            <a:off x="1295400" y="1072515"/>
            <a:ext cx="3474085" cy="0"/>
          </a:xfrm>
          <a:prstGeom prst="line">
            <a:avLst/>
          </a:prstGeom>
          <a:ln w="22225">
            <a:solidFill>
              <a:schemeClr val="bg1"/>
            </a:solidFill>
          </a:ln>
        </p:spPr>
        <p:style>
          <a:lnRef idx="1">
            <a:schemeClr val="accent5"/>
          </a:lnRef>
          <a:fillRef idx="0">
            <a:schemeClr val="accent5"/>
          </a:fillRef>
          <a:effectRef idx="0">
            <a:schemeClr val="accent5"/>
          </a:effectRef>
          <a:fontRef idx="minor">
            <a:schemeClr val="tx1"/>
          </a:fontRef>
        </p:style>
      </p:cxnSp>
      <p:sp>
        <p:nvSpPr>
          <p:cNvPr id="12" name="Freeform 668"/>
          <p:cNvSpPr/>
          <p:nvPr/>
        </p:nvSpPr>
        <p:spPr bwMode="auto">
          <a:xfrm rot="10800000" flipH="1">
            <a:off x="385445" y="496888"/>
            <a:ext cx="782320" cy="658495"/>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2" name="矩形 1"/>
          <p:cNvSpPr/>
          <p:nvPr/>
        </p:nvSpPr>
        <p:spPr>
          <a:xfrm>
            <a:off x="1295400" y="497205"/>
            <a:ext cx="3603625" cy="521970"/>
          </a:xfrm>
          <a:prstGeom prst="rect">
            <a:avLst/>
          </a:prstGeom>
        </p:spPr>
        <p:txBody>
          <a:bodyPr wrap="square">
            <a:spAutoFit/>
          </a:bodyPr>
          <a:p>
            <a:pPr lvl="0" algn="l"/>
            <a:r>
              <a:rPr lang="en-US" altLang="zh-CN" sz="2800" b="1" dirty="0">
                <a:solidFill>
                  <a:schemeClr val="bg1"/>
                </a:solidFill>
                <a:effectLst/>
                <a:latin typeface="Times New Roman Bold" charset="0"/>
                <a:ea typeface="思源黑体 CN Heavy" charset="-122"/>
                <a:cs typeface="Times New Roman Bold" charset="0"/>
              </a:rPr>
              <a:t>Development History</a:t>
            </a:r>
            <a:endParaRPr lang="en-US" altLang="zh-CN" sz="2800" b="1" dirty="0">
              <a:solidFill>
                <a:schemeClr val="bg1"/>
              </a:solidFill>
              <a:effectLst/>
              <a:latin typeface="Times New Roman Bold" charset="0"/>
              <a:ea typeface="思源黑体 CN Heavy" charset="-122"/>
              <a:cs typeface="Times New Roman Bold" charset="0"/>
            </a:endParaRPr>
          </a:p>
        </p:txBody>
      </p:sp>
      <p:sp>
        <p:nvSpPr>
          <p:cNvPr id="13" name="文本框 12"/>
          <p:cNvSpPr txBox="1"/>
          <p:nvPr/>
        </p:nvSpPr>
        <p:spPr>
          <a:xfrm>
            <a:off x="540703" y="592773"/>
            <a:ext cx="389890" cy="492125"/>
          </a:xfrm>
          <a:prstGeom prst="rect">
            <a:avLst/>
          </a:prstGeom>
          <a:noFill/>
        </p:spPr>
        <p:txBody>
          <a:bodyPr wrap="square" lIns="0" tIns="0" rIns="0" bIns="0" rtlCol="0" anchor="ctr">
            <a:spAutoFit/>
          </a:bodyPr>
          <a:p>
            <a:pPr algn="ctr"/>
            <a:r>
              <a:rPr lang="en-US" altLang="zh-CN" sz="3200" b="1" dirty="0">
                <a:solidFill>
                  <a:srgbClr val="436485"/>
                </a:solidFill>
                <a:latin typeface="思源黑体 CN Heavy" charset="-122"/>
                <a:ea typeface="思源黑体 CN Heavy" charset="-122"/>
              </a:rPr>
              <a:t>2</a:t>
            </a:r>
            <a:endParaRPr lang="en-US" altLang="zh-CN" sz="3200" b="1" dirty="0">
              <a:solidFill>
                <a:srgbClr val="436485"/>
              </a:solidFill>
              <a:latin typeface="思源黑体 CN Heavy" charset="-122"/>
              <a:ea typeface="思源黑体 CN Heavy" charset="-122"/>
            </a:endParaRPr>
          </a:p>
        </p:txBody>
      </p:sp>
      <p:grpSp>
        <p:nvGrpSpPr>
          <p:cNvPr id="72" name="组合 16"/>
          <p:cNvGrpSpPr/>
          <p:nvPr/>
        </p:nvGrpSpPr>
        <p:grpSpPr>
          <a:xfrm>
            <a:off x="736600" y="1932940"/>
            <a:ext cx="4524375" cy="476250"/>
            <a:chOff x="2016" y="4713"/>
            <a:chExt cx="7125" cy="750"/>
          </a:xfrm>
        </p:grpSpPr>
        <p:sp>
          <p:nvSpPr>
            <p:cNvPr id="1048633" name="椭圆 4"/>
            <p:cNvSpPr/>
            <p:nvPr/>
          </p:nvSpPr>
          <p:spPr>
            <a:xfrm>
              <a:off x="2016" y="4713"/>
              <a:ext cx="750" cy="750"/>
            </a:xfrm>
            <a:prstGeom prst="ellipse">
              <a:avLst/>
            </a:prstGeom>
            <a:no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dirty="0">
                  <a:solidFill>
                    <a:schemeClr val="bg1"/>
                  </a:solidFill>
                  <a:latin typeface="思源黑体 CN Heavy" charset="-122"/>
                  <a:ea typeface="思源黑体 CN Heavy" charset="-122"/>
                  <a:cs typeface="思源黑体 CN Heavy" charset="-122"/>
                  <a:sym typeface="思源黑体 CN Heavy" charset="-122"/>
                </a:rPr>
                <a:t>1</a:t>
              </a:r>
              <a:endParaRPr lang="en-US" altLang="zh-CN" b="1" dirty="0">
                <a:solidFill>
                  <a:schemeClr val="bg1"/>
                </a:solidFill>
                <a:latin typeface="思源黑体 CN Heavy" charset="-122"/>
                <a:ea typeface="思源黑体 CN Heavy" charset="-122"/>
                <a:cs typeface="思源黑体 CN Heavy" charset="-122"/>
                <a:sym typeface="思源黑体 CN Heavy" charset="-122"/>
              </a:endParaRPr>
            </a:p>
          </p:txBody>
        </p:sp>
        <p:sp>
          <p:nvSpPr>
            <p:cNvPr id="1048634" name="文本框 11"/>
            <p:cNvSpPr txBox="1"/>
            <p:nvPr/>
          </p:nvSpPr>
          <p:spPr>
            <a:xfrm>
              <a:off x="2786" y="4798"/>
              <a:ext cx="6355" cy="580"/>
            </a:xfrm>
            <a:prstGeom prst="rect">
              <a:avLst/>
            </a:prstGeom>
            <a:noFill/>
          </p:spPr>
          <p:txBody>
            <a:bodyPr wrap="square" rtlCol="0" anchor="t">
              <a:spAutoFit/>
            </a:bodyPr>
            <a:p>
              <a:r>
                <a:rPr lang="en-US" altLang="zh-CN" b="1" dirty="0">
                  <a:solidFill>
                    <a:schemeClr val="bg1"/>
                  </a:solidFill>
                  <a:latin typeface="思源黑体 CN Heavy" charset="-122"/>
                  <a:ea typeface="思源黑体 CN Heavy" charset="-122"/>
                  <a:cs typeface="思源黑体 CN Heavy" charset="-122"/>
                  <a:sym typeface="思源黑体 CN Heavy" charset="-122"/>
                </a:rPr>
                <a:t>From </a:t>
              </a:r>
              <a:r>
                <a:rPr lang="zh-CN" altLang="en-US" b="1" dirty="0">
                  <a:solidFill>
                    <a:schemeClr val="bg1"/>
                  </a:solidFill>
                  <a:latin typeface="思源黑体 CN Heavy" charset="-122"/>
                  <a:ea typeface="思源黑体 CN Heavy" charset="-122"/>
                  <a:cs typeface="思源黑体 CN Heavy" charset="-122"/>
                  <a:sym typeface="思源黑体 CN Heavy" charset="-122"/>
                </a:rPr>
                <a:t>Han to</a:t>
              </a:r>
              <a:r>
                <a:rPr lang="en-US" altLang="zh-CN" b="1" dirty="0">
                  <a:solidFill>
                    <a:schemeClr val="bg1"/>
                  </a:solidFill>
                  <a:latin typeface="思源黑体 CN Heavy" charset="-122"/>
                  <a:ea typeface="思源黑体 CN Heavy" charset="-122"/>
                  <a:cs typeface="思源黑体 CN Heavy" charset="-122"/>
                  <a:sym typeface="思源黑体 CN Heavy" charset="-122"/>
                </a:rPr>
                <a:t> the</a:t>
              </a:r>
              <a:r>
                <a:rPr lang="zh-CN" altLang="en-US" b="1" dirty="0">
                  <a:solidFill>
                    <a:schemeClr val="bg1"/>
                  </a:solidFill>
                  <a:latin typeface="思源黑体 CN Heavy" charset="-122"/>
                  <a:ea typeface="思源黑体 CN Heavy" charset="-122"/>
                  <a:cs typeface="思源黑体 CN Heavy" charset="-122"/>
                  <a:sym typeface="思源黑体 CN Heavy" charset="-122"/>
                </a:rPr>
                <a:t> Five Dynasties </a:t>
              </a:r>
              <a:endParaRPr lang="zh-CN" altLang="en-US" b="1" dirty="0">
                <a:solidFill>
                  <a:schemeClr val="bg1"/>
                </a:solidFill>
                <a:latin typeface="思源黑体 CN Heavy" charset="-122"/>
                <a:ea typeface="思源黑体 CN Heavy" charset="-122"/>
                <a:cs typeface="思源黑体 CN Heavy" charset="-122"/>
                <a:sym typeface="思源黑体 CN Heavy" charset="-122"/>
              </a:endParaRPr>
            </a:p>
          </p:txBody>
        </p:sp>
      </p:grpSp>
      <p:sp>
        <p:nvSpPr>
          <p:cNvPr id="1048635" name="文本框 12"/>
          <p:cNvSpPr txBox="1"/>
          <p:nvPr/>
        </p:nvSpPr>
        <p:spPr>
          <a:xfrm>
            <a:off x="386080" y="2454275"/>
            <a:ext cx="5709920" cy="4223385"/>
          </a:xfrm>
          <a:prstGeom prst="rect">
            <a:avLst/>
          </a:prstGeom>
          <a:noFill/>
        </p:spPr>
        <p:txBody>
          <a:bodyPr wrap="square" rtlCol="0" anchor="t">
            <a:spAutoFit/>
          </a:bodyPr>
          <a:p>
            <a:pPr marL="171450" lvl="0" indent="-171450" algn="l">
              <a:lnSpc>
                <a:spcPct val="140000"/>
              </a:lnSpc>
              <a:spcBef>
                <a:spcPts val="0"/>
              </a:spcBef>
              <a:spcAft>
                <a:spcPts val="0"/>
              </a:spcAft>
              <a:buClr>
                <a:srgbClr val="FFFFFF"/>
              </a:buClr>
              <a:buSzTx/>
              <a:buFont typeface="Arial" charset="0"/>
              <a:buChar char="•"/>
            </a:pPr>
            <a:r>
              <a:rPr lang="zh-CN" altLang="en-US" sz="1600" dirty="0">
                <a:solidFill>
                  <a:schemeClr val="bg1"/>
                </a:solidFill>
                <a:latin typeface="Times New Roman Regular" charset="0"/>
                <a:ea typeface="思源黑体 CN Heavy" charset="-122"/>
                <a:cs typeface="Times New Roman Regular" charset="0"/>
                <a:sym typeface="思源黑体 CN Heavy" charset="-122"/>
              </a:rPr>
              <a:t>Historical records state that “Xinping smelted pottery, beginning in the Han Dynasty.” At this time, porcelain was described as “coarse, thick-bodied, with light and rough glaze,” and was “used only for common, rudimentary purposes,” without being widely exported.</a:t>
            </a:r>
            <a:endParaRPr lang="zh-CN" altLang="en-US" sz="1600" dirty="0">
              <a:solidFill>
                <a:schemeClr val="bg1"/>
              </a:solidFill>
              <a:latin typeface="Times New Roman Regular" charset="0"/>
              <a:ea typeface="思源黑体 CN Heavy" charset="-122"/>
              <a:cs typeface="Times New Roman Regular" charset="0"/>
              <a:sym typeface="思源黑体 CN Heavy" charset="-122"/>
            </a:endParaRPr>
          </a:p>
          <a:p>
            <a:pPr marL="171450" lvl="0" indent="-171450" algn="l">
              <a:lnSpc>
                <a:spcPct val="140000"/>
              </a:lnSpc>
              <a:spcBef>
                <a:spcPts val="0"/>
              </a:spcBef>
              <a:spcAft>
                <a:spcPts val="0"/>
              </a:spcAft>
              <a:buClr>
                <a:srgbClr val="FFFFFF"/>
              </a:buClr>
              <a:buSzTx/>
              <a:buFont typeface="Arial" charset="0"/>
              <a:buChar char="•"/>
            </a:pPr>
            <a:r>
              <a:rPr lang="zh-CN" altLang="en-US" sz="1600" u="sng" dirty="0">
                <a:solidFill>
                  <a:schemeClr val="bg1"/>
                </a:solidFill>
                <a:latin typeface="Times New Roman Regular" charset="0"/>
                <a:ea typeface="思源黑体 CN Heavy" charset="-122"/>
                <a:cs typeface="Times New Roman Regular" charset="0"/>
                <a:sym typeface="思源黑体 CN Heavy" charset="-122"/>
              </a:rPr>
              <a:t>During the Tang Dynasty, Jingdezhen porcelain had already gained significant influence within China. </a:t>
            </a:r>
            <a:endParaRPr lang="zh-CN" altLang="en-US" sz="1600" u="sng" dirty="0">
              <a:solidFill>
                <a:schemeClr val="bg1"/>
              </a:solidFill>
              <a:latin typeface="Times New Roman Regular" charset="0"/>
              <a:ea typeface="思源黑体 CN Heavy" charset="-122"/>
              <a:cs typeface="Times New Roman Regular" charset="0"/>
              <a:sym typeface="思源黑体 CN Heavy" charset="-122"/>
            </a:endParaRPr>
          </a:p>
          <a:p>
            <a:pPr marL="171450" lvl="0" indent="-171450" algn="l">
              <a:lnSpc>
                <a:spcPct val="140000"/>
              </a:lnSpc>
              <a:spcBef>
                <a:spcPts val="0"/>
              </a:spcBef>
              <a:spcAft>
                <a:spcPts val="0"/>
              </a:spcAft>
              <a:buClr>
                <a:srgbClr val="FFFFFF"/>
              </a:buClr>
              <a:buSzTx/>
              <a:buFont typeface="Arial" charset="0"/>
              <a:buChar char="•"/>
            </a:pPr>
            <a:r>
              <a:rPr lang="zh-CN" altLang="en-US" sz="1600" dirty="0">
                <a:solidFill>
                  <a:schemeClr val="bg1"/>
                </a:solidFill>
                <a:latin typeface="Times New Roman Regular" charset="0"/>
                <a:ea typeface="思源黑体 CN Heavy" charset="-122"/>
                <a:cs typeface="Times New Roman Regular" charset="0"/>
                <a:sym typeface="思源黑体 CN Heavy" charset="-122"/>
              </a:rPr>
              <a:t>By the Five Dynasties period, Jingdezhen had reached a considerable scale in porcelain production. The main products were celadon</a:t>
            </a:r>
            <a:r>
              <a:rPr lang="en-US" altLang="zh-CN" sz="1600" dirty="0">
                <a:solidFill>
                  <a:schemeClr val="bg1"/>
                </a:solidFill>
                <a:latin typeface="Times New Roman Regular" charset="0"/>
                <a:ea typeface="思源黑体 CN Heavy" charset="-122"/>
                <a:cs typeface="Times New Roman Regular" charset="0"/>
                <a:sym typeface="思源黑体 CN Heavy" charset="-122"/>
              </a:rPr>
              <a:t> (</a:t>
            </a:r>
            <a:r>
              <a:rPr lang="zh-CN" altLang="en-US" sz="1600" dirty="0">
                <a:solidFill>
                  <a:schemeClr val="bg1"/>
                </a:solidFill>
                <a:latin typeface="楷体" charset="0"/>
                <a:ea typeface="楷体" charset="0"/>
                <a:cs typeface="Times New Roman Regular" charset="0"/>
                <a:sym typeface="思源黑体 CN Heavy" charset="-122"/>
              </a:rPr>
              <a:t>青瓷</a:t>
            </a:r>
            <a:r>
              <a:rPr lang="en-US" altLang="zh-CN" sz="1600" dirty="0">
                <a:solidFill>
                  <a:schemeClr val="bg1"/>
                </a:solidFill>
                <a:latin typeface="Times New Roman Regular" charset="0"/>
                <a:ea typeface="思源黑体 CN Heavy" charset="-122"/>
                <a:cs typeface="Times New Roman Regular" charset="0"/>
                <a:sym typeface="思源黑体 CN Heavy" charset="-122"/>
              </a:rPr>
              <a:t>)</a:t>
            </a:r>
            <a:r>
              <a:rPr lang="zh-CN" altLang="en-US" sz="1600" dirty="0">
                <a:solidFill>
                  <a:schemeClr val="bg1"/>
                </a:solidFill>
                <a:latin typeface="Times New Roman Regular" charset="0"/>
                <a:ea typeface="思源黑体 CN Heavy" charset="-122"/>
                <a:cs typeface="Times New Roman Regular" charset="0"/>
                <a:sym typeface="思源黑体 CN Heavy" charset="-122"/>
              </a:rPr>
              <a:t> and white porcelain（</a:t>
            </a:r>
            <a:r>
              <a:rPr lang="zh-CN" altLang="en-US" sz="1600" dirty="0">
                <a:solidFill>
                  <a:schemeClr val="bg1"/>
                </a:solidFill>
                <a:latin typeface="楷体" charset="0"/>
                <a:ea typeface="楷体" charset="0"/>
                <a:cs typeface="Times New Roman Regular" charset="0"/>
                <a:sym typeface="思源黑体 CN Heavy" charset="-122"/>
              </a:rPr>
              <a:t>白瓷</a:t>
            </a:r>
            <a:r>
              <a:rPr lang="zh-CN" altLang="en-US" sz="1600" dirty="0">
                <a:solidFill>
                  <a:schemeClr val="bg1"/>
                </a:solidFill>
                <a:latin typeface="Times New Roman Regular" charset="0"/>
                <a:ea typeface="思源黑体 CN Heavy" charset="-122"/>
                <a:cs typeface="Times New Roman Regular" charset="0"/>
                <a:sym typeface="思源黑体 CN Heavy" charset="-122"/>
              </a:rPr>
              <a:t>）, which are among the earliest examples of relatively mature porcelain that we can see today.</a:t>
            </a:r>
            <a:endParaRPr lang="zh-CN" altLang="en-US" sz="1600" dirty="0">
              <a:solidFill>
                <a:schemeClr val="bg1"/>
              </a:solidFill>
              <a:latin typeface="Times New Roman Regular" charset="0"/>
              <a:ea typeface="思源黑体 CN Heavy" charset="-122"/>
              <a:cs typeface="Times New Roman Regular" charset="0"/>
              <a:sym typeface="思源黑体 CN Heavy" charset="-122"/>
            </a:endParaRPr>
          </a:p>
        </p:txBody>
      </p:sp>
      <p:cxnSp>
        <p:nvCxnSpPr>
          <p:cNvPr id="4" name="直接连接符 3"/>
          <p:cNvCxnSpPr/>
          <p:nvPr/>
        </p:nvCxnSpPr>
        <p:spPr>
          <a:xfrm flipH="1">
            <a:off x="6239510" y="133350"/>
            <a:ext cx="14605" cy="6624320"/>
          </a:xfrm>
          <a:prstGeom prst="line">
            <a:avLst/>
          </a:prstGeom>
          <a:ln w="25400">
            <a:solidFill>
              <a:schemeClr val="bg1"/>
            </a:solidFill>
            <a:prstDash val="dash"/>
          </a:ln>
        </p:spPr>
        <p:style>
          <a:lnRef idx="2">
            <a:schemeClr val="accent1"/>
          </a:lnRef>
          <a:fillRef idx="0">
            <a:srgbClr val="FFFFFF"/>
          </a:fillRef>
          <a:effectRef idx="0">
            <a:srgbClr val="FFFFFF"/>
          </a:effectRef>
          <a:fontRef idx="minor">
            <a:schemeClr val="tx1"/>
          </a:fontRef>
        </p:style>
      </p:cxnSp>
      <p:grpSp>
        <p:nvGrpSpPr>
          <p:cNvPr id="6" name="组合 16"/>
          <p:cNvGrpSpPr/>
          <p:nvPr/>
        </p:nvGrpSpPr>
        <p:grpSpPr>
          <a:xfrm>
            <a:off x="6632575" y="917575"/>
            <a:ext cx="3850640" cy="476250"/>
            <a:chOff x="2016" y="4713"/>
            <a:chExt cx="6064" cy="750"/>
          </a:xfrm>
        </p:grpSpPr>
        <p:sp>
          <p:nvSpPr>
            <p:cNvPr id="7" name="椭圆 4"/>
            <p:cNvSpPr/>
            <p:nvPr/>
          </p:nvSpPr>
          <p:spPr>
            <a:xfrm>
              <a:off x="2016" y="4713"/>
              <a:ext cx="750" cy="750"/>
            </a:xfrm>
            <a:prstGeom prst="ellipse">
              <a:avLst/>
            </a:prstGeom>
            <a:no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dirty="0">
                  <a:solidFill>
                    <a:schemeClr val="bg1"/>
                  </a:solidFill>
                  <a:latin typeface="思源黑体 CN Heavy" charset="-122"/>
                  <a:ea typeface="思源黑体 CN Heavy" charset="-122"/>
                  <a:cs typeface="思源黑体 CN Heavy" charset="-122"/>
                  <a:sym typeface="思源黑体 CN Heavy" charset="-122"/>
                </a:rPr>
                <a:t>2</a:t>
              </a:r>
              <a:endParaRPr lang="en-US" altLang="zh-CN" b="1" dirty="0">
                <a:solidFill>
                  <a:schemeClr val="bg1"/>
                </a:solidFill>
                <a:latin typeface="思源黑体 CN Heavy" charset="-122"/>
                <a:ea typeface="思源黑体 CN Heavy" charset="-122"/>
                <a:cs typeface="思源黑体 CN Heavy" charset="-122"/>
                <a:sym typeface="思源黑体 CN Heavy" charset="-122"/>
              </a:endParaRPr>
            </a:p>
          </p:txBody>
        </p:sp>
        <p:sp>
          <p:nvSpPr>
            <p:cNvPr id="8" name="文本框 11"/>
            <p:cNvSpPr txBox="1"/>
            <p:nvPr/>
          </p:nvSpPr>
          <p:spPr>
            <a:xfrm>
              <a:off x="2786" y="4798"/>
              <a:ext cx="5294" cy="580"/>
            </a:xfrm>
            <a:prstGeom prst="rect">
              <a:avLst/>
            </a:prstGeom>
            <a:noFill/>
          </p:spPr>
          <p:txBody>
            <a:bodyPr wrap="square" rtlCol="0" anchor="t">
              <a:spAutoFit/>
            </a:bodyPr>
            <a:p>
              <a:r>
                <a:rPr lang="zh-CN" altLang="en-US" b="1" dirty="0">
                  <a:solidFill>
                    <a:schemeClr val="bg1"/>
                  </a:solidFill>
                  <a:latin typeface="思源黑体 CN Heavy" charset="-122"/>
                  <a:ea typeface="思源黑体 CN Heavy" charset="-122"/>
                  <a:cs typeface="思源黑体 CN Heavy" charset="-122"/>
                  <a:sym typeface="思源黑体 CN Heavy" charset="-122"/>
                </a:rPr>
                <a:t>Song and Yuan Dynasties</a:t>
              </a:r>
              <a:endParaRPr lang="zh-CN" altLang="en-US" b="1" dirty="0">
                <a:solidFill>
                  <a:schemeClr val="bg1"/>
                </a:solidFill>
                <a:latin typeface="思源黑体 CN Heavy" charset="-122"/>
                <a:ea typeface="思源黑体 CN Heavy" charset="-122"/>
                <a:cs typeface="思源黑体 CN Heavy" charset="-122"/>
                <a:sym typeface="思源黑体 CN Heavy" charset="-122"/>
              </a:endParaRPr>
            </a:p>
          </p:txBody>
        </p:sp>
      </p:grpSp>
      <p:sp>
        <p:nvSpPr>
          <p:cNvPr id="9" name="文本框 12"/>
          <p:cNvSpPr txBox="1"/>
          <p:nvPr/>
        </p:nvSpPr>
        <p:spPr>
          <a:xfrm>
            <a:off x="6632575" y="1541780"/>
            <a:ext cx="5285740" cy="4223385"/>
          </a:xfrm>
          <a:prstGeom prst="rect">
            <a:avLst/>
          </a:prstGeom>
          <a:noFill/>
        </p:spPr>
        <p:txBody>
          <a:bodyPr wrap="square" rtlCol="0" anchor="t">
            <a:spAutoFit/>
          </a:bodyPr>
          <a:p>
            <a:pPr marL="171450" lvl="0" indent="-171450" algn="l">
              <a:lnSpc>
                <a:spcPct val="140000"/>
              </a:lnSpc>
              <a:spcBef>
                <a:spcPts val="0"/>
              </a:spcBef>
              <a:spcAft>
                <a:spcPts val="0"/>
              </a:spcAft>
              <a:buClr>
                <a:srgbClr val="FFFFFF"/>
              </a:buClr>
              <a:buSzTx/>
              <a:buFont typeface="Arial" charset="0"/>
              <a:buChar char="•"/>
            </a:pPr>
            <a:r>
              <a:rPr lang="zh-CN" altLang="en-US" sz="1600" dirty="0">
                <a:solidFill>
                  <a:schemeClr val="bg1"/>
                </a:solidFill>
                <a:latin typeface="Times New Roman Regular" charset="0"/>
                <a:ea typeface="思源黑体 CN Heavy" charset="-122"/>
                <a:cs typeface="Times New Roman Regular" charset="0"/>
                <a:sym typeface="思源黑体 CN Heavy" charset="-122"/>
              </a:rPr>
              <a:t>With the southward migration of the Song court, a large number of scholars, artisans, and skilled craftsmen moved to the Jiangnan region. </a:t>
            </a:r>
            <a:r>
              <a:rPr lang="en-US" altLang="zh-CN" sz="1600" dirty="0">
                <a:solidFill>
                  <a:schemeClr val="bg1"/>
                </a:solidFill>
                <a:latin typeface="Times New Roman Regular" charset="0"/>
                <a:ea typeface="思源黑体 CN Heavy" charset="-122"/>
                <a:cs typeface="Times New Roman Regular" charset="0"/>
                <a:sym typeface="思源黑体 CN Heavy" charset="-122"/>
              </a:rPr>
              <a:t>A</a:t>
            </a:r>
            <a:r>
              <a:rPr lang="zh-CN" altLang="en-US" sz="1600" dirty="0">
                <a:solidFill>
                  <a:schemeClr val="bg1"/>
                </a:solidFill>
                <a:latin typeface="Times New Roman Regular" charset="0"/>
                <a:ea typeface="思源黑体 CN Heavy" charset="-122"/>
                <a:cs typeface="Times New Roman Regular" charset="0"/>
                <a:sym typeface="思源黑体 CN Heavy" charset="-122"/>
              </a:rPr>
              <a:t>s a result</a:t>
            </a:r>
            <a:r>
              <a:rPr lang="en-US" altLang="zh-CN" sz="1600" dirty="0">
                <a:solidFill>
                  <a:schemeClr val="bg1"/>
                </a:solidFill>
                <a:latin typeface="Times New Roman Regular" charset="0"/>
                <a:ea typeface="思源黑体 CN Heavy" charset="-122"/>
                <a:cs typeface="Times New Roman Regular" charset="0"/>
                <a:sym typeface="思源黑体 CN Heavy" charset="-122"/>
              </a:rPr>
              <a:t>, </a:t>
            </a:r>
            <a:r>
              <a:rPr lang="zh-CN" altLang="en-US" sz="1600" dirty="0">
                <a:solidFill>
                  <a:schemeClr val="bg1"/>
                </a:solidFill>
                <a:latin typeface="Times New Roman Regular" charset="0"/>
                <a:ea typeface="思源黑体 CN Heavy" charset="-122"/>
                <a:cs typeface="Times New Roman Regular" charset="0"/>
                <a:sym typeface="思源黑体 CN Heavy" charset="-122"/>
              </a:rPr>
              <a:t>Jingdezhen absorbed the techniques from across the country. It became famous worldwide for its light, elegant, and exquisite Shadow Blue porcelain</a:t>
            </a:r>
            <a:r>
              <a:rPr lang="en-US" altLang="zh-CN" sz="1600" dirty="0">
                <a:solidFill>
                  <a:schemeClr val="bg1"/>
                </a:solidFill>
                <a:latin typeface="Times New Roman Regular" charset="0"/>
                <a:ea typeface="思源黑体 CN Heavy" charset="-122"/>
                <a:cs typeface="Times New Roman Regular" charset="0"/>
                <a:sym typeface="思源黑体 CN Heavy" charset="-122"/>
              </a:rPr>
              <a:t> (</a:t>
            </a:r>
            <a:r>
              <a:rPr lang="en-US" altLang="zh-CN" sz="1600" dirty="0">
                <a:solidFill>
                  <a:schemeClr val="bg1"/>
                </a:solidFill>
                <a:latin typeface="楷体" charset="0"/>
                <a:ea typeface="楷体" charset="0"/>
                <a:cs typeface="Times New Roman Regular" charset="0"/>
                <a:sym typeface="思源黑体 CN Heavy" charset="-122"/>
              </a:rPr>
              <a:t>影青瓷</a:t>
            </a:r>
            <a:r>
              <a:rPr lang="en-US" altLang="zh-CN" sz="1600" dirty="0">
                <a:solidFill>
                  <a:schemeClr val="bg1"/>
                </a:solidFill>
                <a:latin typeface="Times New Roman Regular" charset="0"/>
                <a:ea typeface="思源黑体 CN Heavy" charset="-122"/>
                <a:cs typeface="Times New Roman Regular" charset="0"/>
                <a:sym typeface="思源黑体 CN Heavy" charset="-122"/>
              </a:rPr>
              <a:t>)</a:t>
            </a:r>
            <a:r>
              <a:rPr lang="zh-CN" altLang="en-US" sz="1600" dirty="0">
                <a:solidFill>
                  <a:schemeClr val="bg1"/>
                </a:solidFill>
                <a:latin typeface="Times New Roman Regular" charset="0"/>
                <a:ea typeface="思源黑体 CN Heavy" charset="-122"/>
                <a:cs typeface="Times New Roman Regular" charset="0"/>
                <a:sym typeface="思源黑体 CN Heavy" charset="-122"/>
              </a:rPr>
              <a:t>.</a:t>
            </a:r>
            <a:endParaRPr lang="zh-CN" altLang="en-US" sz="1600" dirty="0">
              <a:solidFill>
                <a:schemeClr val="bg1"/>
              </a:solidFill>
              <a:latin typeface="Times New Roman Regular" charset="0"/>
              <a:ea typeface="思源黑体 CN Heavy" charset="-122"/>
              <a:cs typeface="Times New Roman Regular" charset="0"/>
              <a:sym typeface="思源黑体 CN Heavy" charset="-122"/>
            </a:endParaRPr>
          </a:p>
          <a:p>
            <a:pPr marL="171450" lvl="0" indent="-171450" algn="l">
              <a:lnSpc>
                <a:spcPct val="140000"/>
              </a:lnSpc>
              <a:spcBef>
                <a:spcPts val="0"/>
              </a:spcBef>
              <a:spcAft>
                <a:spcPts val="0"/>
              </a:spcAft>
              <a:buClr>
                <a:srgbClr val="FFFFFF"/>
              </a:buClr>
              <a:buSzTx/>
              <a:buFont typeface="Arial" charset="0"/>
              <a:buChar char="•"/>
            </a:pPr>
            <a:endParaRPr lang="zh-CN" altLang="en-US" sz="1600" dirty="0">
              <a:solidFill>
                <a:schemeClr val="bg1"/>
              </a:solidFill>
              <a:latin typeface="Times New Roman Regular" charset="0"/>
              <a:ea typeface="思源黑体 CN Heavy" charset="-122"/>
              <a:cs typeface="Times New Roman Regular" charset="0"/>
              <a:sym typeface="思源黑体 CN Heavy" charset="-122"/>
            </a:endParaRPr>
          </a:p>
          <a:p>
            <a:pPr marL="171450" lvl="0" indent="-171450" algn="l">
              <a:lnSpc>
                <a:spcPct val="140000"/>
              </a:lnSpc>
              <a:spcBef>
                <a:spcPts val="0"/>
              </a:spcBef>
              <a:spcAft>
                <a:spcPts val="0"/>
              </a:spcAft>
              <a:buClr>
                <a:srgbClr val="FFFFFF"/>
              </a:buClr>
              <a:buSzTx/>
              <a:buFont typeface="Arial" charset="0"/>
              <a:buChar char="•"/>
            </a:pPr>
            <a:r>
              <a:rPr lang="zh-CN" altLang="en-US" sz="1600" dirty="0">
                <a:solidFill>
                  <a:schemeClr val="bg1"/>
                </a:solidFill>
                <a:latin typeface="Times New Roman Regular" charset="0"/>
                <a:ea typeface="思源黑体 CN Heavy" charset="-122"/>
                <a:cs typeface="Times New Roman Regular" charset="0"/>
                <a:sym typeface="思源黑体 CN Heavy" charset="-122"/>
              </a:rPr>
              <a:t>The Yuan Dynasty marked a period of innovation for Jingdezhen ceramics. A new variety, blue-and-white porcelain</a:t>
            </a:r>
            <a:r>
              <a:rPr lang="en-US" altLang="zh-CN" sz="1600" dirty="0">
                <a:solidFill>
                  <a:schemeClr val="bg1"/>
                </a:solidFill>
                <a:latin typeface="Times New Roman Regular" charset="0"/>
                <a:ea typeface="思源黑体 CN Heavy" charset="-122"/>
                <a:cs typeface="Times New Roman Regular" charset="0"/>
                <a:sym typeface="思源黑体 CN Heavy" charset="-122"/>
              </a:rPr>
              <a:t> (</a:t>
            </a:r>
            <a:r>
              <a:rPr lang="zh-CN" altLang="en-US" sz="1600" dirty="0">
                <a:solidFill>
                  <a:schemeClr val="bg1"/>
                </a:solidFill>
                <a:latin typeface="楷体" charset="0"/>
                <a:ea typeface="楷体" charset="0"/>
                <a:cs typeface="Times New Roman Regular" charset="0"/>
                <a:sym typeface="思源黑体 CN Heavy" charset="-122"/>
              </a:rPr>
              <a:t>青花瓷</a:t>
            </a:r>
            <a:r>
              <a:rPr lang="en-US" altLang="zh-CN" sz="1600" dirty="0">
                <a:solidFill>
                  <a:schemeClr val="bg1"/>
                </a:solidFill>
                <a:latin typeface="Times New Roman Regular" charset="0"/>
                <a:ea typeface="思源黑体 CN Heavy" charset="-122"/>
                <a:cs typeface="Times New Roman Regular" charset="0"/>
                <a:sym typeface="思源黑体 CN Heavy" charset="-122"/>
              </a:rPr>
              <a:t>)</a:t>
            </a:r>
            <a:r>
              <a:rPr lang="zh-CN" altLang="en-US" sz="1600" dirty="0">
                <a:solidFill>
                  <a:schemeClr val="bg1"/>
                </a:solidFill>
                <a:latin typeface="Times New Roman Regular" charset="0"/>
                <a:ea typeface="思源黑体 CN Heavy" charset="-122"/>
                <a:cs typeface="Times New Roman Regular" charset="0"/>
                <a:sym typeface="思源黑体 CN Heavy" charset="-122"/>
              </a:rPr>
              <a:t>, reached technical maturity during this time, ushering in a new era of transition from plain porcelain（</a:t>
            </a:r>
            <a:r>
              <a:rPr lang="zh-CN" altLang="en-US" sz="1600" dirty="0">
                <a:solidFill>
                  <a:schemeClr val="bg1"/>
                </a:solidFill>
                <a:latin typeface="楷体" charset="0"/>
                <a:ea typeface="楷体" charset="0"/>
                <a:cs typeface="Times New Roman Regular" charset="0"/>
                <a:sym typeface="思源黑体 CN Heavy" charset="-122"/>
              </a:rPr>
              <a:t>素瓷</a:t>
            </a:r>
            <a:r>
              <a:rPr lang="zh-CN" altLang="en-US" sz="1600" dirty="0">
                <a:solidFill>
                  <a:schemeClr val="bg1"/>
                </a:solidFill>
                <a:latin typeface="Times New Roman Regular" charset="0"/>
                <a:ea typeface="思源黑体 CN Heavy" charset="-122"/>
                <a:cs typeface="Times New Roman Regular" charset="0"/>
                <a:sym typeface="思源黑体 CN Heavy" charset="-122"/>
              </a:rPr>
              <a:t>） to colored porcelain（</a:t>
            </a:r>
            <a:r>
              <a:rPr lang="zh-CN" altLang="en-US" sz="1600" dirty="0">
                <a:solidFill>
                  <a:schemeClr val="bg1"/>
                </a:solidFill>
                <a:latin typeface="楷体" charset="0"/>
                <a:ea typeface="楷体" charset="0"/>
                <a:cs typeface="Times New Roman Regular" charset="0"/>
                <a:sym typeface="思源黑体 CN Heavy" charset="-122"/>
              </a:rPr>
              <a:t>彩瓷</a:t>
            </a:r>
            <a:r>
              <a:rPr lang="zh-CN" altLang="en-US" sz="1600" dirty="0">
                <a:solidFill>
                  <a:schemeClr val="bg1"/>
                </a:solidFill>
                <a:latin typeface="Times New Roman Regular" charset="0"/>
                <a:ea typeface="思源黑体 CN Heavy" charset="-122"/>
                <a:cs typeface="Times New Roman Regular" charset="0"/>
                <a:sym typeface="思源黑体 CN Heavy" charset="-122"/>
              </a:rPr>
              <a:t>）.</a:t>
            </a:r>
            <a:endParaRPr lang="zh-CN" altLang="en-US" sz="1600" dirty="0">
              <a:solidFill>
                <a:schemeClr val="bg1"/>
              </a:solidFill>
              <a:latin typeface="Times New Roman Regular" charset="0"/>
              <a:ea typeface="思源黑体 CN Heavy" charset="-122"/>
              <a:cs typeface="Times New Roman Regular" charset="0"/>
              <a:sym typeface="思源黑体 CN Heavy" charset="-122"/>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048635" grpId="0"/>
      <p:bldP spid="1048635" grpId="1"/>
      <p:bldP spid="9" grpId="0"/>
      <p:bldP spid="9" grpId="1"/>
      <p:bldP spid="12" grpId="0" animBg="1"/>
      <p:bldP spid="2" grpId="0"/>
      <p:bldP spid="13" grpId="0"/>
      <p:bldP spid="12" grpId="1" animBg="1"/>
      <p:bldP spid="2" grpId="1"/>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36485"/>
        </a:solidFill>
        <a:effectLst/>
      </p:bgPr>
    </p:bg>
    <p:spTree>
      <p:nvGrpSpPr>
        <p:cNvPr id="1" name=""/>
        <p:cNvGrpSpPr/>
        <p:nvPr/>
      </p:nvGrpSpPr>
      <p:grpSpPr/>
      <p:pic>
        <p:nvPicPr>
          <p:cNvPr id="3" name="图片 2" descr="856ed27415c8db864b2ed0fa5483d36"/>
          <p:cNvPicPr>
            <a:picLocks noChangeAspect="1"/>
          </p:cNvPicPr>
          <p:nvPr/>
        </p:nvPicPr>
        <p:blipFill>
          <a:blip r:embed="rId1"/>
          <a:srcRect t="33574" r="24460" b="33389"/>
          <a:stretch>
            <a:fillRect/>
          </a:stretch>
        </p:blipFill>
        <p:spPr>
          <a:xfrm>
            <a:off x="0" y="0"/>
            <a:ext cx="12192000" cy="6857365"/>
          </a:xfrm>
          <a:prstGeom prst="rect">
            <a:avLst/>
          </a:prstGeom>
        </p:spPr>
      </p:pic>
      <p:sp>
        <p:nvSpPr>
          <p:cNvPr id="5" name="矩形 4"/>
          <p:cNvSpPr/>
          <p:nvPr/>
        </p:nvSpPr>
        <p:spPr>
          <a:xfrm>
            <a:off x="635" y="-18415"/>
            <a:ext cx="12192000" cy="6876415"/>
          </a:xfrm>
          <a:prstGeom prst="rect">
            <a:avLst/>
          </a:prstGeom>
          <a:solidFill>
            <a:srgbClr val="354A83">
              <a:alpha val="78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Freeform 668"/>
          <p:cNvSpPr/>
          <p:nvPr/>
        </p:nvSpPr>
        <p:spPr bwMode="auto">
          <a:xfrm rot="10800000" flipH="1">
            <a:off x="385445" y="496888"/>
            <a:ext cx="782320" cy="658495"/>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13" name="文本框 12"/>
          <p:cNvSpPr txBox="1"/>
          <p:nvPr/>
        </p:nvSpPr>
        <p:spPr>
          <a:xfrm>
            <a:off x="540703" y="592773"/>
            <a:ext cx="389890" cy="492125"/>
          </a:xfrm>
          <a:prstGeom prst="rect">
            <a:avLst/>
          </a:prstGeom>
          <a:noFill/>
        </p:spPr>
        <p:txBody>
          <a:bodyPr wrap="square" lIns="0" tIns="0" rIns="0" bIns="0" rtlCol="0" anchor="ctr">
            <a:spAutoFit/>
          </a:bodyPr>
          <a:p>
            <a:pPr algn="ctr"/>
            <a:r>
              <a:rPr lang="en-US" altLang="zh-CN" sz="3200" b="1" dirty="0">
                <a:solidFill>
                  <a:srgbClr val="436485"/>
                </a:solidFill>
                <a:latin typeface="思源黑体 CN Heavy" charset="-122"/>
                <a:ea typeface="思源黑体 CN Heavy" charset="-122"/>
              </a:rPr>
              <a:t>2</a:t>
            </a:r>
            <a:endParaRPr lang="en-US" altLang="zh-CN" sz="3200" b="1" dirty="0">
              <a:solidFill>
                <a:srgbClr val="436485"/>
              </a:solidFill>
              <a:latin typeface="思源黑体 CN Heavy" charset="-122"/>
              <a:ea typeface="思源黑体 CN Heavy" charset="-122"/>
            </a:endParaRPr>
          </a:p>
        </p:txBody>
      </p:sp>
      <p:pic>
        <p:nvPicPr>
          <p:cNvPr id="6" name="图片 5" descr="a763656d6cbeb807f004ef7e508d42b"/>
          <p:cNvPicPr>
            <a:picLocks noChangeAspect="1"/>
          </p:cNvPicPr>
          <p:nvPr/>
        </p:nvPicPr>
        <p:blipFill>
          <a:blip r:embed="rId2"/>
          <a:srcRect b="19794"/>
          <a:stretch>
            <a:fillRect/>
          </a:stretch>
        </p:blipFill>
        <p:spPr>
          <a:xfrm>
            <a:off x="7087870" y="3614420"/>
            <a:ext cx="4619625" cy="2470150"/>
          </a:xfrm>
          <a:prstGeom prst="rect">
            <a:avLst/>
          </a:prstGeom>
          <a:effectLst>
            <a:innerShdw blurRad="114300">
              <a:prstClr val="black"/>
            </a:innerShdw>
          </a:effectLst>
        </p:spPr>
      </p:pic>
      <p:pic>
        <p:nvPicPr>
          <p:cNvPr id="4" name="图片 3" descr="fe6e94d9e50464a6300f7ad4bb7c1ef"/>
          <p:cNvPicPr>
            <a:picLocks noChangeAspect="1"/>
          </p:cNvPicPr>
          <p:nvPr/>
        </p:nvPicPr>
        <p:blipFill>
          <a:blip r:embed="rId3"/>
          <a:srcRect b="26392"/>
          <a:stretch>
            <a:fillRect/>
          </a:stretch>
        </p:blipFill>
        <p:spPr>
          <a:xfrm>
            <a:off x="7087870" y="1155700"/>
            <a:ext cx="4618990" cy="2266950"/>
          </a:xfrm>
          <a:prstGeom prst="rect">
            <a:avLst/>
          </a:prstGeom>
          <a:effectLst>
            <a:innerShdw blurRad="114300">
              <a:prstClr val="black"/>
            </a:innerShdw>
          </a:effectLst>
        </p:spPr>
      </p:pic>
      <p:grpSp>
        <p:nvGrpSpPr>
          <p:cNvPr id="80" name="组合 16"/>
          <p:cNvGrpSpPr/>
          <p:nvPr/>
        </p:nvGrpSpPr>
        <p:grpSpPr>
          <a:xfrm>
            <a:off x="541020" y="1519555"/>
            <a:ext cx="4556760" cy="476250"/>
            <a:chOff x="2016" y="4713"/>
            <a:chExt cx="7176" cy="750"/>
          </a:xfrm>
        </p:grpSpPr>
        <p:sp>
          <p:nvSpPr>
            <p:cNvPr id="1048646" name="椭圆 4"/>
            <p:cNvSpPr/>
            <p:nvPr/>
          </p:nvSpPr>
          <p:spPr>
            <a:xfrm>
              <a:off x="2016" y="4713"/>
              <a:ext cx="750" cy="750"/>
            </a:xfrm>
            <a:prstGeom prst="ellipse">
              <a:avLst/>
            </a:prstGeom>
            <a:no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b="1" dirty="0">
                  <a:solidFill>
                    <a:schemeClr val="bg1"/>
                  </a:solidFill>
                  <a:latin typeface="思源黑体 CN Heavy" charset="-122"/>
                  <a:ea typeface="思源黑体 CN Heavy" charset="-122"/>
                  <a:cs typeface="思源黑体 CN Heavy" charset="-122"/>
                  <a:sym typeface="思源黑体 CN Heavy" charset="-122"/>
                </a:rPr>
                <a:t>3</a:t>
              </a:r>
              <a:endParaRPr lang="en-US" altLang="zh-CN" b="1" dirty="0">
                <a:solidFill>
                  <a:schemeClr val="bg1"/>
                </a:solidFill>
                <a:latin typeface="思源黑体 CN Heavy" charset="-122"/>
                <a:ea typeface="思源黑体 CN Heavy" charset="-122"/>
                <a:cs typeface="思源黑体 CN Heavy" charset="-122"/>
                <a:sym typeface="思源黑体 CN Heavy" charset="-122"/>
              </a:endParaRPr>
            </a:p>
          </p:txBody>
        </p:sp>
        <p:sp>
          <p:nvSpPr>
            <p:cNvPr id="1048647" name="文本框 11"/>
            <p:cNvSpPr txBox="1"/>
            <p:nvPr/>
          </p:nvSpPr>
          <p:spPr>
            <a:xfrm>
              <a:off x="2786" y="4798"/>
              <a:ext cx="6406" cy="580"/>
            </a:xfrm>
            <a:prstGeom prst="rect">
              <a:avLst/>
            </a:prstGeom>
            <a:noFill/>
          </p:spPr>
          <p:txBody>
            <a:bodyPr wrap="square" rtlCol="0" anchor="t">
              <a:spAutoFit/>
            </a:bodyPr>
            <a:p>
              <a:r>
                <a:rPr b="1" dirty="0">
                  <a:solidFill>
                    <a:schemeClr val="bg1"/>
                  </a:solidFill>
                  <a:latin typeface="思源黑体 CN Heavy" charset="-122"/>
                  <a:ea typeface="思源黑体 CN Heavy" charset="-122"/>
                  <a:cs typeface="思源黑体 CN Heavy" charset="-122"/>
                  <a:sym typeface="思源黑体 CN Heavy" charset="-122"/>
                </a:rPr>
                <a:t>Ming and Qing Dynasties </a:t>
              </a:r>
              <a:endParaRPr b="1" dirty="0">
                <a:solidFill>
                  <a:schemeClr val="bg1"/>
                </a:solidFill>
                <a:latin typeface="思源黑体 CN Heavy" charset="-122"/>
                <a:ea typeface="思源黑体 CN Heavy" charset="-122"/>
                <a:cs typeface="思源黑体 CN Heavy" charset="-122"/>
                <a:sym typeface="思源黑体 CN Heavy" charset="-122"/>
              </a:endParaRPr>
            </a:p>
          </p:txBody>
        </p:sp>
      </p:grpSp>
      <p:sp>
        <p:nvSpPr>
          <p:cNvPr id="1048648" name="文本框 12"/>
          <p:cNvSpPr txBox="1"/>
          <p:nvPr/>
        </p:nvSpPr>
        <p:spPr>
          <a:xfrm>
            <a:off x="385445" y="2521585"/>
            <a:ext cx="6546850" cy="1814830"/>
          </a:xfrm>
          <a:prstGeom prst="rect">
            <a:avLst/>
          </a:prstGeom>
          <a:noFill/>
        </p:spPr>
        <p:txBody>
          <a:bodyPr wrap="square" rtlCol="0" anchor="t">
            <a:spAutoFit/>
          </a:bodyPr>
          <a:p>
            <a:pPr lvl="0" indent="0" algn="l">
              <a:lnSpc>
                <a:spcPct val="140000"/>
              </a:lnSpc>
              <a:spcBef>
                <a:spcPts val="0"/>
              </a:spcBef>
              <a:spcAft>
                <a:spcPts val="0"/>
              </a:spcAft>
              <a:buClr>
                <a:srgbClr val="FFFFFF"/>
              </a:buClr>
              <a:buSzTx/>
              <a:buFont typeface="Arial" charset="0"/>
              <a:buNone/>
            </a:pPr>
            <a:r>
              <a:rPr lang="zh-CN" altLang="en-US" sz="2000" dirty="0">
                <a:solidFill>
                  <a:schemeClr val="bg1"/>
                </a:solidFill>
                <a:latin typeface="Times New Roman Regular" charset="0"/>
                <a:ea typeface="思源黑体 CN Heavy" charset="-122"/>
                <a:cs typeface="Times New Roman Regular" charset="0"/>
                <a:sym typeface="思源黑体 CN Heavy" charset="-122"/>
              </a:rPr>
              <a:t>In the early Qing Dynasty, Jingdezhen procelain, whether from official kilns（</a:t>
            </a:r>
            <a:r>
              <a:rPr lang="zh-CN" altLang="en-US" sz="2000" dirty="0">
                <a:solidFill>
                  <a:schemeClr val="bg1"/>
                </a:solidFill>
                <a:latin typeface="楷体" charset="0"/>
                <a:ea typeface="楷体" charset="0"/>
                <a:cs typeface="Times New Roman Regular" charset="0"/>
                <a:sym typeface="思源黑体 CN Heavy" charset="-122"/>
              </a:rPr>
              <a:t>官窑</a:t>
            </a:r>
            <a:r>
              <a:rPr lang="zh-CN" altLang="en-US" sz="2000" dirty="0">
                <a:solidFill>
                  <a:schemeClr val="bg1"/>
                </a:solidFill>
                <a:latin typeface="Times New Roman Regular" charset="0"/>
                <a:ea typeface="思源黑体 CN Heavy" charset="-122"/>
                <a:cs typeface="Times New Roman Regular" charset="0"/>
                <a:sym typeface="思源黑体 CN Heavy" charset="-122"/>
              </a:rPr>
              <a:t>） or folk kilns（</a:t>
            </a:r>
            <a:r>
              <a:rPr lang="zh-CN" altLang="en-US" sz="2000" dirty="0">
                <a:solidFill>
                  <a:schemeClr val="bg1"/>
                </a:solidFill>
                <a:latin typeface="楷体" charset="0"/>
                <a:ea typeface="楷体" charset="0"/>
                <a:cs typeface="Times New Roman Regular" charset="0"/>
                <a:sym typeface="思源黑体 CN Heavy" charset="-122"/>
              </a:rPr>
              <a:t>民窑</a:t>
            </a:r>
            <a:r>
              <a:rPr lang="zh-CN" altLang="en-US" sz="2000" dirty="0">
                <a:solidFill>
                  <a:schemeClr val="bg1"/>
                </a:solidFill>
                <a:latin typeface="Times New Roman Regular" charset="0"/>
                <a:ea typeface="思源黑体 CN Heavy" charset="-122"/>
                <a:cs typeface="Times New Roman Regular" charset="0"/>
                <a:sym typeface="思源黑体 CN Heavy" charset="-122"/>
              </a:rPr>
              <a:t>）, reached a state of unprecedented prosperity in terms of product design, decorative techniques, themes, and styles.</a:t>
            </a:r>
            <a:endParaRPr lang="zh-CN" altLang="en-US" sz="2000" dirty="0">
              <a:solidFill>
                <a:schemeClr val="bg1"/>
              </a:solidFill>
              <a:latin typeface="Times New Roman Regular" charset="0"/>
              <a:ea typeface="思源黑体 CN Heavy" charset="-122"/>
              <a:cs typeface="Times New Roman Regular" charset="0"/>
              <a:sym typeface="思源黑体 CN Heavy" charset="-122"/>
            </a:endParaRPr>
          </a:p>
        </p:txBody>
      </p:sp>
      <p:cxnSp>
        <p:nvCxnSpPr>
          <p:cNvPr id="8" name="直接连接符 7"/>
          <p:cNvCxnSpPr/>
          <p:nvPr>
            <p:custDataLst>
              <p:tags r:id="rId4"/>
            </p:custDataLst>
          </p:nvPr>
        </p:nvCxnSpPr>
        <p:spPr>
          <a:xfrm>
            <a:off x="1295400" y="1072515"/>
            <a:ext cx="3474085" cy="0"/>
          </a:xfrm>
          <a:prstGeom prst="line">
            <a:avLst/>
          </a:prstGeom>
          <a:ln w="22225">
            <a:solidFill>
              <a:schemeClr val="bg1"/>
            </a:solidFill>
          </a:ln>
        </p:spPr>
        <p:style>
          <a:lnRef idx="1">
            <a:schemeClr val="accent5"/>
          </a:lnRef>
          <a:fillRef idx="0">
            <a:schemeClr val="accent5"/>
          </a:fillRef>
          <a:effectRef idx="0">
            <a:schemeClr val="accent5"/>
          </a:effectRef>
          <a:fontRef idx="minor">
            <a:schemeClr val="tx1"/>
          </a:fontRef>
        </p:style>
      </p:cxnSp>
      <p:sp>
        <p:nvSpPr>
          <p:cNvPr id="9" name="矩形 8"/>
          <p:cNvSpPr/>
          <p:nvPr>
            <p:custDataLst>
              <p:tags r:id="rId5"/>
            </p:custDataLst>
          </p:nvPr>
        </p:nvSpPr>
        <p:spPr>
          <a:xfrm>
            <a:off x="1295400" y="497205"/>
            <a:ext cx="3603625" cy="521970"/>
          </a:xfrm>
          <a:prstGeom prst="rect">
            <a:avLst/>
          </a:prstGeom>
        </p:spPr>
        <p:txBody>
          <a:bodyPr wrap="square">
            <a:spAutoFit/>
          </a:bodyPr>
          <a:p>
            <a:pPr lvl="0" algn="l"/>
            <a:r>
              <a:rPr lang="en-US" altLang="zh-CN" sz="2800" b="1" dirty="0">
                <a:solidFill>
                  <a:schemeClr val="bg1"/>
                </a:solidFill>
                <a:effectLst/>
                <a:latin typeface="Times New Roman Bold" charset="0"/>
                <a:ea typeface="思源黑体 CN Heavy" charset="-122"/>
                <a:cs typeface="Times New Roman Bold" charset="0"/>
              </a:rPr>
              <a:t>Development History</a:t>
            </a:r>
            <a:endParaRPr lang="en-US" altLang="zh-CN" sz="2800" b="1" dirty="0">
              <a:solidFill>
                <a:schemeClr val="bg1"/>
              </a:solidFill>
              <a:effectLst/>
              <a:latin typeface="Times New Roman Bold" charset="0"/>
              <a:ea typeface="思源黑体 CN Heavy" charset="-122"/>
              <a:cs typeface="Times New Roman Bold"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048648" grpId="0"/>
      <p:bldP spid="1048648" grpId="1"/>
      <p:bldP spid="12" grpId="0" animBg="1"/>
      <p:bldP spid="13" grpId="0"/>
      <p:bldP spid="12" grpId="1" animBg="1"/>
      <p:bldP spid="13" grpId="1"/>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36485"/>
        </a:solidFill>
        <a:effectLst/>
      </p:bgPr>
    </p:bg>
    <p:spTree>
      <p:nvGrpSpPr>
        <p:cNvPr id="1" name=""/>
        <p:cNvGrpSpPr/>
        <p:nvPr/>
      </p:nvGrpSpPr>
      <p:grpSpPr/>
      <p:pic>
        <p:nvPicPr>
          <p:cNvPr id="3" name="图片 2" descr="856ed27415c8db864b2ed0fa5483d36"/>
          <p:cNvPicPr>
            <a:picLocks noChangeAspect="1"/>
          </p:cNvPicPr>
          <p:nvPr/>
        </p:nvPicPr>
        <p:blipFill>
          <a:blip r:embed="rId1"/>
          <a:srcRect l="10494" t="66858" r="13734"/>
          <a:stretch>
            <a:fillRect/>
          </a:stretch>
        </p:blipFill>
        <p:spPr>
          <a:xfrm>
            <a:off x="0" y="635"/>
            <a:ext cx="12192000" cy="6857365"/>
          </a:xfrm>
          <a:prstGeom prst="rect">
            <a:avLst/>
          </a:prstGeom>
        </p:spPr>
      </p:pic>
      <p:sp>
        <p:nvSpPr>
          <p:cNvPr id="5" name="矩形 4"/>
          <p:cNvSpPr/>
          <p:nvPr/>
        </p:nvSpPr>
        <p:spPr>
          <a:xfrm>
            <a:off x="635" y="-18415"/>
            <a:ext cx="12192000" cy="6876415"/>
          </a:xfrm>
          <a:prstGeom prst="rect">
            <a:avLst/>
          </a:prstGeom>
          <a:solidFill>
            <a:srgbClr val="354A83">
              <a:alpha val="82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Freeform 668"/>
          <p:cNvSpPr/>
          <p:nvPr/>
        </p:nvSpPr>
        <p:spPr bwMode="auto">
          <a:xfrm rot="10800000" flipH="1">
            <a:off x="385445" y="496888"/>
            <a:ext cx="782320" cy="658495"/>
          </a:xfrm>
          <a:custGeom>
            <a:avLst/>
            <a:gdLst>
              <a:gd name="T0" fmla="*/ 384 w 398"/>
              <a:gd name="T1" fmla="*/ 77 h 111"/>
              <a:gd name="T2" fmla="*/ 388 w 398"/>
              <a:gd name="T3" fmla="*/ 74 h 111"/>
              <a:gd name="T4" fmla="*/ 388 w 398"/>
              <a:gd name="T5" fmla="*/ 71 h 111"/>
              <a:gd name="T6" fmla="*/ 397 w 398"/>
              <a:gd name="T7" fmla="*/ 67 h 111"/>
              <a:gd name="T8" fmla="*/ 390 w 398"/>
              <a:gd name="T9" fmla="*/ 62 h 111"/>
              <a:gd name="T10" fmla="*/ 388 w 398"/>
              <a:gd name="T11" fmla="*/ 59 h 111"/>
              <a:gd name="T12" fmla="*/ 388 w 398"/>
              <a:gd name="T13" fmla="*/ 56 h 111"/>
              <a:gd name="T14" fmla="*/ 385 w 398"/>
              <a:gd name="T15" fmla="*/ 54 h 111"/>
              <a:gd name="T16" fmla="*/ 387 w 398"/>
              <a:gd name="T17" fmla="*/ 51 h 111"/>
              <a:gd name="T18" fmla="*/ 389 w 398"/>
              <a:gd name="T19" fmla="*/ 48 h 111"/>
              <a:gd name="T20" fmla="*/ 384 w 398"/>
              <a:gd name="T21" fmla="*/ 46 h 111"/>
              <a:gd name="T22" fmla="*/ 378 w 398"/>
              <a:gd name="T23" fmla="*/ 42 h 111"/>
              <a:gd name="T24" fmla="*/ 385 w 398"/>
              <a:gd name="T25" fmla="*/ 40 h 111"/>
              <a:gd name="T26" fmla="*/ 378 w 398"/>
              <a:gd name="T27" fmla="*/ 37 h 111"/>
              <a:gd name="T28" fmla="*/ 378 w 398"/>
              <a:gd name="T29" fmla="*/ 34 h 111"/>
              <a:gd name="T30" fmla="*/ 373 w 398"/>
              <a:gd name="T31" fmla="*/ 32 h 111"/>
              <a:gd name="T32" fmla="*/ 369 w 398"/>
              <a:gd name="T33" fmla="*/ 28 h 111"/>
              <a:gd name="T34" fmla="*/ 350 w 398"/>
              <a:gd name="T35" fmla="*/ 23 h 111"/>
              <a:gd name="T36" fmla="*/ 358 w 398"/>
              <a:gd name="T37" fmla="*/ 19 h 111"/>
              <a:gd name="T38" fmla="*/ 260 w 398"/>
              <a:gd name="T39" fmla="*/ 11 h 111"/>
              <a:gd name="T40" fmla="*/ 324 w 398"/>
              <a:gd name="T41" fmla="*/ 10 h 111"/>
              <a:gd name="T42" fmla="*/ 304 w 398"/>
              <a:gd name="T43" fmla="*/ 6 h 111"/>
              <a:gd name="T44" fmla="*/ 177 w 398"/>
              <a:gd name="T45" fmla="*/ 1 h 111"/>
              <a:gd name="T46" fmla="*/ 18 w 398"/>
              <a:gd name="T47" fmla="*/ 11 h 111"/>
              <a:gd name="T48" fmla="*/ 16 w 398"/>
              <a:gd name="T49" fmla="*/ 17 h 111"/>
              <a:gd name="T50" fmla="*/ 21 w 398"/>
              <a:gd name="T51" fmla="*/ 20 h 111"/>
              <a:gd name="T52" fmla="*/ 15 w 398"/>
              <a:gd name="T53" fmla="*/ 26 h 111"/>
              <a:gd name="T54" fmla="*/ 12 w 398"/>
              <a:gd name="T55" fmla="*/ 52 h 111"/>
              <a:gd name="T56" fmla="*/ 8 w 398"/>
              <a:gd name="T57" fmla="*/ 82 h 111"/>
              <a:gd name="T58" fmla="*/ 113 w 398"/>
              <a:gd name="T59" fmla="*/ 111 h 111"/>
              <a:gd name="T60" fmla="*/ 331 w 398"/>
              <a:gd name="T61" fmla="*/ 104 h 111"/>
              <a:gd name="T62" fmla="*/ 369 w 398"/>
              <a:gd name="T63" fmla="*/ 91 h 111"/>
              <a:gd name="T64" fmla="*/ 385 w 398"/>
              <a:gd name="T65" fmla="*/ 86 h 111"/>
              <a:gd name="T66" fmla="*/ 389 w 398"/>
              <a:gd name="T67" fmla="*/ 82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98" h="111">
                <a:moveTo>
                  <a:pt x="397" y="80"/>
                </a:moveTo>
                <a:cubicBezTo>
                  <a:pt x="394" y="77"/>
                  <a:pt x="387" y="79"/>
                  <a:pt x="384" y="77"/>
                </a:cubicBezTo>
                <a:cubicBezTo>
                  <a:pt x="387" y="75"/>
                  <a:pt x="394" y="76"/>
                  <a:pt x="396" y="76"/>
                </a:cubicBezTo>
                <a:cubicBezTo>
                  <a:pt x="388" y="74"/>
                  <a:pt x="388" y="74"/>
                  <a:pt x="388" y="74"/>
                </a:cubicBezTo>
                <a:cubicBezTo>
                  <a:pt x="397" y="72"/>
                  <a:pt x="397" y="72"/>
                  <a:pt x="397" y="72"/>
                </a:cubicBezTo>
                <a:cubicBezTo>
                  <a:pt x="395" y="71"/>
                  <a:pt x="390" y="73"/>
                  <a:pt x="388" y="71"/>
                </a:cubicBezTo>
                <a:cubicBezTo>
                  <a:pt x="388" y="69"/>
                  <a:pt x="390" y="70"/>
                  <a:pt x="391" y="70"/>
                </a:cubicBezTo>
                <a:cubicBezTo>
                  <a:pt x="394" y="70"/>
                  <a:pt x="398" y="69"/>
                  <a:pt x="397" y="67"/>
                </a:cubicBezTo>
                <a:cubicBezTo>
                  <a:pt x="397" y="63"/>
                  <a:pt x="391" y="64"/>
                  <a:pt x="388" y="63"/>
                </a:cubicBezTo>
                <a:cubicBezTo>
                  <a:pt x="390" y="62"/>
                  <a:pt x="390" y="62"/>
                  <a:pt x="390" y="62"/>
                </a:cubicBezTo>
                <a:cubicBezTo>
                  <a:pt x="388" y="62"/>
                  <a:pt x="386" y="62"/>
                  <a:pt x="385" y="60"/>
                </a:cubicBezTo>
                <a:cubicBezTo>
                  <a:pt x="386" y="60"/>
                  <a:pt x="387" y="59"/>
                  <a:pt x="388" y="59"/>
                </a:cubicBezTo>
                <a:cubicBezTo>
                  <a:pt x="383" y="57"/>
                  <a:pt x="383" y="57"/>
                  <a:pt x="383" y="57"/>
                </a:cubicBezTo>
                <a:cubicBezTo>
                  <a:pt x="388" y="56"/>
                  <a:pt x="388" y="56"/>
                  <a:pt x="388" y="56"/>
                </a:cubicBezTo>
                <a:cubicBezTo>
                  <a:pt x="386" y="56"/>
                  <a:pt x="386" y="56"/>
                  <a:pt x="386" y="56"/>
                </a:cubicBezTo>
                <a:cubicBezTo>
                  <a:pt x="384" y="55"/>
                  <a:pt x="386" y="54"/>
                  <a:pt x="385" y="54"/>
                </a:cubicBezTo>
                <a:cubicBezTo>
                  <a:pt x="383" y="52"/>
                  <a:pt x="379" y="54"/>
                  <a:pt x="377" y="52"/>
                </a:cubicBezTo>
                <a:cubicBezTo>
                  <a:pt x="380" y="51"/>
                  <a:pt x="384" y="51"/>
                  <a:pt x="387" y="51"/>
                </a:cubicBezTo>
                <a:cubicBezTo>
                  <a:pt x="385" y="51"/>
                  <a:pt x="382" y="51"/>
                  <a:pt x="381" y="49"/>
                </a:cubicBezTo>
                <a:cubicBezTo>
                  <a:pt x="389" y="48"/>
                  <a:pt x="389" y="48"/>
                  <a:pt x="389" y="48"/>
                </a:cubicBezTo>
                <a:cubicBezTo>
                  <a:pt x="387" y="47"/>
                  <a:pt x="384" y="48"/>
                  <a:pt x="382" y="47"/>
                </a:cubicBezTo>
                <a:cubicBezTo>
                  <a:pt x="384" y="46"/>
                  <a:pt x="384" y="46"/>
                  <a:pt x="384" y="46"/>
                </a:cubicBezTo>
                <a:cubicBezTo>
                  <a:pt x="381" y="45"/>
                  <a:pt x="378" y="46"/>
                  <a:pt x="376" y="44"/>
                </a:cubicBezTo>
                <a:cubicBezTo>
                  <a:pt x="377" y="43"/>
                  <a:pt x="378" y="43"/>
                  <a:pt x="378" y="42"/>
                </a:cubicBezTo>
                <a:cubicBezTo>
                  <a:pt x="377" y="42"/>
                  <a:pt x="375" y="42"/>
                  <a:pt x="374" y="41"/>
                </a:cubicBezTo>
                <a:cubicBezTo>
                  <a:pt x="377" y="40"/>
                  <a:pt x="382" y="41"/>
                  <a:pt x="385" y="40"/>
                </a:cubicBezTo>
                <a:cubicBezTo>
                  <a:pt x="377" y="37"/>
                  <a:pt x="377" y="37"/>
                  <a:pt x="377" y="37"/>
                </a:cubicBezTo>
                <a:cubicBezTo>
                  <a:pt x="377" y="37"/>
                  <a:pt x="377" y="37"/>
                  <a:pt x="378" y="37"/>
                </a:cubicBezTo>
                <a:cubicBezTo>
                  <a:pt x="373" y="35"/>
                  <a:pt x="373" y="35"/>
                  <a:pt x="373" y="35"/>
                </a:cubicBezTo>
                <a:cubicBezTo>
                  <a:pt x="375" y="34"/>
                  <a:pt x="377" y="35"/>
                  <a:pt x="378" y="34"/>
                </a:cubicBezTo>
                <a:cubicBezTo>
                  <a:pt x="370" y="32"/>
                  <a:pt x="370" y="32"/>
                  <a:pt x="370" y="32"/>
                </a:cubicBezTo>
                <a:cubicBezTo>
                  <a:pt x="371" y="31"/>
                  <a:pt x="372" y="32"/>
                  <a:pt x="373" y="32"/>
                </a:cubicBezTo>
                <a:cubicBezTo>
                  <a:pt x="358" y="29"/>
                  <a:pt x="358" y="29"/>
                  <a:pt x="358" y="29"/>
                </a:cubicBezTo>
                <a:cubicBezTo>
                  <a:pt x="362" y="28"/>
                  <a:pt x="365" y="30"/>
                  <a:pt x="369" y="28"/>
                </a:cubicBezTo>
                <a:cubicBezTo>
                  <a:pt x="362" y="26"/>
                  <a:pt x="351" y="28"/>
                  <a:pt x="345" y="24"/>
                </a:cubicBezTo>
                <a:cubicBezTo>
                  <a:pt x="346" y="23"/>
                  <a:pt x="348" y="23"/>
                  <a:pt x="350" y="23"/>
                </a:cubicBezTo>
                <a:cubicBezTo>
                  <a:pt x="346" y="22"/>
                  <a:pt x="346" y="22"/>
                  <a:pt x="346" y="22"/>
                </a:cubicBezTo>
                <a:cubicBezTo>
                  <a:pt x="349" y="20"/>
                  <a:pt x="356" y="21"/>
                  <a:pt x="358" y="19"/>
                </a:cubicBezTo>
                <a:cubicBezTo>
                  <a:pt x="354" y="19"/>
                  <a:pt x="350" y="19"/>
                  <a:pt x="347" y="17"/>
                </a:cubicBezTo>
                <a:cubicBezTo>
                  <a:pt x="319" y="14"/>
                  <a:pt x="290" y="11"/>
                  <a:pt x="260" y="11"/>
                </a:cubicBezTo>
                <a:cubicBezTo>
                  <a:pt x="259" y="10"/>
                  <a:pt x="259" y="10"/>
                  <a:pt x="259" y="10"/>
                </a:cubicBezTo>
                <a:cubicBezTo>
                  <a:pt x="281" y="9"/>
                  <a:pt x="301" y="11"/>
                  <a:pt x="324" y="10"/>
                </a:cubicBezTo>
                <a:cubicBezTo>
                  <a:pt x="325" y="9"/>
                  <a:pt x="325" y="9"/>
                  <a:pt x="325" y="9"/>
                </a:cubicBezTo>
                <a:cubicBezTo>
                  <a:pt x="319" y="6"/>
                  <a:pt x="311" y="8"/>
                  <a:pt x="304" y="6"/>
                </a:cubicBezTo>
                <a:cubicBezTo>
                  <a:pt x="306" y="5"/>
                  <a:pt x="306" y="5"/>
                  <a:pt x="306" y="5"/>
                </a:cubicBezTo>
                <a:cubicBezTo>
                  <a:pt x="264" y="1"/>
                  <a:pt x="219" y="0"/>
                  <a:pt x="177" y="1"/>
                </a:cubicBezTo>
                <a:cubicBezTo>
                  <a:pt x="35" y="2"/>
                  <a:pt x="35" y="2"/>
                  <a:pt x="35" y="2"/>
                </a:cubicBezTo>
                <a:cubicBezTo>
                  <a:pt x="28" y="3"/>
                  <a:pt x="22" y="7"/>
                  <a:pt x="18" y="11"/>
                </a:cubicBezTo>
                <a:cubicBezTo>
                  <a:pt x="24" y="13"/>
                  <a:pt x="24" y="13"/>
                  <a:pt x="24" y="13"/>
                </a:cubicBezTo>
                <a:cubicBezTo>
                  <a:pt x="16" y="17"/>
                  <a:pt x="16" y="17"/>
                  <a:pt x="16" y="17"/>
                </a:cubicBezTo>
                <a:cubicBezTo>
                  <a:pt x="15" y="20"/>
                  <a:pt x="19" y="19"/>
                  <a:pt x="22" y="20"/>
                </a:cubicBezTo>
                <a:cubicBezTo>
                  <a:pt x="21" y="20"/>
                  <a:pt x="21" y="20"/>
                  <a:pt x="21" y="20"/>
                </a:cubicBezTo>
                <a:cubicBezTo>
                  <a:pt x="20" y="22"/>
                  <a:pt x="16" y="22"/>
                  <a:pt x="19" y="24"/>
                </a:cubicBezTo>
                <a:cubicBezTo>
                  <a:pt x="19" y="25"/>
                  <a:pt x="16" y="25"/>
                  <a:pt x="15" y="26"/>
                </a:cubicBezTo>
                <a:cubicBezTo>
                  <a:pt x="15" y="29"/>
                  <a:pt x="8" y="33"/>
                  <a:pt x="11" y="37"/>
                </a:cubicBezTo>
                <a:cubicBezTo>
                  <a:pt x="8" y="42"/>
                  <a:pt x="13" y="47"/>
                  <a:pt x="12" y="52"/>
                </a:cubicBezTo>
                <a:cubicBezTo>
                  <a:pt x="8" y="56"/>
                  <a:pt x="10" y="63"/>
                  <a:pt x="7" y="68"/>
                </a:cubicBezTo>
                <a:cubicBezTo>
                  <a:pt x="15" y="73"/>
                  <a:pt x="0" y="77"/>
                  <a:pt x="8" y="82"/>
                </a:cubicBezTo>
                <a:cubicBezTo>
                  <a:pt x="9" y="88"/>
                  <a:pt x="16" y="93"/>
                  <a:pt x="24" y="97"/>
                </a:cubicBezTo>
                <a:cubicBezTo>
                  <a:pt x="50" y="109"/>
                  <a:pt x="82" y="110"/>
                  <a:pt x="113" y="111"/>
                </a:cubicBezTo>
                <a:cubicBezTo>
                  <a:pt x="277" y="109"/>
                  <a:pt x="277" y="109"/>
                  <a:pt x="277" y="109"/>
                </a:cubicBezTo>
                <a:cubicBezTo>
                  <a:pt x="295" y="106"/>
                  <a:pt x="314" y="107"/>
                  <a:pt x="331" y="104"/>
                </a:cubicBezTo>
                <a:cubicBezTo>
                  <a:pt x="350" y="103"/>
                  <a:pt x="364" y="95"/>
                  <a:pt x="382" y="93"/>
                </a:cubicBezTo>
                <a:cubicBezTo>
                  <a:pt x="379" y="91"/>
                  <a:pt x="374" y="92"/>
                  <a:pt x="369" y="91"/>
                </a:cubicBezTo>
                <a:cubicBezTo>
                  <a:pt x="375" y="88"/>
                  <a:pt x="382" y="87"/>
                  <a:pt x="388" y="86"/>
                </a:cubicBezTo>
                <a:cubicBezTo>
                  <a:pt x="387" y="86"/>
                  <a:pt x="385" y="87"/>
                  <a:pt x="385" y="86"/>
                </a:cubicBezTo>
                <a:cubicBezTo>
                  <a:pt x="387" y="84"/>
                  <a:pt x="391" y="86"/>
                  <a:pt x="392" y="84"/>
                </a:cubicBezTo>
                <a:cubicBezTo>
                  <a:pt x="389" y="82"/>
                  <a:pt x="389" y="82"/>
                  <a:pt x="389" y="82"/>
                </a:cubicBezTo>
                <a:cubicBezTo>
                  <a:pt x="391" y="80"/>
                  <a:pt x="395" y="81"/>
                  <a:pt x="397" y="80"/>
                </a:cubicBezTo>
                <a:close/>
              </a:path>
            </a:pathLst>
          </a:custGeom>
          <a:solidFill>
            <a:schemeClr val="bg1"/>
          </a:solidFill>
          <a:ln>
            <a:noFill/>
          </a:ln>
        </p:spPr>
        <p:txBody>
          <a:bodyPr vert="horz" wrap="square" lIns="91440" tIns="45720" rIns="91440" bIns="45720" numCol="1" anchor="t" anchorCtr="0" compatLnSpc="1"/>
          <a:p>
            <a:endParaRPr lang="zh-CN" altLang="en-US"/>
          </a:p>
        </p:txBody>
      </p:sp>
      <p:sp>
        <p:nvSpPr>
          <p:cNvPr id="13" name="文本框 12"/>
          <p:cNvSpPr txBox="1"/>
          <p:nvPr/>
        </p:nvSpPr>
        <p:spPr>
          <a:xfrm>
            <a:off x="540703" y="592773"/>
            <a:ext cx="389890" cy="492125"/>
          </a:xfrm>
          <a:prstGeom prst="rect">
            <a:avLst/>
          </a:prstGeom>
          <a:noFill/>
        </p:spPr>
        <p:txBody>
          <a:bodyPr wrap="square" lIns="0" tIns="0" rIns="0" bIns="0" rtlCol="0" anchor="ctr">
            <a:spAutoFit/>
          </a:bodyPr>
          <a:p>
            <a:pPr algn="ctr"/>
            <a:r>
              <a:rPr lang="en-US" altLang="zh-CN" sz="3200" b="1" dirty="0">
                <a:solidFill>
                  <a:srgbClr val="436485"/>
                </a:solidFill>
                <a:latin typeface="思源黑体 CN Heavy" charset="-122"/>
                <a:ea typeface="思源黑体 CN Heavy" charset="-122"/>
              </a:rPr>
              <a:t>2</a:t>
            </a:r>
            <a:endParaRPr lang="en-US" altLang="zh-CN" sz="3200" b="1" dirty="0">
              <a:solidFill>
                <a:srgbClr val="436485"/>
              </a:solidFill>
              <a:latin typeface="思源黑体 CN Heavy" charset="-122"/>
              <a:ea typeface="思源黑体 CN Heavy" charset="-122"/>
            </a:endParaRPr>
          </a:p>
        </p:txBody>
      </p:sp>
      <p:sp>
        <p:nvSpPr>
          <p:cNvPr id="7" name="文本框 6"/>
          <p:cNvSpPr txBox="1"/>
          <p:nvPr/>
        </p:nvSpPr>
        <p:spPr>
          <a:xfrm>
            <a:off x="175260" y="2089150"/>
            <a:ext cx="12016740" cy="1938020"/>
          </a:xfrm>
          <a:prstGeom prst="rect">
            <a:avLst/>
          </a:prstGeom>
          <a:noFill/>
        </p:spPr>
        <p:txBody>
          <a:bodyPr wrap="square" rtlCol="0">
            <a:spAutoFit/>
          </a:bodyPr>
          <a:p>
            <a:pPr marL="342900" indent="-342900">
              <a:buFont typeface="Arial" charset="0"/>
              <a:buChar char="•"/>
            </a:pPr>
            <a:r>
              <a:rPr lang="zh-CN" altLang="en-US" sz="2000" dirty="0">
                <a:solidFill>
                  <a:schemeClr val="bg1"/>
                </a:solidFill>
                <a:latin typeface="Times New Roman Regular" charset="0"/>
                <a:ea typeface="思源黑体 CN Heavy" charset="-122"/>
                <a:cs typeface="Times New Roman Regular" charset="0"/>
                <a:sym typeface="思源黑体 CN Heavy" charset="-122"/>
              </a:rPr>
              <a:t>After the reform and opening-up, ceramic production</a:t>
            </a:r>
            <a:r>
              <a:rPr lang="en-US" altLang="zh-CN" sz="2000" dirty="0">
                <a:solidFill>
                  <a:schemeClr val="bg1"/>
                </a:solidFill>
                <a:latin typeface="Times New Roman Regular" charset="0"/>
                <a:ea typeface="思源黑体 CN Heavy" charset="-122"/>
                <a:cs typeface="Times New Roman Regular" charset="0"/>
                <a:sym typeface="思源黑体 CN Heavy" charset="-122"/>
              </a:rPr>
              <a:t> in Jingdezhen</a:t>
            </a:r>
            <a:r>
              <a:rPr lang="zh-CN" altLang="en-US" sz="2000" dirty="0">
                <a:solidFill>
                  <a:schemeClr val="bg1"/>
                </a:solidFill>
                <a:latin typeface="Times New Roman Regular" charset="0"/>
                <a:ea typeface="思源黑体 CN Heavy" charset="-122"/>
                <a:cs typeface="Times New Roman Regular" charset="0"/>
                <a:sym typeface="思源黑体 CN Heavy" charset="-122"/>
              </a:rPr>
              <a:t> entered a new era. Numerous innovations were made, including new types of colored glazes</a:t>
            </a:r>
            <a:r>
              <a:rPr lang="en-US" altLang="zh-CN" sz="2000" dirty="0">
                <a:solidFill>
                  <a:schemeClr val="bg1"/>
                </a:solidFill>
                <a:latin typeface="Times New Roman Regular" charset="0"/>
                <a:ea typeface="思源黑体 CN Heavy" charset="-122"/>
                <a:cs typeface="Times New Roman Regular" charset="0"/>
                <a:sym typeface="思源黑体 CN Heavy" charset="-122"/>
              </a:rPr>
              <a:t> (</a:t>
            </a:r>
            <a:r>
              <a:rPr lang="zh-CN" altLang="en-US" sz="2000" dirty="0">
                <a:solidFill>
                  <a:schemeClr val="bg1"/>
                </a:solidFill>
                <a:latin typeface="楷体" charset="0"/>
                <a:ea typeface="楷体" charset="0"/>
                <a:cs typeface="Times New Roman Regular" charset="0"/>
                <a:sym typeface="思源黑体 CN Heavy" charset="-122"/>
              </a:rPr>
              <a:t>色釉彩</a:t>
            </a:r>
            <a:r>
              <a:rPr lang="en-US" altLang="zh-CN" sz="2000" dirty="0">
                <a:solidFill>
                  <a:schemeClr val="bg1"/>
                </a:solidFill>
                <a:latin typeface="Times New Roman Regular" charset="0"/>
                <a:ea typeface="思源黑体 CN Heavy" charset="-122"/>
                <a:cs typeface="Times New Roman Regular" charset="0"/>
                <a:sym typeface="思源黑体 CN Heavy" charset="-122"/>
              </a:rPr>
              <a:t>)</a:t>
            </a:r>
            <a:r>
              <a:rPr lang="zh-CN" altLang="en-US" sz="2000" dirty="0">
                <a:solidFill>
                  <a:schemeClr val="bg1"/>
                </a:solidFill>
                <a:latin typeface="Times New Roman Regular" charset="0"/>
                <a:ea typeface="思源黑体 CN Heavy" charset="-122"/>
                <a:cs typeface="Times New Roman Regular" charset="0"/>
                <a:sym typeface="思源黑体 CN Heavy" charset="-122"/>
              </a:rPr>
              <a:t>, modern ceramic art, modern blue-and-white porcelain</a:t>
            </a:r>
            <a:r>
              <a:rPr lang="en-US" altLang="zh-CN" sz="2000" dirty="0">
                <a:solidFill>
                  <a:schemeClr val="bg1"/>
                </a:solidFill>
                <a:latin typeface="Times New Roman Regular" charset="0"/>
                <a:ea typeface="思源黑体 CN Heavy" charset="-122"/>
                <a:cs typeface="Times New Roman Regular" charset="0"/>
                <a:sym typeface="思源黑体 CN Heavy" charset="-122"/>
              </a:rPr>
              <a:t> (</a:t>
            </a:r>
            <a:r>
              <a:rPr lang="zh-CN" altLang="en-US" sz="2000" dirty="0">
                <a:solidFill>
                  <a:schemeClr val="bg1"/>
                </a:solidFill>
                <a:latin typeface="楷体" charset="0"/>
                <a:ea typeface="楷体" charset="0"/>
                <a:cs typeface="Times New Roman Regular" charset="0"/>
                <a:sym typeface="思源黑体 CN Heavy" charset="-122"/>
              </a:rPr>
              <a:t>现代青花</a:t>
            </a:r>
            <a:r>
              <a:rPr lang="en-US" altLang="zh-CN" sz="2000" dirty="0">
                <a:solidFill>
                  <a:schemeClr val="bg1"/>
                </a:solidFill>
                <a:latin typeface="Times New Roman Regular" charset="0"/>
                <a:ea typeface="思源黑体 CN Heavy" charset="-122"/>
                <a:cs typeface="Times New Roman Regular" charset="0"/>
                <a:sym typeface="思源黑体 CN Heavy" charset="-122"/>
              </a:rPr>
              <a:t>)</a:t>
            </a:r>
            <a:r>
              <a:rPr lang="zh-CN" altLang="en-US" sz="2000" dirty="0">
                <a:solidFill>
                  <a:schemeClr val="bg1"/>
                </a:solidFill>
                <a:latin typeface="Times New Roman Regular" charset="0"/>
                <a:ea typeface="思源黑体 CN Heavy" charset="-122"/>
                <a:cs typeface="Times New Roman Regular" charset="0"/>
                <a:sym typeface="思源黑体 CN Heavy" charset="-122"/>
              </a:rPr>
              <a:t>, in-glaze decoration</a:t>
            </a:r>
            <a:r>
              <a:rPr lang="en-US" altLang="zh-CN" sz="2000" dirty="0">
                <a:solidFill>
                  <a:schemeClr val="bg1"/>
                </a:solidFill>
                <a:latin typeface="Times New Roman Regular" charset="0"/>
                <a:ea typeface="思源黑体 CN Heavy" charset="-122"/>
                <a:cs typeface="Times New Roman Regular" charset="0"/>
                <a:sym typeface="思源黑体 CN Heavy" charset="-122"/>
              </a:rPr>
              <a:t> (</a:t>
            </a:r>
            <a:r>
              <a:rPr lang="zh-CN" altLang="en-US" sz="2000" dirty="0">
                <a:solidFill>
                  <a:schemeClr val="bg1"/>
                </a:solidFill>
                <a:latin typeface="楷体" charset="0"/>
                <a:ea typeface="楷体" charset="0"/>
                <a:cs typeface="Times New Roman Regular" charset="0"/>
                <a:sym typeface="思源黑体 CN Heavy" charset="-122"/>
              </a:rPr>
              <a:t>釉中彩</a:t>
            </a:r>
            <a:r>
              <a:rPr lang="en-US" altLang="zh-CN" sz="2000" dirty="0">
                <a:solidFill>
                  <a:schemeClr val="bg1"/>
                </a:solidFill>
                <a:latin typeface="Times New Roman Regular" charset="0"/>
                <a:ea typeface="思源黑体 CN Heavy" charset="-122"/>
                <a:cs typeface="Times New Roman Regular" charset="0"/>
                <a:sym typeface="思源黑体 CN Heavy" charset="-122"/>
              </a:rPr>
              <a:t>)</a:t>
            </a:r>
            <a:r>
              <a:rPr lang="zh-CN" altLang="en-US" sz="2000" dirty="0">
                <a:solidFill>
                  <a:schemeClr val="bg1"/>
                </a:solidFill>
                <a:latin typeface="Times New Roman Regular" charset="0"/>
                <a:ea typeface="思源黑体 CN Heavy" charset="-122"/>
                <a:cs typeface="Times New Roman Regular" charset="0"/>
                <a:sym typeface="思源黑体 CN Heavy" charset="-122"/>
              </a:rPr>
              <a:t>, and various new forms, techniques, and materials. </a:t>
            </a:r>
            <a:endParaRPr lang="zh-CN" altLang="en-US" sz="2000" dirty="0">
              <a:solidFill>
                <a:schemeClr val="bg1"/>
              </a:solidFill>
              <a:latin typeface="Times New Roman Regular" charset="0"/>
              <a:ea typeface="思源黑体 CN Heavy" charset="-122"/>
              <a:cs typeface="Times New Roman Regular" charset="0"/>
              <a:sym typeface="思源黑体 CN Heavy" charset="-122"/>
            </a:endParaRPr>
          </a:p>
          <a:p>
            <a:pPr marL="342900" indent="-342900">
              <a:buFont typeface="Arial" charset="0"/>
              <a:buChar char="•"/>
            </a:pPr>
            <a:endParaRPr lang="zh-CN" altLang="en-US" sz="2000" dirty="0">
              <a:solidFill>
                <a:schemeClr val="bg1"/>
              </a:solidFill>
              <a:latin typeface="Times New Roman Regular" charset="0"/>
              <a:ea typeface="思源黑体 CN Heavy" charset="-122"/>
              <a:cs typeface="Times New Roman Regular" charset="0"/>
              <a:sym typeface="思源黑体 CN Heavy" charset="-122"/>
            </a:endParaRPr>
          </a:p>
          <a:p>
            <a:pPr marL="342900" indent="-342900">
              <a:buFont typeface="Arial" charset="0"/>
              <a:buChar char="•"/>
            </a:pPr>
            <a:r>
              <a:rPr lang="en-US" sz="2000" dirty="0">
                <a:solidFill>
                  <a:schemeClr val="bg1"/>
                </a:solidFill>
                <a:latin typeface="Times New Roman Regular" charset="0"/>
                <a:ea typeface="思源黑体 CN Heavy" charset="-122"/>
                <a:cs typeface="Times New Roman Regular" charset="0"/>
                <a:sym typeface="思源黑体 CN Heavy" charset="-122"/>
              </a:rPr>
              <a:t>Many </a:t>
            </a:r>
            <a:r>
              <a:rPr lang="zh-CN" altLang="en-US" sz="2000" dirty="0">
                <a:solidFill>
                  <a:schemeClr val="bg1"/>
                </a:solidFill>
                <a:latin typeface="Times New Roman Regular" charset="0"/>
                <a:ea typeface="思源黑体 CN Heavy" charset="-122"/>
                <a:cs typeface="Times New Roman Regular" charset="0"/>
                <a:sym typeface="思源黑体 CN Heavy" charset="-122"/>
              </a:rPr>
              <a:t>outstanding contemporary ceramic artists have come to Jingdezhen, dedicating their lives to advancing ceramic art and craftsmanship.</a:t>
            </a:r>
            <a:endParaRPr lang="zh-CN" altLang="en-US" sz="2000" dirty="0">
              <a:solidFill>
                <a:schemeClr val="bg1"/>
              </a:solidFill>
              <a:latin typeface="Times New Roman Regular" charset="0"/>
              <a:ea typeface="思源黑体 CN Heavy" charset="-122"/>
              <a:cs typeface="Times New Roman Regular" charset="0"/>
              <a:sym typeface="思源黑体 CN Heavy" charset="-122"/>
            </a:endParaRPr>
          </a:p>
        </p:txBody>
      </p:sp>
      <p:pic>
        <p:nvPicPr>
          <p:cNvPr id="4" name="图片 3" descr="856ed27415c8db864b2ed0fa5483d36"/>
          <p:cNvPicPr>
            <a:picLocks noChangeAspect="1"/>
          </p:cNvPicPr>
          <p:nvPr/>
        </p:nvPicPr>
        <p:blipFill>
          <a:blip r:embed="rId1"/>
          <a:srcRect l="10494" t="87138" r="13734"/>
          <a:stretch>
            <a:fillRect/>
          </a:stretch>
        </p:blipFill>
        <p:spPr>
          <a:xfrm>
            <a:off x="0" y="4196080"/>
            <a:ext cx="12192000" cy="2661285"/>
          </a:xfrm>
          <a:prstGeom prst="rect">
            <a:avLst/>
          </a:prstGeom>
          <a:effectLst>
            <a:innerShdw blurRad="114300">
              <a:prstClr val="black"/>
            </a:innerShdw>
          </a:effectLst>
        </p:spPr>
      </p:pic>
      <p:grpSp>
        <p:nvGrpSpPr>
          <p:cNvPr id="84" name="组合 16"/>
          <p:cNvGrpSpPr/>
          <p:nvPr/>
        </p:nvGrpSpPr>
        <p:grpSpPr>
          <a:xfrm>
            <a:off x="541020" y="1406707"/>
            <a:ext cx="7160260" cy="514350"/>
            <a:chOff x="2016" y="4713"/>
            <a:chExt cx="11276" cy="810"/>
          </a:xfrm>
        </p:grpSpPr>
        <p:sp>
          <p:nvSpPr>
            <p:cNvPr id="1048652" name="椭圆 4"/>
            <p:cNvSpPr/>
            <p:nvPr/>
          </p:nvSpPr>
          <p:spPr>
            <a:xfrm>
              <a:off x="2016" y="4713"/>
              <a:ext cx="750" cy="750"/>
            </a:xfrm>
            <a:prstGeom prst="ellipse">
              <a:avLst/>
            </a:prstGeom>
            <a:noFill/>
            <a:ln>
              <a:solidFill>
                <a:schemeClr val="bg1"/>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r>
                <a:rPr lang="en-US" altLang="zh-CN" sz="2400" b="1" dirty="0">
                  <a:solidFill>
                    <a:schemeClr val="bg1"/>
                  </a:solidFill>
                  <a:latin typeface="思源黑体 CN Heavy" charset="-122"/>
                  <a:ea typeface="思源黑体 CN Heavy" charset="-122"/>
                  <a:cs typeface="思源黑体 CN Heavy" charset="-122"/>
                  <a:sym typeface="思源黑体 CN Heavy" charset="-122"/>
                </a:rPr>
                <a:t>4</a:t>
              </a:r>
              <a:endParaRPr lang="en-US" altLang="zh-CN" sz="2400" b="1" dirty="0">
                <a:solidFill>
                  <a:schemeClr val="bg1"/>
                </a:solidFill>
                <a:latin typeface="思源黑体 CN Heavy" charset="-122"/>
                <a:ea typeface="思源黑体 CN Heavy" charset="-122"/>
                <a:cs typeface="思源黑体 CN Heavy" charset="-122"/>
                <a:sym typeface="思源黑体 CN Heavy" charset="-122"/>
              </a:endParaRPr>
            </a:p>
          </p:txBody>
        </p:sp>
        <p:sp>
          <p:nvSpPr>
            <p:cNvPr id="1048653" name="文本框 11"/>
            <p:cNvSpPr txBox="1"/>
            <p:nvPr/>
          </p:nvSpPr>
          <p:spPr>
            <a:xfrm>
              <a:off x="2786" y="4798"/>
              <a:ext cx="10506" cy="725"/>
            </a:xfrm>
            <a:prstGeom prst="rect">
              <a:avLst/>
            </a:prstGeom>
            <a:noFill/>
          </p:spPr>
          <p:txBody>
            <a:bodyPr wrap="square" rtlCol="0" anchor="t">
              <a:spAutoFit/>
            </a:bodyPr>
            <a:p>
              <a:r>
                <a:rPr sz="2400" b="1" dirty="0">
                  <a:solidFill>
                    <a:schemeClr val="bg1"/>
                  </a:solidFill>
                  <a:latin typeface="思源黑体 CN Heavy" charset="-122"/>
                  <a:ea typeface="思源黑体 CN Heavy" charset="-122"/>
                  <a:cs typeface="思源黑体 CN Heavy" charset="-122"/>
                  <a:sym typeface="思源黑体 CN Heavy" charset="-122"/>
                </a:rPr>
                <a:t> Modern and Contemporary Periods</a:t>
              </a:r>
              <a:endParaRPr sz="2400" b="1" dirty="0">
                <a:solidFill>
                  <a:schemeClr val="bg1"/>
                </a:solidFill>
                <a:latin typeface="思源黑体 CN Heavy" charset="-122"/>
                <a:ea typeface="思源黑体 CN Heavy" charset="-122"/>
                <a:cs typeface="思源黑体 CN Heavy" charset="-122"/>
                <a:sym typeface="思源黑体 CN Heavy" charset="-122"/>
              </a:endParaRPr>
            </a:p>
          </p:txBody>
        </p:sp>
      </p:grpSp>
      <p:cxnSp>
        <p:nvCxnSpPr>
          <p:cNvPr id="6" name="直接连接符 5"/>
          <p:cNvCxnSpPr/>
          <p:nvPr>
            <p:custDataLst>
              <p:tags r:id="rId2"/>
            </p:custDataLst>
          </p:nvPr>
        </p:nvCxnSpPr>
        <p:spPr>
          <a:xfrm>
            <a:off x="1295400" y="1072515"/>
            <a:ext cx="3474085" cy="0"/>
          </a:xfrm>
          <a:prstGeom prst="line">
            <a:avLst/>
          </a:prstGeom>
          <a:ln w="22225">
            <a:solidFill>
              <a:schemeClr val="bg1"/>
            </a:solidFill>
          </a:ln>
        </p:spPr>
        <p:style>
          <a:lnRef idx="1">
            <a:schemeClr val="accent5"/>
          </a:lnRef>
          <a:fillRef idx="0">
            <a:schemeClr val="accent5"/>
          </a:fillRef>
          <a:effectRef idx="0">
            <a:schemeClr val="accent5"/>
          </a:effectRef>
          <a:fontRef idx="minor">
            <a:schemeClr val="tx1"/>
          </a:fontRef>
        </p:style>
      </p:cxnSp>
      <p:sp>
        <p:nvSpPr>
          <p:cNvPr id="8" name="矩形 7"/>
          <p:cNvSpPr/>
          <p:nvPr>
            <p:custDataLst>
              <p:tags r:id="rId3"/>
            </p:custDataLst>
          </p:nvPr>
        </p:nvSpPr>
        <p:spPr>
          <a:xfrm>
            <a:off x="1295400" y="497205"/>
            <a:ext cx="3603625" cy="521970"/>
          </a:xfrm>
          <a:prstGeom prst="rect">
            <a:avLst/>
          </a:prstGeom>
        </p:spPr>
        <p:txBody>
          <a:bodyPr wrap="square">
            <a:spAutoFit/>
          </a:bodyPr>
          <a:p>
            <a:pPr lvl="0" algn="l"/>
            <a:r>
              <a:rPr lang="en-US" altLang="zh-CN" sz="2800" b="1" dirty="0">
                <a:solidFill>
                  <a:schemeClr val="bg1"/>
                </a:solidFill>
                <a:effectLst/>
                <a:latin typeface="Times New Roman Bold" charset="0"/>
                <a:ea typeface="思源黑体 CN Heavy" charset="-122"/>
                <a:cs typeface="Times New Roman Bold" charset="0"/>
              </a:rPr>
              <a:t>Development History</a:t>
            </a:r>
            <a:endParaRPr lang="en-US" altLang="zh-CN" sz="2800" b="1" dirty="0">
              <a:solidFill>
                <a:schemeClr val="bg1"/>
              </a:solidFill>
              <a:effectLst/>
              <a:latin typeface="Times New Roman Bold" charset="0"/>
              <a:ea typeface="思源黑体 CN Heavy" charset="-122"/>
              <a:cs typeface="Times New Roman Bold" charset="0"/>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7" grpId="0"/>
      <p:bldP spid="7" grpId="1"/>
      <p:bldP spid="12" grpId="0" animBg="1"/>
      <p:bldP spid="13" grpId="0"/>
      <p:bldP spid="12" grpId="1" animBg="1"/>
      <p:bldP spid="13" grpId="1"/>
      <p:bldP spid="8" grpId="0"/>
      <p:bldP spid="8"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p:sp>
        <p:nvSpPr>
          <p:cNvPr id="15" name="矩形 14"/>
          <p:cNvSpPr/>
          <p:nvPr/>
        </p:nvSpPr>
        <p:spPr>
          <a:xfrm>
            <a:off x="635" y="0"/>
            <a:ext cx="12192000" cy="6876415"/>
          </a:xfrm>
          <a:prstGeom prst="rect">
            <a:avLst/>
          </a:prstGeom>
          <a:solidFill>
            <a:srgbClr val="354A83">
              <a:alpha val="73000"/>
            </a:srgbClr>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nvGrpSpPr>
          <p:cNvPr id="4126" name="图形 14"/>
          <p:cNvGrpSpPr/>
          <p:nvPr/>
        </p:nvGrpSpPr>
        <p:grpSpPr>
          <a:xfrm>
            <a:off x="-166269" y="1260183"/>
            <a:ext cx="8487310" cy="5147771"/>
            <a:chOff x="1465469" y="3429856"/>
            <a:chExt cx="7187717" cy="2340082"/>
          </a:xfrm>
          <a:blipFill dpi="0" rotWithShape="1">
            <a:blip r:embed="rId2"/>
            <a:srcRect/>
            <a:stretch>
              <a:fillRect t="-9000"/>
            </a:stretch>
          </a:blipFill>
        </p:grpSpPr>
        <p:sp useBgFill="1">
          <p:nvSpPr>
            <p:cNvPr id="4127" name="任意形状 4126"/>
            <p:cNvSpPr/>
            <p:nvPr/>
          </p:nvSpPr>
          <p:spPr>
            <a:xfrm flipH="1">
              <a:off x="1873932" y="3578721"/>
              <a:ext cx="6779254" cy="1863263"/>
            </a:xfrm>
            <a:custGeom>
              <a:avLst/>
              <a:gdLst>
                <a:gd name="connsiteX0" fmla="*/ 6255747 w 6779254"/>
                <a:gd name="connsiteY0" fmla="*/ 1826617 h 1863263"/>
                <a:gd name="connsiteX1" fmla="*/ 6117627 w 6779254"/>
                <a:gd name="connsiteY1" fmla="*/ 1856010 h 1863263"/>
                <a:gd name="connsiteX2" fmla="*/ 6027259 w 6779254"/>
                <a:gd name="connsiteY2" fmla="*/ 1840030 h 1863263"/>
                <a:gd name="connsiteX3" fmla="*/ 5937842 w 6779254"/>
                <a:gd name="connsiteY3" fmla="*/ 1827569 h 1863263"/>
                <a:gd name="connsiteX4" fmla="*/ 5884668 w 6779254"/>
                <a:gd name="connsiteY4" fmla="*/ 1845452 h 1863263"/>
                <a:gd name="connsiteX5" fmla="*/ 5814466 w 6779254"/>
                <a:gd name="connsiteY5" fmla="*/ 1847925 h 1863263"/>
                <a:gd name="connsiteX6" fmla="*/ 5813420 w 6779254"/>
                <a:gd name="connsiteY6" fmla="*/ 1821957 h 1863263"/>
                <a:gd name="connsiteX7" fmla="*/ 5794395 w 6779254"/>
                <a:gd name="connsiteY7" fmla="*/ 1787998 h 1863263"/>
                <a:gd name="connsiteX8" fmla="*/ 5784882 w 6779254"/>
                <a:gd name="connsiteY8" fmla="*/ 1788474 h 1863263"/>
                <a:gd name="connsiteX9" fmla="*/ 5762909 w 6779254"/>
                <a:gd name="connsiteY9" fmla="*/ 1798462 h 1863263"/>
                <a:gd name="connsiteX10" fmla="*/ 5776131 w 6779254"/>
                <a:gd name="connsiteY10" fmla="*/ 1812825 h 1863263"/>
                <a:gd name="connsiteX11" fmla="*/ 5764335 w 6779254"/>
                <a:gd name="connsiteY11" fmla="*/ 1849066 h 1863263"/>
                <a:gd name="connsiteX12" fmla="*/ 5754823 w 6779254"/>
                <a:gd name="connsiteY12" fmla="*/ 1853727 h 1863263"/>
                <a:gd name="connsiteX13" fmla="*/ 5629544 w 6779254"/>
                <a:gd name="connsiteY13" fmla="*/ 1855725 h 1863263"/>
                <a:gd name="connsiteX14" fmla="*/ 5563623 w 6779254"/>
                <a:gd name="connsiteY14" fmla="*/ 1850208 h 1863263"/>
                <a:gd name="connsiteX15" fmla="*/ 5524242 w 6779254"/>
                <a:gd name="connsiteY15" fmla="*/ 1862669 h 1863263"/>
                <a:gd name="connsiteX16" fmla="*/ 5506169 w 6779254"/>
                <a:gd name="connsiteY16" fmla="*/ 1859910 h 1863263"/>
                <a:gd name="connsiteX17" fmla="*/ 5460889 w 6779254"/>
                <a:gd name="connsiteY17" fmla="*/ 1856390 h 1863263"/>
                <a:gd name="connsiteX18" fmla="*/ 5431211 w 6779254"/>
                <a:gd name="connsiteY18" fmla="*/ 1846878 h 1863263"/>
                <a:gd name="connsiteX19" fmla="*/ 5404100 w 6779254"/>
                <a:gd name="connsiteY19" fmla="*/ 1834037 h 1863263"/>
                <a:gd name="connsiteX20" fmla="*/ 5275873 w 6779254"/>
                <a:gd name="connsiteY20" fmla="*/ 1838127 h 1863263"/>
                <a:gd name="connsiteX21" fmla="*/ 5154590 w 6779254"/>
                <a:gd name="connsiteY21" fmla="*/ 1849161 h 1863263"/>
                <a:gd name="connsiteX22" fmla="*/ 5076397 w 6779254"/>
                <a:gd name="connsiteY22" fmla="*/ 1837652 h 1863263"/>
                <a:gd name="connsiteX23" fmla="*/ 5044436 w 6779254"/>
                <a:gd name="connsiteY23" fmla="*/ 1832039 h 1863263"/>
                <a:gd name="connsiteX24" fmla="*/ 4770573 w 6779254"/>
                <a:gd name="connsiteY24" fmla="*/ 1837461 h 1863263"/>
                <a:gd name="connsiteX25" fmla="*/ 4519921 w 6779254"/>
                <a:gd name="connsiteY25" fmla="*/ 1834798 h 1863263"/>
                <a:gd name="connsiteX26" fmla="*/ 4331670 w 6779254"/>
                <a:gd name="connsiteY26" fmla="*/ 1825286 h 1863263"/>
                <a:gd name="connsiteX27" fmla="*/ 4238734 w 6779254"/>
                <a:gd name="connsiteY27" fmla="*/ 1802552 h 1863263"/>
                <a:gd name="connsiteX28" fmla="*/ 4293811 w 6779254"/>
                <a:gd name="connsiteY28" fmla="*/ 1796464 h 1863263"/>
                <a:gd name="connsiteX29" fmla="*/ 4296189 w 6779254"/>
                <a:gd name="connsiteY29" fmla="*/ 1785430 h 1863263"/>
                <a:gd name="connsiteX30" fmla="*/ 4261374 w 6779254"/>
                <a:gd name="connsiteY30" fmla="*/ 1770496 h 1863263"/>
                <a:gd name="connsiteX31" fmla="*/ 4142944 w 6779254"/>
                <a:gd name="connsiteY31" fmla="*/ 1769354 h 1863263"/>
                <a:gd name="connsiteX32" fmla="*/ 3984942 w 6779254"/>
                <a:gd name="connsiteY32" fmla="*/ 1749189 h 1863263"/>
                <a:gd name="connsiteX33" fmla="*/ 3914551 w 6779254"/>
                <a:gd name="connsiteY33" fmla="*/ 1740723 h 1863263"/>
                <a:gd name="connsiteX34" fmla="*/ 3889533 w 6779254"/>
                <a:gd name="connsiteY34" fmla="*/ 1735491 h 1863263"/>
                <a:gd name="connsiteX35" fmla="*/ 3890389 w 6779254"/>
                <a:gd name="connsiteY35" fmla="*/ 1729118 h 1863263"/>
                <a:gd name="connsiteX36" fmla="*/ 4201065 w 6779254"/>
                <a:gd name="connsiteY36" fmla="*/ 1704196 h 1863263"/>
                <a:gd name="connsiteX37" fmla="*/ 4201065 w 6779254"/>
                <a:gd name="connsiteY37" fmla="*/ 1696111 h 1863263"/>
                <a:gd name="connsiteX38" fmla="*/ 4150363 w 6779254"/>
                <a:gd name="connsiteY38" fmla="*/ 1693733 h 1863263"/>
                <a:gd name="connsiteX39" fmla="*/ 3922065 w 6779254"/>
                <a:gd name="connsiteY39" fmla="*/ 1695921 h 1863263"/>
                <a:gd name="connsiteX40" fmla="*/ 3863279 w 6779254"/>
                <a:gd name="connsiteY40" fmla="*/ 1678038 h 1863263"/>
                <a:gd name="connsiteX41" fmla="*/ 3847203 w 6779254"/>
                <a:gd name="connsiteY41" fmla="*/ 1675089 h 1863263"/>
                <a:gd name="connsiteX42" fmla="*/ 3717168 w 6779254"/>
                <a:gd name="connsiteY42" fmla="*/ 1680796 h 1863263"/>
                <a:gd name="connsiteX43" fmla="*/ 3681211 w 6779254"/>
                <a:gd name="connsiteY43" fmla="*/ 1680796 h 1863263"/>
                <a:gd name="connsiteX44" fmla="*/ 3686252 w 6779254"/>
                <a:gd name="connsiteY44" fmla="*/ 1692401 h 1863263"/>
                <a:gd name="connsiteX45" fmla="*/ 3682067 w 6779254"/>
                <a:gd name="connsiteY45" fmla="*/ 1693923 h 1863263"/>
                <a:gd name="connsiteX46" fmla="*/ 3626705 w 6779254"/>
                <a:gd name="connsiteY46" fmla="*/ 1690594 h 1863263"/>
                <a:gd name="connsiteX47" fmla="*/ 3385660 w 6779254"/>
                <a:gd name="connsiteY47" fmla="*/ 1693733 h 1863263"/>
                <a:gd name="connsiteX48" fmla="*/ 3248872 w 6779254"/>
                <a:gd name="connsiteY48" fmla="*/ 1687930 h 1863263"/>
                <a:gd name="connsiteX49" fmla="*/ 3172772 w 6779254"/>
                <a:gd name="connsiteY49" fmla="*/ 1695540 h 1863263"/>
                <a:gd name="connsiteX50" fmla="*/ 2926401 w 6779254"/>
                <a:gd name="connsiteY50" fmla="*/ 1705052 h 1863263"/>
                <a:gd name="connsiteX51" fmla="*/ 2864094 w 6779254"/>
                <a:gd name="connsiteY51" fmla="*/ 1695540 h 1863263"/>
                <a:gd name="connsiteX52" fmla="*/ 2693727 w 6779254"/>
                <a:gd name="connsiteY52" fmla="*/ 1693067 h 1863263"/>
                <a:gd name="connsiteX53" fmla="*/ 2629803 w 6779254"/>
                <a:gd name="connsiteY53" fmla="*/ 1690309 h 1863263"/>
                <a:gd name="connsiteX54" fmla="*/ 2484168 w 6779254"/>
                <a:gd name="connsiteY54" fmla="*/ 1681557 h 1863263"/>
                <a:gd name="connsiteX55" fmla="*/ 2432040 w 6779254"/>
                <a:gd name="connsiteY55" fmla="*/ 1685552 h 1863263"/>
                <a:gd name="connsiteX56" fmla="*/ 2393420 w 6779254"/>
                <a:gd name="connsiteY56" fmla="*/ 1684887 h 1863263"/>
                <a:gd name="connsiteX57" fmla="*/ 2224479 w 6779254"/>
                <a:gd name="connsiteY57" fmla="*/ 1671094 h 1863263"/>
                <a:gd name="connsiteX58" fmla="*/ 2050783 w 6779254"/>
                <a:gd name="connsiteY58" fmla="*/ 1669477 h 1863263"/>
                <a:gd name="connsiteX59" fmla="*/ 1902864 w 6779254"/>
                <a:gd name="connsiteY59" fmla="*/ 1673377 h 1863263"/>
                <a:gd name="connsiteX60" fmla="*/ 1828953 w 6779254"/>
                <a:gd name="connsiteY60" fmla="*/ 1676040 h 1863263"/>
                <a:gd name="connsiteX61" fmla="*/ 1745149 w 6779254"/>
                <a:gd name="connsiteY61" fmla="*/ 1683555 h 1863263"/>
                <a:gd name="connsiteX62" fmla="*/ 1647076 w 6779254"/>
                <a:gd name="connsiteY62" fmla="*/ 1676135 h 1863263"/>
                <a:gd name="connsiteX63" fmla="*/ 1597421 w 6779254"/>
                <a:gd name="connsiteY63" fmla="*/ 1675660 h 1863263"/>
                <a:gd name="connsiteX64" fmla="*/ 1480989 w 6779254"/>
                <a:gd name="connsiteY64" fmla="*/ 1663294 h 1863263"/>
                <a:gd name="connsiteX65" fmla="*/ 1464152 w 6779254"/>
                <a:gd name="connsiteY65" fmla="*/ 1655589 h 1863263"/>
                <a:gd name="connsiteX66" fmla="*/ 1467576 w 6779254"/>
                <a:gd name="connsiteY66" fmla="*/ 1650738 h 1863263"/>
                <a:gd name="connsiteX67" fmla="*/ 1488979 w 6779254"/>
                <a:gd name="connsiteY67" fmla="*/ 1637231 h 1863263"/>
                <a:gd name="connsiteX68" fmla="*/ 1462725 w 6779254"/>
                <a:gd name="connsiteY68" fmla="*/ 1630382 h 1863263"/>
                <a:gd name="connsiteX69" fmla="*/ 1401180 w 6779254"/>
                <a:gd name="connsiteY69" fmla="*/ 1628670 h 1863263"/>
                <a:gd name="connsiteX70" fmla="*/ 1332785 w 6779254"/>
                <a:gd name="connsiteY70" fmla="*/ 1630572 h 1863263"/>
                <a:gd name="connsiteX71" fmla="*/ 1189433 w 6779254"/>
                <a:gd name="connsiteY71" fmla="*/ 1623914 h 1863263"/>
                <a:gd name="connsiteX72" fmla="*/ 1191241 w 6779254"/>
                <a:gd name="connsiteY72" fmla="*/ 1603177 h 1863263"/>
                <a:gd name="connsiteX73" fmla="*/ 1166603 w 6779254"/>
                <a:gd name="connsiteY73" fmla="*/ 1610692 h 1863263"/>
                <a:gd name="connsiteX74" fmla="*/ 1164416 w 6779254"/>
                <a:gd name="connsiteY74" fmla="*/ 1601180 h 1863263"/>
                <a:gd name="connsiteX75" fmla="*/ 1202465 w 6779254"/>
                <a:gd name="connsiteY75" fmla="*/ 1596138 h 1863263"/>
                <a:gd name="connsiteX76" fmla="*/ 1284843 w 6779254"/>
                <a:gd name="connsiteY76" fmla="*/ 1595187 h 1863263"/>
                <a:gd name="connsiteX77" fmla="*/ 1314426 w 6779254"/>
                <a:gd name="connsiteY77" fmla="*/ 1596709 h 1863263"/>
                <a:gd name="connsiteX78" fmla="*/ 1323939 w 6779254"/>
                <a:gd name="connsiteY78" fmla="*/ 1596709 h 1863263"/>
                <a:gd name="connsiteX79" fmla="*/ 1423153 w 6779254"/>
                <a:gd name="connsiteY79" fmla="*/ 1585390 h 1863263"/>
                <a:gd name="connsiteX80" fmla="*/ 1493640 w 6779254"/>
                <a:gd name="connsiteY80" fmla="*/ 1581204 h 1863263"/>
                <a:gd name="connsiteX81" fmla="*/ 1549954 w 6779254"/>
                <a:gd name="connsiteY81" fmla="*/ 1580063 h 1863263"/>
                <a:gd name="connsiteX82" fmla="*/ 1622914 w 6779254"/>
                <a:gd name="connsiteY82" fmla="*/ 1567697 h 1863263"/>
                <a:gd name="connsiteX83" fmla="*/ 1475852 w 6779254"/>
                <a:gd name="connsiteY83" fmla="*/ 1536782 h 1863263"/>
                <a:gd name="connsiteX84" fmla="*/ 1503343 w 6779254"/>
                <a:gd name="connsiteY84" fmla="*/ 1524512 h 1863263"/>
                <a:gd name="connsiteX85" fmla="*/ 1573735 w 6779254"/>
                <a:gd name="connsiteY85" fmla="*/ 1501968 h 1863263"/>
                <a:gd name="connsiteX86" fmla="*/ 1645554 w 6779254"/>
                <a:gd name="connsiteY86" fmla="*/ 1494549 h 1863263"/>
                <a:gd name="connsiteX87" fmla="*/ 1747907 w 6779254"/>
                <a:gd name="connsiteY87" fmla="*/ 1480185 h 1863263"/>
                <a:gd name="connsiteX88" fmla="*/ 1756373 w 6779254"/>
                <a:gd name="connsiteY88" fmla="*/ 1476285 h 1863263"/>
                <a:gd name="connsiteX89" fmla="*/ 1890689 w 6779254"/>
                <a:gd name="connsiteY89" fmla="*/ 1439949 h 1863263"/>
                <a:gd name="connsiteX90" fmla="*/ 1957275 w 6779254"/>
                <a:gd name="connsiteY90" fmla="*/ 1425585 h 1863263"/>
                <a:gd name="connsiteX91" fmla="*/ 2148285 w 6779254"/>
                <a:gd name="connsiteY91" fmla="*/ 1410366 h 1863263"/>
                <a:gd name="connsiteX92" fmla="*/ 2221055 w 6779254"/>
                <a:gd name="connsiteY92" fmla="*/ 1396288 h 1863263"/>
                <a:gd name="connsiteX93" fmla="*/ 2232660 w 6779254"/>
                <a:gd name="connsiteY93" fmla="*/ 1394386 h 1863263"/>
                <a:gd name="connsiteX94" fmla="*/ 2340150 w 6779254"/>
                <a:gd name="connsiteY94" fmla="*/ 1395337 h 1863263"/>
                <a:gd name="connsiteX95" fmla="*/ 2424621 w 6779254"/>
                <a:gd name="connsiteY95" fmla="*/ 1393149 h 1863263"/>
                <a:gd name="connsiteX96" fmla="*/ 2508615 w 6779254"/>
                <a:gd name="connsiteY96" fmla="*/ 1397810 h 1863263"/>
                <a:gd name="connsiteX97" fmla="*/ 2613727 w 6779254"/>
                <a:gd name="connsiteY97" fmla="*/ 1394195 h 1863263"/>
                <a:gd name="connsiteX98" fmla="*/ 2663097 w 6779254"/>
                <a:gd name="connsiteY98" fmla="*/ 1406656 h 1863263"/>
                <a:gd name="connsiteX99" fmla="*/ 2786758 w 6779254"/>
                <a:gd name="connsiteY99" fmla="*/ 1407798 h 1863263"/>
                <a:gd name="connsiteX100" fmla="*/ 2910420 w 6779254"/>
                <a:gd name="connsiteY100" fmla="*/ 1401044 h 1863263"/>
                <a:gd name="connsiteX101" fmla="*/ 2939623 w 6779254"/>
                <a:gd name="connsiteY101" fmla="*/ 1401044 h 1863263"/>
                <a:gd name="connsiteX102" fmla="*/ 2939623 w 6779254"/>
                <a:gd name="connsiteY102" fmla="*/ 1393054 h 1863263"/>
                <a:gd name="connsiteX103" fmla="*/ 2907471 w 6779254"/>
                <a:gd name="connsiteY103" fmla="*/ 1389154 h 1863263"/>
                <a:gd name="connsiteX104" fmla="*/ 2952750 w 6779254"/>
                <a:gd name="connsiteY104" fmla="*/ 1395337 h 1863263"/>
                <a:gd name="connsiteX105" fmla="*/ 2974248 w 6779254"/>
                <a:gd name="connsiteY105" fmla="*/ 1399998 h 1863263"/>
                <a:gd name="connsiteX106" fmla="*/ 3100953 w 6779254"/>
                <a:gd name="connsiteY106" fmla="*/ 1389725 h 1863263"/>
                <a:gd name="connsiteX107" fmla="*/ 3254008 w 6779254"/>
                <a:gd name="connsiteY107" fmla="*/ 1383066 h 1863263"/>
                <a:gd name="connsiteX108" fmla="*/ 3456623 w 6779254"/>
                <a:gd name="connsiteY108" fmla="*/ 1386015 h 1863263"/>
                <a:gd name="connsiteX109" fmla="*/ 3665896 w 6779254"/>
                <a:gd name="connsiteY109" fmla="*/ 1403612 h 1863263"/>
                <a:gd name="connsiteX110" fmla="*/ 3789557 w 6779254"/>
                <a:gd name="connsiteY110" fmla="*/ 1410271 h 1863263"/>
                <a:gd name="connsiteX111" fmla="*/ 3875169 w 6779254"/>
                <a:gd name="connsiteY111" fmla="*/ 1418451 h 1863263"/>
                <a:gd name="connsiteX112" fmla="*/ 3888391 w 6779254"/>
                <a:gd name="connsiteY112" fmla="*/ 1413220 h 1863263"/>
                <a:gd name="connsiteX113" fmla="*/ 3871745 w 6779254"/>
                <a:gd name="connsiteY113" fmla="*/ 1408844 h 1863263"/>
                <a:gd name="connsiteX114" fmla="*/ 3958498 w 6779254"/>
                <a:gd name="connsiteY114" fmla="*/ 1413600 h 1863263"/>
                <a:gd name="connsiteX115" fmla="*/ 3932149 w 6779254"/>
                <a:gd name="connsiteY115" fmla="*/ 1405990 h 1863263"/>
                <a:gd name="connsiteX116" fmla="*/ 3952981 w 6779254"/>
                <a:gd name="connsiteY116" fmla="*/ 1399617 h 1863263"/>
                <a:gd name="connsiteX117" fmla="*/ 3990174 w 6779254"/>
                <a:gd name="connsiteY117" fmla="*/ 1396954 h 1863263"/>
                <a:gd name="connsiteX118" fmla="*/ 4010436 w 6779254"/>
                <a:gd name="connsiteY118" fmla="*/ 1403042 h 1863263"/>
                <a:gd name="connsiteX119" fmla="*/ 4067510 w 6779254"/>
                <a:gd name="connsiteY119" fmla="*/ 1419022 h 1863263"/>
                <a:gd name="connsiteX120" fmla="*/ 4063896 w 6779254"/>
                <a:gd name="connsiteY120" fmla="*/ 1399998 h 1863263"/>
                <a:gd name="connsiteX121" fmla="*/ 4153027 w 6779254"/>
                <a:gd name="connsiteY121" fmla="*/ 1372888 h 1863263"/>
                <a:gd name="connsiteX122" fmla="*/ 4115833 w 6779254"/>
                <a:gd name="connsiteY122" fmla="*/ 1363376 h 1863263"/>
                <a:gd name="connsiteX123" fmla="*/ 3985799 w 6779254"/>
                <a:gd name="connsiteY123" fmla="*/ 1362139 h 1863263"/>
                <a:gd name="connsiteX124" fmla="*/ 3871650 w 6779254"/>
                <a:gd name="connsiteY124" fmla="*/ 1356622 h 1863263"/>
                <a:gd name="connsiteX125" fmla="*/ 3827702 w 6779254"/>
                <a:gd name="connsiteY125" fmla="*/ 1360618 h 1863263"/>
                <a:gd name="connsiteX126" fmla="*/ 3682257 w 6779254"/>
                <a:gd name="connsiteY126" fmla="*/ 1357764 h 1863263"/>
                <a:gd name="connsiteX127" fmla="*/ 3481736 w 6779254"/>
                <a:gd name="connsiteY127" fmla="*/ 1356527 h 1863263"/>
                <a:gd name="connsiteX128" fmla="*/ 3330203 w 6779254"/>
                <a:gd name="connsiteY128" fmla="*/ 1351296 h 1863263"/>
                <a:gd name="connsiteX129" fmla="*/ 3201690 w 6779254"/>
                <a:gd name="connsiteY129" fmla="*/ 1329608 h 1863263"/>
                <a:gd name="connsiteX130" fmla="*/ 3182665 w 6779254"/>
                <a:gd name="connsiteY130" fmla="*/ 1328847 h 1863263"/>
                <a:gd name="connsiteX131" fmla="*/ 3134247 w 6779254"/>
                <a:gd name="connsiteY131" fmla="*/ 1318193 h 1863263"/>
                <a:gd name="connsiteX132" fmla="*/ 3115888 w 6779254"/>
                <a:gd name="connsiteY132" fmla="*/ 1323520 h 1863263"/>
                <a:gd name="connsiteX133" fmla="*/ 3127398 w 6779254"/>
                <a:gd name="connsiteY133" fmla="*/ 1329322 h 1863263"/>
                <a:gd name="connsiteX134" fmla="*/ 3126352 w 6779254"/>
                <a:gd name="connsiteY134" fmla="*/ 1334174 h 1863263"/>
                <a:gd name="connsiteX135" fmla="*/ 3089253 w 6779254"/>
                <a:gd name="connsiteY135" fmla="*/ 1328276 h 1863263"/>
                <a:gd name="connsiteX136" fmla="*/ 3058243 w 6779254"/>
                <a:gd name="connsiteY136" fmla="*/ 1326659 h 1863263"/>
                <a:gd name="connsiteX137" fmla="*/ 3031418 w 6779254"/>
                <a:gd name="connsiteY137" fmla="*/ 1333127 h 1863263"/>
                <a:gd name="connsiteX138" fmla="*/ 2909088 w 6779254"/>
                <a:gd name="connsiteY138" fmla="*/ 1331701 h 1863263"/>
                <a:gd name="connsiteX139" fmla="*/ 2850967 w 6779254"/>
                <a:gd name="connsiteY139" fmla="*/ 1335315 h 1863263"/>
                <a:gd name="connsiteX140" fmla="*/ 2743762 w 6779254"/>
                <a:gd name="connsiteY140" fmla="*/ 1309347 h 1863263"/>
                <a:gd name="connsiteX141" fmla="*/ 2659387 w 6779254"/>
                <a:gd name="connsiteY141" fmla="*/ 1299835 h 1863263"/>
                <a:gd name="connsiteX142" fmla="*/ 2645879 w 6779254"/>
                <a:gd name="connsiteY142" fmla="*/ 1295935 h 1863263"/>
                <a:gd name="connsiteX143" fmla="*/ 2616581 w 6779254"/>
                <a:gd name="connsiteY143" fmla="*/ 1304496 h 1863263"/>
                <a:gd name="connsiteX144" fmla="*/ 2537248 w 6779254"/>
                <a:gd name="connsiteY144" fmla="*/ 1281096 h 1863263"/>
                <a:gd name="connsiteX145" fmla="*/ 2395132 w 6779254"/>
                <a:gd name="connsiteY145" fmla="*/ 1282237 h 1863263"/>
                <a:gd name="connsiteX146" fmla="*/ 2339104 w 6779254"/>
                <a:gd name="connsiteY146" fmla="*/ 1285757 h 1863263"/>
                <a:gd name="connsiteX147" fmla="*/ 2196418 w 6779254"/>
                <a:gd name="connsiteY147" fmla="*/ 1287564 h 1863263"/>
                <a:gd name="connsiteX148" fmla="*/ 2055444 w 6779254"/>
                <a:gd name="connsiteY148" fmla="*/ 1293271 h 1863263"/>
                <a:gd name="connsiteX149" fmla="*/ 1988857 w 6779254"/>
                <a:gd name="connsiteY149" fmla="*/ 1288420 h 1863263"/>
                <a:gd name="connsiteX150" fmla="*/ 1787859 w 6779254"/>
                <a:gd name="connsiteY150" fmla="*/ 1283569 h 1863263"/>
                <a:gd name="connsiteX151" fmla="*/ 1686077 w 6779254"/>
                <a:gd name="connsiteY151" fmla="*/ 1287469 h 1863263"/>
                <a:gd name="connsiteX152" fmla="*/ 1520370 w 6779254"/>
                <a:gd name="connsiteY152" fmla="*/ 1289276 h 1863263"/>
                <a:gd name="connsiteX153" fmla="*/ 1422202 w 6779254"/>
                <a:gd name="connsiteY153" fmla="*/ 1289276 h 1863263"/>
                <a:gd name="connsiteX154" fmla="*/ 1422202 w 6779254"/>
                <a:gd name="connsiteY154" fmla="*/ 1280335 h 1863263"/>
                <a:gd name="connsiteX155" fmla="*/ 1575732 w 6779254"/>
                <a:gd name="connsiteY155" fmla="*/ 1280335 h 1863263"/>
                <a:gd name="connsiteX156" fmla="*/ 1577445 w 6779254"/>
                <a:gd name="connsiteY156" fmla="*/ 1270823 h 1863263"/>
                <a:gd name="connsiteX157" fmla="*/ 1554425 w 6779254"/>
                <a:gd name="connsiteY157" fmla="*/ 1265781 h 1863263"/>
                <a:gd name="connsiteX158" fmla="*/ 1459301 w 6779254"/>
                <a:gd name="connsiteY158" fmla="*/ 1268159 h 1863263"/>
                <a:gd name="connsiteX159" fmla="*/ 1440276 w 6779254"/>
                <a:gd name="connsiteY159" fmla="*/ 1257886 h 1863263"/>
                <a:gd name="connsiteX160" fmla="*/ 1421251 w 6779254"/>
                <a:gd name="connsiteY160" fmla="*/ 1248374 h 1863263"/>
                <a:gd name="connsiteX161" fmla="*/ 1241371 w 6779254"/>
                <a:gd name="connsiteY161" fmla="*/ 1251989 h 1863263"/>
                <a:gd name="connsiteX162" fmla="*/ 1099351 w 6779254"/>
                <a:gd name="connsiteY162" fmla="*/ 1254462 h 1863263"/>
                <a:gd name="connsiteX163" fmla="*/ 982158 w 6779254"/>
                <a:gd name="connsiteY163" fmla="*/ 1254462 h 1863263"/>
                <a:gd name="connsiteX164" fmla="*/ 919185 w 6779254"/>
                <a:gd name="connsiteY164" fmla="*/ 1252940 h 1863263"/>
                <a:gd name="connsiteX165" fmla="*/ 878567 w 6779254"/>
                <a:gd name="connsiteY165" fmla="*/ 1233916 h 1863263"/>
                <a:gd name="connsiteX166" fmla="*/ 869055 w 6779254"/>
                <a:gd name="connsiteY166" fmla="*/ 1201574 h 1863263"/>
                <a:gd name="connsiteX167" fmla="*/ 791148 w 6779254"/>
                <a:gd name="connsiteY167" fmla="*/ 1183882 h 1863263"/>
                <a:gd name="connsiteX168" fmla="*/ 769175 w 6779254"/>
                <a:gd name="connsiteY168" fmla="*/ 1201384 h 1863263"/>
                <a:gd name="connsiteX169" fmla="*/ 747011 w 6779254"/>
                <a:gd name="connsiteY169" fmla="*/ 1214701 h 1863263"/>
                <a:gd name="connsiteX170" fmla="*/ 646655 w 6779254"/>
                <a:gd name="connsiteY170" fmla="*/ 1213274 h 1863263"/>
                <a:gd name="connsiteX171" fmla="*/ 580068 w 6779254"/>
                <a:gd name="connsiteY171" fmla="*/ 1210421 h 1863263"/>
                <a:gd name="connsiteX172" fmla="*/ 537262 w 6779254"/>
                <a:gd name="connsiteY172" fmla="*/ 1216794 h 1863263"/>
                <a:gd name="connsiteX173" fmla="*/ 523279 w 6779254"/>
                <a:gd name="connsiteY173" fmla="*/ 1210991 h 1863263"/>
                <a:gd name="connsiteX174" fmla="*/ 524230 w 6779254"/>
                <a:gd name="connsiteY174" fmla="*/ 1203382 h 1863263"/>
                <a:gd name="connsiteX175" fmla="*/ 597190 w 6779254"/>
                <a:gd name="connsiteY175" fmla="*/ 1193870 h 1863263"/>
                <a:gd name="connsiteX176" fmla="*/ 597856 w 6779254"/>
                <a:gd name="connsiteY176" fmla="*/ 1187401 h 1863263"/>
                <a:gd name="connsiteX177" fmla="*/ 603849 w 6779254"/>
                <a:gd name="connsiteY177" fmla="*/ 1193965 h 1863263"/>
                <a:gd name="connsiteX178" fmla="*/ 686226 w 6779254"/>
                <a:gd name="connsiteY178" fmla="*/ 1179126 h 1863263"/>
                <a:gd name="connsiteX179" fmla="*/ 689460 w 6779254"/>
                <a:gd name="connsiteY179" fmla="*/ 1198626 h 1863263"/>
                <a:gd name="connsiteX180" fmla="*/ 720851 w 6779254"/>
                <a:gd name="connsiteY180" fmla="*/ 1185023 h 1863263"/>
                <a:gd name="connsiteX181" fmla="*/ 806463 w 6779254"/>
                <a:gd name="connsiteY181" fmla="*/ 1167711 h 1863263"/>
                <a:gd name="connsiteX182" fmla="*/ 962372 w 6779254"/>
                <a:gd name="connsiteY182" fmla="*/ 1155726 h 1863263"/>
                <a:gd name="connsiteX183" fmla="*/ 1096211 w 6779254"/>
                <a:gd name="connsiteY183" fmla="*/ 1151731 h 1863263"/>
                <a:gd name="connsiteX184" fmla="*/ 1282750 w 6779254"/>
                <a:gd name="connsiteY184" fmla="*/ 1140316 h 1863263"/>
                <a:gd name="connsiteX185" fmla="*/ 1469098 w 6779254"/>
                <a:gd name="connsiteY185" fmla="*/ 1132041 h 1863263"/>
                <a:gd name="connsiteX186" fmla="*/ 1537302 w 6779254"/>
                <a:gd name="connsiteY186" fmla="*/ 1121387 h 1863263"/>
                <a:gd name="connsiteX187" fmla="*/ 1449503 w 6779254"/>
                <a:gd name="connsiteY187" fmla="*/ 1111875 h 1863263"/>
                <a:gd name="connsiteX188" fmla="*/ 1412975 w 6779254"/>
                <a:gd name="connsiteY188" fmla="*/ 1108926 h 1863263"/>
                <a:gd name="connsiteX189" fmla="*/ 1383201 w 6779254"/>
                <a:gd name="connsiteY189" fmla="*/ 1095704 h 1863263"/>
                <a:gd name="connsiteX190" fmla="*/ 1320324 w 6779254"/>
                <a:gd name="connsiteY190" fmla="*/ 1096846 h 1863263"/>
                <a:gd name="connsiteX191" fmla="*/ 1231383 w 6779254"/>
                <a:gd name="connsiteY191" fmla="*/ 1096846 h 1863263"/>
                <a:gd name="connsiteX192" fmla="*/ 1160420 w 6779254"/>
                <a:gd name="connsiteY192" fmla="*/ 1100365 h 1863263"/>
                <a:gd name="connsiteX193" fmla="*/ 1158993 w 6779254"/>
                <a:gd name="connsiteY193" fmla="*/ 1111685 h 1863263"/>
                <a:gd name="connsiteX194" fmla="*/ 1188957 w 6779254"/>
                <a:gd name="connsiteY194" fmla="*/ 1121197 h 1863263"/>
                <a:gd name="connsiteX195" fmla="*/ 1009648 w 6779254"/>
                <a:gd name="connsiteY195" fmla="*/ 1124811 h 1863263"/>
                <a:gd name="connsiteX196" fmla="*/ 1122561 w 6779254"/>
                <a:gd name="connsiteY196" fmla="*/ 1116060 h 1863263"/>
                <a:gd name="connsiteX197" fmla="*/ 1122561 w 6779254"/>
                <a:gd name="connsiteY197" fmla="*/ 1107309 h 1863263"/>
                <a:gd name="connsiteX198" fmla="*/ 977877 w 6779254"/>
                <a:gd name="connsiteY198" fmla="*/ 1107309 h 1863263"/>
                <a:gd name="connsiteX199" fmla="*/ 976926 w 6779254"/>
                <a:gd name="connsiteY199" fmla="*/ 1096655 h 1863263"/>
                <a:gd name="connsiteX200" fmla="*/ 1046747 w 6779254"/>
                <a:gd name="connsiteY200" fmla="*/ 1087143 h 1863263"/>
                <a:gd name="connsiteX201" fmla="*/ 1171169 w 6779254"/>
                <a:gd name="connsiteY201" fmla="*/ 1080675 h 1863263"/>
                <a:gd name="connsiteX202" fmla="*/ 1355235 w 6779254"/>
                <a:gd name="connsiteY202" fmla="*/ 1075443 h 1863263"/>
                <a:gd name="connsiteX203" fmla="*/ 1381679 w 6779254"/>
                <a:gd name="connsiteY203" fmla="*/ 1054231 h 1863263"/>
                <a:gd name="connsiteX204" fmla="*/ 1413831 w 6779254"/>
                <a:gd name="connsiteY204" fmla="*/ 1050617 h 1863263"/>
                <a:gd name="connsiteX205" fmla="*/ 1413831 w 6779254"/>
                <a:gd name="connsiteY205" fmla="*/ 1041865 h 1863263"/>
                <a:gd name="connsiteX206" fmla="*/ 1274950 w 6779254"/>
                <a:gd name="connsiteY206" fmla="*/ 1041865 h 1863263"/>
                <a:gd name="connsiteX207" fmla="*/ 1439800 w 6779254"/>
                <a:gd name="connsiteY207" fmla="*/ 1012188 h 1863263"/>
                <a:gd name="connsiteX208" fmla="*/ 1439229 w 6779254"/>
                <a:gd name="connsiteY208" fmla="*/ 1001153 h 1863263"/>
                <a:gd name="connsiteX209" fmla="*/ 1401845 w 6779254"/>
                <a:gd name="connsiteY209" fmla="*/ 997919 h 1863263"/>
                <a:gd name="connsiteX210" fmla="*/ 1420870 w 6779254"/>
                <a:gd name="connsiteY210" fmla="*/ 982795 h 1863263"/>
                <a:gd name="connsiteX211" fmla="*/ 1454164 w 6779254"/>
                <a:gd name="connsiteY211" fmla="*/ 969383 h 1863263"/>
                <a:gd name="connsiteX212" fmla="*/ 1515804 w 6779254"/>
                <a:gd name="connsiteY212" fmla="*/ 958634 h 1863263"/>
                <a:gd name="connsiteX213" fmla="*/ 1466530 w 6779254"/>
                <a:gd name="connsiteY213" fmla="*/ 936946 h 1863263"/>
                <a:gd name="connsiteX214" fmla="*/ 1469193 w 6779254"/>
                <a:gd name="connsiteY214" fmla="*/ 928386 h 1863263"/>
                <a:gd name="connsiteX215" fmla="*/ 1540061 w 6779254"/>
                <a:gd name="connsiteY215" fmla="*/ 923154 h 1863263"/>
                <a:gd name="connsiteX216" fmla="*/ 1647551 w 6779254"/>
                <a:gd name="connsiteY216" fmla="*/ 914783 h 1863263"/>
                <a:gd name="connsiteX217" fmla="*/ 1654590 w 6779254"/>
                <a:gd name="connsiteY217" fmla="*/ 913927 h 1863263"/>
                <a:gd name="connsiteX218" fmla="*/ 1769881 w 6779254"/>
                <a:gd name="connsiteY218" fmla="*/ 911644 h 1863263"/>
                <a:gd name="connsiteX219" fmla="*/ 1800606 w 6779254"/>
                <a:gd name="connsiteY219" fmla="*/ 912500 h 1863263"/>
                <a:gd name="connsiteX220" fmla="*/ 1935112 w 6779254"/>
                <a:gd name="connsiteY220" fmla="*/ 904700 h 1863263"/>
                <a:gd name="connsiteX221" fmla="*/ 1946241 w 6779254"/>
                <a:gd name="connsiteY221" fmla="*/ 902037 h 1863263"/>
                <a:gd name="connsiteX222" fmla="*/ 1995230 w 6779254"/>
                <a:gd name="connsiteY222" fmla="*/ 886722 h 1863263"/>
                <a:gd name="connsiteX223" fmla="*/ 2012162 w 6779254"/>
                <a:gd name="connsiteY223" fmla="*/ 876069 h 1863263"/>
                <a:gd name="connsiteX224" fmla="*/ 1993803 w 6779254"/>
                <a:gd name="connsiteY224" fmla="*/ 864559 h 1863263"/>
                <a:gd name="connsiteX225" fmla="*/ 1931592 w 6779254"/>
                <a:gd name="connsiteY225" fmla="*/ 863988 h 1863263"/>
                <a:gd name="connsiteX226" fmla="*/ 1998179 w 6779254"/>
                <a:gd name="connsiteY226" fmla="*/ 840018 h 1863263"/>
                <a:gd name="connsiteX227" fmla="*/ 2034611 w 6779254"/>
                <a:gd name="connsiteY227" fmla="*/ 829650 h 1863263"/>
                <a:gd name="connsiteX228" fmla="*/ 2058202 w 6779254"/>
                <a:gd name="connsiteY228" fmla="*/ 829650 h 1863263"/>
                <a:gd name="connsiteX229" fmla="*/ 2097108 w 6779254"/>
                <a:gd name="connsiteY229" fmla="*/ 808628 h 1863263"/>
                <a:gd name="connsiteX230" fmla="*/ 2108333 w 6779254"/>
                <a:gd name="connsiteY230" fmla="*/ 795786 h 1863263"/>
                <a:gd name="connsiteX231" fmla="*/ 2093493 w 6779254"/>
                <a:gd name="connsiteY231" fmla="*/ 787796 h 1863263"/>
                <a:gd name="connsiteX232" fmla="*/ 2033946 w 6779254"/>
                <a:gd name="connsiteY232" fmla="*/ 769342 h 1863263"/>
                <a:gd name="connsiteX233" fmla="*/ 2006265 w 6779254"/>
                <a:gd name="connsiteY233" fmla="*/ 763635 h 1863263"/>
                <a:gd name="connsiteX234" fmla="*/ 1951663 w 6779254"/>
                <a:gd name="connsiteY234" fmla="*/ 748701 h 1863263"/>
                <a:gd name="connsiteX235" fmla="*/ 1919701 w 6779254"/>
                <a:gd name="connsiteY235" fmla="*/ 743565 h 1863263"/>
                <a:gd name="connsiteX236" fmla="*/ 1781486 w 6779254"/>
                <a:gd name="connsiteY236" fmla="*/ 718262 h 1863263"/>
                <a:gd name="connsiteX237" fmla="*/ 1689025 w 6779254"/>
                <a:gd name="connsiteY237" fmla="*/ 715218 h 1863263"/>
                <a:gd name="connsiteX238" fmla="*/ 1661820 w 6779254"/>
                <a:gd name="connsiteY238" fmla="*/ 701901 h 1863263"/>
                <a:gd name="connsiteX239" fmla="*/ 1586386 w 6779254"/>
                <a:gd name="connsiteY239" fmla="*/ 721972 h 1863263"/>
                <a:gd name="connsiteX240" fmla="*/ 1597231 w 6779254"/>
                <a:gd name="connsiteY240" fmla="*/ 712460 h 1863263"/>
                <a:gd name="connsiteX241" fmla="*/ 1503723 w 6779254"/>
                <a:gd name="connsiteY241" fmla="*/ 698572 h 1863263"/>
                <a:gd name="connsiteX242" fmla="*/ 1450073 w 6779254"/>
                <a:gd name="connsiteY242" fmla="*/ 671082 h 1863263"/>
                <a:gd name="connsiteX243" fmla="*/ 1537493 w 6779254"/>
                <a:gd name="connsiteY243" fmla="*/ 663377 h 1863263"/>
                <a:gd name="connsiteX244" fmla="*/ 1677135 w 6779254"/>
                <a:gd name="connsiteY244" fmla="*/ 658431 h 1863263"/>
                <a:gd name="connsiteX245" fmla="*/ 1738490 w 6779254"/>
                <a:gd name="connsiteY245" fmla="*/ 657860 h 1863263"/>
                <a:gd name="connsiteX246" fmla="*/ 1658205 w 6779254"/>
                <a:gd name="connsiteY246" fmla="*/ 629324 h 1863263"/>
                <a:gd name="connsiteX247" fmla="*/ 1520465 w 6779254"/>
                <a:gd name="connsiteY247" fmla="*/ 657860 h 1863263"/>
                <a:gd name="connsiteX248" fmla="*/ 1471571 w 6779254"/>
                <a:gd name="connsiteY248" fmla="*/ 658621 h 1863263"/>
                <a:gd name="connsiteX249" fmla="*/ 1385960 w 6779254"/>
                <a:gd name="connsiteY249" fmla="*/ 659667 h 1863263"/>
                <a:gd name="connsiteX250" fmla="*/ 1319373 w 6779254"/>
                <a:gd name="connsiteY250" fmla="*/ 648063 h 1863263"/>
                <a:gd name="connsiteX251" fmla="*/ 1319848 w 6779254"/>
                <a:gd name="connsiteY251" fmla="*/ 641975 h 1863263"/>
                <a:gd name="connsiteX252" fmla="*/ 1335449 w 6779254"/>
                <a:gd name="connsiteY252" fmla="*/ 617433 h 1863263"/>
                <a:gd name="connsiteX253" fmla="*/ 1304153 w 6779254"/>
                <a:gd name="connsiteY253" fmla="*/ 603736 h 1863263"/>
                <a:gd name="connsiteX254" fmla="*/ 1275616 w 6779254"/>
                <a:gd name="connsiteY254" fmla="*/ 603736 h 1863263"/>
                <a:gd name="connsiteX255" fmla="*/ 1130361 w 6779254"/>
                <a:gd name="connsiteY255" fmla="*/ 604497 h 1863263"/>
                <a:gd name="connsiteX256" fmla="*/ 1190194 w 6779254"/>
                <a:gd name="connsiteY256" fmla="*/ 599456 h 1863263"/>
                <a:gd name="connsiteX257" fmla="*/ 1245652 w 6779254"/>
                <a:gd name="connsiteY257" fmla="*/ 599456 h 1863263"/>
                <a:gd name="connsiteX258" fmla="*/ 1249076 w 6779254"/>
                <a:gd name="connsiteY258" fmla="*/ 591465 h 1863263"/>
                <a:gd name="connsiteX259" fmla="*/ 1218731 w 6779254"/>
                <a:gd name="connsiteY259" fmla="*/ 576626 h 1863263"/>
                <a:gd name="connsiteX260" fmla="*/ 940683 w 6779254"/>
                <a:gd name="connsiteY260" fmla="*/ 569778 h 1863263"/>
                <a:gd name="connsiteX261" fmla="*/ 698117 w 6779254"/>
                <a:gd name="connsiteY261" fmla="*/ 562644 h 1863263"/>
                <a:gd name="connsiteX262" fmla="*/ 562184 w 6779254"/>
                <a:gd name="connsiteY262" fmla="*/ 557507 h 1863263"/>
                <a:gd name="connsiteX263" fmla="*/ 390961 w 6779254"/>
                <a:gd name="connsiteY263" fmla="*/ 556080 h 1863263"/>
                <a:gd name="connsiteX264" fmla="*/ 251794 w 6779254"/>
                <a:gd name="connsiteY264" fmla="*/ 549517 h 1863263"/>
                <a:gd name="connsiteX265" fmla="*/ 213269 w 6779254"/>
                <a:gd name="connsiteY265" fmla="*/ 547995 h 1863263"/>
                <a:gd name="connsiteX266" fmla="*/ 213269 w 6779254"/>
                <a:gd name="connsiteY266" fmla="*/ 540385 h 1863263"/>
                <a:gd name="connsiteX267" fmla="*/ 229059 w 6779254"/>
                <a:gd name="connsiteY267" fmla="*/ 533727 h 1863263"/>
                <a:gd name="connsiteX268" fmla="*/ 226967 w 6779254"/>
                <a:gd name="connsiteY268" fmla="*/ 529446 h 1863263"/>
                <a:gd name="connsiteX269" fmla="*/ 66873 w 6779254"/>
                <a:gd name="connsiteY269" fmla="*/ 522693 h 1863263"/>
                <a:gd name="connsiteX270" fmla="*/ 39001 w 6779254"/>
                <a:gd name="connsiteY270" fmla="*/ 532205 h 1863263"/>
                <a:gd name="connsiteX271" fmla="*/ 0 w 6779254"/>
                <a:gd name="connsiteY271" fmla="*/ 516129 h 1863263"/>
                <a:gd name="connsiteX272" fmla="*/ 14364 w 6779254"/>
                <a:gd name="connsiteY272" fmla="*/ 507188 h 1863263"/>
                <a:gd name="connsiteX273" fmla="*/ 96837 w 6779254"/>
                <a:gd name="connsiteY273" fmla="*/ 505761 h 1863263"/>
                <a:gd name="connsiteX274" fmla="*/ 149916 w 6779254"/>
                <a:gd name="connsiteY274" fmla="*/ 492444 h 1863263"/>
                <a:gd name="connsiteX275" fmla="*/ 230772 w 6779254"/>
                <a:gd name="connsiteY275" fmla="*/ 477129 h 1863263"/>
                <a:gd name="connsiteX276" fmla="*/ 352911 w 6779254"/>
                <a:gd name="connsiteY276" fmla="*/ 469900 h 1863263"/>
                <a:gd name="connsiteX277" fmla="*/ 537357 w 6779254"/>
                <a:gd name="connsiteY277" fmla="*/ 456868 h 1863263"/>
                <a:gd name="connsiteX278" fmla="*/ 704490 w 6779254"/>
                <a:gd name="connsiteY278" fmla="*/ 449449 h 1863263"/>
                <a:gd name="connsiteX279" fmla="*/ 913763 w 6779254"/>
                <a:gd name="connsiteY279" fmla="*/ 427761 h 1863263"/>
                <a:gd name="connsiteX280" fmla="*/ 1029910 w 6779254"/>
                <a:gd name="connsiteY280" fmla="*/ 406644 h 1863263"/>
                <a:gd name="connsiteX281" fmla="*/ 1066628 w 6779254"/>
                <a:gd name="connsiteY281" fmla="*/ 406644 h 1863263"/>
                <a:gd name="connsiteX282" fmla="*/ 1028578 w 6779254"/>
                <a:gd name="connsiteY282" fmla="*/ 371925 h 1863263"/>
                <a:gd name="connsiteX283" fmla="*/ 990529 w 6779254"/>
                <a:gd name="connsiteY283" fmla="*/ 362413 h 1863263"/>
                <a:gd name="connsiteX284" fmla="*/ 1583247 w 6779254"/>
                <a:gd name="connsiteY284" fmla="*/ 310952 h 1863263"/>
                <a:gd name="connsiteX285" fmla="*/ 1586006 w 6779254"/>
                <a:gd name="connsiteY285" fmla="*/ 300394 h 1863263"/>
                <a:gd name="connsiteX286" fmla="*/ 1537588 w 6779254"/>
                <a:gd name="connsiteY286" fmla="*/ 278325 h 1863263"/>
                <a:gd name="connsiteX287" fmla="*/ 1425341 w 6779254"/>
                <a:gd name="connsiteY287" fmla="*/ 274996 h 1863263"/>
                <a:gd name="connsiteX288" fmla="*/ 1226246 w 6779254"/>
                <a:gd name="connsiteY288" fmla="*/ 280799 h 1863263"/>
                <a:gd name="connsiteX289" fmla="*/ 986533 w 6779254"/>
                <a:gd name="connsiteY289" fmla="*/ 290311 h 1863263"/>
                <a:gd name="connsiteX290" fmla="*/ 860304 w 6779254"/>
                <a:gd name="connsiteY290" fmla="*/ 290311 h 1863263"/>
                <a:gd name="connsiteX291" fmla="*/ 860304 w 6779254"/>
                <a:gd name="connsiteY291" fmla="*/ 283177 h 1863263"/>
                <a:gd name="connsiteX292" fmla="*/ 883989 w 6779254"/>
                <a:gd name="connsiteY292" fmla="*/ 280228 h 1863263"/>
                <a:gd name="connsiteX293" fmla="*/ 1012692 w 6779254"/>
                <a:gd name="connsiteY293" fmla="*/ 265865 h 1863263"/>
                <a:gd name="connsiteX294" fmla="*/ 1026676 w 6779254"/>
                <a:gd name="connsiteY294" fmla="*/ 265865 h 1863263"/>
                <a:gd name="connsiteX295" fmla="*/ 1083750 w 6779254"/>
                <a:gd name="connsiteY295" fmla="*/ 254830 h 1863263"/>
                <a:gd name="connsiteX296" fmla="*/ 1141776 w 6779254"/>
                <a:gd name="connsiteY296" fmla="*/ 248077 h 1863263"/>
                <a:gd name="connsiteX297" fmla="*/ 1167840 w 6779254"/>
                <a:gd name="connsiteY297" fmla="*/ 248077 h 1863263"/>
                <a:gd name="connsiteX298" fmla="*/ 1186865 w 6779254"/>
                <a:gd name="connsiteY298" fmla="*/ 229814 h 1863263"/>
                <a:gd name="connsiteX299" fmla="*/ 1199611 w 6779254"/>
                <a:gd name="connsiteY299" fmla="*/ 247696 h 1863263"/>
                <a:gd name="connsiteX300" fmla="*/ 1291692 w 6779254"/>
                <a:gd name="connsiteY300" fmla="*/ 223250 h 1863263"/>
                <a:gd name="connsiteX301" fmla="*/ 1279516 w 6779254"/>
                <a:gd name="connsiteY301" fmla="*/ 217828 h 1863263"/>
                <a:gd name="connsiteX302" fmla="*/ 1148435 w 6779254"/>
                <a:gd name="connsiteY302" fmla="*/ 200992 h 1863263"/>
                <a:gd name="connsiteX303" fmla="*/ 1018876 w 6779254"/>
                <a:gd name="connsiteY303" fmla="*/ 206033 h 1863263"/>
                <a:gd name="connsiteX304" fmla="*/ 969601 w 6779254"/>
                <a:gd name="connsiteY304" fmla="*/ 195855 h 1863263"/>
                <a:gd name="connsiteX305" fmla="*/ 994619 w 6779254"/>
                <a:gd name="connsiteY305" fmla="*/ 185392 h 1863263"/>
                <a:gd name="connsiteX306" fmla="*/ 1198850 w 6779254"/>
                <a:gd name="connsiteY306" fmla="*/ 160470 h 1863263"/>
                <a:gd name="connsiteX307" fmla="*/ 1279421 w 6779254"/>
                <a:gd name="connsiteY307" fmla="*/ 156855 h 1863263"/>
                <a:gd name="connsiteX308" fmla="*/ 1334593 w 6779254"/>
                <a:gd name="connsiteY308" fmla="*/ 155429 h 1863263"/>
                <a:gd name="connsiteX309" fmla="*/ 1339064 w 6779254"/>
                <a:gd name="connsiteY309" fmla="*/ 154002 h 1863263"/>
                <a:gd name="connsiteX310" fmla="*/ 1478135 w 6779254"/>
                <a:gd name="connsiteY310" fmla="*/ 115953 h 1863263"/>
                <a:gd name="connsiteX311" fmla="*/ 1526744 w 6779254"/>
                <a:gd name="connsiteY311" fmla="*/ 105490 h 1863263"/>
                <a:gd name="connsiteX312" fmla="*/ 1548812 w 6779254"/>
                <a:gd name="connsiteY312" fmla="*/ 79712 h 1863263"/>
                <a:gd name="connsiteX313" fmla="*/ 1395567 w 6779254"/>
                <a:gd name="connsiteY313" fmla="*/ 79712 h 1863263"/>
                <a:gd name="connsiteX314" fmla="*/ 1394806 w 6779254"/>
                <a:gd name="connsiteY314" fmla="*/ 70200 h 1863263"/>
                <a:gd name="connsiteX315" fmla="*/ 1449978 w 6779254"/>
                <a:gd name="connsiteY315" fmla="*/ 65349 h 1863263"/>
                <a:gd name="connsiteX316" fmla="*/ 1487457 w 6779254"/>
                <a:gd name="connsiteY316" fmla="*/ 65349 h 1863263"/>
                <a:gd name="connsiteX317" fmla="*/ 1573830 w 6779254"/>
                <a:gd name="connsiteY317" fmla="*/ 64492 h 1863263"/>
                <a:gd name="connsiteX318" fmla="*/ 1673330 w 6779254"/>
                <a:gd name="connsiteY318" fmla="*/ 58595 h 1863263"/>
                <a:gd name="connsiteX319" fmla="*/ 1744007 w 6779254"/>
                <a:gd name="connsiteY319" fmla="*/ 36907 h 1863263"/>
                <a:gd name="connsiteX320" fmla="*/ 1801748 w 6779254"/>
                <a:gd name="connsiteY320" fmla="*/ 31390 h 1863263"/>
                <a:gd name="connsiteX321" fmla="*/ 2022150 w 6779254"/>
                <a:gd name="connsiteY321" fmla="*/ 19976 h 1863263"/>
                <a:gd name="connsiteX322" fmla="*/ 2161793 w 6779254"/>
                <a:gd name="connsiteY322" fmla="*/ 21402 h 1863263"/>
                <a:gd name="connsiteX323" fmla="*/ 2488164 w 6779254"/>
                <a:gd name="connsiteY323" fmla="*/ 7705 h 1863263"/>
                <a:gd name="connsiteX324" fmla="*/ 2596415 w 6779254"/>
                <a:gd name="connsiteY324" fmla="*/ 0 h 1863263"/>
                <a:gd name="connsiteX325" fmla="*/ 2634465 w 6779254"/>
                <a:gd name="connsiteY325" fmla="*/ 8276 h 1863263"/>
                <a:gd name="connsiteX326" fmla="*/ 2657199 w 6779254"/>
                <a:gd name="connsiteY326" fmla="*/ 10654 h 1863263"/>
                <a:gd name="connsiteX327" fmla="*/ 2759172 w 6779254"/>
                <a:gd name="connsiteY327" fmla="*/ 4756 h 1863263"/>
                <a:gd name="connsiteX328" fmla="*/ 2798744 w 6779254"/>
                <a:gd name="connsiteY328" fmla="*/ 3900 h 1863263"/>
                <a:gd name="connsiteX329" fmla="*/ 2843452 w 6779254"/>
                <a:gd name="connsiteY329" fmla="*/ 4756 h 1863263"/>
                <a:gd name="connsiteX330" fmla="*/ 2925164 w 6779254"/>
                <a:gd name="connsiteY330" fmla="*/ 7324 h 1863263"/>
                <a:gd name="connsiteX331" fmla="*/ 2967875 w 6779254"/>
                <a:gd name="connsiteY331" fmla="*/ 11795 h 1863263"/>
                <a:gd name="connsiteX332" fmla="*/ 3012012 w 6779254"/>
                <a:gd name="connsiteY332" fmla="*/ 16932 h 1863263"/>
                <a:gd name="connsiteX333" fmla="*/ 3107136 w 6779254"/>
                <a:gd name="connsiteY333" fmla="*/ 25588 h 1863263"/>
                <a:gd name="connsiteX334" fmla="*/ 3200263 w 6779254"/>
                <a:gd name="connsiteY334" fmla="*/ 28061 h 1863263"/>
                <a:gd name="connsiteX335" fmla="*/ 3292438 w 6779254"/>
                <a:gd name="connsiteY335" fmla="*/ 28061 h 1863263"/>
                <a:gd name="connsiteX336" fmla="*/ 3432271 w 6779254"/>
                <a:gd name="connsiteY336" fmla="*/ 29678 h 1863263"/>
                <a:gd name="connsiteX337" fmla="*/ 3585041 w 6779254"/>
                <a:gd name="connsiteY337" fmla="*/ 39190 h 1863263"/>
                <a:gd name="connsiteX338" fmla="*/ 3648869 w 6779254"/>
                <a:gd name="connsiteY338" fmla="*/ 41854 h 1863263"/>
                <a:gd name="connsiteX339" fmla="*/ 3759498 w 6779254"/>
                <a:gd name="connsiteY339" fmla="*/ 70961 h 1863263"/>
                <a:gd name="connsiteX340" fmla="*/ 3759498 w 6779254"/>
                <a:gd name="connsiteY340" fmla="*/ 77905 h 1863263"/>
                <a:gd name="connsiteX341" fmla="*/ 3487633 w 6779254"/>
                <a:gd name="connsiteY341" fmla="*/ 90841 h 1863263"/>
                <a:gd name="connsiteX342" fmla="*/ 3487633 w 6779254"/>
                <a:gd name="connsiteY342" fmla="*/ 96263 h 1863263"/>
                <a:gd name="connsiteX343" fmla="*/ 3544708 w 6779254"/>
                <a:gd name="connsiteY343" fmla="*/ 101495 h 1863263"/>
                <a:gd name="connsiteX344" fmla="*/ 3684160 w 6779254"/>
                <a:gd name="connsiteY344" fmla="*/ 97595 h 1863263"/>
                <a:gd name="connsiteX345" fmla="*/ 3886489 w 6779254"/>
                <a:gd name="connsiteY345" fmla="*/ 98546 h 1863263"/>
                <a:gd name="connsiteX346" fmla="*/ 4161398 w 6779254"/>
                <a:gd name="connsiteY346" fmla="*/ 98546 h 1863263"/>
                <a:gd name="connsiteX347" fmla="*/ 4278971 w 6779254"/>
                <a:gd name="connsiteY347" fmla="*/ 95407 h 1863263"/>
                <a:gd name="connsiteX348" fmla="*/ 4384274 w 6779254"/>
                <a:gd name="connsiteY348" fmla="*/ 93600 h 1863263"/>
                <a:gd name="connsiteX349" fmla="*/ 4549885 w 6779254"/>
                <a:gd name="connsiteY349" fmla="*/ 95407 h 1863263"/>
                <a:gd name="connsiteX350" fmla="*/ 4705508 w 6779254"/>
                <a:gd name="connsiteY350" fmla="*/ 95407 h 1863263"/>
                <a:gd name="connsiteX351" fmla="*/ 4760490 w 6779254"/>
                <a:gd name="connsiteY351" fmla="*/ 103207 h 1863263"/>
                <a:gd name="connsiteX352" fmla="*/ 4894901 w 6779254"/>
                <a:gd name="connsiteY352" fmla="*/ 109770 h 1863263"/>
                <a:gd name="connsiteX353" fmla="*/ 5007337 w 6779254"/>
                <a:gd name="connsiteY353" fmla="*/ 122421 h 1863263"/>
                <a:gd name="connsiteX354" fmla="*/ 5125196 w 6779254"/>
                <a:gd name="connsiteY354" fmla="*/ 123182 h 1863263"/>
                <a:gd name="connsiteX355" fmla="*/ 5216515 w 6779254"/>
                <a:gd name="connsiteY355" fmla="*/ 118046 h 1863263"/>
                <a:gd name="connsiteX356" fmla="*/ 5230879 w 6779254"/>
                <a:gd name="connsiteY356" fmla="*/ 112719 h 1863263"/>
                <a:gd name="connsiteX357" fmla="*/ 5215659 w 6779254"/>
                <a:gd name="connsiteY357" fmla="*/ 108248 h 1863263"/>
                <a:gd name="connsiteX358" fmla="*/ 5198727 w 6779254"/>
                <a:gd name="connsiteY358" fmla="*/ 105680 h 1863263"/>
                <a:gd name="connsiteX359" fmla="*/ 5199964 w 6779254"/>
                <a:gd name="connsiteY359" fmla="*/ 96739 h 1863263"/>
                <a:gd name="connsiteX360" fmla="*/ 5265124 w 6779254"/>
                <a:gd name="connsiteY360" fmla="*/ 104919 h 1863263"/>
                <a:gd name="connsiteX361" fmla="*/ 5336276 w 6779254"/>
                <a:gd name="connsiteY361" fmla="*/ 118617 h 1863263"/>
                <a:gd name="connsiteX362" fmla="*/ 5389642 w 6779254"/>
                <a:gd name="connsiteY362" fmla="*/ 125085 h 1863263"/>
                <a:gd name="connsiteX363" fmla="*/ 5381746 w 6779254"/>
                <a:gd name="connsiteY363" fmla="*/ 141255 h 1863263"/>
                <a:gd name="connsiteX364" fmla="*/ 5541269 w 6779254"/>
                <a:gd name="connsiteY364" fmla="*/ 166843 h 1863263"/>
                <a:gd name="connsiteX365" fmla="*/ 5672826 w 6779254"/>
                <a:gd name="connsiteY365" fmla="*/ 160850 h 1863263"/>
                <a:gd name="connsiteX366" fmla="*/ 5792777 w 6779254"/>
                <a:gd name="connsiteY366" fmla="*/ 173692 h 1863263"/>
                <a:gd name="connsiteX367" fmla="*/ 6022502 w 6779254"/>
                <a:gd name="connsiteY367" fmla="*/ 203275 h 1863263"/>
                <a:gd name="connsiteX368" fmla="*/ 6137508 w 6779254"/>
                <a:gd name="connsiteY368" fmla="*/ 229053 h 1863263"/>
                <a:gd name="connsiteX369" fmla="*/ 6185070 w 6779254"/>
                <a:gd name="connsiteY369" fmla="*/ 252262 h 1863263"/>
                <a:gd name="connsiteX370" fmla="*/ 6190491 w 6779254"/>
                <a:gd name="connsiteY370" fmla="*/ 267101 h 1863263"/>
                <a:gd name="connsiteX371" fmla="*/ 6167852 w 6779254"/>
                <a:gd name="connsiteY371" fmla="*/ 279657 h 1863263"/>
                <a:gd name="connsiteX372" fmla="*/ 6107068 w 6779254"/>
                <a:gd name="connsiteY372" fmla="*/ 277850 h 1863263"/>
                <a:gd name="connsiteX373" fmla="*/ 6081575 w 6779254"/>
                <a:gd name="connsiteY373" fmla="*/ 285650 h 1863263"/>
                <a:gd name="connsiteX374" fmla="*/ 5997580 w 6779254"/>
                <a:gd name="connsiteY374" fmla="*/ 273189 h 1863263"/>
                <a:gd name="connsiteX375" fmla="*/ 5962479 w 6779254"/>
                <a:gd name="connsiteY375" fmla="*/ 301060 h 1863263"/>
                <a:gd name="connsiteX376" fmla="*/ 5764716 w 6779254"/>
                <a:gd name="connsiteY376" fmla="*/ 250835 h 1863263"/>
                <a:gd name="connsiteX377" fmla="*/ 5710971 w 6779254"/>
                <a:gd name="connsiteY377" fmla="*/ 243606 h 1863263"/>
                <a:gd name="connsiteX378" fmla="*/ 5630020 w 6779254"/>
                <a:gd name="connsiteY378" fmla="*/ 219826 h 1863263"/>
                <a:gd name="connsiteX379" fmla="*/ 5526430 w 6779254"/>
                <a:gd name="connsiteY379" fmla="*/ 200801 h 1863263"/>
                <a:gd name="connsiteX380" fmla="*/ 5367382 w 6779254"/>
                <a:gd name="connsiteY380" fmla="*/ 176831 h 1863263"/>
                <a:gd name="connsiteX381" fmla="*/ 5320486 w 6779254"/>
                <a:gd name="connsiteY381" fmla="*/ 199755 h 1863263"/>
                <a:gd name="connsiteX382" fmla="*/ 5311735 w 6779254"/>
                <a:gd name="connsiteY382" fmla="*/ 206604 h 1863263"/>
                <a:gd name="connsiteX383" fmla="*/ 5264173 w 6779254"/>
                <a:gd name="connsiteY383" fmla="*/ 222965 h 1863263"/>
                <a:gd name="connsiteX384" fmla="*/ 5261699 w 6779254"/>
                <a:gd name="connsiteY384" fmla="*/ 254260 h 1863263"/>
                <a:gd name="connsiteX385" fmla="*/ 5377180 w 6779254"/>
                <a:gd name="connsiteY385" fmla="*/ 273284 h 1863263"/>
                <a:gd name="connsiteX386" fmla="*/ 5469641 w 6779254"/>
                <a:gd name="connsiteY386" fmla="*/ 275377 h 1863263"/>
                <a:gd name="connsiteX387" fmla="*/ 5526240 w 6779254"/>
                <a:gd name="connsiteY387" fmla="*/ 279657 h 1863263"/>
                <a:gd name="connsiteX388" fmla="*/ 5642006 w 6779254"/>
                <a:gd name="connsiteY388" fmla="*/ 298111 h 1863263"/>
                <a:gd name="connsiteX389" fmla="*/ 5752540 w 6779254"/>
                <a:gd name="connsiteY389" fmla="*/ 308574 h 1863263"/>
                <a:gd name="connsiteX390" fmla="*/ 5876201 w 6779254"/>
                <a:gd name="connsiteY390" fmla="*/ 324269 h 1863263"/>
                <a:gd name="connsiteX391" fmla="*/ 5892277 w 6779254"/>
                <a:gd name="connsiteY391" fmla="*/ 323223 h 1863263"/>
                <a:gd name="connsiteX392" fmla="*/ 5840720 w 6779254"/>
                <a:gd name="connsiteY392" fmla="*/ 304769 h 1863263"/>
                <a:gd name="connsiteX393" fmla="*/ 5841576 w 6779254"/>
                <a:gd name="connsiteY393" fmla="*/ 301155 h 1863263"/>
                <a:gd name="connsiteX394" fmla="*/ 5938032 w 6779254"/>
                <a:gd name="connsiteY394" fmla="*/ 301155 h 1863263"/>
                <a:gd name="connsiteX395" fmla="*/ 5942122 w 6779254"/>
                <a:gd name="connsiteY395" fmla="*/ 305530 h 1863263"/>
                <a:gd name="connsiteX396" fmla="*/ 5918341 w 6779254"/>
                <a:gd name="connsiteY396" fmla="*/ 324555 h 1863263"/>
                <a:gd name="connsiteX397" fmla="*/ 5929852 w 6779254"/>
                <a:gd name="connsiteY397" fmla="*/ 325981 h 1863263"/>
                <a:gd name="connsiteX398" fmla="*/ 6063976 w 6779254"/>
                <a:gd name="connsiteY398" fmla="*/ 325981 h 1863263"/>
                <a:gd name="connsiteX399" fmla="*/ 6093465 w 6779254"/>
                <a:gd name="connsiteY399" fmla="*/ 356420 h 1863263"/>
                <a:gd name="connsiteX400" fmla="*/ 6088519 w 6779254"/>
                <a:gd name="connsiteY400" fmla="*/ 367930 h 1863263"/>
                <a:gd name="connsiteX401" fmla="*/ 6025356 w 6779254"/>
                <a:gd name="connsiteY401" fmla="*/ 386383 h 1863263"/>
                <a:gd name="connsiteX402" fmla="*/ 5900648 w 6779254"/>
                <a:gd name="connsiteY402" fmla="*/ 363364 h 1863263"/>
                <a:gd name="connsiteX403" fmla="*/ 5858413 w 6779254"/>
                <a:gd name="connsiteY403" fmla="*/ 360606 h 1863263"/>
                <a:gd name="connsiteX404" fmla="*/ 5780792 w 6779254"/>
                <a:gd name="connsiteY404" fmla="*/ 368215 h 1863263"/>
                <a:gd name="connsiteX405" fmla="*/ 5770233 w 6779254"/>
                <a:gd name="connsiteY405" fmla="*/ 374874 h 1863263"/>
                <a:gd name="connsiteX406" fmla="*/ 5862979 w 6779254"/>
                <a:gd name="connsiteY406" fmla="*/ 404837 h 1863263"/>
                <a:gd name="connsiteX407" fmla="*/ 5861457 w 6779254"/>
                <a:gd name="connsiteY407" fmla="*/ 412827 h 1863263"/>
                <a:gd name="connsiteX408" fmla="*/ 5819602 w 6779254"/>
                <a:gd name="connsiteY408" fmla="*/ 412827 h 1863263"/>
                <a:gd name="connsiteX409" fmla="*/ 5819032 w 6779254"/>
                <a:gd name="connsiteY409" fmla="*/ 423100 h 1863263"/>
                <a:gd name="connsiteX410" fmla="*/ 5942693 w 6779254"/>
                <a:gd name="connsiteY410" fmla="*/ 431566 h 1863263"/>
                <a:gd name="connsiteX411" fmla="*/ 5944120 w 6779254"/>
                <a:gd name="connsiteY411" fmla="*/ 427000 h 1863263"/>
                <a:gd name="connsiteX412" fmla="*/ 5925095 w 6779254"/>
                <a:gd name="connsiteY412" fmla="*/ 417488 h 1863263"/>
                <a:gd name="connsiteX413" fmla="*/ 5926998 w 6779254"/>
                <a:gd name="connsiteY413" fmla="*/ 409022 h 1863263"/>
                <a:gd name="connsiteX414" fmla="*/ 6065689 w 6779254"/>
                <a:gd name="connsiteY414" fmla="*/ 431852 h 1863263"/>
                <a:gd name="connsiteX415" fmla="*/ 6057794 w 6779254"/>
                <a:gd name="connsiteY415" fmla="*/ 416061 h 1863263"/>
                <a:gd name="connsiteX416" fmla="*/ 6058840 w 6779254"/>
                <a:gd name="connsiteY416" fmla="*/ 413683 h 1863263"/>
                <a:gd name="connsiteX417" fmla="*/ 6114583 w 6779254"/>
                <a:gd name="connsiteY417" fmla="*/ 395800 h 1863263"/>
                <a:gd name="connsiteX418" fmla="*/ 6152632 w 6779254"/>
                <a:gd name="connsiteY418" fmla="*/ 417964 h 1863263"/>
                <a:gd name="connsiteX419" fmla="*/ 6213131 w 6779254"/>
                <a:gd name="connsiteY419" fmla="*/ 467998 h 1863263"/>
                <a:gd name="connsiteX420" fmla="*/ 6177270 w 6779254"/>
                <a:gd name="connsiteY420" fmla="*/ 473705 h 1863263"/>
                <a:gd name="connsiteX421" fmla="*/ 6180694 w 6779254"/>
                <a:gd name="connsiteY421" fmla="*/ 519363 h 1863263"/>
                <a:gd name="connsiteX422" fmla="*/ 6230348 w 6779254"/>
                <a:gd name="connsiteY422" fmla="*/ 519363 h 1863263"/>
                <a:gd name="connsiteX423" fmla="*/ 6230348 w 6779254"/>
                <a:gd name="connsiteY423" fmla="*/ 528019 h 1863263"/>
                <a:gd name="connsiteX424" fmla="*/ 6185070 w 6779254"/>
                <a:gd name="connsiteY424" fmla="*/ 528019 h 1863263"/>
                <a:gd name="connsiteX425" fmla="*/ 6209184 w 6779254"/>
                <a:gd name="connsiteY425" fmla="*/ 554240 h 1863263"/>
                <a:gd name="connsiteX426" fmla="*/ 6244712 w 6779254"/>
                <a:gd name="connsiteY426" fmla="*/ 551609 h 1863263"/>
                <a:gd name="connsiteX427" fmla="*/ 6261359 w 6779254"/>
                <a:gd name="connsiteY427" fmla="*/ 549136 h 1863263"/>
                <a:gd name="connsiteX428" fmla="*/ 6288850 w 6779254"/>
                <a:gd name="connsiteY428" fmla="*/ 562453 h 1863263"/>
                <a:gd name="connsiteX429" fmla="*/ 6340217 w 6779254"/>
                <a:gd name="connsiteY429" fmla="*/ 567495 h 1863263"/>
                <a:gd name="connsiteX430" fmla="*/ 6361905 w 6779254"/>
                <a:gd name="connsiteY430" fmla="*/ 561597 h 1863263"/>
                <a:gd name="connsiteX431" fmla="*/ 6386067 w 6779254"/>
                <a:gd name="connsiteY431" fmla="*/ 557317 h 1863263"/>
                <a:gd name="connsiteX432" fmla="*/ 6380169 w 6779254"/>
                <a:gd name="connsiteY432" fmla="*/ 595365 h 1863263"/>
                <a:gd name="connsiteX433" fmla="*/ 6354105 w 6779254"/>
                <a:gd name="connsiteY433" fmla="*/ 602119 h 1863263"/>
                <a:gd name="connsiteX434" fmla="*/ 6310824 w 6779254"/>
                <a:gd name="connsiteY434" fmla="*/ 630655 h 1863263"/>
                <a:gd name="connsiteX435" fmla="*/ 6312060 w 6779254"/>
                <a:gd name="connsiteY435" fmla="*/ 668704 h 1863263"/>
                <a:gd name="connsiteX436" fmla="*/ 6241098 w 6779254"/>
                <a:gd name="connsiteY436" fmla="*/ 668704 h 1863263"/>
                <a:gd name="connsiteX437" fmla="*/ 6173464 w 6779254"/>
                <a:gd name="connsiteY437" fmla="*/ 666802 h 1863263"/>
                <a:gd name="connsiteX438" fmla="*/ 6181740 w 6779254"/>
                <a:gd name="connsiteY438" fmla="*/ 672889 h 1863263"/>
                <a:gd name="connsiteX439" fmla="*/ 6300360 w 6779254"/>
                <a:gd name="connsiteY439" fmla="*/ 729962 h 1863263"/>
                <a:gd name="connsiteX440" fmla="*/ 6377411 w 6779254"/>
                <a:gd name="connsiteY440" fmla="*/ 745087 h 1863263"/>
                <a:gd name="connsiteX441" fmla="*/ 6413368 w 6779254"/>
                <a:gd name="connsiteY441" fmla="*/ 745087 h 1863263"/>
                <a:gd name="connsiteX442" fmla="*/ 6383213 w 6779254"/>
                <a:gd name="connsiteY442" fmla="*/ 781613 h 1863263"/>
                <a:gd name="connsiteX443" fmla="*/ 6426305 w 6779254"/>
                <a:gd name="connsiteY443" fmla="*/ 811957 h 1863263"/>
                <a:gd name="connsiteX444" fmla="*/ 6653271 w 6779254"/>
                <a:gd name="connsiteY444" fmla="*/ 818806 h 1863263"/>
                <a:gd name="connsiteX445" fmla="*/ 6700833 w 6779254"/>
                <a:gd name="connsiteY445" fmla="*/ 835166 h 1863263"/>
                <a:gd name="connsiteX446" fmla="*/ 6753722 w 6779254"/>
                <a:gd name="connsiteY446" fmla="*/ 866842 h 1863263"/>
                <a:gd name="connsiteX447" fmla="*/ 6704828 w 6779254"/>
                <a:gd name="connsiteY447" fmla="*/ 918683 h 1863263"/>
                <a:gd name="connsiteX448" fmla="*/ 6691511 w 6779254"/>
                <a:gd name="connsiteY448" fmla="*/ 930098 h 1863263"/>
                <a:gd name="connsiteX449" fmla="*/ 6697504 w 6779254"/>
                <a:gd name="connsiteY449" fmla="*/ 1017134 h 1863263"/>
                <a:gd name="connsiteX450" fmla="*/ 6691701 w 6779254"/>
                <a:gd name="connsiteY450" fmla="*/ 1046336 h 1863263"/>
                <a:gd name="connsiteX451" fmla="*/ 6667349 w 6779254"/>
                <a:gd name="connsiteY451" fmla="*/ 1060795 h 1863263"/>
                <a:gd name="connsiteX452" fmla="*/ 6642807 w 6779254"/>
                <a:gd name="connsiteY452" fmla="*/ 1079819 h 1863263"/>
                <a:gd name="connsiteX453" fmla="*/ 6720904 w 6779254"/>
                <a:gd name="connsiteY453" fmla="*/ 1074302 h 1863263"/>
                <a:gd name="connsiteX454" fmla="*/ 6727182 w 6779254"/>
                <a:gd name="connsiteY454" fmla="*/ 1071068 h 1863263"/>
                <a:gd name="connsiteX455" fmla="*/ 6773983 w 6779254"/>
                <a:gd name="connsiteY455" fmla="*/ 1087143 h 1863263"/>
                <a:gd name="connsiteX456" fmla="*/ 6758383 w 6779254"/>
                <a:gd name="connsiteY456" fmla="*/ 1128711 h 1863263"/>
                <a:gd name="connsiteX457" fmla="*/ 6744875 w 6779254"/>
                <a:gd name="connsiteY457" fmla="*/ 1141458 h 1863263"/>
                <a:gd name="connsiteX458" fmla="*/ 6696267 w 6779254"/>
                <a:gd name="connsiteY458" fmla="*/ 1172182 h 1863263"/>
                <a:gd name="connsiteX459" fmla="*/ 6655935 w 6779254"/>
                <a:gd name="connsiteY459" fmla="*/ 1173894 h 1863263"/>
                <a:gd name="connsiteX460" fmla="*/ 6569752 w 6779254"/>
                <a:gd name="connsiteY460" fmla="*/ 1215177 h 1863263"/>
                <a:gd name="connsiteX461" fmla="*/ 6503165 w 6779254"/>
                <a:gd name="connsiteY461" fmla="*/ 1246852 h 1863263"/>
                <a:gd name="connsiteX462" fmla="*/ 6467208 w 6779254"/>
                <a:gd name="connsiteY462" fmla="*/ 1266733 h 1863263"/>
                <a:gd name="connsiteX463" fmla="*/ 6494413 w 6779254"/>
                <a:gd name="connsiteY463" fmla="*/ 1279384 h 1863263"/>
                <a:gd name="connsiteX464" fmla="*/ 6495936 w 6779254"/>
                <a:gd name="connsiteY464" fmla="*/ 1286042 h 1863263"/>
                <a:gd name="connsiteX465" fmla="*/ 6465876 w 6779254"/>
                <a:gd name="connsiteY465" fmla="*/ 1296696 h 1863263"/>
                <a:gd name="connsiteX466" fmla="*/ 6404426 w 6779254"/>
                <a:gd name="connsiteY466" fmla="*/ 1300501 h 1863263"/>
                <a:gd name="connsiteX467" fmla="*/ 6354771 w 6779254"/>
                <a:gd name="connsiteY467" fmla="*/ 1318764 h 1863263"/>
                <a:gd name="connsiteX468" fmla="*/ 6346591 w 6779254"/>
                <a:gd name="connsiteY468" fmla="*/ 1323425 h 1863263"/>
                <a:gd name="connsiteX469" fmla="*/ 6317197 w 6779254"/>
                <a:gd name="connsiteY469" fmla="*/ 1333413 h 1863263"/>
                <a:gd name="connsiteX470" fmla="*/ 6282191 w 6779254"/>
                <a:gd name="connsiteY470" fmla="*/ 1416834 h 1863263"/>
                <a:gd name="connsiteX471" fmla="*/ 6294938 w 6779254"/>
                <a:gd name="connsiteY471" fmla="*/ 1439283 h 1863263"/>
                <a:gd name="connsiteX472" fmla="*/ 6286947 w 6779254"/>
                <a:gd name="connsiteY472" fmla="*/ 1451649 h 1863263"/>
                <a:gd name="connsiteX473" fmla="*/ 6299028 w 6779254"/>
                <a:gd name="connsiteY473" fmla="*/ 1475619 h 1863263"/>
                <a:gd name="connsiteX474" fmla="*/ 6416983 w 6779254"/>
                <a:gd name="connsiteY474" fmla="*/ 1475619 h 1863263"/>
                <a:gd name="connsiteX475" fmla="*/ 6434799 w 6779254"/>
                <a:gd name="connsiteY475" fmla="*/ 1470302 h 1863263"/>
                <a:gd name="connsiteX476" fmla="*/ 6443617 w 6779254"/>
                <a:gd name="connsiteY476" fmla="*/ 1453932 h 1863263"/>
                <a:gd name="connsiteX477" fmla="*/ 6453700 w 6779254"/>
                <a:gd name="connsiteY477" fmla="*/ 1440424 h 1863263"/>
                <a:gd name="connsiteX478" fmla="*/ 6516387 w 6779254"/>
                <a:gd name="connsiteY478" fmla="*/ 1438712 h 1863263"/>
                <a:gd name="connsiteX479" fmla="*/ 6543022 w 6779254"/>
                <a:gd name="connsiteY479" fmla="*/ 1457736 h 1863263"/>
                <a:gd name="connsiteX480" fmla="*/ 6514485 w 6779254"/>
                <a:gd name="connsiteY480" fmla="*/ 1507295 h 1863263"/>
                <a:gd name="connsiteX481" fmla="*/ 6448754 w 6779254"/>
                <a:gd name="connsiteY481" fmla="*/ 1544012 h 1863263"/>
                <a:gd name="connsiteX482" fmla="*/ 6444188 w 6779254"/>
                <a:gd name="connsiteY482" fmla="*/ 1563036 h 1863263"/>
                <a:gd name="connsiteX483" fmla="*/ 6433058 w 6779254"/>
                <a:gd name="connsiteY483" fmla="*/ 1601750 h 1863263"/>
                <a:gd name="connsiteX484" fmla="*/ 6421833 w 6779254"/>
                <a:gd name="connsiteY484" fmla="*/ 1610311 h 1863263"/>
                <a:gd name="connsiteX485" fmla="*/ 6419931 w 6779254"/>
                <a:gd name="connsiteY485" fmla="*/ 1648360 h 1863263"/>
                <a:gd name="connsiteX486" fmla="*/ 6425543 w 6779254"/>
                <a:gd name="connsiteY486" fmla="*/ 1659204 h 1863263"/>
                <a:gd name="connsiteX487" fmla="*/ 6410704 w 6779254"/>
                <a:gd name="connsiteY487" fmla="*/ 1666909 h 1863263"/>
                <a:gd name="connsiteX488" fmla="*/ 6251942 w 6779254"/>
                <a:gd name="connsiteY488" fmla="*/ 1665006 h 1863263"/>
                <a:gd name="connsiteX489" fmla="*/ 6199053 w 6779254"/>
                <a:gd name="connsiteY489" fmla="*/ 1672521 h 1863263"/>
                <a:gd name="connsiteX490" fmla="*/ 6182026 w 6779254"/>
                <a:gd name="connsiteY490" fmla="*/ 1701057 h 1863263"/>
                <a:gd name="connsiteX491" fmla="*/ 6173750 w 6779254"/>
                <a:gd name="connsiteY491" fmla="*/ 1734160 h 1863263"/>
                <a:gd name="connsiteX492" fmla="*/ 6174701 w 6779254"/>
                <a:gd name="connsiteY492" fmla="*/ 1779437 h 1863263"/>
                <a:gd name="connsiteX493" fmla="*/ 6188685 w 6779254"/>
                <a:gd name="connsiteY493" fmla="*/ 1784193 h 1863263"/>
                <a:gd name="connsiteX494" fmla="*/ 6255747 w 6779254"/>
                <a:gd name="connsiteY494" fmla="*/ 1826617 h 1863263"/>
                <a:gd name="connsiteX495" fmla="*/ 5275968 w 6779254"/>
                <a:gd name="connsiteY495" fmla="*/ 276138 h 1863263"/>
                <a:gd name="connsiteX496" fmla="*/ 5276729 w 6779254"/>
                <a:gd name="connsiteY496" fmla="*/ 269955 h 1863263"/>
                <a:gd name="connsiteX497" fmla="*/ 5175136 w 6779254"/>
                <a:gd name="connsiteY497" fmla="*/ 261584 h 1863263"/>
                <a:gd name="connsiteX498" fmla="*/ 5130333 w 6779254"/>
                <a:gd name="connsiteY498" fmla="*/ 254070 h 1863263"/>
                <a:gd name="connsiteX499" fmla="*/ 5098561 w 6779254"/>
                <a:gd name="connsiteY499" fmla="*/ 242179 h 1863263"/>
                <a:gd name="connsiteX500" fmla="*/ 5032545 w 6779254"/>
                <a:gd name="connsiteY500" fmla="*/ 236092 h 1863263"/>
                <a:gd name="connsiteX501" fmla="*/ 4903937 w 6779254"/>
                <a:gd name="connsiteY501" fmla="*/ 226579 h 1863263"/>
                <a:gd name="connsiteX502" fmla="*/ 4907552 w 6779254"/>
                <a:gd name="connsiteY502" fmla="*/ 237423 h 1863263"/>
                <a:gd name="connsiteX503" fmla="*/ 4883676 w 6779254"/>
                <a:gd name="connsiteY503" fmla="*/ 256448 h 1863263"/>
                <a:gd name="connsiteX504" fmla="*/ 4848385 w 6779254"/>
                <a:gd name="connsiteY504" fmla="*/ 258350 h 1863263"/>
                <a:gd name="connsiteX505" fmla="*/ 4826602 w 6779254"/>
                <a:gd name="connsiteY505" fmla="*/ 264057 h 1863263"/>
                <a:gd name="connsiteX506" fmla="*/ 4827362 w 6779254"/>
                <a:gd name="connsiteY506" fmla="*/ 272523 h 1863263"/>
                <a:gd name="connsiteX507" fmla="*/ 4877207 w 6779254"/>
                <a:gd name="connsiteY507" fmla="*/ 277660 h 1863263"/>
                <a:gd name="connsiteX508" fmla="*/ 5103413 w 6779254"/>
                <a:gd name="connsiteY508" fmla="*/ 274806 h 1863263"/>
                <a:gd name="connsiteX509" fmla="*/ 5119774 w 6779254"/>
                <a:gd name="connsiteY509" fmla="*/ 275852 h 1863263"/>
                <a:gd name="connsiteX510" fmla="*/ 5275968 w 6779254"/>
                <a:gd name="connsiteY510" fmla="*/ 275662 h 1863263"/>
                <a:gd name="connsiteX511" fmla="*/ 5275968 w 6779254"/>
                <a:gd name="connsiteY511" fmla="*/ 276138 h 1863263"/>
                <a:gd name="connsiteX512" fmla="*/ 3188373 w 6779254"/>
                <a:gd name="connsiteY512" fmla="*/ 285650 h 1863263"/>
                <a:gd name="connsiteX513" fmla="*/ 3324210 w 6779254"/>
                <a:gd name="connsiteY513" fmla="*/ 291643 h 1863263"/>
                <a:gd name="connsiteX514" fmla="*/ 3353698 w 6779254"/>
                <a:gd name="connsiteY514" fmla="*/ 268433 h 1863263"/>
                <a:gd name="connsiteX515" fmla="*/ 3325827 w 6779254"/>
                <a:gd name="connsiteY515" fmla="*/ 251026 h 1863263"/>
                <a:gd name="connsiteX516" fmla="*/ 3311749 w 6779254"/>
                <a:gd name="connsiteY516" fmla="*/ 249884 h 1863263"/>
                <a:gd name="connsiteX517" fmla="*/ 3210917 w 6779254"/>
                <a:gd name="connsiteY517" fmla="*/ 243321 h 1863263"/>
                <a:gd name="connsiteX518" fmla="*/ 3185329 w 6779254"/>
                <a:gd name="connsiteY518" fmla="*/ 253404 h 1863263"/>
                <a:gd name="connsiteX519" fmla="*/ 3204353 w 6779254"/>
                <a:gd name="connsiteY519" fmla="*/ 264248 h 1863263"/>
                <a:gd name="connsiteX520" fmla="*/ 3188373 w 6779254"/>
                <a:gd name="connsiteY520" fmla="*/ 285650 h 1863263"/>
                <a:gd name="connsiteX521" fmla="*/ 6207614 w 6779254"/>
                <a:gd name="connsiteY521" fmla="*/ 1578351 h 1863263"/>
                <a:gd name="connsiteX522" fmla="*/ 6184689 w 6779254"/>
                <a:gd name="connsiteY522" fmla="*/ 1597375 h 1863263"/>
                <a:gd name="connsiteX523" fmla="*/ 6196580 w 6779254"/>
                <a:gd name="connsiteY523" fmla="*/ 1634662 h 1863263"/>
                <a:gd name="connsiteX524" fmla="*/ 6229873 w 6779254"/>
                <a:gd name="connsiteY524" fmla="*/ 1645221 h 1863263"/>
                <a:gd name="connsiteX525" fmla="*/ 6247186 w 6779254"/>
                <a:gd name="connsiteY525" fmla="*/ 1640084 h 1863263"/>
                <a:gd name="connsiteX526" fmla="*/ 6261740 w 6779254"/>
                <a:gd name="connsiteY526" fmla="*/ 1631048 h 1863263"/>
                <a:gd name="connsiteX527" fmla="*/ 6254986 w 6779254"/>
                <a:gd name="connsiteY527" fmla="*/ 1613260 h 1863263"/>
                <a:gd name="connsiteX528" fmla="*/ 6246044 w 6779254"/>
                <a:gd name="connsiteY528" fmla="*/ 1603748 h 1863263"/>
                <a:gd name="connsiteX529" fmla="*/ 6207424 w 6779254"/>
                <a:gd name="connsiteY529" fmla="*/ 1577780 h 1863263"/>
                <a:gd name="connsiteX530" fmla="*/ 6207614 w 6779254"/>
                <a:gd name="connsiteY530" fmla="*/ 1578351 h 1863263"/>
                <a:gd name="connsiteX531" fmla="*/ 5729520 w 6779254"/>
                <a:gd name="connsiteY531" fmla="*/ 346147 h 1863263"/>
                <a:gd name="connsiteX532" fmla="*/ 5686333 w 6779254"/>
                <a:gd name="connsiteY532" fmla="*/ 337301 h 1863263"/>
                <a:gd name="connsiteX533" fmla="*/ 5677582 w 6779254"/>
                <a:gd name="connsiteY533" fmla="*/ 354613 h 1863263"/>
                <a:gd name="connsiteX534" fmla="*/ 5729520 w 6779254"/>
                <a:gd name="connsiteY534" fmla="*/ 346147 h 1863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Lst>
              <a:rect l="l" t="t" r="r" b="b"/>
              <a:pathLst>
                <a:path w="6779254" h="1863263">
                  <a:moveTo>
                    <a:pt x="6255747" y="1826617"/>
                  </a:moveTo>
                  <a:cubicBezTo>
                    <a:pt x="6213150" y="1848552"/>
                    <a:pt x="6165464" y="1858702"/>
                    <a:pt x="6117627" y="1856010"/>
                  </a:cubicBezTo>
                  <a:cubicBezTo>
                    <a:pt x="6087377" y="1854298"/>
                    <a:pt x="6057508" y="1844881"/>
                    <a:pt x="6027259" y="1840030"/>
                  </a:cubicBezTo>
                  <a:cubicBezTo>
                    <a:pt x="5997009" y="1835178"/>
                    <a:pt x="5967521" y="1832325"/>
                    <a:pt x="5937842" y="1827569"/>
                  </a:cubicBezTo>
                  <a:cubicBezTo>
                    <a:pt x="5916629" y="1824239"/>
                    <a:pt x="5898461" y="1824430"/>
                    <a:pt x="5884668" y="1845452"/>
                  </a:cubicBezTo>
                  <a:cubicBezTo>
                    <a:pt x="5874489" y="1860956"/>
                    <a:pt x="5826452" y="1862669"/>
                    <a:pt x="5814466" y="1847925"/>
                  </a:cubicBezTo>
                  <a:cubicBezTo>
                    <a:pt x="5810290" y="1839849"/>
                    <a:pt x="5809909" y="1830337"/>
                    <a:pt x="5813420" y="1821957"/>
                  </a:cubicBezTo>
                  <a:cubicBezTo>
                    <a:pt x="5822932" y="1798652"/>
                    <a:pt x="5819507" y="1790471"/>
                    <a:pt x="5794395" y="1787998"/>
                  </a:cubicBezTo>
                  <a:cubicBezTo>
                    <a:pt x="5791227" y="1787465"/>
                    <a:pt x="5787983" y="1787627"/>
                    <a:pt x="5784882" y="1788474"/>
                  </a:cubicBezTo>
                  <a:cubicBezTo>
                    <a:pt x="5777367" y="1791423"/>
                    <a:pt x="5770233" y="1795132"/>
                    <a:pt x="5762909" y="1798462"/>
                  </a:cubicBezTo>
                  <a:lnTo>
                    <a:pt x="5776131" y="1812825"/>
                  </a:lnTo>
                  <a:cubicBezTo>
                    <a:pt x="5772326" y="1825000"/>
                    <a:pt x="5768902" y="1837271"/>
                    <a:pt x="5764335" y="1849066"/>
                  </a:cubicBezTo>
                  <a:cubicBezTo>
                    <a:pt x="5763384" y="1851539"/>
                    <a:pt x="5757962" y="1853632"/>
                    <a:pt x="5754823" y="1853727"/>
                  </a:cubicBezTo>
                  <a:cubicBezTo>
                    <a:pt x="5713064" y="1854773"/>
                    <a:pt x="5671304" y="1856105"/>
                    <a:pt x="5629544" y="1855725"/>
                  </a:cubicBezTo>
                  <a:cubicBezTo>
                    <a:pt x="5607571" y="1855725"/>
                    <a:pt x="5585692" y="1851825"/>
                    <a:pt x="5563623" y="1850208"/>
                  </a:cubicBezTo>
                  <a:cubicBezTo>
                    <a:pt x="5549164" y="1849161"/>
                    <a:pt x="5531757" y="1839459"/>
                    <a:pt x="5524242" y="1862669"/>
                  </a:cubicBezTo>
                  <a:cubicBezTo>
                    <a:pt x="5524242" y="1863810"/>
                    <a:pt x="5508927" y="1863525"/>
                    <a:pt x="5506169" y="1859910"/>
                  </a:cubicBezTo>
                  <a:cubicBezTo>
                    <a:pt x="5491710" y="1840886"/>
                    <a:pt x="5477631" y="1846783"/>
                    <a:pt x="5460889" y="1856390"/>
                  </a:cubicBezTo>
                  <a:cubicBezTo>
                    <a:pt x="5448333" y="1863715"/>
                    <a:pt x="5437108" y="1868471"/>
                    <a:pt x="5431211" y="1846878"/>
                  </a:cubicBezTo>
                  <a:cubicBezTo>
                    <a:pt x="5429403" y="1840410"/>
                    <a:pt x="5413423" y="1833942"/>
                    <a:pt x="5404100" y="1834037"/>
                  </a:cubicBezTo>
                  <a:cubicBezTo>
                    <a:pt x="5361294" y="1834608"/>
                    <a:pt x="5318013" y="1842503"/>
                    <a:pt x="5275873" y="1838127"/>
                  </a:cubicBezTo>
                  <a:cubicBezTo>
                    <a:pt x="5233733" y="1833752"/>
                    <a:pt x="5194922" y="1846688"/>
                    <a:pt x="5154590" y="1849161"/>
                  </a:cubicBezTo>
                  <a:cubicBezTo>
                    <a:pt x="5128811" y="1850683"/>
                    <a:pt x="5102462" y="1841932"/>
                    <a:pt x="5076397" y="1837652"/>
                  </a:cubicBezTo>
                  <a:cubicBezTo>
                    <a:pt x="5066048" y="1834351"/>
                    <a:pt x="5055289" y="1832467"/>
                    <a:pt x="5044436" y="1832039"/>
                  </a:cubicBezTo>
                  <a:cubicBezTo>
                    <a:pt x="4953306" y="1843739"/>
                    <a:pt x="4862083" y="1841552"/>
                    <a:pt x="4770573" y="1837461"/>
                  </a:cubicBezTo>
                  <a:cubicBezTo>
                    <a:pt x="4687149" y="1833466"/>
                    <a:pt x="4603440" y="1836225"/>
                    <a:pt x="4519921" y="1834798"/>
                  </a:cubicBezTo>
                  <a:cubicBezTo>
                    <a:pt x="4456949" y="1833656"/>
                    <a:pt x="4392835" y="1836891"/>
                    <a:pt x="4331670" y="1825286"/>
                  </a:cubicBezTo>
                  <a:cubicBezTo>
                    <a:pt x="4301516" y="1819674"/>
                    <a:pt x="4271076" y="1807593"/>
                    <a:pt x="4238734" y="1802552"/>
                  </a:cubicBezTo>
                  <a:lnTo>
                    <a:pt x="4293811" y="1796464"/>
                  </a:lnTo>
                  <a:cubicBezTo>
                    <a:pt x="4294572" y="1792849"/>
                    <a:pt x="4295333" y="1789140"/>
                    <a:pt x="4296189" y="1785430"/>
                  </a:cubicBezTo>
                  <a:cubicBezTo>
                    <a:pt x="4284584" y="1780198"/>
                    <a:pt x="4273169" y="1771067"/>
                    <a:pt x="4261374" y="1770496"/>
                  </a:cubicBezTo>
                  <a:cubicBezTo>
                    <a:pt x="4221992" y="1768689"/>
                    <a:pt x="4182230" y="1772589"/>
                    <a:pt x="4142944" y="1769354"/>
                  </a:cubicBezTo>
                  <a:cubicBezTo>
                    <a:pt x="4090055" y="1764979"/>
                    <a:pt x="4037641" y="1756037"/>
                    <a:pt x="3984942" y="1749189"/>
                  </a:cubicBezTo>
                  <a:cubicBezTo>
                    <a:pt x="3961447" y="1746145"/>
                    <a:pt x="3937951" y="1743862"/>
                    <a:pt x="3914551" y="1740723"/>
                  </a:cubicBezTo>
                  <a:cubicBezTo>
                    <a:pt x="3906085" y="1739676"/>
                    <a:pt x="3897904" y="1737298"/>
                    <a:pt x="3889533" y="1735491"/>
                  </a:cubicBezTo>
                  <a:lnTo>
                    <a:pt x="3890389" y="1729118"/>
                  </a:lnTo>
                  <a:lnTo>
                    <a:pt x="4201065" y="1704196"/>
                  </a:lnTo>
                  <a:lnTo>
                    <a:pt x="4201065" y="1696111"/>
                  </a:lnTo>
                  <a:cubicBezTo>
                    <a:pt x="4184132" y="1695255"/>
                    <a:pt x="4167200" y="1693638"/>
                    <a:pt x="4150363" y="1693733"/>
                  </a:cubicBezTo>
                  <a:cubicBezTo>
                    <a:pt x="4074264" y="1694494"/>
                    <a:pt x="3998165" y="1697062"/>
                    <a:pt x="3922065" y="1695921"/>
                  </a:cubicBezTo>
                  <a:cubicBezTo>
                    <a:pt x="3902375" y="1695921"/>
                    <a:pt x="3882874" y="1684126"/>
                    <a:pt x="3863279" y="1678038"/>
                  </a:cubicBezTo>
                  <a:cubicBezTo>
                    <a:pt x="3858123" y="1676183"/>
                    <a:pt x="3852691" y="1675184"/>
                    <a:pt x="3847203" y="1675089"/>
                  </a:cubicBezTo>
                  <a:cubicBezTo>
                    <a:pt x="3803826" y="1676801"/>
                    <a:pt x="3760450" y="1678989"/>
                    <a:pt x="3717168" y="1680796"/>
                  </a:cubicBezTo>
                  <a:cubicBezTo>
                    <a:pt x="3705658" y="1681272"/>
                    <a:pt x="3694148" y="1680796"/>
                    <a:pt x="3681211" y="1680796"/>
                  </a:cubicBezTo>
                  <a:lnTo>
                    <a:pt x="3686252" y="1692401"/>
                  </a:lnTo>
                  <a:cubicBezTo>
                    <a:pt x="3684730" y="1692972"/>
                    <a:pt x="3683399" y="1694018"/>
                    <a:pt x="3682067" y="1693923"/>
                  </a:cubicBezTo>
                  <a:cubicBezTo>
                    <a:pt x="3663613" y="1692782"/>
                    <a:pt x="3645159" y="1690499"/>
                    <a:pt x="3626705" y="1690594"/>
                  </a:cubicBezTo>
                  <a:cubicBezTo>
                    <a:pt x="3546325" y="1691260"/>
                    <a:pt x="3465945" y="1692877"/>
                    <a:pt x="3385660" y="1693733"/>
                  </a:cubicBezTo>
                  <a:cubicBezTo>
                    <a:pt x="3340001" y="1694208"/>
                    <a:pt x="3294912" y="1699821"/>
                    <a:pt x="3248872" y="1687930"/>
                  </a:cubicBezTo>
                  <a:cubicBezTo>
                    <a:pt x="3225661" y="1682033"/>
                    <a:pt x="3198266" y="1694208"/>
                    <a:pt x="3172772" y="1695540"/>
                  </a:cubicBezTo>
                  <a:cubicBezTo>
                    <a:pt x="3090680" y="1699535"/>
                    <a:pt x="3008588" y="1703150"/>
                    <a:pt x="2926401" y="1705052"/>
                  </a:cubicBezTo>
                  <a:cubicBezTo>
                    <a:pt x="2905759" y="1705528"/>
                    <a:pt x="2885022" y="1696777"/>
                    <a:pt x="2864094" y="1695540"/>
                  </a:cubicBezTo>
                  <a:cubicBezTo>
                    <a:pt x="2807438" y="1690527"/>
                    <a:pt x="2750497" y="1689700"/>
                    <a:pt x="2693727" y="1693067"/>
                  </a:cubicBezTo>
                  <a:cubicBezTo>
                    <a:pt x="2672381" y="1693609"/>
                    <a:pt x="2651026" y="1692687"/>
                    <a:pt x="2629803" y="1690309"/>
                  </a:cubicBezTo>
                  <a:cubicBezTo>
                    <a:pt x="2581290" y="1687360"/>
                    <a:pt x="2532682" y="1683555"/>
                    <a:pt x="2484168" y="1681557"/>
                  </a:cubicBezTo>
                  <a:cubicBezTo>
                    <a:pt x="2466856" y="1680796"/>
                    <a:pt x="2449448" y="1684696"/>
                    <a:pt x="2432040" y="1685552"/>
                  </a:cubicBezTo>
                  <a:cubicBezTo>
                    <a:pt x="2419170" y="1686142"/>
                    <a:pt x="2406271" y="1685914"/>
                    <a:pt x="2393420" y="1684887"/>
                  </a:cubicBezTo>
                  <a:cubicBezTo>
                    <a:pt x="2337106" y="1680321"/>
                    <a:pt x="2280888" y="1673662"/>
                    <a:pt x="2224479" y="1671094"/>
                  </a:cubicBezTo>
                  <a:cubicBezTo>
                    <a:pt x="2168071" y="1668526"/>
                    <a:pt x="2108618" y="1669001"/>
                    <a:pt x="2050783" y="1669477"/>
                  </a:cubicBezTo>
                  <a:cubicBezTo>
                    <a:pt x="2001413" y="1669477"/>
                    <a:pt x="1952139" y="1671950"/>
                    <a:pt x="1902864" y="1673377"/>
                  </a:cubicBezTo>
                  <a:cubicBezTo>
                    <a:pt x="1878227" y="1674138"/>
                    <a:pt x="1853495" y="1674328"/>
                    <a:pt x="1828953" y="1676040"/>
                  </a:cubicBezTo>
                  <a:cubicBezTo>
                    <a:pt x="1800987" y="1678038"/>
                    <a:pt x="1773115" y="1683650"/>
                    <a:pt x="1745149" y="1683555"/>
                  </a:cubicBezTo>
                  <a:cubicBezTo>
                    <a:pt x="1712426" y="1683555"/>
                    <a:pt x="1679798" y="1678228"/>
                    <a:pt x="1647076" y="1676135"/>
                  </a:cubicBezTo>
                  <a:cubicBezTo>
                    <a:pt x="1630619" y="1675089"/>
                    <a:pt x="1613877" y="1677087"/>
                    <a:pt x="1597421" y="1675660"/>
                  </a:cubicBezTo>
                  <a:cubicBezTo>
                    <a:pt x="1558515" y="1672235"/>
                    <a:pt x="1519704" y="1667955"/>
                    <a:pt x="1480989" y="1663294"/>
                  </a:cubicBezTo>
                  <a:cubicBezTo>
                    <a:pt x="1475025" y="1661591"/>
                    <a:pt x="1469346" y="1658994"/>
                    <a:pt x="1464152" y="1655589"/>
                  </a:cubicBezTo>
                  <a:cubicBezTo>
                    <a:pt x="1465769" y="1653211"/>
                    <a:pt x="1466340" y="1651499"/>
                    <a:pt x="1467576" y="1650738"/>
                  </a:cubicBezTo>
                  <a:cubicBezTo>
                    <a:pt x="1474616" y="1646172"/>
                    <a:pt x="1481845" y="1641701"/>
                    <a:pt x="1488979" y="1637231"/>
                  </a:cubicBezTo>
                  <a:cubicBezTo>
                    <a:pt x="1480133" y="1634662"/>
                    <a:pt x="1469193" y="1627719"/>
                    <a:pt x="1462725" y="1630382"/>
                  </a:cubicBezTo>
                  <a:cubicBezTo>
                    <a:pt x="1441132" y="1639894"/>
                    <a:pt x="1421631" y="1629906"/>
                    <a:pt x="1401180" y="1628670"/>
                  </a:cubicBezTo>
                  <a:cubicBezTo>
                    <a:pt x="1378540" y="1627338"/>
                    <a:pt x="1355615" y="1631238"/>
                    <a:pt x="1332785" y="1630572"/>
                  </a:cubicBezTo>
                  <a:cubicBezTo>
                    <a:pt x="1285223" y="1629240"/>
                    <a:pt x="1238517" y="1626292"/>
                    <a:pt x="1189433" y="1623914"/>
                  </a:cubicBezTo>
                  <a:lnTo>
                    <a:pt x="1191241" y="1603177"/>
                  </a:lnTo>
                  <a:lnTo>
                    <a:pt x="1166603" y="1610692"/>
                  </a:lnTo>
                  <a:lnTo>
                    <a:pt x="1164416" y="1601180"/>
                  </a:lnTo>
                  <a:cubicBezTo>
                    <a:pt x="1177162" y="1599467"/>
                    <a:pt x="1189909" y="1596614"/>
                    <a:pt x="1202465" y="1596138"/>
                  </a:cubicBezTo>
                  <a:cubicBezTo>
                    <a:pt x="1229861" y="1595187"/>
                    <a:pt x="1257352" y="1595187"/>
                    <a:pt x="1284843" y="1595187"/>
                  </a:cubicBezTo>
                  <a:cubicBezTo>
                    <a:pt x="1294355" y="1595187"/>
                    <a:pt x="1304533" y="1596233"/>
                    <a:pt x="1314426" y="1596709"/>
                  </a:cubicBezTo>
                  <a:cubicBezTo>
                    <a:pt x="1317546" y="1597517"/>
                    <a:pt x="1320819" y="1597517"/>
                    <a:pt x="1323939" y="1596709"/>
                  </a:cubicBezTo>
                  <a:cubicBezTo>
                    <a:pt x="1355330" y="1579777"/>
                    <a:pt x="1390526" y="1591097"/>
                    <a:pt x="1423153" y="1585390"/>
                  </a:cubicBezTo>
                  <a:cubicBezTo>
                    <a:pt x="1445507" y="1581585"/>
                    <a:pt x="1467957" y="1571121"/>
                    <a:pt x="1493640" y="1581204"/>
                  </a:cubicBezTo>
                  <a:cubicBezTo>
                    <a:pt x="1509811" y="1587577"/>
                    <a:pt x="1531119" y="1581870"/>
                    <a:pt x="1549954" y="1580063"/>
                  </a:cubicBezTo>
                  <a:cubicBezTo>
                    <a:pt x="1574562" y="1577856"/>
                    <a:pt x="1598952" y="1573718"/>
                    <a:pt x="1622914" y="1567697"/>
                  </a:cubicBezTo>
                  <a:cubicBezTo>
                    <a:pt x="1581916" y="1526985"/>
                    <a:pt x="1527790" y="1551146"/>
                    <a:pt x="1475852" y="1536782"/>
                  </a:cubicBezTo>
                  <a:cubicBezTo>
                    <a:pt x="1484499" y="1531627"/>
                    <a:pt x="1493726" y="1527508"/>
                    <a:pt x="1503343" y="1524512"/>
                  </a:cubicBezTo>
                  <a:cubicBezTo>
                    <a:pt x="1527885" y="1520231"/>
                    <a:pt x="1550905" y="1516902"/>
                    <a:pt x="1573735" y="1501968"/>
                  </a:cubicBezTo>
                  <a:cubicBezTo>
                    <a:pt x="1591713" y="1490363"/>
                    <a:pt x="1621297" y="1497402"/>
                    <a:pt x="1645554" y="1494549"/>
                  </a:cubicBezTo>
                  <a:cubicBezTo>
                    <a:pt x="1679798" y="1490553"/>
                    <a:pt x="1713853" y="1485036"/>
                    <a:pt x="1747907" y="1480185"/>
                  </a:cubicBezTo>
                  <a:cubicBezTo>
                    <a:pt x="1751065" y="1479786"/>
                    <a:pt x="1754014" y="1478425"/>
                    <a:pt x="1756373" y="1476285"/>
                  </a:cubicBezTo>
                  <a:cubicBezTo>
                    <a:pt x="1794423" y="1438237"/>
                    <a:pt x="1844648" y="1447749"/>
                    <a:pt x="1890689" y="1439949"/>
                  </a:cubicBezTo>
                  <a:cubicBezTo>
                    <a:pt x="1913233" y="1436239"/>
                    <a:pt x="1935112" y="1427678"/>
                    <a:pt x="1957275" y="1425585"/>
                  </a:cubicBezTo>
                  <a:cubicBezTo>
                    <a:pt x="2020819" y="1419498"/>
                    <a:pt x="2084742" y="1416073"/>
                    <a:pt x="2148285" y="1410366"/>
                  </a:cubicBezTo>
                  <a:cubicBezTo>
                    <a:pt x="2172732" y="1408083"/>
                    <a:pt x="2196798" y="1400854"/>
                    <a:pt x="2221055" y="1396288"/>
                  </a:cubicBezTo>
                  <a:cubicBezTo>
                    <a:pt x="2224850" y="1395289"/>
                    <a:pt x="2228741" y="1394652"/>
                    <a:pt x="2232660" y="1394386"/>
                  </a:cubicBezTo>
                  <a:cubicBezTo>
                    <a:pt x="2268522" y="1394386"/>
                    <a:pt x="2304288" y="1395527"/>
                    <a:pt x="2340150" y="1395337"/>
                  </a:cubicBezTo>
                  <a:cubicBezTo>
                    <a:pt x="2368688" y="1395337"/>
                    <a:pt x="2396464" y="1392673"/>
                    <a:pt x="2424621" y="1393149"/>
                  </a:cubicBezTo>
                  <a:cubicBezTo>
                    <a:pt x="2452777" y="1393625"/>
                    <a:pt x="2480649" y="1397905"/>
                    <a:pt x="2508615" y="1397810"/>
                  </a:cubicBezTo>
                  <a:cubicBezTo>
                    <a:pt x="2543716" y="1397810"/>
                    <a:pt x="2578722" y="1393434"/>
                    <a:pt x="2613727" y="1394195"/>
                  </a:cubicBezTo>
                  <a:cubicBezTo>
                    <a:pt x="2630279" y="1394195"/>
                    <a:pt x="2646450" y="1405134"/>
                    <a:pt x="2663097" y="1406656"/>
                  </a:cubicBezTo>
                  <a:cubicBezTo>
                    <a:pt x="2704000" y="1410461"/>
                    <a:pt x="2742430" y="1424064"/>
                    <a:pt x="2786758" y="1407798"/>
                  </a:cubicBezTo>
                  <a:cubicBezTo>
                    <a:pt x="2823762" y="1394290"/>
                    <a:pt x="2868755" y="1402376"/>
                    <a:pt x="2910420" y="1401044"/>
                  </a:cubicBezTo>
                  <a:cubicBezTo>
                    <a:pt x="2919932" y="1401044"/>
                    <a:pt x="2929445" y="1401044"/>
                    <a:pt x="2939623" y="1401044"/>
                  </a:cubicBezTo>
                  <a:lnTo>
                    <a:pt x="2939623" y="1393054"/>
                  </a:lnTo>
                  <a:lnTo>
                    <a:pt x="2907471" y="1389154"/>
                  </a:lnTo>
                  <a:cubicBezTo>
                    <a:pt x="2922786" y="1388393"/>
                    <a:pt x="2939528" y="1372888"/>
                    <a:pt x="2952750" y="1395337"/>
                  </a:cubicBezTo>
                  <a:cubicBezTo>
                    <a:pt x="2955318" y="1399712"/>
                    <a:pt x="2967019" y="1400568"/>
                    <a:pt x="2974248" y="1399998"/>
                  </a:cubicBezTo>
                  <a:cubicBezTo>
                    <a:pt x="3016483" y="1397049"/>
                    <a:pt x="3058623" y="1392388"/>
                    <a:pt x="3100953" y="1389725"/>
                  </a:cubicBezTo>
                  <a:cubicBezTo>
                    <a:pt x="3151940" y="1386586"/>
                    <a:pt x="3202927" y="1383542"/>
                    <a:pt x="3254008" y="1383066"/>
                  </a:cubicBezTo>
                  <a:cubicBezTo>
                    <a:pt x="3321546" y="1382495"/>
                    <a:pt x="3389180" y="1382495"/>
                    <a:pt x="3456623" y="1386015"/>
                  </a:cubicBezTo>
                  <a:cubicBezTo>
                    <a:pt x="3526634" y="1389630"/>
                    <a:pt x="3596360" y="1398190"/>
                    <a:pt x="3665896" y="1403612"/>
                  </a:cubicBezTo>
                  <a:cubicBezTo>
                    <a:pt x="3707180" y="1406751"/>
                    <a:pt x="3748749" y="1407417"/>
                    <a:pt x="3789557" y="1410271"/>
                  </a:cubicBezTo>
                  <a:cubicBezTo>
                    <a:pt x="3818095" y="1412173"/>
                    <a:pt x="3846632" y="1415883"/>
                    <a:pt x="3875169" y="1418451"/>
                  </a:cubicBezTo>
                  <a:cubicBezTo>
                    <a:pt x="3880135" y="1418737"/>
                    <a:pt x="3884967" y="1416815"/>
                    <a:pt x="3888391" y="1413220"/>
                  </a:cubicBezTo>
                  <a:lnTo>
                    <a:pt x="3871745" y="1408844"/>
                  </a:lnTo>
                  <a:cubicBezTo>
                    <a:pt x="3902565" y="1392103"/>
                    <a:pt x="3926536" y="1441090"/>
                    <a:pt x="3958498" y="1413600"/>
                  </a:cubicBezTo>
                  <a:lnTo>
                    <a:pt x="3932149" y="1405990"/>
                  </a:lnTo>
                  <a:cubicBezTo>
                    <a:pt x="3938940" y="1403394"/>
                    <a:pt x="3945894" y="1401263"/>
                    <a:pt x="3952981" y="1399617"/>
                  </a:cubicBezTo>
                  <a:cubicBezTo>
                    <a:pt x="3965299" y="1397877"/>
                    <a:pt x="3977732" y="1396992"/>
                    <a:pt x="3990174" y="1396954"/>
                  </a:cubicBezTo>
                  <a:cubicBezTo>
                    <a:pt x="3997213" y="1396954"/>
                    <a:pt x="4008058" y="1398571"/>
                    <a:pt x="4010436" y="1403042"/>
                  </a:cubicBezTo>
                  <a:cubicBezTo>
                    <a:pt x="4024039" y="1428725"/>
                    <a:pt x="4045346" y="1422066"/>
                    <a:pt x="4067510" y="1419022"/>
                  </a:cubicBezTo>
                  <a:cubicBezTo>
                    <a:pt x="4066464" y="1413410"/>
                    <a:pt x="4065513" y="1408654"/>
                    <a:pt x="4063896" y="1399998"/>
                  </a:cubicBezTo>
                  <a:cubicBezTo>
                    <a:pt x="4098426" y="1411222"/>
                    <a:pt x="4124490" y="1397334"/>
                    <a:pt x="4153027" y="1372888"/>
                  </a:cubicBezTo>
                  <a:cubicBezTo>
                    <a:pt x="4140994" y="1368417"/>
                    <a:pt x="4128532" y="1365231"/>
                    <a:pt x="4115833" y="1363376"/>
                  </a:cubicBezTo>
                  <a:cubicBezTo>
                    <a:pt x="4072552" y="1362139"/>
                    <a:pt x="4029175" y="1363376"/>
                    <a:pt x="3985799" y="1362139"/>
                  </a:cubicBezTo>
                  <a:cubicBezTo>
                    <a:pt x="3947749" y="1361188"/>
                    <a:pt x="3909699" y="1357669"/>
                    <a:pt x="3871650" y="1356622"/>
                  </a:cubicBezTo>
                  <a:cubicBezTo>
                    <a:pt x="3857096" y="1356622"/>
                    <a:pt x="3842351" y="1360713"/>
                    <a:pt x="3827702" y="1360618"/>
                  </a:cubicBezTo>
                  <a:cubicBezTo>
                    <a:pt x="3779189" y="1360618"/>
                    <a:pt x="3730771" y="1358335"/>
                    <a:pt x="3682257" y="1357764"/>
                  </a:cubicBezTo>
                  <a:cubicBezTo>
                    <a:pt x="3615671" y="1357003"/>
                    <a:pt x="3548608" y="1357764"/>
                    <a:pt x="3481736" y="1356527"/>
                  </a:cubicBezTo>
                  <a:cubicBezTo>
                    <a:pt x="3431225" y="1355766"/>
                    <a:pt x="3380428" y="1355957"/>
                    <a:pt x="3330203" y="1351296"/>
                  </a:cubicBezTo>
                  <a:cubicBezTo>
                    <a:pt x="3287112" y="1347205"/>
                    <a:pt x="3244591" y="1336837"/>
                    <a:pt x="3201690" y="1329608"/>
                  </a:cubicBezTo>
                  <a:cubicBezTo>
                    <a:pt x="3195383" y="1328809"/>
                    <a:pt x="3189019" y="1328552"/>
                    <a:pt x="3182665" y="1328847"/>
                  </a:cubicBezTo>
                  <a:cubicBezTo>
                    <a:pt x="3165828" y="1328847"/>
                    <a:pt x="3147945" y="1334935"/>
                    <a:pt x="3134247" y="1318193"/>
                  </a:cubicBezTo>
                  <a:cubicBezTo>
                    <a:pt x="3132154" y="1315720"/>
                    <a:pt x="3124734" y="1318193"/>
                    <a:pt x="3115888" y="1323520"/>
                  </a:cubicBezTo>
                  <a:lnTo>
                    <a:pt x="3127398" y="1329322"/>
                  </a:lnTo>
                  <a:lnTo>
                    <a:pt x="3126352" y="1334174"/>
                  </a:lnTo>
                  <a:cubicBezTo>
                    <a:pt x="3113700" y="1332557"/>
                    <a:pt x="3097339" y="1335220"/>
                    <a:pt x="3089253" y="1328276"/>
                  </a:cubicBezTo>
                  <a:cubicBezTo>
                    <a:pt x="3076982" y="1317718"/>
                    <a:pt x="3069753" y="1320286"/>
                    <a:pt x="3058243" y="1326659"/>
                  </a:cubicBezTo>
                  <a:cubicBezTo>
                    <a:pt x="3049957" y="1330949"/>
                    <a:pt x="3040750" y="1333165"/>
                    <a:pt x="3031418" y="1333127"/>
                  </a:cubicBezTo>
                  <a:cubicBezTo>
                    <a:pt x="2990609" y="1333127"/>
                    <a:pt x="2949896" y="1331510"/>
                    <a:pt x="2909088" y="1331701"/>
                  </a:cubicBezTo>
                  <a:cubicBezTo>
                    <a:pt x="2890063" y="1331701"/>
                    <a:pt x="2869707" y="1338074"/>
                    <a:pt x="2850967" y="1335315"/>
                  </a:cubicBezTo>
                  <a:cubicBezTo>
                    <a:pt x="2814820" y="1329893"/>
                    <a:pt x="2778578" y="1328562"/>
                    <a:pt x="2743762" y="1309347"/>
                  </a:cubicBezTo>
                  <a:cubicBezTo>
                    <a:pt x="2720837" y="1296601"/>
                    <a:pt x="2687829" y="1302308"/>
                    <a:pt x="2659387" y="1299835"/>
                  </a:cubicBezTo>
                  <a:cubicBezTo>
                    <a:pt x="2654593" y="1299940"/>
                    <a:pt x="2649884" y="1298579"/>
                    <a:pt x="2645879" y="1295935"/>
                  </a:cubicBezTo>
                  <a:cubicBezTo>
                    <a:pt x="2629708" y="1280715"/>
                    <a:pt x="2622574" y="1282618"/>
                    <a:pt x="2616581" y="1304496"/>
                  </a:cubicBezTo>
                  <a:cubicBezTo>
                    <a:pt x="2598032" y="1270537"/>
                    <a:pt x="2565119" y="1281762"/>
                    <a:pt x="2537248" y="1281096"/>
                  </a:cubicBezTo>
                  <a:cubicBezTo>
                    <a:pt x="2489686" y="1279764"/>
                    <a:pt x="2442124" y="1281096"/>
                    <a:pt x="2395132" y="1282237"/>
                  </a:cubicBezTo>
                  <a:cubicBezTo>
                    <a:pt x="2376107" y="1282237"/>
                    <a:pt x="2357748" y="1285471"/>
                    <a:pt x="2339104" y="1285757"/>
                  </a:cubicBezTo>
                  <a:cubicBezTo>
                    <a:pt x="2291542" y="1286423"/>
                    <a:pt x="2243980" y="1283379"/>
                    <a:pt x="2196418" y="1287564"/>
                  </a:cubicBezTo>
                  <a:cubicBezTo>
                    <a:pt x="2148856" y="1291750"/>
                    <a:pt x="2102720" y="1278052"/>
                    <a:pt x="2055444" y="1293271"/>
                  </a:cubicBezTo>
                  <a:cubicBezTo>
                    <a:pt x="2035658" y="1299454"/>
                    <a:pt x="2011021" y="1289181"/>
                    <a:pt x="1988857" y="1288420"/>
                  </a:cubicBezTo>
                  <a:cubicBezTo>
                    <a:pt x="1922270" y="1286137"/>
                    <a:pt x="1854827" y="1284140"/>
                    <a:pt x="1787859" y="1283569"/>
                  </a:cubicBezTo>
                  <a:cubicBezTo>
                    <a:pt x="1753900" y="1283569"/>
                    <a:pt x="1720036" y="1286803"/>
                    <a:pt x="1686077" y="1287469"/>
                  </a:cubicBezTo>
                  <a:cubicBezTo>
                    <a:pt x="1630809" y="1288610"/>
                    <a:pt x="1575542" y="1288801"/>
                    <a:pt x="1520370" y="1289276"/>
                  </a:cubicBezTo>
                  <a:cubicBezTo>
                    <a:pt x="1487647" y="1289276"/>
                    <a:pt x="1454925" y="1289276"/>
                    <a:pt x="1422202" y="1289276"/>
                  </a:cubicBezTo>
                  <a:lnTo>
                    <a:pt x="1422202" y="1280335"/>
                  </a:lnTo>
                  <a:lnTo>
                    <a:pt x="1575732" y="1280335"/>
                  </a:lnTo>
                  <a:lnTo>
                    <a:pt x="1577445" y="1270823"/>
                  </a:lnTo>
                  <a:cubicBezTo>
                    <a:pt x="1569977" y="1268293"/>
                    <a:pt x="1562263" y="1266599"/>
                    <a:pt x="1554425" y="1265781"/>
                  </a:cubicBezTo>
                  <a:cubicBezTo>
                    <a:pt x="1522748" y="1265781"/>
                    <a:pt x="1491167" y="1268255"/>
                    <a:pt x="1459301" y="1268159"/>
                  </a:cubicBezTo>
                  <a:cubicBezTo>
                    <a:pt x="1452927" y="1268159"/>
                    <a:pt x="1446649" y="1261311"/>
                    <a:pt x="1440276" y="1257886"/>
                  </a:cubicBezTo>
                  <a:cubicBezTo>
                    <a:pt x="1433902" y="1254462"/>
                    <a:pt x="1427434" y="1248374"/>
                    <a:pt x="1421251" y="1248374"/>
                  </a:cubicBezTo>
                  <a:cubicBezTo>
                    <a:pt x="1361323" y="1249040"/>
                    <a:pt x="1301299" y="1250752"/>
                    <a:pt x="1241371" y="1251989"/>
                  </a:cubicBezTo>
                  <a:cubicBezTo>
                    <a:pt x="1193809" y="1253035"/>
                    <a:pt x="1146247" y="1253986"/>
                    <a:pt x="1099351" y="1254462"/>
                  </a:cubicBezTo>
                  <a:cubicBezTo>
                    <a:pt x="1060350" y="1254938"/>
                    <a:pt x="1021254" y="1254462"/>
                    <a:pt x="982158" y="1254462"/>
                  </a:cubicBezTo>
                  <a:cubicBezTo>
                    <a:pt x="961154" y="1255527"/>
                    <a:pt x="940113" y="1255023"/>
                    <a:pt x="919185" y="1252940"/>
                  </a:cubicBezTo>
                  <a:cubicBezTo>
                    <a:pt x="904337" y="1249896"/>
                    <a:pt x="890410" y="1243380"/>
                    <a:pt x="878567" y="1233916"/>
                  </a:cubicBezTo>
                  <a:cubicBezTo>
                    <a:pt x="872765" y="1229540"/>
                    <a:pt x="873240" y="1216794"/>
                    <a:pt x="869055" y="1201574"/>
                  </a:cubicBezTo>
                  <a:cubicBezTo>
                    <a:pt x="847367" y="1196343"/>
                    <a:pt x="819590" y="1188162"/>
                    <a:pt x="791148" y="1183882"/>
                  </a:cubicBezTo>
                  <a:cubicBezTo>
                    <a:pt x="781265" y="1185461"/>
                    <a:pt x="772922" y="1192100"/>
                    <a:pt x="769175" y="1201384"/>
                  </a:cubicBezTo>
                  <a:cubicBezTo>
                    <a:pt x="766416" y="1217365"/>
                    <a:pt x="757284" y="1214891"/>
                    <a:pt x="747011" y="1214701"/>
                  </a:cubicBezTo>
                  <a:cubicBezTo>
                    <a:pt x="713527" y="1214130"/>
                    <a:pt x="680424" y="1214130"/>
                    <a:pt x="646655" y="1213274"/>
                  </a:cubicBezTo>
                  <a:cubicBezTo>
                    <a:pt x="624491" y="1212799"/>
                    <a:pt x="602327" y="1210040"/>
                    <a:pt x="580068" y="1210421"/>
                  </a:cubicBezTo>
                  <a:cubicBezTo>
                    <a:pt x="565799" y="1210421"/>
                    <a:pt x="551530" y="1215462"/>
                    <a:pt x="537262" y="1216794"/>
                  </a:cubicBezTo>
                  <a:cubicBezTo>
                    <a:pt x="532791" y="1217269"/>
                    <a:pt x="527749" y="1213084"/>
                    <a:pt x="523279" y="1210991"/>
                  </a:cubicBezTo>
                  <a:lnTo>
                    <a:pt x="524230" y="1203382"/>
                  </a:lnTo>
                  <a:lnTo>
                    <a:pt x="597190" y="1193870"/>
                  </a:lnTo>
                  <a:lnTo>
                    <a:pt x="597856" y="1187401"/>
                  </a:lnTo>
                  <a:lnTo>
                    <a:pt x="603849" y="1193965"/>
                  </a:lnTo>
                  <a:lnTo>
                    <a:pt x="686226" y="1179126"/>
                  </a:lnTo>
                  <a:lnTo>
                    <a:pt x="689460" y="1198626"/>
                  </a:lnTo>
                  <a:cubicBezTo>
                    <a:pt x="699506" y="1193175"/>
                    <a:pt x="710007" y="1188619"/>
                    <a:pt x="720851" y="1185023"/>
                  </a:cubicBezTo>
                  <a:cubicBezTo>
                    <a:pt x="748999" y="1177471"/>
                    <a:pt x="777593" y="1171687"/>
                    <a:pt x="806463" y="1167711"/>
                  </a:cubicBezTo>
                  <a:cubicBezTo>
                    <a:pt x="858306" y="1162099"/>
                    <a:pt x="910339" y="1158199"/>
                    <a:pt x="962372" y="1155726"/>
                  </a:cubicBezTo>
                  <a:cubicBezTo>
                    <a:pt x="1006890" y="1153348"/>
                    <a:pt x="1051598" y="1153919"/>
                    <a:pt x="1096211" y="1151731"/>
                  </a:cubicBezTo>
                  <a:cubicBezTo>
                    <a:pt x="1158423" y="1148592"/>
                    <a:pt x="1220539" y="1143550"/>
                    <a:pt x="1282750" y="1140316"/>
                  </a:cubicBezTo>
                  <a:cubicBezTo>
                    <a:pt x="1344961" y="1137082"/>
                    <a:pt x="1407077" y="1135750"/>
                    <a:pt x="1469098" y="1132041"/>
                  </a:cubicBezTo>
                  <a:cubicBezTo>
                    <a:pt x="1492004" y="1129663"/>
                    <a:pt x="1514767" y="1126105"/>
                    <a:pt x="1537302" y="1121387"/>
                  </a:cubicBezTo>
                  <a:cubicBezTo>
                    <a:pt x="1515614" y="1092851"/>
                    <a:pt x="1467006" y="1089997"/>
                    <a:pt x="1449503" y="1111875"/>
                  </a:cubicBezTo>
                  <a:cubicBezTo>
                    <a:pt x="1437270" y="1111894"/>
                    <a:pt x="1425046" y="1110914"/>
                    <a:pt x="1412975" y="1108926"/>
                  </a:cubicBezTo>
                  <a:cubicBezTo>
                    <a:pt x="1402606" y="1106358"/>
                    <a:pt x="1393950" y="1098938"/>
                    <a:pt x="1383201" y="1095704"/>
                  </a:cubicBezTo>
                  <a:cubicBezTo>
                    <a:pt x="1362274" y="1088951"/>
                    <a:pt x="1341632" y="1094277"/>
                    <a:pt x="1320324" y="1096846"/>
                  </a:cubicBezTo>
                  <a:cubicBezTo>
                    <a:pt x="1291121" y="1100270"/>
                    <a:pt x="1261062" y="1096846"/>
                    <a:pt x="1231383" y="1096846"/>
                  </a:cubicBezTo>
                  <a:cubicBezTo>
                    <a:pt x="1207697" y="1096846"/>
                    <a:pt x="1183821" y="1099129"/>
                    <a:pt x="1160420" y="1100365"/>
                  </a:cubicBezTo>
                  <a:lnTo>
                    <a:pt x="1158993" y="1111685"/>
                  </a:lnTo>
                  <a:lnTo>
                    <a:pt x="1188957" y="1121197"/>
                  </a:lnTo>
                  <a:cubicBezTo>
                    <a:pt x="1166698" y="1133658"/>
                    <a:pt x="1036283" y="1140221"/>
                    <a:pt x="1009648" y="1124811"/>
                  </a:cubicBezTo>
                  <a:lnTo>
                    <a:pt x="1122561" y="1116060"/>
                  </a:lnTo>
                  <a:lnTo>
                    <a:pt x="1122561" y="1107309"/>
                  </a:lnTo>
                  <a:lnTo>
                    <a:pt x="977877" y="1107309"/>
                  </a:lnTo>
                  <a:lnTo>
                    <a:pt x="976926" y="1096655"/>
                  </a:lnTo>
                  <a:cubicBezTo>
                    <a:pt x="1000231" y="1093516"/>
                    <a:pt x="1023346" y="1089236"/>
                    <a:pt x="1046747" y="1087143"/>
                  </a:cubicBezTo>
                  <a:cubicBezTo>
                    <a:pt x="1088126" y="1084099"/>
                    <a:pt x="1129600" y="1082197"/>
                    <a:pt x="1171169" y="1080675"/>
                  </a:cubicBezTo>
                  <a:cubicBezTo>
                    <a:pt x="1232524" y="1078392"/>
                    <a:pt x="1293880" y="1076109"/>
                    <a:pt x="1355235" y="1075443"/>
                  </a:cubicBezTo>
                  <a:cubicBezTo>
                    <a:pt x="1372167" y="1075443"/>
                    <a:pt x="1380633" y="1070116"/>
                    <a:pt x="1381679" y="1054231"/>
                  </a:cubicBezTo>
                  <a:lnTo>
                    <a:pt x="1413831" y="1050617"/>
                  </a:lnTo>
                  <a:lnTo>
                    <a:pt x="1413831" y="1041865"/>
                  </a:lnTo>
                  <a:lnTo>
                    <a:pt x="1274950" y="1041865"/>
                  </a:lnTo>
                  <a:cubicBezTo>
                    <a:pt x="1328314" y="1022841"/>
                    <a:pt x="1386340" y="1028358"/>
                    <a:pt x="1439800" y="1012188"/>
                  </a:cubicBezTo>
                  <a:lnTo>
                    <a:pt x="1439229" y="1001153"/>
                  </a:lnTo>
                  <a:lnTo>
                    <a:pt x="1401845" y="997919"/>
                  </a:lnTo>
                  <a:cubicBezTo>
                    <a:pt x="1399563" y="986790"/>
                    <a:pt x="1408219" y="984697"/>
                    <a:pt x="1420870" y="982795"/>
                  </a:cubicBezTo>
                  <a:cubicBezTo>
                    <a:pt x="1432380" y="979428"/>
                    <a:pt x="1443538" y="974938"/>
                    <a:pt x="1454164" y="969383"/>
                  </a:cubicBezTo>
                  <a:cubicBezTo>
                    <a:pt x="1474825" y="979837"/>
                    <a:pt x="1499899" y="975461"/>
                    <a:pt x="1515804" y="958634"/>
                  </a:cubicBezTo>
                  <a:lnTo>
                    <a:pt x="1466530" y="936946"/>
                  </a:lnTo>
                  <a:lnTo>
                    <a:pt x="1469193" y="928386"/>
                  </a:lnTo>
                  <a:lnTo>
                    <a:pt x="1540061" y="923154"/>
                  </a:lnTo>
                  <a:lnTo>
                    <a:pt x="1647551" y="914783"/>
                  </a:lnTo>
                  <a:cubicBezTo>
                    <a:pt x="1649929" y="915002"/>
                    <a:pt x="1652326" y="914707"/>
                    <a:pt x="1654590" y="913927"/>
                  </a:cubicBezTo>
                  <a:cubicBezTo>
                    <a:pt x="1692640" y="891383"/>
                    <a:pt x="1731356" y="908886"/>
                    <a:pt x="1769881" y="911644"/>
                  </a:cubicBezTo>
                  <a:cubicBezTo>
                    <a:pt x="1780097" y="912548"/>
                    <a:pt x="1790352" y="912833"/>
                    <a:pt x="1800606" y="912500"/>
                  </a:cubicBezTo>
                  <a:cubicBezTo>
                    <a:pt x="1845381" y="910151"/>
                    <a:pt x="1890213" y="907554"/>
                    <a:pt x="1935112" y="904700"/>
                  </a:cubicBezTo>
                  <a:cubicBezTo>
                    <a:pt x="1939012" y="904700"/>
                    <a:pt x="1944624" y="904700"/>
                    <a:pt x="1946241" y="902037"/>
                  </a:cubicBezTo>
                  <a:cubicBezTo>
                    <a:pt x="1958607" y="883013"/>
                    <a:pt x="1977537" y="888149"/>
                    <a:pt x="1995230" y="886722"/>
                  </a:cubicBezTo>
                  <a:cubicBezTo>
                    <a:pt x="2001128" y="886247"/>
                    <a:pt x="2006550" y="879778"/>
                    <a:pt x="2012162" y="876069"/>
                  </a:cubicBezTo>
                  <a:cubicBezTo>
                    <a:pt x="2006074" y="872074"/>
                    <a:pt x="2000177" y="865035"/>
                    <a:pt x="1993803" y="864559"/>
                  </a:cubicBezTo>
                  <a:cubicBezTo>
                    <a:pt x="1973351" y="863037"/>
                    <a:pt x="1952614" y="863988"/>
                    <a:pt x="1931592" y="863988"/>
                  </a:cubicBezTo>
                  <a:cubicBezTo>
                    <a:pt x="1939678" y="847057"/>
                    <a:pt x="1975159" y="834786"/>
                    <a:pt x="1998179" y="840018"/>
                  </a:cubicBezTo>
                  <a:cubicBezTo>
                    <a:pt x="2024718" y="846010"/>
                    <a:pt x="2024814" y="846010"/>
                    <a:pt x="2034611" y="829650"/>
                  </a:cubicBezTo>
                  <a:cubicBezTo>
                    <a:pt x="2042421" y="831000"/>
                    <a:pt x="2050393" y="831000"/>
                    <a:pt x="2058202" y="829650"/>
                  </a:cubicBezTo>
                  <a:cubicBezTo>
                    <a:pt x="2071738" y="823742"/>
                    <a:pt x="2084752" y="816703"/>
                    <a:pt x="2097108" y="808628"/>
                  </a:cubicBezTo>
                  <a:cubicBezTo>
                    <a:pt x="2101436" y="804899"/>
                    <a:pt x="2105213" y="800575"/>
                    <a:pt x="2108333" y="795786"/>
                  </a:cubicBezTo>
                  <a:cubicBezTo>
                    <a:pt x="2103624" y="792700"/>
                    <a:pt x="2098659" y="790026"/>
                    <a:pt x="2093493" y="787796"/>
                  </a:cubicBezTo>
                  <a:cubicBezTo>
                    <a:pt x="2073774" y="781454"/>
                    <a:pt x="2053922" y="775304"/>
                    <a:pt x="2033946" y="769342"/>
                  </a:cubicBezTo>
                  <a:cubicBezTo>
                    <a:pt x="2024871" y="766775"/>
                    <a:pt x="2015615" y="764868"/>
                    <a:pt x="2006265" y="763635"/>
                  </a:cubicBezTo>
                  <a:cubicBezTo>
                    <a:pt x="1987240" y="761162"/>
                    <a:pt x="1968215" y="764682"/>
                    <a:pt x="1951663" y="748701"/>
                  </a:cubicBezTo>
                  <a:cubicBezTo>
                    <a:pt x="1945290" y="742613"/>
                    <a:pt x="1930546" y="745562"/>
                    <a:pt x="1919701" y="743565"/>
                  </a:cubicBezTo>
                  <a:cubicBezTo>
                    <a:pt x="1873661" y="735099"/>
                    <a:pt x="1827811" y="724540"/>
                    <a:pt x="1781486" y="718262"/>
                  </a:cubicBezTo>
                  <a:cubicBezTo>
                    <a:pt x="1751046" y="714267"/>
                    <a:pt x="1719750" y="717026"/>
                    <a:pt x="1689025" y="715218"/>
                  </a:cubicBezTo>
                  <a:cubicBezTo>
                    <a:pt x="1681796" y="715218"/>
                    <a:pt x="1674947" y="708655"/>
                    <a:pt x="1661820" y="701901"/>
                  </a:cubicBezTo>
                  <a:cubicBezTo>
                    <a:pt x="1644127" y="711414"/>
                    <a:pt x="1620821" y="730438"/>
                    <a:pt x="1586386" y="721972"/>
                  </a:cubicBezTo>
                  <a:lnTo>
                    <a:pt x="1597231" y="712460"/>
                  </a:lnTo>
                  <a:cubicBezTo>
                    <a:pt x="1568027" y="690677"/>
                    <a:pt x="1535210" y="699143"/>
                    <a:pt x="1503723" y="698572"/>
                  </a:cubicBezTo>
                  <a:cubicBezTo>
                    <a:pt x="1474045" y="698572"/>
                    <a:pt x="1473189" y="698572"/>
                    <a:pt x="1450073" y="671082"/>
                  </a:cubicBezTo>
                  <a:cubicBezTo>
                    <a:pt x="1480323" y="668324"/>
                    <a:pt x="1508860" y="664614"/>
                    <a:pt x="1537493" y="663377"/>
                  </a:cubicBezTo>
                  <a:cubicBezTo>
                    <a:pt x="1584008" y="661284"/>
                    <a:pt x="1630904" y="663377"/>
                    <a:pt x="1677135" y="658431"/>
                  </a:cubicBezTo>
                  <a:cubicBezTo>
                    <a:pt x="1697491" y="656148"/>
                    <a:pt x="1716992" y="648919"/>
                    <a:pt x="1738490" y="657860"/>
                  </a:cubicBezTo>
                  <a:cubicBezTo>
                    <a:pt x="1716897" y="629324"/>
                    <a:pt x="1686838" y="630085"/>
                    <a:pt x="1658205" y="629324"/>
                  </a:cubicBezTo>
                  <a:cubicBezTo>
                    <a:pt x="1610643" y="627897"/>
                    <a:pt x="1566220" y="647492"/>
                    <a:pt x="1520465" y="657860"/>
                  </a:cubicBezTo>
                  <a:cubicBezTo>
                    <a:pt x="1504960" y="661475"/>
                    <a:pt x="1487933" y="658336"/>
                    <a:pt x="1471571" y="658621"/>
                  </a:cubicBezTo>
                  <a:cubicBezTo>
                    <a:pt x="1443034" y="658621"/>
                    <a:pt x="1414497" y="661380"/>
                    <a:pt x="1385960" y="659667"/>
                  </a:cubicBezTo>
                  <a:cubicBezTo>
                    <a:pt x="1363548" y="657130"/>
                    <a:pt x="1341318" y="653255"/>
                    <a:pt x="1319373" y="648063"/>
                  </a:cubicBezTo>
                  <a:cubicBezTo>
                    <a:pt x="1319373" y="645019"/>
                    <a:pt x="1319373" y="643116"/>
                    <a:pt x="1319848" y="641975"/>
                  </a:cubicBezTo>
                  <a:cubicBezTo>
                    <a:pt x="1324890" y="633699"/>
                    <a:pt x="1330217" y="625614"/>
                    <a:pt x="1335449" y="617433"/>
                  </a:cubicBezTo>
                  <a:cubicBezTo>
                    <a:pt x="1325451" y="611934"/>
                    <a:pt x="1314978" y="607349"/>
                    <a:pt x="1304153" y="603736"/>
                  </a:cubicBezTo>
                  <a:cubicBezTo>
                    <a:pt x="1294679" y="602568"/>
                    <a:pt x="1285090" y="602568"/>
                    <a:pt x="1275616" y="603736"/>
                  </a:cubicBezTo>
                  <a:cubicBezTo>
                    <a:pt x="1262679" y="650821"/>
                    <a:pt x="1176306" y="641214"/>
                    <a:pt x="1130361" y="604497"/>
                  </a:cubicBezTo>
                  <a:cubicBezTo>
                    <a:pt x="1152430" y="602595"/>
                    <a:pt x="1171265" y="600312"/>
                    <a:pt x="1190194" y="599456"/>
                  </a:cubicBezTo>
                  <a:cubicBezTo>
                    <a:pt x="1209124" y="598599"/>
                    <a:pt x="1227197" y="599456"/>
                    <a:pt x="1245652" y="599456"/>
                  </a:cubicBezTo>
                  <a:lnTo>
                    <a:pt x="1249076" y="591465"/>
                  </a:lnTo>
                  <a:cubicBezTo>
                    <a:pt x="1238993" y="586329"/>
                    <a:pt x="1229005" y="576912"/>
                    <a:pt x="1218731" y="576626"/>
                  </a:cubicBezTo>
                  <a:cubicBezTo>
                    <a:pt x="1126081" y="573487"/>
                    <a:pt x="1033334" y="572061"/>
                    <a:pt x="940683" y="569778"/>
                  </a:cubicBezTo>
                  <a:cubicBezTo>
                    <a:pt x="859704" y="567685"/>
                    <a:pt x="778849" y="565307"/>
                    <a:pt x="698117" y="562644"/>
                  </a:cubicBezTo>
                  <a:cubicBezTo>
                    <a:pt x="652743" y="561217"/>
                    <a:pt x="607463" y="558363"/>
                    <a:pt x="562184" y="557507"/>
                  </a:cubicBezTo>
                  <a:cubicBezTo>
                    <a:pt x="505110" y="556366"/>
                    <a:pt x="448035" y="557507"/>
                    <a:pt x="390961" y="556080"/>
                  </a:cubicBezTo>
                  <a:cubicBezTo>
                    <a:pt x="344540" y="555034"/>
                    <a:pt x="298215" y="551705"/>
                    <a:pt x="251794" y="549517"/>
                  </a:cubicBezTo>
                  <a:cubicBezTo>
                    <a:pt x="238952" y="548851"/>
                    <a:pt x="226111" y="548470"/>
                    <a:pt x="213269" y="547995"/>
                  </a:cubicBezTo>
                  <a:lnTo>
                    <a:pt x="213269" y="540385"/>
                  </a:lnTo>
                  <a:lnTo>
                    <a:pt x="229059" y="533727"/>
                  </a:lnTo>
                  <a:cubicBezTo>
                    <a:pt x="228203" y="531919"/>
                    <a:pt x="227633" y="529446"/>
                    <a:pt x="226967" y="529446"/>
                  </a:cubicBezTo>
                  <a:cubicBezTo>
                    <a:pt x="173602" y="526878"/>
                    <a:pt x="120237" y="524119"/>
                    <a:pt x="66873" y="522693"/>
                  </a:cubicBezTo>
                  <a:cubicBezTo>
                    <a:pt x="57144" y="524397"/>
                    <a:pt x="47741" y="527607"/>
                    <a:pt x="39001" y="532205"/>
                  </a:cubicBezTo>
                  <a:lnTo>
                    <a:pt x="0" y="516129"/>
                  </a:lnTo>
                  <a:cubicBezTo>
                    <a:pt x="7420" y="511373"/>
                    <a:pt x="10845" y="507283"/>
                    <a:pt x="14364" y="507188"/>
                  </a:cubicBezTo>
                  <a:cubicBezTo>
                    <a:pt x="41855" y="506237"/>
                    <a:pt x="69346" y="506046"/>
                    <a:pt x="96837" y="505761"/>
                  </a:cubicBezTo>
                  <a:cubicBezTo>
                    <a:pt x="115504" y="507172"/>
                    <a:pt x="134126" y="502499"/>
                    <a:pt x="149916" y="492444"/>
                  </a:cubicBezTo>
                  <a:cubicBezTo>
                    <a:pt x="173031" y="476463"/>
                    <a:pt x="201854" y="476559"/>
                    <a:pt x="230772" y="477129"/>
                  </a:cubicBezTo>
                  <a:cubicBezTo>
                    <a:pt x="271390" y="477985"/>
                    <a:pt x="312198" y="472754"/>
                    <a:pt x="352911" y="469900"/>
                  </a:cubicBezTo>
                  <a:cubicBezTo>
                    <a:pt x="414361" y="465620"/>
                    <a:pt x="475812" y="460388"/>
                    <a:pt x="537357" y="456868"/>
                  </a:cubicBezTo>
                  <a:cubicBezTo>
                    <a:pt x="593005" y="453634"/>
                    <a:pt x="648938" y="453444"/>
                    <a:pt x="704490" y="449449"/>
                  </a:cubicBezTo>
                  <a:cubicBezTo>
                    <a:pt x="774501" y="444312"/>
                    <a:pt x="845750" y="442981"/>
                    <a:pt x="913763" y="427761"/>
                  </a:cubicBezTo>
                  <a:cubicBezTo>
                    <a:pt x="952384" y="419200"/>
                    <a:pt x="991765" y="416347"/>
                    <a:pt x="1029910" y="406644"/>
                  </a:cubicBezTo>
                  <a:cubicBezTo>
                    <a:pt x="1042105" y="405162"/>
                    <a:pt x="1054433" y="405162"/>
                    <a:pt x="1066628" y="406644"/>
                  </a:cubicBezTo>
                  <a:cubicBezTo>
                    <a:pt x="1065867" y="378108"/>
                    <a:pt x="1051598" y="370974"/>
                    <a:pt x="1028578" y="371925"/>
                  </a:cubicBezTo>
                  <a:cubicBezTo>
                    <a:pt x="1015261" y="372291"/>
                    <a:pt x="1002105" y="369001"/>
                    <a:pt x="990529" y="362413"/>
                  </a:cubicBezTo>
                  <a:cubicBezTo>
                    <a:pt x="1187816" y="336730"/>
                    <a:pt x="1387767" y="347479"/>
                    <a:pt x="1583247" y="310952"/>
                  </a:cubicBezTo>
                  <a:lnTo>
                    <a:pt x="1586006" y="300394"/>
                  </a:lnTo>
                  <a:cubicBezTo>
                    <a:pt x="1570310" y="292110"/>
                    <a:pt x="1554139" y="284741"/>
                    <a:pt x="1537588" y="278325"/>
                  </a:cubicBezTo>
                  <a:cubicBezTo>
                    <a:pt x="1500679" y="266435"/>
                    <a:pt x="1463105" y="272618"/>
                    <a:pt x="1425341" y="274996"/>
                  </a:cubicBezTo>
                  <a:cubicBezTo>
                    <a:pt x="1358754" y="279086"/>
                    <a:pt x="1292167" y="278516"/>
                    <a:pt x="1226246" y="280799"/>
                  </a:cubicBezTo>
                  <a:cubicBezTo>
                    <a:pt x="1146342" y="283462"/>
                    <a:pt x="1066438" y="287552"/>
                    <a:pt x="986533" y="290311"/>
                  </a:cubicBezTo>
                  <a:cubicBezTo>
                    <a:pt x="944488" y="291643"/>
                    <a:pt x="902348" y="290311"/>
                    <a:pt x="860304" y="290311"/>
                  </a:cubicBezTo>
                  <a:lnTo>
                    <a:pt x="860304" y="283177"/>
                  </a:lnTo>
                  <a:lnTo>
                    <a:pt x="883989" y="280228"/>
                  </a:lnTo>
                  <a:cubicBezTo>
                    <a:pt x="926919" y="275345"/>
                    <a:pt x="969820" y="270557"/>
                    <a:pt x="1012692" y="265865"/>
                  </a:cubicBezTo>
                  <a:cubicBezTo>
                    <a:pt x="1017344" y="265533"/>
                    <a:pt x="1022024" y="265533"/>
                    <a:pt x="1026676" y="265865"/>
                  </a:cubicBezTo>
                  <a:cubicBezTo>
                    <a:pt x="1046366" y="266721"/>
                    <a:pt x="1064060" y="270621"/>
                    <a:pt x="1083750" y="254830"/>
                  </a:cubicBezTo>
                  <a:cubicBezTo>
                    <a:pt x="1096497" y="244462"/>
                    <a:pt x="1121800" y="249504"/>
                    <a:pt x="1141776" y="248077"/>
                  </a:cubicBezTo>
                  <a:cubicBezTo>
                    <a:pt x="1151288" y="247506"/>
                    <a:pt x="1160801" y="248077"/>
                    <a:pt x="1167840" y="248077"/>
                  </a:cubicBezTo>
                  <a:lnTo>
                    <a:pt x="1186865" y="229814"/>
                  </a:lnTo>
                  <a:lnTo>
                    <a:pt x="1199611" y="247696"/>
                  </a:lnTo>
                  <a:cubicBezTo>
                    <a:pt x="1224915" y="234094"/>
                    <a:pt x="1260586" y="252833"/>
                    <a:pt x="1291692" y="223250"/>
                  </a:cubicBezTo>
                  <a:cubicBezTo>
                    <a:pt x="1287849" y="220988"/>
                    <a:pt x="1283768" y="219168"/>
                    <a:pt x="1279516" y="217828"/>
                  </a:cubicBezTo>
                  <a:cubicBezTo>
                    <a:pt x="1235854" y="212216"/>
                    <a:pt x="1193904" y="196806"/>
                    <a:pt x="1148435" y="200992"/>
                  </a:cubicBezTo>
                  <a:cubicBezTo>
                    <a:pt x="1105438" y="204892"/>
                    <a:pt x="1062062" y="205748"/>
                    <a:pt x="1018876" y="206033"/>
                  </a:cubicBezTo>
                  <a:cubicBezTo>
                    <a:pt x="1004607" y="206033"/>
                    <a:pt x="990338" y="200326"/>
                    <a:pt x="969601" y="195855"/>
                  </a:cubicBezTo>
                  <a:cubicBezTo>
                    <a:pt x="977496" y="191394"/>
                    <a:pt x="985896" y="187882"/>
                    <a:pt x="994619" y="185392"/>
                  </a:cubicBezTo>
                  <a:cubicBezTo>
                    <a:pt x="1062633" y="176641"/>
                    <a:pt x="1130646" y="167889"/>
                    <a:pt x="1198850" y="160470"/>
                  </a:cubicBezTo>
                  <a:cubicBezTo>
                    <a:pt x="1225485" y="157521"/>
                    <a:pt x="1252596" y="157807"/>
                    <a:pt x="1279421" y="156855"/>
                  </a:cubicBezTo>
                  <a:cubicBezTo>
                    <a:pt x="1297780" y="156190"/>
                    <a:pt x="1316234" y="155999"/>
                    <a:pt x="1334593" y="155429"/>
                  </a:cubicBezTo>
                  <a:cubicBezTo>
                    <a:pt x="1336200" y="155486"/>
                    <a:pt x="1337779" y="154981"/>
                    <a:pt x="1339064" y="154002"/>
                  </a:cubicBezTo>
                  <a:cubicBezTo>
                    <a:pt x="1378255" y="115192"/>
                    <a:pt x="1432000" y="129460"/>
                    <a:pt x="1478135" y="115953"/>
                  </a:cubicBezTo>
                  <a:cubicBezTo>
                    <a:pt x="1494021" y="111292"/>
                    <a:pt x="1511524" y="111387"/>
                    <a:pt x="1526744" y="105490"/>
                  </a:cubicBezTo>
                  <a:cubicBezTo>
                    <a:pt x="1534734" y="102351"/>
                    <a:pt x="1539585" y="90936"/>
                    <a:pt x="1548812" y="79712"/>
                  </a:cubicBezTo>
                  <a:lnTo>
                    <a:pt x="1395567" y="79712"/>
                  </a:lnTo>
                  <a:lnTo>
                    <a:pt x="1394806" y="70200"/>
                  </a:lnTo>
                  <a:cubicBezTo>
                    <a:pt x="1413165" y="68488"/>
                    <a:pt x="1431524" y="66395"/>
                    <a:pt x="1449978" y="65349"/>
                  </a:cubicBezTo>
                  <a:cubicBezTo>
                    <a:pt x="1462439" y="64588"/>
                    <a:pt x="1474996" y="65349"/>
                    <a:pt x="1487457" y="65349"/>
                  </a:cubicBezTo>
                  <a:cubicBezTo>
                    <a:pt x="1515994" y="65349"/>
                    <a:pt x="1545102" y="65349"/>
                    <a:pt x="1573830" y="64492"/>
                  </a:cubicBezTo>
                  <a:cubicBezTo>
                    <a:pt x="1607028" y="63256"/>
                    <a:pt x="1640417" y="60878"/>
                    <a:pt x="1673330" y="58595"/>
                  </a:cubicBezTo>
                  <a:cubicBezTo>
                    <a:pt x="1698471" y="58253"/>
                    <a:pt x="1722994" y="50728"/>
                    <a:pt x="1744007" y="36907"/>
                  </a:cubicBezTo>
                  <a:cubicBezTo>
                    <a:pt x="1757895" y="27395"/>
                    <a:pt x="1782057" y="32532"/>
                    <a:pt x="1801748" y="31390"/>
                  </a:cubicBezTo>
                  <a:cubicBezTo>
                    <a:pt x="1875183" y="27395"/>
                    <a:pt x="1948619" y="22544"/>
                    <a:pt x="2022150" y="19976"/>
                  </a:cubicBezTo>
                  <a:cubicBezTo>
                    <a:pt x="2068685" y="17644"/>
                    <a:pt x="2115315" y="18121"/>
                    <a:pt x="2161793" y="21402"/>
                  </a:cubicBezTo>
                  <a:cubicBezTo>
                    <a:pt x="2271376" y="30915"/>
                    <a:pt x="2379342" y="11034"/>
                    <a:pt x="2488164" y="7705"/>
                  </a:cubicBezTo>
                  <a:cubicBezTo>
                    <a:pt x="2524311" y="6563"/>
                    <a:pt x="2560268" y="1332"/>
                    <a:pt x="2596415" y="0"/>
                  </a:cubicBezTo>
                  <a:cubicBezTo>
                    <a:pt x="2608971" y="0"/>
                    <a:pt x="2621813" y="5707"/>
                    <a:pt x="2634465" y="8276"/>
                  </a:cubicBezTo>
                  <a:cubicBezTo>
                    <a:pt x="2642075" y="9798"/>
                    <a:pt x="2651777" y="13698"/>
                    <a:pt x="2657199" y="10654"/>
                  </a:cubicBezTo>
                  <a:cubicBezTo>
                    <a:pt x="2690588" y="-8371"/>
                    <a:pt x="2725403" y="8656"/>
                    <a:pt x="2759172" y="4756"/>
                  </a:cubicBezTo>
                  <a:cubicBezTo>
                    <a:pt x="2772338" y="3803"/>
                    <a:pt x="2785550" y="3518"/>
                    <a:pt x="2798744" y="3900"/>
                  </a:cubicBezTo>
                  <a:cubicBezTo>
                    <a:pt x="2813774" y="3900"/>
                    <a:pt x="2829945" y="285"/>
                    <a:pt x="2843452" y="4756"/>
                  </a:cubicBezTo>
                  <a:cubicBezTo>
                    <a:pt x="2870059" y="12347"/>
                    <a:pt x="2898130" y="13230"/>
                    <a:pt x="2925164" y="7324"/>
                  </a:cubicBezTo>
                  <a:cubicBezTo>
                    <a:pt x="2938862" y="5232"/>
                    <a:pt x="2953701" y="10083"/>
                    <a:pt x="2967875" y="11795"/>
                  </a:cubicBezTo>
                  <a:cubicBezTo>
                    <a:pt x="2982048" y="13507"/>
                    <a:pt x="2997268" y="16076"/>
                    <a:pt x="3012012" y="16932"/>
                  </a:cubicBezTo>
                  <a:cubicBezTo>
                    <a:pt x="3043499" y="18739"/>
                    <a:pt x="3073843" y="12271"/>
                    <a:pt x="3107136" y="25588"/>
                  </a:cubicBezTo>
                  <a:cubicBezTo>
                    <a:pt x="3134057" y="36432"/>
                    <a:pt x="3168872" y="27966"/>
                    <a:pt x="3200263" y="28061"/>
                  </a:cubicBezTo>
                  <a:lnTo>
                    <a:pt x="3292438" y="28061"/>
                  </a:lnTo>
                  <a:cubicBezTo>
                    <a:pt x="3339049" y="28061"/>
                    <a:pt x="3385660" y="28061"/>
                    <a:pt x="3432271" y="29678"/>
                  </a:cubicBezTo>
                  <a:cubicBezTo>
                    <a:pt x="3483258" y="31580"/>
                    <a:pt x="3534149" y="35861"/>
                    <a:pt x="3585041" y="39190"/>
                  </a:cubicBezTo>
                  <a:cubicBezTo>
                    <a:pt x="3606348" y="40332"/>
                    <a:pt x="3628227" y="37573"/>
                    <a:pt x="3648869" y="41854"/>
                  </a:cubicBezTo>
                  <a:cubicBezTo>
                    <a:pt x="3686158" y="49463"/>
                    <a:pt x="3722685" y="60878"/>
                    <a:pt x="3759498" y="70961"/>
                  </a:cubicBezTo>
                  <a:lnTo>
                    <a:pt x="3759498" y="77905"/>
                  </a:lnTo>
                  <a:lnTo>
                    <a:pt x="3487633" y="90841"/>
                  </a:lnTo>
                  <a:lnTo>
                    <a:pt x="3487633" y="96263"/>
                  </a:lnTo>
                  <a:cubicBezTo>
                    <a:pt x="3506553" y="99003"/>
                    <a:pt x="3525607" y="100749"/>
                    <a:pt x="3544708" y="101495"/>
                  </a:cubicBezTo>
                  <a:cubicBezTo>
                    <a:pt x="3591224" y="101495"/>
                    <a:pt x="3637644" y="97880"/>
                    <a:pt x="3684160" y="97595"/>
                  </a:cubicBezTo>
                  <a:cubicBezTo>
                    <a:pt x="3751603" y="97595"/>
                    <a:pt x="3819046" y="98451"/>
                    <a:pt x="3886489" y="98546"/>
                  </a:cubicBezTo>
                  <a:cubicBezTo>
                    <a:pt x="3978189" y="98546"/>
                    <a:pt x="4069793" y="99212"/>
                    <a:pt x="4161398" y="98546"/>
                  </a:cubicBezTo>
                  <a:cubicBezTo>
                    <a:pt x="4200684" y="98546"/>
                    <a:pt x="4240636" y="90175"/>
                    <a:pt x="4278971" y="95407"/>
                  </a:cubicBezTo>
                  <a:cubicBezTo>
                    <a:pt x="4315023" y="100258"/>
                    <a:pt x="4349268" y="93790"/>
                    <a:pt x="4384274" y="93600"/>
                  </a:cubicBezTo>
                  <a:cubicBezTo>
                    <a:pt x="4439446" y="93600"/>
                    <a:pt x="4494713" y="95217"/>
                    <a:pt x="4549885" y="95407"/>
                  </a:cubicBezTo>
                  <a:cubicBezTo>
                    <a:pt x="4601823" y="95407"/>
                    <a:pt x="4653665" y="94075"/>
                    <a:pt x="4705508" y="95407"/>
                  </a:cubicBezTo>
                  <a:cubicBezTo>
                    <a:pt x="4723867" y="95407"/>
                    <a:pt x="4742036" y="101875"/>
                    <a:pt x="4760490" y="103207"/>
                  </a:cubicBezTo>
                  <a:cubicBezTo>
                    <a:pt x="4805122" y="108045"/>
                    <a:pt x="4850012" y="110236"/>
                    <a:pt x="4894901" y="109770"/>
                  </a:cubicBezTo>
                  <a:cubicBezTo>
                    <a:pt x="4933711" y="108058"/>
                    <a:pt x="4969859" y="117760"/>
                    <a:pt x="5007337" y="122421"/>
                  </a:cubicBezTo>
                  <a:cubicBezTo>
                    <a:pt x="5044816" y="127082"/>
                    <a:pt x="5085815" y="124038"/>
                    <a:pt x="5125196" y="123182"/>
                  </a:cubicBezTo>
                  <a:cubicBezTo>
                    <a:pt x="5155636" y="122517"/>
                    <a:pt x="5186076" y="120234"/>
                    <a:pt x="5216515" y="118046"/>
                  </a:cubicBezTo>
                  <a:cubicBezTo>
                    <a:pt x="5221528" y="116938"/>
                    <a:pt x="5226361" y="115145"/>
                    <a:pt x="5230879" y="112719"/>
                  </a:cubicBezTo>
                  <a:cubicBezTo>
                    <a:pt x="5225837" y="111197"/>
                    <a:pt x="5220891" y="109295"/>
                    <a:pt x="5215659" y="108248"/>
                  </a:cubicBezTo>
                  <a:cubicBezTo>
                    <a:pt x="5210427" y="107202"/>
                    <a:pt x="5204339" y="106536"/>
                    <a:pt x="5198727" y="105680"/>
                  </a:cubicBezTo>
                  <a:lnTo>
                    <a:pt x="5199964" y="96739"/>
                  </a:lnTo>
                  <a:cubicBezTo>
                    <a:pt x="5221471" y="100960"/>
                    <a:pt x="5243245" y="103694"/>
                    <a:pt x="5265124" y="104919"/>
                  </a:cubicBezTo>
                  <a:cubicBezTo>
                    <a:pt x="5289856" y="104919"/>
                    <a:pt x="5308405" y="127463"/>
                    <a:pt x="5336276" y="118617"/>
                  </a:cubicBezTo>
                  <a:cubicBezTo>
                    <a:pt x="5351306" y="113765"/>
                    <a:pt x="5370522" y="122326"/>
                    <a:pt x="5389642" y="125085"/>
                  </a:cubicBezTo>
                  <a:lnTo>
                    <a:pt x="5381746" y="141255"/>
                  </a:lnTo>
                  <a:cubicBezTo>
                    <a:pt x="5431591" y="169792"/>
                    <a:pt x="5486383" y="169792"/>
                    <a:pt x="5541269" y="166843"/>
                  </a:cubicBezTo>
                  <a:cubicBezTo>
                    <a:pt x="5585122" y="164560"/>
                    <a:pt x="5628974" y="159804"/>
                    <a:pt x="5672826" y="160850"/>
                  </a:cubicBezTo>
                  <a:cubicBezTo>
                    <a:pt x="5712873" y="161897"/>
                    <a:pt x="5752826" y="168746"/>
                    <a:pt x="5792777" y="173692"/>
                  </a:cubicBezTo>
                  <a:cubicBezTo>
                    <a:pt x="5869447" y="183204"/>
                    <a:pt x="5946118" y="191860"/>
                    <a:pt x="6022502" y="203275"/>
                  </a:cubicBezTo>
                  <a:cubicBezTo>
                    <a:pt x="6061303" y="209651"/>
                    <a:pt x="6099696" y="218257"/>
                    <a:pt x="6137508" y="229053"/>
                  </a:cubicBezTo>
                  <a:cubicBezTo>
                    <a:pt x="6154268" y="234774"/>
                    <a:pt x="6170249" y="242571"/>
                    <a:pt x="6185070" y="252262"/>
                  </a:cubicBezTo>
                  <a:cubicBezTo>
                    <a:pt x="6188779" y="254355"/>
                    <a:pt x="6192014" y="265769"/>
                    <a:pt x="6190491" y="267101"/>
                  </a:cubicBezTo>
                  <a:cubicBezTo>
                    <a:pt x="6184375" y="273460"/>
                    <a:pt x="6176489" y="277834"/>
                    <a:pt x="6167852" y="279657"/>
                  </a:cubicBezTo>
                  <a:cubicBezTo>
                    <a:pt x="6147686" y="280513"/>
                    <a:pt x="6127329" y="277279"/>
                    <a:pt x="6107068" y="277850"/>
                  </a:cubicBezTo>
                  <a:cubicBezTo>
                    <a:pt x="6098240" y="279215"/>
                    <a:pt x="6089651" y="281842"/>
                    <a:pt x="6081575" y="285650"/>
                  </a:cubicBezTo>
                  <a:cubicBezTo>
                    <a:pt x="6053608" y="280989"/>
                    <a:pt x="6025642" y="273379"/>
                    <a:pt x="5997580" y="273189"/>
                  </a:cubicBezTo>
                  <a:cubicBezTo>
                    <a:pt x="5986736" y="273189"/>
                    <a:pt x="5975797" y="289930"/>
                    <a:pt x="5962479" y="301060"/>
                  </a:cubicBezTo>
                  <a:cubicBezTo>
                    <a:pt x="5904454" y="268718"/>
                    <a:pt x="5835298" y="257304"/>
                    <a:pt x="5764716" y="250835"/>
                  </a:cubicBezTo>
                  <a:cubicBezTo>
                    <a:pt x="5746652" y="249722"/>
                    <a:pt x="5728692" y="247305"/>
                    <a:pt x="5710971" y="243606"/>
                  </a:cubicBezTo>
                  <a:cubicBezTo>
                    <a:pt x="5683765" y="236757"/>
                    <a:pt x="5657416" y="226009"/>
                    <a:pt x="5630020" y="219826"/>
                  </a:cubicBezTo>
                  <a:cubicBezTo>
                    <a:pt x="5595775" y="212121"/>
                    <a:pt x="5560104" y="210314"/>
                    <a:pt x="5526430" y="200801"/>
                  </a:cubicBezTo>
                  <a:cubicBezTo>
                    <a:pt x="5474207" y="185963"/>
                    <a:pt x="5419986" y="187675"/>
                    <a:pt x="5367382" y="176831"/>
                  </a:cubicBezTo>
                  <a:cubicBezTo>
                    <a:pt x="5348357" y="172931"/>
                    <a:pt x="5324576" y="168175"/>
                    <a:pt x="5320486" y="199755"/>
                  </a:cubicBezTo>
                  <a:cubicBezTo>
                    <a:pt x="5320486" y="202419"/>
                    <a:pt x="5315159" y="205272"/>
                    <a:pt x="5311735" y="206604"/>
                  </a:cubicBezTo>
                  <a:cubicBezTo>
                    <a:pt x="5295564" y="212501"/>
                    <a:pt x="5279107" y="217828"/>
                    <a:pt x="5264173" y="222965"/>
                  </a:cubicBezTo>
                  <a:cubicBezTo>
                    <a:pt x="5263412" y="233238"/>
                    <a:pt x="5262650" y="242560"/>
                    <a:pt x="5261699" y="254260"/>
                  </a:cubicBezTo>
                  <a:cubicBezTo>
                    <a:pt x="5298227" y="263772"/>
                    <a:pt x="5330189" y="291833"/>
                    <a:pt x="5377180" y="273284"/>
                  </a:cubicBezTo>
                  <a:cubicBezTo>
                    <a:pt x="5403720" y="263011"/>
                    <a:pt x="5438535" y="273284"/>
                    <a:pt x="5469641" y="275377"/>
                  </a:cubicBezTo>
                  <a:cubicBezTo>
                    <a:pt x="5488666" y="276423"/>
                    <a:pt x="5507690" y="276994"/>
                    <a:pt x="5526240" y="279657"/>
                  </a:cubicBezTo>
                  <a:cubicBezTo>
                    <a:pt x="5564860" y="285269"/>
                    <a:pt x="5603290" y="293069"/>
                    <a:pt x="5642006" y="298111"/>
                  </a:cubicBezTo>
                  <a:cubicBezTo>
                    <a:pt x="5678723" y="302867"/>
                    <a:pt x="5715727" y="304484"/>
                    <a:pt x="5752540" y="308574"/>
                  </a:cubicBezTo>
                  <a:cubicBezTo>
                    <a:pt x="5793824" y="313235"/>
                    <a:pt x="5835012" y="319133"/>
                    <a:pt x="5876201" y="324269"/>
                  </a:cubicBezTo>
                  <a:cubicBezTo>
                    <a:pt x="5881576" y="324307"/>
                    <a:pt x="5886950" y="323957"/>
                    <a:pt x="5892277" y="323223"/>
                  </a:cubicBezTo>
                  <a:lnTo>
                    <a:pt x="5840720" y="304769"/>
                  </a:lnTo>
                  <a:lnTo>
                    <a:pt x="5841576" y="301155"/>
                  </a:lnTo>
                  <a:lnTo>
                    <a:pt x="5938032" y="301155"/>
                  </a:lnTo>
                  <a:lnTo>
                    <a:pt x="5942122" y="305530"/>
                  </a:lnTo>
                  <a:lnTo>
                    <a:pt x="5918341" y="324555"/>
                  </a:lnTo>
                  <a:cubicBezTo>
                    <a:pt x="5922146" y="325242"/>
                    <a:pt x="5925989" y="325719"/>
                    <a:pt x="5929852" y="325981"/>
                  </a:cubicBezTo>
                  <a:cubicBezTo>
                    <a:pt x="5974246" y="325981"/>
                    <a:pt x="6018954" y="325981"/>
                    <a:pt x="6063976" y="325981"/>
                  </a:cubicBezTo>
                  <a:cubicBezTo>
                    <a:pt x="6084428" y="325981"/>
                    <a:pt x="6089470" y="341106"/>
                    <a:pt x="6093465" y="356420"/>
                  </a:cubicBezTo>
                  <a:cubicBezTo>
                    <a:pt x="6093266" y="360729"/>
                    <a:pt x="6091506" y="364820"/>
                    <a:pt x="6088519" y="367930"/>
                  </a:cubicBezTo>
                  <a:cubicBezTo>
                    <a:pt x="6064547" y="362508"/>
                    <a:pt x="6050469" y="385908"/>
                    <a:pt x="6025356" y="386383"/>
                  </a:cubicBezTo>
                  <a:cubicBezTo>
                    <a:pt x="5982750" y="386186"/>
                    <a:pt x="5940515" y="378390"/>
                    <a:pt x="5900648" y="363364"/>
                  </a:cubicBezTo>
                  <a:cubicBezTo>
                    <a:pt x="5886865" y="359820"/>
                    <a:pt x="5872539" y="358884"/>
                    <a:pt x="5858413" y="360606"/>
                  </a:cubicBezTo>
                  <a:cubicBezTo>
                    <a:pt x="5832540" y="362128"/>
                    <a:pt x="5806666" y="365362"/>
                    <a:pt x="5780792" y="368215"/>
                  </a:cubicBezTo>
                  <a:cubicBezTo>
                    <a:pt x="5778224" y="368215"/>
                    <a:pt x="5775941" y="371164"/>
                    <a:pt x="5770233" y="374874"/>
                  </a:cubicBezTo>
                  <a:lnTo>
                    <a:pt x="5862979" y="404837"/>
                  </a:lnTo>
                  <a:cubicBezTo>
                    <a:pt x="5862979" y="407500"/>
                    <a:pt x="5862028" y="410164"/>
                    <a:pt x="5861457" y="412827"/>
                  </a:cubicBezTo>
                  <a:lnTo>
                    <a:pt x="5819602" y="412827"/>
                  </a:lnTo>
                  <a:lnTo>
                    <a:pt x="5819032" y="423100"/>
                  </a:lnTo>
                  <a:lnTo>
                    <a:pt x="5942693" y="431566"/>
                  </a:lnTo>
                  <a:lnTo>
                    <a:pt x="5944120" y="427000"/>
                  </a:lnTo>
                  <a:lnTo>
                    <a:pt x="5925095" y="417488"/>
                  </a:lnTo>
                  <a:lnTo>
                    <a:pt x="5926998" y="409022"/>
                  </a:lnTo>
                  <a:lnTo>
                    <a:pt x="6065689" y="431852"/>
                  </a:lnTo>
                  <a:lnTo>
                    <a:pt x="6057794" y="416061"/>
                  </a:lnTo>
                  <a:cubicBezTo>
                    <a:pt x="6058269" y="415015"/>
                    <a:pt x="6058364" y="413874"/>
                    <a:pt x="6058840" y="413683"/>
                  </a:cubicBezTo>
                  <a:cubicBezTo>
                    <a:pt x="6077865" y="407215"/>
                    <a:pt x="6095843" y="396276"/>
                    <a:pt x="6114583" y="395800"/>
                  </a:cubicBezTo>
                  <a:cubicBezTo>
                    <a:pt x="6127425" y="395800"/>
                    <a:pt x="6144261" y="406835"/>
                    <a:pt x="6152632" y="417964"/>
                  </a:cubicBezTo>
                  <a:cubicBezTo>
                    <a:pt x="6177174" y="449259"/>
                    <a:pt x="6175843" y="450305"/>
                    <a:pt x="6213131" y="467998"/>
                  </a:cubicBezTo>
                  <a:lnTo>
                    <a:pt x="6177270" y="473705"/>
                  </a:lnTo>
                  <a:cubicBezTo>
                    <a:pt x="6178316" y="487498"/>
                    <a:pt x="6179362" y="501290"/>
                    <a:pt x="6180694" y="519363"/>
                  </a:cubicBezTo>
                  <a:lnTo>
                    <a:pt x="6230348" y="519363"/>
                  </a:lnTo>
                  <a:lnTo>
                    <a:pt x="6230348" y="528019"/>
                  </a:lnTo>
                  <a:lnTo>
                    <a:pt x="6185070" y="528019"/>
                  </a:lnTo>
                  <a:cubicBezTo>
                    <a:pt x="6188685" y="539985"/>
                    <a:pt x="6197560" y="549643"/>
                    <a:pt x="6209184" y="554240"/>
                  </a:cubicBezTo>
                  <a:cubicBezTo>
                    <a:pt x="6220808" y="558837"/>
                    <a:pt x="6233897" y="557868"/>
                    <a:pt x="6244712" y="551609"/>
                  </a:cubicBezTo>
                  <a:cubicBezTo>
                    <a:pt x="6248898" y="548756"/>
                    <a:pt x="6255747" y="549802"/>
                    <a:pt x="6261359" y="549136"/>
                  </a:cubicBezTo>
                  <a:cubicBezTo>
                    <a:pt x="6263642" y="568161"/>
                    <a:pt x="6277816" y="561407"/>
                    <a:pt x="6288850" y="562453"/>
                  </a:cubicBezTo>
                  <a:cubicBezTo>
                    <a:pt x="6305972" y="563975"/>
                    <a:pt x="6323000" y="566829"/>
                    <a:pt x="6340217" y="567495"/>
                  </a:cubicBezTo>
                  <a:cubicBezTo>
                    <a:pt x="6347894" y="567938"/>
                    <a:pt x="6355513" y="565867"/>
                    <a:pt x="6361905" y="561597"/>
                  </a:cubicBezTo>
                  <a:cubicBezTo>
                    <a:pt x="6370276" y="554939"/>
                    <a:pt x="6380169" y="543905"/>
                    <a:pt x="6386067" y="557317"/>
                  </a:cubicBezTo>
                  <a:cubicBezTo>
                    <a:pt x="6390443" y="567590"/>
                    <a:pt x="6386067" y="584046"/>
                    <a:pt x="6380169" y="595365"/>
                  </a:cubicBezTo>
                  <a:cubicBezTo>
                    <a:pt x="6377601" y="600597"/>
                    <a:pt x="6362191" y="598029"/>
                    <a:pt x="6354105" y="602119"/>
                  </a:cubicBezTo>
                  <a:cubicBezTo>
                    <a:pt x="6338695" y="610014"/>
                    <a:pt x="6321382" y="617624"/>
                    <a:pt x="6310824" y="630655"/>
                  </a:cubicBezTo>
                  <a:cubicBezTo>
                    <a:pt x="6304926" y="637789"/>
                    <a:pt x="6310824" y="655007"/>
                    <a:pt x="6312060" y="668704"/>
                  </a:cubicBezTo>
                  <a:cubicBezTo>
                    <a:pt x="6288089" y="668704"/>
                    <a:pt x="6264498" y="669655"/>
                    <a:pt x="6241098" y="668704"/>
                  </a:cubicBezTo>
                  <a:cubicBezTo>
                    <a:pt x="6218639" y="666291"/>
                    <a:pt x="6196028" y="665654"/>
                    <a:pt x="6173464" y="666802"/>
                  </a:cubicBezTo>
                  <a:cubicBezTo>
                    <a:pt x="6176223" y="668894"/>
                    <a:pt x="6178696" y="672414"/>
                    <a:pt x="6181740" y="672889"/>
                  </a:cubicBezTo>
                  <a:cubicBezTo>
                    <a:pt x="6227019" y="680404"/>
                    <a:pt x="6260122" y="712935"/>
                    <a:pt x="6300360" y="729962"/>
                  </a:cubicBezTo>
                  <a:cubicBezTo>
                    <a:pt x="6324046" y="740235"/>
                    <a:pt x="6348873" y="753077"/>
                    <a:pt x="6377411" y="745087"/>
                  </a:cubicBezTo>
                  <a:cubicBezTo>
                    <a:pt x="6389358" y="743817"/>
                    <a:pt x="6401420" y="743817"/>
                    <a:pt x="6413368" y="745087"/>
                  </a:cubicBezTo>
                  <a:lnTo>
                    <a:pt x="6383213" y="781613"/>
                  </a:lnTo>
                  <a:cubicBezTo>
                    <a:pt x="6392726" y="795881"/>
                    <a:pt x="6404331" y="810150"/>
                    <a:pt x="6426305" y="811957"/>
                  </a:cubicBezTo>
                  <a:cubicBezTo>
                    <a:pt x="6501833" y="818330"/>
                    <a:pt x="6576981" y="828032"/>
                    <a:pt x="6653271" y="818806"/>
                  </a:cubicBezTo>
                  <a:cubicBezTo>
                    <a:pt x="6668396" y="816998"/>
                    <a:pt x="6685898" y="827747"/>
                    <a:pt x="6700833" y="835166"/>
                  </a:cubicBezTo>
                  <a:cubicBezTo>
                    <a:pt x="6718241" y="843727"/>
                    <a:pt x="6734317" y="855047"/>
                    <a:pt x="6753722" y="866842"/>
                  </a:cubicBezTo>
                  <a:cubicBezTo>
                    <a:pt x="6738121" y="884059"/>
                    <a:pt x="6731463" y="909647"/>
                    <a:pt x="6704828" y="918683"/>
                  </a:cubicBezTo>
                  <a:cubicBezTo>
                    <a:pt x="6699501" y="920490"/>
                    <a:pt x="6692367" y="925532"/>
                    <a:pt x="6691511" y="930098"/>
                  </a:cubicBezTo>
                  <a:cubicBezTo>
                    <a:pt x="6685898" y="959490"/>
                    <a:pt x="6680857" y="989929"/>
                    <a:pt x="6697504" y="1017134"/>
                  </a:cubicBezTo>
                  <a:cubicBezTo>
                    <a:pt x="6705969" y="1030926"/>
                    <a:pt x="6703782" y="1038726"/>
                    <a:pt x="6691701" y="1046336"/>
                  </a:cubicBezTo>
                  <a:cubicBezTo>
                    <a:pt x="6683711" y="1051378"/>
                    <a:pt x="6675054" y="1055848"/>
                    <a:pt x="6667349" y="1060795"/>
                  </a:cubicBezTo>
                  <a:cubicBezTo>
                    <a:pt x="6659644" y="1065741"/>
                    <a:pt x="6652320" y="1072590"/>
                    <a:pt x="6642807" y="1079819"/>
                  </a:cubicBezTo>
                  <a:cubicBezTo>
                    <a:pt x="6673913" y="1099414"/>
                    <a:pt x="6696647" y="1079343"/>
                    <a:pt x="6720904" y="1074302"/>
                  </a:cubicBezTo>
                  <a:cubicBezTo>
                    <a:pt x="6723130" y="1073512"/>
                    <a:pt x="6725242" y="1072428"/>
                    <a:pt x="6727182" y="1071068"/>
                  </a:cubicBezTo>
                  <a:cubicBezTo>
                    <a:pt x="6755720" y="1056419"/>
                    <a:pt x="6756290" y="1056324"/>
                    <a:pt x="6773983" y="1087143"/>
                  </a:cubicBezTo>
                  <a:cubicBezTo>
                    <a:pt x="6785398" y="1106929"/>
                    <a:pt x="6777408" y="1119675"/>
                    <a:pt x="6758383" y="1128711"/>
                  </a:cubicBezTo>
                  <a:cubicBezTo>
                    <a:pt x="6752466" y="1131156"/>
                    <a:pt x="6747663" y="1135693"/>
                    <a:pt x="6744875" y="1141458"/>
                  </a:cubicBezTo>
                  <a:cubicBezTo>
                    <a:pt x="6737266" y="1165999"/>
                    <a:pt x="6717099" y="1169994"/>
                    <a:pt x="6696267" y="1172182"/>
                  </a:cubicBezTo>
                  <a:cubicBezTo>
                    <a:pt x="6682940" y="1174360"/>
                    <a:pt x="6669394" y="1174940"/>
                    <a:pt x="6655935" y="1173894"/>
                  </a:cubicBezTo>
                  <a:cubicBezTo>
                    <a:pt x="6617885" y="1169233"/>
                    <a:pt x="6594389" y="1192918"/>
                    <a:pt x="6569752" y="1215177"/>
                  </a:cubicBezTo>
                  <a:cubicBezTo>
                    <a:pt x="6567659" y="1267589"/>
                    <a:pt x="6523331" y="1231918"/>
                    <a:pt x="6503165" y="1246852"/>
                  </a:cubicBezTo>
                  <a:cubicBezTo>
                    <a:pt x="6493082" y="1254177"/>
                    <a:pt x="6479194" y="1256364"/>
                    <a:pt x="6467208" y="1266733"/>
                  </a:cubicBezTo>
                  <a:lnTo>
                    <a:pt x="6494413" y="1279384"/>
                  </a:lnTo>
                  <a:lnTo>
                    <a:pt x="6495936" y="1286042"/>
                  </a:lnTo>
                  <a:cubicBezTo>
                    <a:pt x="6486376" y="1290770"/>
                    <a:pt x="6476283" y="1294346"/>
                    <a:pt x="6465876" y="1296696"/>
                  </a:cubicBezTo>
                  <a:cubicBezTo>
                    <a:pt x="6445520" y="1299074"/>
                    <a:pt x="6424497" y="1296696"/>
                    <a:pt x="6404426" y="1300501"/>
                  </a:cubicBezTo>
                  <a:cubicBezTo>
                    <a:pt x="6387342" y="1305019"/>
                    <a:pt x="6370714" y="1311135"/>
                    <a:pt x="6354771" y="1318764"/>
                  </a:cubicBezTo>
                  <a:cubicBezTo>
                    <a:pt x="6351822" y="1319810"/>
                    <a:pt x="6349539" y="1322474"/>
                    <a:pt x="6346591" y="1323425"/>
                  </a:cubicBezTo>
                  <a:cubicBezTo>
                    <a:pt x="6337078" y="1326849"/>
                    <a:pt x="6320716" y="1326754"/>
                    <a:pt x="6317197" y="1333413"/>
                  </a:cubicBezTo>
                  <a:cubicBezTo>
                    <a:pt x="6303442" y="1360294"/>
                    <a:pt x="6291742" y="1388184"/>
                    <a:pt x="6282191" y="1416834"/>
                  </a:cubicBezTo>
                  <a:cubicBezTo>
                    <a:pt x="6280384" y="1421876"/>
                    <a:pt x="6289801" y="1430722"/>
                    <a:pt x="6294938" y="1439283"/>
                  </a:cubicBezTo>
                  <a:cubicBezTo>
                    <a:pt x="6292845" y="1442612"/>
                    <a:pt x="6289801" y="1447083"/>
                    <a:pt x="6286947" y="1451649"/>
                  </a:cubicBezTo>
                  <a:cubicBezTo>
                    <a:pt x="6278101" y="1466107"/>
                    <a:pt x="6282762" y="1475334"/>
                    <a:pt x="6299028" y="1475619"/>
                  </a:cubicBezTo>
                  <a:cubicBezTo>
                    <a:pt x="6338315" y="1476475"/>
                    <a:pt x="6377601" y="1476095"/>
                    <a:pt x="6416983" y="1475619"/>
                  </a:cubicBezTo>
                  <a:cubicBezTo>
                    <a:pt x="6423394" y="1476285"/>
                    <a:pt x="6429805" y="1474373"/>
                    <a:pt x="6434799" y="1470302"/>
                  </a:cubicBezTo>
                  <a:cubicBezTo>
                    <a:pt x="6439793" y="1466231"/>
                    <a:pt x="6442971" y="1460343"/>
                    <a:pt x="6443617" y="1453932"/>
                  </a:cubicBezTo>
                  <a:cubicBezTo>
                    <a:pt x="6444664" y="1448795"/>
                    <a:pt x="6449800" y="1440805"/>
                    <a:pt x="6453700" y="1440424"/>
                  </a:cubicBezTo>
                  <a:cubicBezTo>
                    <a:pt x="6474475" y="1437675"/>
                    <a:pt x="6495489" y="1437095"/>
                    <a:pt x="6516387" y="1438712"/>
                  </a:cubicBezTo>
                  <a:cubicBezTo>
                    <a:pt x="6525899" y="1440044"/>
                    <a:pt x="6543688" y="1452505"/>
                    <a:pt x="6543022" y="1457736"/>
                  </a:cubicBezTo>
                  <a:cubicBezTo>
                    <a:pt x="6540739" y="1476761"/>
                    <a:pt x="6541120" y="1498163"/>
                    <a:pt x="6514485" y="1507295"/>
                  </a:cubicBezTo>
                  <a:cubicBezTo>
                    <a:pt x="6491208" y="1516902"/>
                    <a:pt x="6469139" y="1529230"/>
                    <a:pt x="6448754" y="1544012"/>
                  </a:cubicBezTo>
                  <a:cubicBezTo>
                    <a:pt x="6443931" y="1549072"/>
                    <a:pt x="6442190" y="1556330"/>
                    <a:pt x="6444188" y="1563036"/>
                  </a:cubicBezTo>
                  <a:cubicBezTo>
                    <a:pt x="6457410" y="1582060"/>
                    <a:pt x="6448088" y="1592048"/>
                    <a:pt x="6433058" y="1601750"/>
                  </a:cubicBezTo>
                  <a:cubicBezTo>
                    <a:pt x="6429158" y="1604319"/>
                    <a:pt x="6425829" y="1607838"/>
                    <a:pt x="6421833" y="1610311"/>
                  </a:cubicBezTo>
                  <a:cubicBezTo>
                    <a:pt x="6393296" y="1627528"/>
                    <a:pt x="6393296" y="1627338"/>
                    <a:pt x="6419931" y="1648360"/>
                  </a:cubicBezTo>
                  <a:cubicBezTo>
                    <a:pt x="6422890" y="1651299"/>
                    <a:pt x="6424858" y="1655094"/>
                    <a:pt x="6425543" y="1659204"/>
                  </a:cubicBezTo>
                  <a:cubicBezTo>
                    <a:pt x="6421482" y="1663199"/>
                    <a:pt x="6416307" y="1665881"/>
                    <a:pt x="6410704" y="1666909"/>
                  </a:cubicBezTo>
                  <a:cubicBezTo>
                    <a:pt x="6357815" y="1666909"/>
                    <a:pt x="6304831" y="1664911"/>
                    <a:pt x="6251942" y="1665006"/>
                  </a:cubicBezTo>
                  <a:cubicBezTo>
                    <a:pt x="6234002" y="1664255"/>
                    <a:pt x="6216071" y="1666804"/>
                    <a:pt x="6199053" y="1672521"/>
                  </a:cubicBezTo>
                  <a:cubicBezTo>
                    <a:pt x="6190397" y="1675945"/>
                    <a:pt x="6180028" y="1693828"/>
                    <a:pt x="6182026" y="1701057"/>
                  </a:cubicBezTo>
                  <a:cubicBezTo>
                    <a:pt x="6186592" y="1716086"/>
                    <a:pt x="6180314" y="1723411"/>
                    <a:pt x="6173750" y="1734160"/>
                  </a:cubicBezTo>
                  <a:cubicBezTo>
                    <a:pt x="6164998" y="1748428"/>
                    <a:pt x="6159101" y="1764979"/>
                    <a:pt x="6174701" y="1779437"/>
                  </a:cubicBezTo>
                  <a:cubicBezTo>
                    <a:pt x="6178420" y="1783023"/>
                    <a:pt x="6183548" y="1784764"/>
                    <a:pt x="6188685" y="1784193"/>
                  </a:cubicBezTo>
                  <a:cubicBezTo>
                    <a:pt x="6229112" y="1770591"/>
                    <a:pt x="6239196" y="1781720"/>
                    <a:pt x="6255747" y="1826617"/>
                  </a:cubicBezTo>
                  <a:close/>
                  <a:moveTo>
                    <a:pt x="5275968" y="276138"/>
                  </a:moveTo>
                  <a:cubicBezTo>
                    <a:pt x="5275968" y="274140"/>
                    <a:pt x="5275968" y="272047"/>
                    <a:pt x="5276729" y="269955"/>
                  </a:cubicBezTo>
                  <a:cubicBezTo>
                    <a:pt x="5242864" y="267196"/>
                    <a:pt x="5208906" y="264723"/>
                    <a:pt x="5175136" y="261584"/>
                  </a:cubicBezTo>
                  <a:cubicBezTo>
                    <a:pt x="5159536" y="260157"/>
                    <a:pt x="5137086" y="262821"/>
                    <a:pt x="5130333" y="254070"/>
                  </a:cubicBezTo>
                  <a:cubicBezTo>
                    <a:pt x="5120059" y="240372"/>
                    <a:pt x="5110167" y="243131"/>
                    <a:pt x="5098561" y="242179"/>
                  </a:cubicBezTo>
                  <a:cubicBezTo>
                    <a:pt x="5076492" y="240372"/>
                    <a:pt x="5054519" y="237709"/>
                    <a:pt x="5032545" y="236092"/>
                  </a:cubicBezTo>
                  <a:cubicBezTo>
                    <a:pt x="4989644" y="232857"/>
                    <a:pt x="4946933" y="230004"/>
                    <a:pt x="4903937" y="226579"/>
                  </a:cubicBezTo>
                  <a:lnTo>
                    <a:pt x="4907552" y="237423"/>
                  </a:lnTo>
                  <a:cubicBezTo>
                    <a:pt x="4899657" y="243892"/>
                    <a:pt x="4892712" y="253309"/>
                    <a:pt x="4883676" y="256448"/>
                  </a:cubicBezTo>
                  <a:cubicBezTo>
                    <a:pt x="4872832" y="259872"/>
                    <a:pt x="4860180" y="257209"/>
                    <a:pt x="4848385" y="258350"/>
                  </a:cubicBezTo>
                  <a:cubicBezTo>
                    <a:pt x="4840984" y="259659"/>
                    <a:pt x="4833698" y="261567"/>
                    <a:pt x="4826602" y="264057"/>
                  </a:cubicBezTo>
                  <a:lnTo>
                    <a:pt x="4827362" y="272523"/>
                  </a:lnTo>
                  <a:cubicBezTo>
                    <a:pt x="4843867" y="275180"/>
                    <a:pt x="4860503" y="276895"/>
                    <a:pt x="4877207" y="277660"/>
                  </a:cubicBezTo>
                  <a:cubicBezTo>
                    <a:pt x="4952641" y="277660"/>
                    <a:pt x="5027979" y="275757"/>
                    <a:pt x="5103413" y="274806"/>
                  </a:cubicBezTo>
                  <a:cubicBezTo>
                    <a:pt x="5108835" y="274806"/>
                    <a:pt x="5114257" y="275852"/>
                    <a:pt x="5119774" y="275852"/>
                  </a:cubicBezTo>
                  <a:cubicBezTo>
                    <a:pt x="5171331" y="275757"/>
                    <a:pt x="5223745" y="275662"/>
                    <a:pt x="5275968" y="275662"/>
                  </a:cubicBezTo>
                  <a:lnTo>
                    <a:pt x="5275968" y="276138"/>
                  </a:lnTo>
                  <a:close/>
                  <a:moveTo>
                    <a:pt x="3188373" y="285650"/>
                  </a:moveTo>
                  <a:cubicBezTo>
                    <a:pt x="3237457" y="288218"/>
                    <a:pt x="3280833" y="292118"/>
                    <a:pt x="3324210" y="291643"/>
                  </a:cubicBezTo>
                  <a:cubicBezTo>
                    <a:pt x="3333722" y="291643"/>
                    <a:pt x="3343901" y="276613"/>
                    <a:pt x="3353698" y="268433"/>
                  </a:cubicBezTo>
                  <a:cubicBezTo>
                    <a:pt x="3344186" y="262535"/>
                    <a:pt x="3335530" y="256067"/>
                    <a:pt x="3325827" y="251026"/>
                  </a:cubicBezTo>
                  <a:cubicBezTo>
                    <a:pt x="3321242" y="249810"/>
                    <a:pt x="3316476" y="249424"/>
                    <a:pt x="3311749" y="249884"/>
                  </a:cubicBezTo>
                  <a:cubicBezTo>
                    <a:pt x="3278170" y="247601"/>
                    <a:pt x="3244591" y="244652"/>
                    <a:pt x="3210917" y="243321"/>
                  </a:cubicBezTo>
                  <a:cubicBezTo>
                    <a:pt x="3203973" y="243321"/>
                    <a:pt x="3196744" y="248743"/>
                    <a:pt x="3185329" y="253404"/>
                  </a:cubicBezTo>
                  <a:lnTo>
                    <a:pt x="3204353" y="264248"/>
                  </a:lnTo>
                  <a:lnTo>
                    <a:pt x="3188373" y="285650"/>
                  </a:lnTo>
                  <a:close/>
                  <a:moveTo>
                    <a:pt x="6207614" y="1578351"/>
                  </a:moveTo>
                  <a:cubicBezTo>
                    <a:pt x="6200860" y="1583582"/>
                    <a:pt x="6185545" y="1589670"/>
                    <a:pt x="6184689" y="1597375"/>
                  </a:cubicBezTo>
                  <a:cubicBezTo>
                    <a:pt x="6183357" y="1609265"/>
                    <a:pt x="6191253" y="1622582"/>
                    <a:pt x="6196580" y="1634662"/>
                  </a:cubicBezTo>
                  <a:cubicBezTo>
                    <a:pt x="6203429" y="1649882"/>
                    <a:pt x="6215604" y="1651214"/>
                    <a:pt x="6229873" y="1645221"/>
                  </a:cubicBezTo>
                  <a:cubicBezTo>
                    <a:pt x="6235390" y="1642938"/>
                    <a:pt x="6241668" y="1642462"/>
                    <a:pt x="6247186" y="1640084"/>
                  </a:cubicBezTo>
                  <a:cubicBezTo>
                    <a:pt x="6252703" y="1637706"/>
                    <a:pt x="6261169" y="1634853"/>
                    <a:pt x="6261740" y="1631048"/>
                  </a:cubicBezTo>
                  <a:cubicBezTo>
                    <a:pt x="6261302" y="1624580"/>
                    <a:pt x="6258952" y="1618387"/>
                    <a:pt x="6254986" y="1613260"/>
                  </a:cubicBezTo>
                  <a:cubicBezTo>
                    <a:pt x="6252798" y="1609455"/>
                    <a:pt x="6246330" y="1606887"/>
                    <a:pt x="6246044" y="1603748"/>
                  </a:cubicBezTo>
                  <a:cubicBezTo>
                    <a:pt x="6244237" y="1580538"/>
                    <a:pt x="6226163" y="1584248"/>
                    <a:pt x="6207424" y="1577780"/>
                  </a:cubicBezTo>
                  <a:lnTo>
                    <a:pt x="6207614" y="1578351"/>
                  </a:lnTo>
                  <a:close/>
                  <a:moveTo>
                    <a:pt x="5729520" y="346147"/>
                  </a:moveTo>
                  <a:cubicBezTo>
                    <a:pt x="5715337" y="342227"/>
                    <a:pt x="5700916" y="339272"/>
                    <a:pt x="5686333" y="337301"/>
                  </a:cubicBezTo>
                  <a:cubicBezTo>
                    <a:pt x="5674158" y="336540"/>
                    <a:pt x="5671780" y="344530"/>
                    <a:pt x="5677582" y="354613"/>
                  </a:cubicBezTo>
                  <a:cubicBezTo>
                    <a:pt x="5688046" y="372686"/>
                    <a:pt x="5695751" y="372115"/>
                    <a:pt x="5729520" y="346147"/>
                  </a:cubicBezTo>
                  <a:close/>
                </a:path>
              </a:pathLst>
            </a:custGeom>
            <a:ln w="9512" cap="flat">
              <a:noFill/>
              <a:prstDash val="solid"/>
              <a:miter/>
            </a:ln>
          </p:spPr>
          <p:txBody>
            <a:bodyPr rtlCol="0" anchor="ctr"/>
            <a:lstStyle/>
            <a:p>
              <a:endParaRPr lang="zh-CN" altLang="en-US" dirty="0"/>
            </a:p>
          </p:txBody>
        </p:sp>
        <p:sp>
          <p:nvSpPr>
            <p:cNvPr id="4128" name="任意形状 4127"/>
            <p:cNvSpPr/>
            <p:nvPr/>
          </p:nvSpPr>
          <p:spPr>
            <a:xfrm>
              <a:off x="6449595" y="5532597"/>
              <a:ext cx="786184" cy="75349"/>
            </a:xfrm>
            <a:custGeom>
              <a:avLst/>
              <a:gdLst>
                <a:gd name="connsiteX0" fmla="*/ 951 w 786184"/>
                <a:gd name="connsiteY0" fmla="*/ 7243 h 75349"/>
                <a:gd name="connsiteX1" fmla="*/ 170748 w 786184"/>
                <a:gd name="connsiteY1" fmla="*/ 299 h 75349"/>
                <a:gd name="connsiteX2" fmla="*/ 336644 w 786184"/>
                <a:gd name="connsiteY2" fmla="*/ 17041 h 75349"/>
                <a:gd name="connsiteX3" fmla="*/ 400663 w 786184"/>
                <a:gd name="connsiteY3" fmla="*/ 17041 h 75349"/>
                <a:gd name="connsiteX4" fmla="*/ 536120 w 786184"/>
                <a:gd name="connsiteY4" fmla="*/ 23509 h 75349"/>
                <a:gd name="connsiteX5" fmla="*/ 534122 w 786184"/>
                <a:gd name="connsiteY5" fmla="*/ 8765 h 75349"/>
                <a:gd name="connsiteX6" fmla="*/ 552196 w 786184"/>
                <a:gd name="connsiteY6" fmla="*/ 19989 h 75349"/>
                <a:gd name="connsiteX7" fmla="*/ 625442 w 786184"/>
                <a:gd name="connsiteY7" fmla="*/ 19989 h 75349"/>
                <a:gd name="connsiteX8" fmla="*/ 731029 w 786184"/>
                <a:gd name="connsiteY8" fmla="*/ 27409 h 75349"/>
                <a:gd name="connsiteX9" fmla="*/ 784394 w 786184"/>
                <a:gd name="connsiteY9" fmla="*/ 52616 h 75349"/>
                <a:gd name="connsiteX10" fmla="*/ 784394 w 786184"/>
                <a:gd name="connsiteY10" fmla="*/ 67455 h 75349"/>
                <a:gd name="connsiteX11" fmla="*/ 762420 w 786184"/>
                <a:gd name="connsiteY11" fmla="*/ 75350 h 75349"/>
                <a:gd name="connsiteX12" fmla="*/ 661303 w 786184"/>
                <a:gd name="connsiteY12" fmla="*/ 65838 h 75349"/>
                <a:gd name="connsiteX13" fmla="*/ 419688 w 786184"/>
                <a:gd name="connsiteY13" fmla="*/ 54709 h 75349"/>
                <a:gd name="connsiteX14" fmla="*/ 375646 w 786184"/>
                <a:gd name="connsiteY14" fmla="*/ 46052 h 75349"/>
                <a:gd name="connsiteX15" fmla="*/ 296407 w 786184"/>
                <a:gd name="connsiteY15" fmla="*/ 35970 h 75349"/>
                <a:gd name="connsiteX16" fmla="*/ 193387 w 786184"/>
                <a:gd name="connsiteY16" fmla="*/ 24935 h 75349"/>
                <a:gd name="connsiteX17" fmla="*/ 155338 w 786184"/>
                <a:gd name="connsiteY17" fmla="*/ 24175 h 75349"/>
                <a:gd name="connsiteX18" fmla="*/ 62307 w 786184"/>
                <a:gd name="connsiteY18" fmla="*/ 17136 h 75349"/>
                <a:gd name="connsiteX19" fmla="*/ 0 w 786184"/>
                <a:gd name="connsiteY19" fmla="*/ 17136 h 75349"/>
                <a:gd name="connsiteX20" fmla="*/ 951 w 786184"/>
                <a:gd name="connsiteY20" fmla="*/ 7243 h 753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86184" h="75349">
                  <a:moveTo>
                    <a:pt x="951" y="7243"/>
                  </a:moveTo>
                  <a:cubicBezTo>
                    <a:pt x="57550" y="4675"/>
                    <a:pt x="114244" y="-1413"/>
                    <a:pt x="170748" y="299"/>
                  </a:cubicBezTo>
                  <a:cubicBezTo>
                    <a:pt x="227252" y="2011"/>
                    <a:pt x="281283" y="12094"/>
                    <a:pt x="336644" y="17041"/>
                  </a:cubicBezTo>
                  <a:cubicBezTo>
                    <a:pt x="357762" y="19038"/>
                    <a:pt x="379356" y="16184"/>
                    <a:pt x="400663" y="17041"/>
                  </a:cubicBezTo>
                  <a:cubicBezTo>
                    <a:pt x="445372" y="18753"/>
                    <a:pt x="489985" y="21226"/>
                    <a:pt x="536120" y="23509"/>
                  </a:cubicBezTo>
                  <a:lnTo>
                    <a:pt x="534122" y="8765"/>
                  </a:lnTo>
                  <a:cubicBezTo>
                    <a:pt x="545062" y="7814"/>
                    <a:pt x="558950" y="870"/>
                    <a:pt x="552196" y="19989"/>
                  </a:cubicBezTo>
                  <a:cubicBezTo>
                    <a:pt x="577023" y="19989"/>
                    <a:pt x="601280" y="19133"/>
                    <a:pt x="625442" y="19989"/>
                  </a:cubicBezTo>
                  <a:cubicBezTo>
                    <a:pt x="660752" y="20313"/>
                    <a:pt x="696015" y="22786"/>
                    <a:pt x="731029" y="27409"/>
                  </a:cubicBezTo>
                  <a:cubicBezTo>
                    <a:pt x="750054" y="30453"/>
                    <a:pt x="767081" y="43009"/>
                    <a:pt x="784394" y="52616"/>
                  </a:cubicBezTo>
                  <a:cubicBezTo>
                    <a:pt x="786782" y="57277"/>
                    <a:pt x="786782" y="62794"/>
                    <a:pt x="784394" y="67455"/>
                  </a:cubicBezTo>
                  <a:cubicBezTo>
                    <a:pt x="778097" y="72363"/>
                    <a:pt x="770401" y="75131"/>
                    <a:pt x="762420" y="75350"/>
                  </a:cubicBezTo>
                  <a:cubicBezTo>
                    <a:pt x="728651" y="72877"/>
                    <a:pt x="695073" y="67360"/>
                    <a:pt x="661303" y="65838"/>
                  </a:cubicBezTo>
                  <a:cubicBezTo>
                    <a:pt x="580829" y="61462"/>
                    <a:pt x="500163" y="58894"/>
                    <a:pt x="419688" y="54709"/>
                  </a:cubicBezTo>
                  <a:cubicBezTo>
                    <a:pt x="404944" y="53948"/>
                    <a:pt x="390485" y="48240"/>
                    <a:pt x="375646" y="46052"/>
                  </a:cubicBezTo>
                  <a:cubicBezTo>
                    <a:pt x="349296" y="42153"/>
                    <a:pt x="322852" y="39014"/>
                    <a:pt x="296407" y="35970"/>
                  </a:cubicBezTo>
                  <a:cubicBezTo>
                    <a:pt x="262067" y="31975"/>
                    <a:pt x="227728" y="28170"/>
                    <a:pt x="193387" y="24935"/>
                  </a:cubicBezTo>
                  <a:cubicBezTo>
                    <a:pt x="180926" y="23794"/>
                    <a:pt x="168180" y="24935"/>
                    <a:pt x="155338" y="24175"/>
                  </a:cubicBezTo>
                  <a:cubicBezTo>
                    <a:pt x="124328" y="21987"/>
                    <a:pt x="93317" y="18753"/>
                    <a:pt x="62307" y="17136"/>
                  </a:cubicBezTo>
                  <a:cubicBezTo>
                    <a:pt x="41570" y="15994"/>
                    <a:pt x="20737" y="17136"/>
                    <a:pt x="0" y="17136"/>
                  </a:cubicBezTo>
                  <a:lnTo>
                    <a:pt x="951" y="7243"/>
                  </a:lnTo>
                  <a:close/>
                </a:path>
              </a:pathLst>
            </a:custGeom>
            <a:grpFill/>
            <a:ln w="9512" cap="flat">
              <a:noFill/>
              <a:prstDash val="solid"/>
              <a:miter/>
            </a:ln>
          </p:spPr>
          <p:txBody>
            <a:bodyPr rtlCol="0" anchor="ctr"/>
            <a:lstStyle/>
            <a:p>
              <a:endParaRPr lang="zh-CN" altLang="en-US"/>
            </a:p>
          </p:txBody>
        </p:sp>
        <p:sp>
          <p:nvSpPr>
            <p:cNvPr id="4129" name="任意形状 4128"/>
            <p:cNvSpPr/>
            <p:nvPr/>
          </p:nvSpPr>
          <p:spPr>
            <a:xfrm>
              <a:off x="6430380" y="5456323"/>
              <a:ext cx="647510" cy="50033"/>
            </a:xfrm>
            <a:custGeom>
              <a:avLst/>
              <a:gdLst>
                <a:gd name="connsiteX0" fmla="*/ 152484 w 647510"/>
                <a:gd name="connsiteY0" fmla="*/ 3139 h 50033"/>
                <a:gd name="connsiteX1" fmla="*/ 138026 w 647510"/>
                <a:gd name="connsiteY1" fmla="*/ 10844 h 50033"/>
                <a:gd name="connsiteX2" fmla="*/ 138692 w 647510"/>
                <a:gd name="connsiteY2" fmla="*/ 17598 h 50033"/>
                <a:gd name="connsiteX3" fmla="*/ 647511 w 647510"/>
                <a:gd name="connsiteY3" fmla="*/ 39666 h 50033"/>
                <a:gd name="connsiteX4" fmla="*/ 647511 w 647510"/>
                <a:gd name="connsiteY4" fmla="*/ 50034 h 50033"/>
                <a:gd name="connsiteX5" fmla="*/ 0 w 647510"/>
                <a:gd name="connsiteY5" fmla="*/ 26158 h 50033"/>
                <a:gd name="connsiteX6" fmla="*/ 0 w 647510"/>
                <a:gd name="connsiteY6" fmla="*/ 20166 h 50033"/>
                <a:gd name="connsiteX7" fmla="*/ 152199 w 647510"/>
                <a:gd name="connsiteY7" fmla="*/ 0 h 50033"/>
                <a:gd name="connsiteX8" fmla="*/ 152484 w 647510"/>
                <a:gd name="connsiteY8" fmla="*/ 3139 h 5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510" h="50033">
                  <a:moveTo>
                    <a:pt x="152484" y="3139"/>
                  </a:moveTo>
                  <a:lnTo>
                    <a:pt x="138026" y="10844"/>
                  </a:lnTo>
                  <a:cubicBezTo>
                    <a:pt x="138026" y="13032"/>
                    <a:pt x="138026" y="15315"/>
                    <a:pt x="138692" y="17598"/>
                  </a:cubicBezTo>
                  <a:cubicBezTo>
                    <a:pt x="309915" y="1046"/>
                    <a:pt x="479902" y="-1427"/>
                    <a:pt x="647511" y="39666"/>
                  </a:cubicBezTo>
                  <a:lnTo>
                    <a:pt x="647511" y="50034"/>
                  </a:lnTo>
                  <a:lnTo>
                    <a:pt x="0" y="26158"/>
                  </a:lnTo>
                  <a:cubicBezTo>
                    <a:pt x="0" y="24161"/>
                    <a:pt x="0" y="22163"/>
                    <a:pt x="0" y="20166"/>
                  </a:cubicBezTo>
                  <a:lnTo>
                    <a:pt x="152199" y="0"/>
                  </a:lnTo>
                  <a:lnTo>
                    <a:pt x="152484" y="3139"/>
                  </a:lnTo>
                  <a:close/>
                </a:path>
              </a:pathLst>
            </a:custGeom>
            <a:grpFill/>
            <a:ln w="9512" cap="flat">
              <a:noFill/>
              <a:prstDash val="solid"/>
              <a:miter/>
            </a:ln>
          </p:spPr>
          <p:txBody>
            <a:bodyPr rtlCol="0" anchor="ctr"/>
            <a:lstStyle/>
            <a:p>
              <a:endParaRPr lang="zh-CN" altLang="en-US"/>
            </a:p>
          </p:txBody>
        </p:sp>
        <p:sp>
          <p:nvSpPr>
            <p:cNvPr id="4130" name="任意形状 4129"/>
            <p:cNvSpPr/>
            <p:nvPr/>
          </p:nvSpPr>
          <p:spPr>
            <a:xfrm>
              <a:off x="7215630" y="3611602"/>
              <a:ext cx="389818" cy="106186"/>
            </a:xfrm>
            <a:custGeom>
              <a:avLst/>
              <a:gdLst>
                <a:gd name="connsiteX0" fmla="*/ 85232 w 389818"/>
                <a:gd name="connsiteY0" fmla="*/ 27331 h 106186"/>
                <a:gd name="connsiteX1" fmla="*/ 115006 w 389818"/>
                <a:gd name="connsiteY1" fmla="*/ 20007 h 106186"/>
                <a:gd name="connsiteX2" fmla="*/ 168846 w 389818"/>
                <a:gd name="connsiteY2" fmla="*/ 20007 h 106186"/>
                <a:gd name="connsiteX3" fmla="*/ 207847 w 389818"/>
                <a:gd name="connsiteY3" fmla="*/ 22004 h 106186"/>
                <a:gd name="connsiteX4" fmla="*/ 232484 w 389818"/>
                <a:gd name="connsiteY4" fmla="*/ 23811 h 106186"/>
                <a:gd name="connsiteX5" fmla="*/ 243328 w 389818"/>
                <a:gd name="connsiteY5" fmla="*/ 23811 h 106186"/>
                <a:gd name="connsiteX6" fmla="*/ 294505 w 389818"/>
                <a:gd name="connsiteY6" fmla="*/ 27711 h 106186"/>
                <a:gd name="connsiteX7" fmla="*/ 368036 w 389818"/>
                <a:gd name="connsiteY7" fmla="*/ 63667 h 106186"/>
                <a:gd name="connsiteX8" fmla="*/ 389819 w 389818"/>
                <a:gd name="connsiteY8" fmla="*/ 74226 h 106186"/>
                <a:gd name="connsiteX9" fmla="*/ 312198 w 389818"/>
                <a:gd name="connsiteY9" fmla="*/ 95913 h 106186"/>
                <a:gd name="connsiteX10" fmla="*/ 226586 w 389818"/>
                <a:gd name="connsiteY10" fmla="*/ 74606 h 106186"/>
                <a:gd name="connsiteX11" fmla="*/ 190534 w 389818"/>
                <a:gd name="connsiteY11" fmla="*/ 59767 h 106186"/>
                <a:gd name="connsiteX12" fmla="*/ 155719 w 389818"/>
                <a:gd name="connsiteY12" fmla="*/ 46831 h 106186"/>
                <a:gd name="connsiteX13" fmla="*/ 83234 w 389818"/>
                <a:gd name="connsiteY13" fmla="*/ 37319 h 106186"/>
                <a:gd name="connsiteX14" fmla="*/ 58692 w 389818"/>
                <a:gd name="connsiteY14" fmla="*/ 41884 h 106186"/>
                <a:gd name="connsiteX15" fmla="*/ 57075 w 389818"/>
                <a:gd name="connsiteY15" fmla="*/ 18675 h 106186"/>
                <a:gd name="connsiteX16" fmla="*/ 0 w 389818"/>
                <a:gd name="connsiteY16" fmla="*/ 12968 h 106186"/>
                <a:gd name="connsiteX17" fmla="*/ 0 w 389818"/>
                <a:gd name="connsiteY17" fmla="*/ 3075 h 106186"/>
                <a:gd name="connsiteX18" fmla="*/ 69156 w 389818"/>
                <a:gd name="connsiteY18" fmla="*/ 5833 h 106186"/>
                <a:gd name="connsiteX19" fmla="*/ 85232 w 389818"/>
                <a:gd name="connsiteY19" fmla="*/ 27331 h 106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9818" h="106186">
                  <a:moveTo>
                    <a:pt x="85232" y="27331"/>
                  </a:moveTo>
                  <a:cubicBezTo>
                    <a:pt x="94887" y="23893"/>
                    <a:pt x="104856" y="21439"/>
                    <a:pt x="115006" y="20007"/>
                  </a:cubicBezTo>
                  <a:cubicBezTo>
                    <a:pt x="132889" y="18770"/>
                    <a:pt x="150962" y="20007"/>
                    <a:pt x="168846" y="20007"/>
                  </a:cubicBezTo>
                  <a:cubicBezTo>
                    <a:pt x="181878" y="20007"/>
                    <a:pt x="194910" y="21243"/>
                    <a:pt x="207847" y="22004"/>
                  </a:cubicBezTo>
                  <a:cubicBezTo>
                    <a:pt x="216123" y="22004"/>
                    <a:pt x="224303" y="23336"/>
                    <a:pt x="232484" y="23811"/>
                  </a:cubicBezTo>
                  <a:cubicBezTo>
                    <a:pt x="236194" y="23811"/>
                    <a:pt x="241996" y="25333"/>
                    <a:pt x="243328" y="23811"/>
                  </a:cubicBezTo>
                  <a:cubicBezTo>
                    <a:pt x="262353" y="-540"/>
                    <a:pt x="283851" y="12587"/>
                    <a:pt x="294505" y="27711"/>
                  </a:cubicBezTo>
                  <a:cubicBezTo>
                    <a:pt x="313530" y="54726"/>
                    <a:pt x="342067" y="55106"/>
                    <a:pt x="368036" y="63667"/>
                  </a:cubicBezTo>
                  <a:cubicBezTo>
                    <a:pt x="375513" y="66721"/>
                    <a:pt x="382790" y="70247"/>
                    <a:pt x="389819" y="74226"/>
                  </a:cubicBezTo>
                  <a:cubicBezTo>
                    <a:pt x="369653" y="107613"/>
                    <a:pt x="349391" y="114843"/>
                    <a:pt x="312198" y="95913"/>
                  </a:cubicBezTo>
                  <a:cubicBezTo>
                    <a:pt x="285259" y="83469"/>
                    <a:pt x="256208" y="76239"/>
                    <a:pt x="226586" y="74606"/>
                  </a:cubicBezTo>
                  <a:cubicBezTo>
                    <a:pt x="214220" y="73275"/>
                    <a:pt x="202615" y="65094"/>
                    <a:pt x="190534" y="59767"/>
                  </a:cubicBezTo>
                  <a:cubicBezTo>
                    <a:pt x="179395" y="54302"/>
                    <a:pt x="167724" y="49968"/>
                    <a:pt x="155719" y="46831"/>
                  </a:cubicBezTo>
                  <a:cubicBezTo>
                    <a:pt x="131748" y="42455"/>
                    <a:pt x="107491" y="39792"/>
                    <a:pt x="83234" y="37319"/>
                  </a:cubicBezTo>
                  <a:cubicBezTo>
                    <a:pt x="74892" y="37784"/>
                    <a:pt x="66644" y="39318"/>
                    <a:pt x="58692" y="41884"/>
                  </a:cubicBezTo>
                  <a:cubicBezTo>
                    <a:pt x="58692" y="34465"/>
                    <a:pt x="57646" y="27236"/>
                    <a:pt x="57075" y="18675"/>
                  </a:cubicBezTo>
                  <a:lnTo>
                    <a:pt x="0" y="12968"/>
                  </a:lnTo>
                  <a:lnTo>
                    <a:pt x="0" y="3075"/>
                  </a:lnTo>
                  <a:cubicBezTo>
                    <a:pt x="22916" y="-1811"/>
                    <a:pt x="46697" y="-862"/>
                    <a:pt x="69156" y="5833"/>
                  </a:cubicBezTo>
                  <a:cubicBezTo>
                    <a:pt x="74007" y="7641"/>
                    <a:pt x="76956" y="16487"/>
                    <a:pt x="85232" y="27331"/>
                  </a:cubicBezTo>
                  <a:close/>
                </a:path>
              </a:pathLst>
            </a:custGeom>
            <a:grpFill/>
            <a:ln w="9512" cap="flat">
              <a:noFill/>
              <a:prstDash val="solid"/>
              <a:miter/>
            </a:ln>
          </p:spPr>
          <p:txBody>
            <a:bodyPr rtlCol="0" anchor="ctr"/>
            <a:lstStyle/>
            <a:p>
              <a:endParaRPr lang="zh-CN" altLang="en-US"/>
            </a:p>
          </p:txBody>
        </p:sp>
        <p:sp>
          <p:nvSpPr>
            <p:cNvPr id="4131" name="任意形状 4130"/>
            <p:cNvSpPr/>
            <p:nvPr/>
          </p:nvSpPr>
          <p:spPr>
            <a:xfrm>
              <a:off x="2342323" y="4893104"/>
              <a:ext cx="529773" cy="41002"/>
            </a:xfrm>
            <a:custGeom>
              <a:avLst/>
              <a:gdLst>
                <a:gd name="connsiteX0" fmla="*/ 0 w 529773"/>
                <a:gd name="connsiteY0" fmla="*/ 38815 h 41002"/>
                <a:gd name="connsiteX1" fmla="*/ 98454 w 529773"/>
                <a:gd name="connsiteY1" fmla="*/ 17602 h 41002"/>
                <a:gd name="connsiteX2" fmla="*/ 170273 w 529773"/>
                <a:gd name="connsiteY2" fmla="*/ 12656 h 41002"/>
                <a:gd name="connsiteX3" fmla="*/ 235433 w 529773"/>
                <a:gd name="connsiteY3" fmla="*/ 8185 h 41002"/>
                <a:gd name="connsiteX4" fmla="*/ 338262 w 529773"/>
                <a:gd name="connsiteY4" fmla="*/ 3620 h 41002"/>
                <a:gd name="connsiteX5" fmla="*/ 372887 w 529773"/>
                <a:gd name="connsiteY5" fmla="*/ 7520 h 41002"/>
                <a:gd name="connsiteX6" fmla="*/ 472863 w 529773"/>
                <a:gd name="connsiteY6" fmla="*/ 5 h 41002"/>
                <a:gd name="connsiteX7" fmla="*/ 521186 w 529773"/>
                <a:gd name="connsiteY7" fmla="*/ 4666 h 41002"/>
                <a:gd name="connsiteX8" fmla="*/ 529652 w 529773"/>
                <a:gd name="connsiteY8" fmla="*/ 15605 h 41002"/>
                <a:gd name="connsiteX9" fmla="*/ 516144 w 529773"/>
                <a:gd name="connsiteY9" fmla="*/ 27115 h 41002"/>
                <a:gd name="connsiteX10" fmla="*/ 411508 w 529773"/>
                <a:gd name="connsiteY10" fmla="*/ 33393 h 41002"/>
                <a:gd name="connsiteX11" fmla="*/ 182353 w 529773"/>
                <a:gd name="connsiteY11" fmla="*/ 38434 h 41002"/>
                <a:gd name="connsiteX12" fmla="*/ 45375 w 529773"/>
                <a:gd name="connsiteY12" fmla="*/ 41002 h 41002"/>
                <a:gd name="connsiteX13" fmla="*/ 0 w 529773"/>
                <a:gd name="connsiteY13" fmla="*/ 38815 h 41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9773" h="41002">
                  <a:moveTo>
                    <a:pt x="0" y="38815"/>
                  </a:moveTo>
                  <a:cubicBezTo>
                    <a:pt x="32438" y="27210"/>
                    <a:pt x="61926" y="10278"/>
                    <a:pt x="98454" y="17602"/>
                  </a:cubicBezTo>
                  <a:cubicBezTo>
                    <a:pt x="121284" y="21978"/>
                    <a:pt x="146016" y="14559"/>
                    <a:pt x="170273" y="12656"/>
                  </a:cubicBezTo>
                  <a:cubicBezTo>
                    <a:pt x="191961" y="11039"/>
                    <a:pt x="213649" y="9422"/>
                    <a:pt x="235433" y="8185"/>
                  </a:cubicBezTo>
                  <a:cubicBezTo>
                    <a:pt x="269677" y="6378"/>
                    <a:pt x="303922" y="4476"/>
                    <a:pt x="338262" y="3620"/>
                  </a:cubicBezTo>
                  <a:cubicBezTo>
                    <a:pt x="349772" y="3620"/>
                    <a:pt x="361472" y="8090"/>
                    <a:pt x="372887" y="7520"/>
                  </a:cubicBezTo>
                  <a:cubicBezTo>
                    <a:pt x="406276" y="5712"/>
                    <a:pt x="439474" y="1527"/>
                    <a:pt x="472863" y="5"/>
                  </a:cubicBezTo>
                  <a:cubicBezTo>
                    <a:pt x="489091" y="-100"/>
                    <a:pt x="505281" y="1460"/>
                    <a:pt x="521186" y="4666"/>
                  </a:cubicBezTo>
                  <a:cubicBezTo>
                    <a:pt x="524801" y="5237"/>
                    <a:pt x="530698" y="14178"/>
                    <a:pt x="529652" y="15605"/>
                  </a:cubicBezTo>
                  <a:cubicBezTo>
                    <a:pt x="526608" y="20456"/>
                    <a:pt x="521186" y="26639"/>
                    <a:pt x="516144" y="27115"/>
                  </a:cubicBezTo>
                  <a:cubicBezTo>
                    <a:pt x="481519" y="29968"/>
                    <a:pt x="446799" y="32441"/>
                    <a:pt x="411508" y="33393"/>
                  </a:cubicBezTo>
                  <a:cubicBezTo>
                    <a:pt x="335408" y="35581"/>
                    <a:pt x="258738" y="36817"/>
                    <a:pt x="182353" y="38434"/>
                  </a:cubicBezTo>
                  <a:cubicBezTo>
                    <a:pt x="136694" y="39385"/>
                    <a:pt x="91034" y="40527"/>
                    <a:pt x="45375" y="41002"/>
                  </a:cubicBezTo>
                  <a:cubicBezTo>
                    <a:pt x="30535" y="41002"/>
                    <a:pt x="15315" y="39385"/>
                    <a:pt x="0" y="38815"/>
                  </a:cubicBezTo>
                  <a:close/>
                </a:path>
              </a:pathLst>
            </a:custGeom>
            <a:grpFill/>
            <a:ln w="9512" cap="flat">
              <a:noFill/>
              <a:prstDash val="solid"/>
              <a:miter/>
            </a:ln>
          </p:spPr>
          <p:txBody>
            <a:bodyPr rtlCol="0" anchor="ctr"/>
            <a:lstStyle/>
            <a:p>
              <a:endParaRPr lang="zh-CN" altLang="en-US"/>
            </a:p>
          </p:txBody>
        </p:sp>
        <p:sp>
          <p:nvSpPr>
            <p:cNvPr id="4132" name="任意形状 4131"/>
            <p:cNvSpPr/>
            <p:nvPr/>
          </p:nvSpPr>
          <p:spPr>
            <a:xfrm>
              <a:off x="2720537" y="4853919"/>
              <a:ext cx="561042" cy="31004"/>
            </a:xfrm>
            <a:custGeom>
              <a:avLst/>
              <a:gdLst>
                <a:gd name="connsiteX0" fmla="*/ 561043 w 561042"/>
                <a:gd name="connsiteY0" fmla="*/ 0 h 31004"/>
                <a:gd name="connsiteX1" fmla="*/ 532506 w 561042"/>
                <a:gd name="connsiteY1" fmla="*/ 18073 h 31004"/>
                <a:gd name="connsiteX2" fmla="*/ 459926 w 561042"/>
                <a:gd name="connsiteY2" fmla="*/ 18073 h 31004"/>
                <a:gd name="connsiteX3" fmla="*/ 262924 w 561042"/>
                <a:gd name="connsiteY3" fmla="*/ 22734 h 31004"/>
                <a:gd name="connsiteX4" fmla="*/ 31772 w 561042"/>
                <a:gd name="connsiteY4" fmla="*/ 30915 h 31004"/>
                <a:gd name="connsiteX5" fmla="*/ 0 w 561042"/>
                <a:gd name="connsiteY5" fmla="*/ 24922 h 31004"/>
                <a:gd name="connsiteX6" fmla="*/ 561043 w 561042"/>
                <a:gd name="connsiteY6" fmla="*/ 0 h 31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042" h="31004">
                  <a:moveTo>
                    <a:pt x="561043" y="0"/>
                  </a:moveTo>
                  <a:cubicBezTo>
                    <a:pt x="559426" y="22639"/>
                    <a:pt x="543159" y="17502"/>
                    <a:pt x="532506" y="18073"/>
                  </a:cubicBezTo>
                  <a:cubicBezTo>
                    <a:pt x="508344" y="19215"/>
                    <a:pt x="484087" y="18073"/>
                    <a:pt x="459926" y="18073"/>
                  </a:cubicBezTo>
                  <a:cubicBezTo>
                    <a:pt x="394195" y="19310"/>
                    <a:pt x="328559" y="20736"/>
                    <a:pt x="262924" y="22734"/>
                  </a:cubicBezTo>
                  <a:cubicBezTo>
                    <a:pt x="185873" y="25112"/>
                    <a:pt x="108823" y="28346"/>
                    <a:pt x="31772" y="30915"/>
                  </a:cubicBezTo>
                  <a:cubicBezTo>
                    <a:pt x="20852" y="31476"/>
                    <a:pt x="9960" y="29421"/>
                    <a:pt x="0" y="24922"/>
                  </a:cubicBezTo>
                  <a:cubicBezTo>
                    <a:pt x="185968" y="-5517"/>
                    <a:pt x="373363" y="10559"/>
                    <a:pt x="561043" y="0"/>
                  </a:cubicBezTo>
                  <a:close/>
                </a:path>
              </a:pathLst>
            </a:custGeom>
            <a:grpFill/>
            <a:ln w="9512" cap="flat">
              <a:noFill/>
              <a:prstDash val="solid"/>
              <a:miter/>
            </a:ln>
          </p:spPr>
          <p:txBody>
            <a:bodyPr rtlCol="0" anchor="ctr"/>
            <a:lstStyle/>
            <a:p>
              <a:endParaRPr lang="zh-CN" altLang="en-US"/>
            </a:p>
          </p:txBody>
        </p:sp>
        <p:sp>
          <p:nvSpPr>
            <p:cNvPr id="4133" name="任意形状 4132"/>
            <p:cNvSpPr/>
            <p:nvPr/>
          </p:nvSpPr>
          <p:spPr>
            <a:xfrm>
              <a:off x="6856917" y="5730186"/>
              <a:ext cx="350532" cy="39752"/>
            </a:xfrm>
            <a:custGeom>
              <a:avLst/>
              <a:gdLst>
                <a:gd name="connsiteX0" fmla="*/ 349391 w 350532"/>
                <a:gd name="connsiteY0" fmla="*/ 39753 h 39752"/>
                <a:gd name="connsiteX1" fmla="*/ 0 w 350532"/>
                <a:gd name="connsiteY1" fmla="*/ 21395 h 39752"/>
                <a:gd name="connsiteX2" fmla="*/ 43187 w 350532"/>
                <a:gd name="connsiteY2" fmla="*/ 87 h 39752"/>
                <a:gd name="connsiteX3" fmla="*/ 162663 w 350532"/>
                <a:gd name="connsiteY3" fmla="*/ 9600 h 39752"/>
                <a:gd name="connsiteX4" fmla="*/ 188726 w 350532"/>
                <a:gd name="connsiteY4" fmla="*/ 10361 h 39752"/>
                <a:gd name="connsiteX5" fmla="*/ 329605 w 350532"/>
                <a:gd name="connsiteY5" fmla="*/ 23678 h 39752"/>
                <a:gd name="connsiteX6" fmla="*/ 350533 w 350532"/>
                <a:gd name="connsiteY6" fmla="*/ 32429 h 39752"/>
                <a:gd name="connsiteX7" fmla="*/ 349391 w 350532"/>
                <a:gd name="connsiteY7" fmla="*/ 39753 h 39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532" h="39752">
                  <a:moveTo>
                    <a:pt x="349391" y="39753"/>
                  </a:moveTo>
                  <a:lnTo>
                    <a:pt x="0" y="21395"/>
                  </a:lnTo>
                  <a:cubicBezTo>
                    <a:pt x="9617" y="7155"/>
                    <a:pt x="26036" y="-940"/>
                    <a:pt x="43187" y="87"/>
                  </a:cubicBezTo>
                  <a:cubicBezTo>
                    <a:pt x="83139" y="1324"/>
                    <a:pt x="122901" y="6080"/>
                    <a:pt x="162663" y="9600"/>
                  </a:cubicBezTo>
                  <a:cubicBezTo>
                    <a:pt x="171319" y="10265"/>
                    <a:pt x="180070" y="9600"/>
                    <a:pt x="188726" y="10361"/>
                  </a:cubicBezTo>
                  <a:cubicBezTo>
                    <a:pt x="235718" y="14546"/>
                    <a:pt x="282709" y="18731"/>
                    <a:pt x="329605" y="23678"/>
                  </a:cubicBezTo>
                  <a:cubicBezTo>
                    <a:pt x="336968" y="25570"/>
                    <a:pt x="344017" y="28519"/>
                    <a:pt x="350533" y="32429"/>
                  </a:cubicBezTo>
                  <a:lnTo>
                    <a:pt x="349391" y="39753"/>
                  </a:lnTo>
                  <a:close/>
                </a:path>
              </a:pathLst>
            </a:custGeom>
            <a:grpFill/>
            <a:ln w="9512" cap="flat">
              <a:noFill/>
              <a:prstDash val="solid"/>
              <a:miter/>
            </a:ln>
          </p:spPr>
          <p:txBody>
            <a:bodyPr rtlCol="0" anchor="ctr"/>
            <a:lstStyle/>
            <a:p>
              <a:endParaRPr lang="zh-CN" altLang="en-US"/>
            </a:p>
          </p:txBody>
        </p:sp>
        <p:sp>
          <p:nvSpPr>
            <p:cNvPr id="4134" name="任意形状 4133"/>
            <p:cNvSpPr/>
            <p:nvPr/>
          </p:nvSpPr>
          <p:spPr>
            <a:xfrm>
              <a:off x="4560143" y="3429856"/>
              <a:ext cx="244754" cy="29632"/>
            </a:xfrm>
            <a:custGeom>
              <a:avLst/>
              <a:gdLst>
                <a:gd name="connsiteX0" fmla="*/ 244755 w 244754"/>
                <a:gd name="connsiteY0" fmla="*/ 23780 h 29632"/>
                <a:gd name="connsiteX1" fmla="*/ 0 w 244754"/>
                <a:gd name="connsiteY1" fmla="*/ 14268 h 29632"/>
                <a:gd name="connsiteX2" fmla="*/ 27016 w 244754"/>
                <a:gd name="connsiteY2" fmla="*/ 8561 h 29632"/>
                <a:gd name="connsiteX3" fmla="*/ 206991 w 244754"/>
                <a:gd name="connsiteY3" fmla="*/ 190 h 29632"/>
                <a:gd name="connsiteX4" fmla="*/ 244755 w 244754"/>
                <a:gd name="connsiteY4" fmla="*/ 23780 h 29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754" h="29632">
                  <a:moveTo>
                    <a:pt x="244755" y="23780"/>
                  </a:moveTo>
                  <a:cubicBezTo>
                    <a:pt x="220023" y="34910"/>
                    <a:pt x="47087" y="29297"/>
                    <a:pt x="0" y="14268"/>
                  </a:cubicBezTo>
                  <a:cubicBezTo>
                    <a:pt x="8856" y="11726"/>
                    <a:pt x="17884" y="9819"/>
                    <a:pt x="27016" y="8561"/>
                  </a:cubicBezTo>
                  <a:cubicBezTo>
                    <a:pt x="86944" y="5707"/>
                    <a:pt x="147063" y="3805"/>
                    <a:pt x="206991" y="190"/>
                  </a:cubicBezTo>
                  <a:cubicBezTo>
                    <a:pt x="226586" y="-856"/>
                    <a:pt x="240950" y="1807"/>
                    <a:pt x="244755" y="23780"/>
                  </a:cubicBezTo>
                  <a:close/>
                </a:path>
              </a:pathLst>
            </a:custGeom>
            <a:grpFill/>
            <a:ln w="9512" cap="flat">
              <a:noFill/>
              <a:prstDash val="solid"/>
              <a:miter/>
            </a:ln>
          </p:spPr>
          <p:txBody>
            <a:bodyPr rtlCol="0" anchor="ctr"/>
            <a:lstStyle/>
            <a:p>
              <a:endParaRPr lang="zh-CN" altLang="en-US"/>
            </a:p>
          </p:txBody>
        </p:sp>
        <p:sp>
          <p:nvSpPr>
            <p:cNvPr id="4135" name="任意形状 4134"/>
            <p:cNvSpPr/>
            <p:nvPr/>
          </p:nvSpPr>
          <p:spPr>
            <a:xfrm>
              <a:off x="7191278" y="5454849"/>
              <a:ext cx="203470" cy="72435"/>
            </a:xfrm>
            <a:custGeom>
              <a:avLst/>
              <a:gdLst>
                <a:gd name="connsiteX0" fmla="*/ 57265 w 203470"/>
                <a:gd name="connsiteY0" fmla="*/ 31248 h 72435"/>
                <a:gd name="connsiteX1" fmla="*/ 14649 w 203470"/>
                <a:gd name="connsiteY1" fmla="*/ 24874 h 72435"/>
                <a:gd name="connsiteX2" fmla="*/ 65732 w 203470"/>
                <a:gd name="connsiteY2" fmla="*/ 15362 h 72435"/>
                <a:gd name="connsiteX3" fmla="*/ 164565 w 203470"/>
                <a:gd name="connsiteY3" fmla="*/ 7277 h 72435"/>
                <a:gd name="connsiteX4" fmla="*/ 203471 w 203470"/>
                <a:gd name="connsiteY4" fmla="*/ 9655 h 72435"/>
                <a:gd name="connsiteX5" fmla="*/ 183305 w 203470"/>
                <a:gd name="connsiteY5" fmla="*/ 34862 h 72435"/>
                <a:gd name="connsiteX6" fmla="*/ 161426 w 203470"/>
                <a:gd name="connsiteY6" fmla="*/ 40950 h 72435"/>
                <a:gd name="connsiteX7" fmla="*/ 105017 w 203470"/>
                <a:gd name="connsiteY7" fmla="*/ 34767 h 72435"/>
                <a:gd name="connsiteX8" fmla="*/ 67539 w 203470"/>
                <a:gd name="connsiteY8" fmla="*/ 55028 h 72435"/>
                <a:gd name="connsiteX9" fmla="*/ 52034 w 203470"/>
                <a:gd name="connsiteY9" fmla="*/ 72435 h 72435"/>
                <a:gd name="connsiteX10" fmla="*/ 1047 w 203470"/>
                <a:gd name="connsiteY10" fmla="*/ 52460 h 72435"/>
                <a:gd name="connsiteX11" fmla="*/ 0 w 203470"/>
                <a:gd name="connsiteY11" fmla="*/ 47323 h 72435"/>
                <a:gd name="connsiteX12" fmla="*/ 57075 w 203470"/>
                <a:gd name="connsiteY12" fmla="*/ 37050 h 72435"/>
                <a:gd name="connsiteX13" fmla="*/ 57265 w 203470"/>
                <a:gd name="connsiteY13" fmla="*/ 31248 h 72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3470" h="72435">
                  <a:moveTo>
                    <a:pt x="57265" y="31248"/>
                  </a:moveTo>
                  <a:lnTo>
                    <a:pt x="14649" y="24874"/>
                  </a:lnTo>
                  <a:cubicBezTo>
                    <a:pt x="33674" y="16218"/>
                    <a:pt x="45375" y="11272"/>
                    <a:pt x="65732" y="15362"/>
                  </a:cubicBezTo>
                  <a:cubicBezTo>
                    <a:pt x="97693" y="21926"/>
                    <a:pt x="132889" y="26016"/>
                    <a:pt x="164565" y="7277"/>
                  </a:cubicBezTo>
                  <a:cubicBezTo>
                    <a:pt x="183590" y="-3757"/>
                    <a:pt x="194910" y="-1664"/>
                    <a:pt x="203471" y="9655"/>
                  </a:cubicBezTo>
                  <a:cubicBezTo>
                    <a:pt x="197678" y="18758"/>
                    <a:pt x="190915" y="27205"/>
                    <a:pt x="183305" y="34862"/>
                  </a:cubicBezTo>
                  <a:cubicBezTo>
                    <a:pt x="176932" y="39352"/>
                    <a:pt x="169208" y="41511"/>
                    <a:pt x="161426" y="40950"/>
                  </a:cubicBezTo>
                  <a:cubicBezTo>
                    <a:pt x="142402" y="39809"/>
                    <a:pt x="123377" y="35053"/>
                    <a:pt x="105017" y="34767"/>
                  </a:cubicBezTo>
                  <a:cubicBezTo>
                    <a:pt x="90178" y="34767"/>
                    <a:pt x="72105" y="31343"/>
                    <a:pt x="67539" y="55028"/>
                  </a:cubicBezTo>
                  <a:cubicBezTo>
                    <a:pt x="66112" y="62733"/>
                    <a:pt x="55648" y="68630"/>
                    <a:pt x="52034" y="72435"/>
                  </a:cubicBezTo>
                  <a:lnTo>
                    <a:pt x="1047" y="52460"/>
                  </a:lnTo>
                  <a:lnTo>
                    <a:pt x="0" y="47323"/>
                  </a:lnTo>
                  <a:lnTo>
                    <a:pt x="57075" y="37050"/>
                  </a:lnTo>
                  <a:lnTo>
                    <a:pt x="57265" y="31248"/>
                  </a:lnTo>
                  <a:close/>
                </a:path>
              </a:pathLst>
            </a:custGeom>
            <a:grpFill/>
            <a:ln w="9512" cap="flat">
              <a:noFill/>
              <a:prstDash val="solid"/>
              <a:miter/>
            </a:ln>
          </p:spPr>
          <p:txBody>
            <a:bodyPr rtlCol="0" anchor="ctr"/>
            <a:lstStyle/>
            <a:p>
              <a:endParaRPr lang="zh-CN" altLang="en-US"/>
            </a:p>
          </p:txBody>
        </p:sp>
        <p:sp>
          <p:nvSpPr>
            <p:cNvPr id="4136" name="任意形状 4135"/>
            <p:cNvSpPr/>
            <p:nvPr/>
          </p:nvSpPr>
          <p:spPr>
            <a:xfrm>
              <a:off x="3971801" y="5467738"/>
              <a:ext cx="327036" cy="24065"/>
            </a:xfrm>
            <a:custGeom>
              <a:avLst/>
              <a:gdLst>
                <a:gd name="connsiteX0" fmla="*/ 327037 w 327036"/>
                <a:gd name="connsiteY0" fmla="*/ 7895 h 24065"/>
                <a:gd name="connsiteX1" fmla="*/ 215552 w 327036"/>
                <a:gd name="connsiteY1" fmla="*/ 15885 h 24065"/>
                <a:gd name="connsiteX2" fmla="*/ 139453 w 327036"/>
                <a:gd name="connsiteY2" fmla="*/ 18454 h 24065"/>
                <a:gd name="connsiteX3" fmla="*/ 27777 w 327036"/>
                <a:gd name="connsiteY3" fmla="*/ 18454 h 24065"/>
                <a:gd name="connsiteX4" fmla="*/ 2473 w 327036"/>
                <a:gd name="connsiteY4" fmla="*/ 24066 h 24065"/>
                <a:gd name="connsiteX5" fmla="*/ 0 w 327036"/>
                <a:gd name="connsiteY5" fmla="*/ 18263 h 24065"/>
                <a:gd name="connsiteX6" fmla="*/ 20928 w 327036"/>
                <a:gd name="connsiteY6" fmla="*/ 7800 h 24065"/>
                <a:gd name="connsiteX7" fmla="*/ 135077 w 327036"/>
                <a:gd name="connsiteY7" fmla="*/ 190 h 24065"/>
                <a:gd name="connsiteX8" fmla="*/ 273197 w 327036"/>
                <a:gd name="connsiteY8" fmla="*/ 3520 h 24065"/>
                <a:gd name="connsiteX9" fmla="*/ 315052 w 327036"/>
                <a:gd name="connsiteY9" fmla="*/ 0 h 24065"/>
                <a:gd name="connsiteX10" fmla="*/ 325896 w 327036"/>
                <a:gd name="connsiteY10" fmla="*/ 8085 h 24065"/>
                <a:gd name="connsiteX11" fmla="*/ 327037 w 327036"/>
                <a:gd name="connsiteY11" fmla="*/ 7895 h 24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7036" h="24065">
                  <a:moveTo>
                    <a:pt x="327037" y="7895"/>
                  </a:moveTo>
                  <a:cubicBezTo>
                    <a:pt x="289844" y="10559"/>
                    <a:pt x="252745" y="13697"/>
                    <a:pt x="215552" y="15885"/>
                  </a:cubicBezTo>
                  <a:cubicBezTo>
                    <a:pt x="190249" y="17407"/>
                    <a:pt x="164946" y="18168"/>
                    <a:pt x="139453" y="18454"/>
                  </a:cubicBezTo>
                  <a:cubicBezTo>
                    <a:pt x="102259" y="18454"/>
                    <a:pt x="64970" y="18454"/>
                    <a:pt x="27777" y="18454"/>
                  </a:cubicBezTo>
                  <a:cubicBezTo>
                    <a:pt x="19168" y="19414"/>
                    <a:pt x="10683" y="21298"/>
                    <a:pt x="2473" y="24066"/>
                  </a:cubicBezTo>
                  <a:lnTo>
                    <a:pt x="0" y="18263"/>
                  </a:lnTo>
                  <a:cubicBezTo>
                    <a:pt x="6307" y="13564"/>
                    <a:pt x="13384" y="10026"/>
                    <a:pt x="20928" y="7800"/>
                  </a:cubicBezTo>
                  <a:cubicBezTo>
                    <a:pt x="58977" y="4376"/>
                    <a:pt x="97027" y="666"/>
                    <a:pt x="135077" y="190"/>
                  </a:cubicBezTo>
                  <a:cubicBezTo>
                    <a:pt x="181117" y="-285"/>
                    <a:pt x="227157" y="2854"/>
                    <a:pt x="273197" y="3520"/>
                  </a:cubicBezTo>
                  <a:cubicBezTo>
                    <a:pt x="287180" y="3520"/>
                    <a:pt x="301068" y="285"/>
                    <a:pt x="315052" y="0"/>
                  </a:cubicBezTo>
                  <a:cubicBezTo>
                    <a:pt x="318571" y="0"/>
                    <a:pt x="322281" y="5232"/>
                    <a:pt x="325896" y="8085"/>
                  </a:cubicBezTo>
                  <a:lnTo>
                    <a:pt x="327037" y="7895"/>
                  </a:lnTo>
                  <a:close/>
                </a:path>
              </a:pathLst>
            </a:custGeom>
            <a:grpFill/>
            <a:ln w="9512" cap="flat">
              <a:noFill/>
              <a:prstDash val="solid"/>
              <a:miter/>
            </a:ln>
          </p:spPr>
          <p:txBody>
            <a:bodyPr rtlCol="0" anchor="ctr"/>
            <a:lstStyle/>
            <a:p>
              <a:endParaRPr lang="zh-CN" altLang="en-US"/>
            </a:p>
          </p:txBody>
        </p:sp>
        <p:sp>
          <p:nvSpPr>
            <p:cNvPr id="4137" name="任意形状 4136"/>
            <p:cNvSpPr/>
            <p:nvPr/>
          </p:nvSpPr>
          <p:spPr>
            <a:xfrm>
              <a:off x="4407374" y="5466882"/>
              <a:ext cx="330746" cy="16646"/>
            </a:xfrm>
            <a:custGeom>
              <a:avLst/>
              <a:gdLst>
                <a:gd name="connsiteX0" fmla="*/ 330747 w 330746"/>
                <a:gd name="connsiteY0" fmla="*/ 7705 h 16646"/>
                <a:gd name="connsiteX1" fmla="*/ 220023 w 330746"/>
                <a:gd name="connsiteY1" fmla="*/ 16646 h 16646"/>
                <a:gd name="connsiteX2" fmla="*/ 40143 w 330746"/>
                <a:gd name="connsiteY2" fmla="*/ 11985 h 16646"/>
                <a:gd name="connsiteX3" fmla="*/ 2093 w 330746"/>
                <a:gd name="connsiteY3" fmla="*/ 15790 h 16646"/>
                <a:gd name="connsiteX4" fmla="*/ 0 w 330746"/>
                <a:gd name="connsiteY4" fmla="*/ 6944 h 16646"/>
                <a:gd name="connsiteX5" fmla="*/ 27396 w 330746"/>
                <a:gd name="connsiteY5" fmla="*/ 0 h 16646"/>
                <a:gd name="connsiteX6" fmla="*/ 79524 w 330746"/>
                <a:gd name="connsiteY6" fmla="*/ 7515 h 16646"/>
                <a:gd name="connsiteX7" fmla="*/ 148965 w 330746"/>
                <a:gd name="connsiteY7" fmla="*/ 1522 h 16646"/>
                <a:gd name="connsiteX8" fmla="*/ 290890 w 330746"/>
                <a:gd name="connsiteY8" fmla="*/ 2949 h 16646"/>
                <a:gd name="connsiteX9" fmla="*/ 329891 w 330746"/>
                <a:gd name="connsiteY9" fmla="*/ 8371 h 16646"/>
                <a:gd name="connsiteX10" fmla="*/ 330747 w 330746"/>
                <a:gd name="connsiteY10" fmla="*/ 7705 h 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30746" h="16646">
                  <a:moveTo>
                    <a:pt x="330747" y="7705"/>
                  </a:moveTo>
                  <a:cubicBezTo>
                    <a:pt x="293839" y="10844"/>
                    <a:pt x="256931" y="16456"/>
                    <a:pt x="220023" y="16646"/>
                  </a:cubicBezTo>
                  <a:cubicBezTo>
                    <a:pt x="160095" y="16646"/>
                    <a:pt x="100166" y="13222"/>
                    <a:pt x="40143" y="11985"/>
                  </a:cubicBezTo>
                  <a:cubicBezTo>
                    <a:pt x="27396" y="12442"/>
                    <a:pt x="14678" y="13707"/>
                    <a:pt x="2093" y="15790"/>
                  </a:cubicBezTo>
                  <a:cubicBezTo>
                    <a:pt x="1428" y="12842"/>
                    <a:pt x="762" y="9893"/>
                    <a:pt x="0" y="6944"/>
                  </a:cubicBezTo>
                  <a:cubicBezTo>
                    <a:pt x="8724" y="3244"/>
                    <a:pt x="17960" y="904"/>
                    <a:pt x="27396" y="0"/>
                  </a:cubicBezTo>
                  <a:cubicBezTo>
                    <a:pt x="44899" y="1046"/>
                    <a:pt x="62212" y="7515"/>
                    <a:pt x="79524" y="7515"/>
                  </a:cubicBezTo>
                  <a:cubicBezTo>
                    <a:pt x="102735" y="7515"/>
                    <a:pt x="125850" y="1807"/>
                    <a:pt x="148965" y="1522"/>
                  </a:cubicBezTo>
                  <a:cubicBezTo>
                    <a:pt x="196527" y="856"/>
                    <a:pt x="243614" y="1522"/>
                    <a:pt x="290890" y="2949"/>
                  </a:cubicBezTo>
                  <a:cubicBezTo>
                    <a:pt x="303989" y="4005"/>
                    <a:pt x="317002" y="5812"/>
                    <a:pt x="329891" y="8371"/>
                  </a:cubicBezTo>
                  <a:lnTo>
                    <a:pt x="330747" y="7705"/>
                  </a:lnTo>
                  <a:close/>
                </a:path>
              </a:pathLst>
            </a:custGeom>
            <a:grpFill/>
            <a:ln w="9512" cap="flat">
              <a:noFill/>
              <a:prstDash val="solid"/>
              <a:miter/>
            </a:ln>
          </p:spPr>
          <p:txBody>
            <a:bodyPr rtlCol="0" anchor="ctr"/>
            <a:lstStyle/>
            <a:p>
              <a:endParaRPr lang="zh-CN" altLang="en-US"/>
            </a:p>
          </p:txBody>
        </p:sp>
        <p:sp>
          <p:nvSpPr>
            <p:cNvPr id="4138" name="任意形状 4137"/>
            <p:cNvSpPr/>
            <p:nvPr/>
          </p:nvSpPr>
          <p:spPr>
            <a:xfrm>
              <a:off x="3739317" y="5296036"/>
              <a:ext cx="285848" cy="15798"/>
            </a:xfrm>
            <a:custGeom>
              <a:avLst/>
              <a:gdLst>
                <a:gd name="connsiteX0" fmla="*/ 0 w 285848"/>
                <a:gd name="connsiteY0" fmla="*/ 9235 h 15798"/>
                <a:gd name="connsiteX1" fmla="*/ 285849 w 285848"/>
                <a:gd name="connsiteY1" fmla="*/ 6762 h 15798"/>
                <a:gd name="connsiteX2" fmla="*/ 285849 w 285848"/>
                <a:gd name="connsiteY2" fmla="*/ 15798 h 15798"/>
                <a:gd name="connsiteX3" fmla="*/ 476 w 285848"/>
                <a:gd name="connsiteY3" fmla="*/ 15798 h 15798"/>
                <a:gd name="connsiteX4" fmla="*/ 0 w 285848"/>
                <a:gd name="connsiteY4" fmla="*/ 9235 h 157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848" h="15798">
                  <a:moveTo>
                    <a:pt x="0" y="9235"/>
                  </a:moveTo>
                  <a:cubicBezTo>
                    <a:pt x="95125" y="5049"/>
                    <a:pt x="190249" y="-7792"/>
                    <a:pt x="285849" y="6762"/>
                  </a:cubicBezTo>
                  <a:lnTo>
                    <a:pt x="285849" y="15798"/>
                  </a:lnTo>
                  <a:lnTo>
                    <a:pt x="476" y="15798"/>
                  </a:lnTo>
                  <a:lnTo>
                    <a:pt x="0" y="9235"/>
                  </a:lnTo>
                  <a:close/>
                </a:path>
              </a:pathLst>
            </a:custGeom>
            <a:grpFill/>
            <a:ln w="9512" cap="flat">
              <a:noFill/>
              <a:prstDash val="solid"/>
              <a:miter/>
            </a:ln>
          </p:spPr>
          <p:txBody>
            <a:bodyPr rtlCol="0" anchor="ctr"/>
            <a:lstStyle/>
            <a:p>
              <a:endParaRPr lang="zh-CN" altLang="en-US"/>
            </a:p>
          </p:txBody>
        </p:sp>
        <p:sp>
          <p:nvSpPr>
            <p:cNvPr id="4139" name="任意形状 4138"/>
            <p:cNvSpPr/>
            <p:nvPr/>
          </p:nvSpPr>
          <p:spPr>
            <a:xfrm>
              <a:off x="4408325" y="3537058"/>
              <a:ext cx="331127" cy="27394"/>
            </a:xfrm>
            <a:custGeom>
              <a:avLst/>
              <a:gdLst>
                <a:gd name="connsiteX0" fmla="*/ 283566 w 331127"/>
                <a:gd name="connsiteY0" fmla="*/ 0 h 27394"/>
                <a:gd name="connsiteX1" fmla="*/ 331128 w 331127"/>
                <a:gd name="connsiteY1" fmla="*/ 20356 h 27394"/>
                <a:gd name="connsiteX2" fmla="*/ 331128 w 331127"/>
                <a:gd name="connsiteY2" fmla="*/ 27395 h 27394"/>
                <a:gd name="connsiteX3" fmla="*/ 285183 w 331127"/>
                <a:gd name="connsiteY3" fmla="*/ 20261 h 27394"/>
                <a:gd name="connsiteX4" fmla="*/ 203471 w 331127"/>
                <a:gd name="connsiteY4" fmla="*/ 19310 h 27394"/>
                <a:gd name="connsiteX5" fmla="*/ 190819 w 331127"/>
                <a:gd name="connsiteY5" fmla="*/ 24827 h 27394"/>
                <a:gd name="connsiteX6" fmla="*/ 10084 w 331127"/>
                <a:gd name="connsiteY6" fmla="*/ 15885 h 27394"/>
                <a:gd name="connsiteX7" fmla="*/ 0 w 331127"/>
                <a:gd name="connsiteY7" fmla="*/ 10939 h 27394"/>
                <a:gd name="connsiteX8" fmla="*/ 142211 w 331127"/>
                <a:gd name="connsiteY8" fmla="*/ 7895 h 27394"/>
                <a:gd name="connsiteX9" fmla="*/ 283566 w 331127"/>
                <a:gd name="connsiteY9" fmla="*/ 0 h 27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127" h="27394">
                  <a:moveTo>
                    <a:pt x="283566" y="0"/>
                  </a:moveTo>
                  <a:cubicBezTo>
                    <a:pt x="288798" y="30154"/>
                    <a:pt x="315432" y="12841"/>
                    <a:pt x="331128" y="20356"/>
                  </a:cubicBezTo>
                  <a:lnTo>
                    <a:pt x="331128" y="27395"/>
                  </a:lnTo>
                  <a:cubicBezTo>
                    <a:pt x="315594" y="26697"/>
                    <a:pt x="300193" y="24305"/>
                    <a:pt x="285183" y="20261"/>
                  </a:cubicBezTo>
                  <a:cubicBezTo>
                    <a:pt x="259138" y="9158"/>
                    <a:pt x="229763" y="8816"/>
                    <a:pt x="203471" y="19310"/>
                  </a:cubicBezTo>
                  <a:cubicBezTo>
                    <a:pt x="199190" y="21117"/>
                    <a:pt x="194720" y="25302"/>
                    <a:pt x="190819" y="24827"/>
                  </a:cubicBezTo>
                  <a:cubicBezTo>
                    <a:pt x="130701" y="16741"/>
                    <a:pt x="69727" y="24827"/>
                    <a:pt x="10084" y="15885"/>
                  </a:cubicBezTo>
                  <a:cubicBezTo>
                    <a:pt x="6583" y="14531"/>
                    <a:pt x="3216" y="12876"/>
                    <a:pt x="0" y="10939"/>
                  </a:cubicBezTo>
                  <a:cubicBezTo>
                    <a:pt x="50511" y="-2949"/>
                    <a:pt x="96361" y="16551"/>
                    <a:pt x="142211" y="7895"/>
                  </a:cubicBezTo>
                  <a:cubicBezTo>
                    <a:pt x="188061" y="-761"/>
                    <a:pt x="234767" y="2283"/>
                    <a:pt x="283566" y="0"/>
                  </a:cubicBezTo>
                  <a:close/>
                </a:path>
              </a:pathLst>
            </a:custGeom>
            <a:grpFill/>
            <a:ln w="9512" cap="flat">
              <a:noFill/>
              <a:prstDash val="solid"/>
              <a:miter/>
            </a:ln>
          </p:spPr>
          <p:txBody>
            <a:bodyPr rtlCol="0" anchor="ctr"/>
            <a:lstStyle/>
            <a:p>
              <a:endParaRPr lang="zh-CN" altLang="en-US"/>
            </a:p>
          </p:txBody>
        </p:sp>
        <p:sp>
          <p:nvSpPr>
            <p:cNvPr id="4140" name="任意形状 4139"/>
            <p:cNvSpPr/>
            <p:nvPr/>
          </p:nvSpPr>
          <p:spPr>
            <a:xfrm>
              <a:off x="2669931" y="4578186"/>
              <a:ext cx="199855" cy="38624"/>
            </a:xfrm>
            <a:custGeom>
              <a:avLst/>
              <a:gdLst>
                <a:gd name="connsiteX0" fmla="*/ 199856 w 199855"/>
                <a:gd name="connsiteY0" fmla="*/ 21283 h 38624"/>
                <a:gd name="connsiteX1" fmla="*/ 109488 w 199855"/>
                <a:gd name="connsiteY1" fmla="*/ 21283 h 38624"/>
                <a:gd name="connsiteX2" fmla="*/ 79810 w 199855"/>
                <a:gd name="connsiteY2" fmla="*/ 35361 h 38624"/>
                <a:gd name="connsiteX3" fmla="*/ 69251 w 199855"/>
                <a:gd name="connsiteY3" fmla="*/ 38595 h 38624"/>
                <a:gd name="connsiteX4" fmla="*/ 0 w 199855"/>
                <a:gd name="connsiteY4" fmla="*/ 29083 h 38624"/>
                <a:gd name="connsiteX5" fmla="*/ 35767 w 199855"/>
                <a:gd name="connsiteY5" fmla="*/ 12817 h 38624"/>
                <a:gd name="connsiteX6" fmla="*/ 170082 w 199855"/>
                <a:gd name="connsiteY6" fmla="*/ 641 h 38624"/>
                <a:gd name="connsiteX7" fmla="*/ 199856 w 199855"/>
                <a:gd name="connsiteY7" fmla="*/ 21283 h 38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9855" h="38624">
                  <a:moveTo>
                    <a:pt x="199856" y="21283"/>
                  </a:moveTo>
                  <a:cubicBezTo>
                    <a:pt x="168656" y="21283"/>
                    <a:pt x="139072" y="20712"/>
                    <a:pt x="109488" y="21283"/>
                  </a:cubicBezTo>
                  <a:cubicBezTo>
                    <a:pt x="98264" y="21283"/>
                    <a:pt x="83234" y="16432"/>
                    <a:pt x="79810" y="35361"/>
                  </a:cubicBezTo>
                  <a:cubicBezTo>
                    <a:pt x="79810" y="37073"/>
                    <a:pt x="72866" y="38880"/>
                    <a:pt x="69251" y="38595"/>
                  </a:cubicBezTo>
                  <a:cubicBezTo>
                    <a:pt x="45879" y="38119"/>
                    <a:pt x="22640" y="34933"/>
                    <a:pt x="0" y="29083"/>
                  </a:cubicBezTo>
                  <a:cubicBezTo>
                    <a:pt x="11891" y="23471"/>
                    <a:pt x="23401" y="14339"/>
                    <a:pt x="35767" y="12817"/>
                  </a:cubicBezTo>
                  <a:cubicBezTo>
                    <a:pt x="80380" y="7300"/>
                    <a:pt x="125279" y="4066"/>
                    <a:pt x="170082" y="641"/>
                  </a:cubicBezTo>
                  <a:cubicBezTo>
                    <a:pt x="182068" y="-595"/>
                    <a:pt x="196051" y="-2498"/>
                    <a:pt x="199856" y="21283"/>
                  </a:cubicBezTo>
                  <a:close/>
                </a:path>
              </a:pathLst>
            </a:custGeom>
            <a:grpFill/>
            <a:ln w="9512" cap="flat">
              <a:noFill/>
              <a:prstDash val="solid"/>
              <a:miter/>
            </a:ln>
          </p:spPr>
          <p:txBody>
            <a:bodyPr rtlCol="0" anchor="ctr"/>
            <a:lstStyle/>
            <a:p>
              <a:endParaRPr lang="zh-CN" altLang="en-US"/>
            </a:p>
          </p:txBody>
        </p:sp>
        <p:sp>
          <p:nvSpPr>
            <p:cNvPr id="4141" name="任意形状 4140"/>
            <p:cNvSpPr/>
            <p:nvPr/>
          </p:nvSpPr>
          <p:spPr>
            <a:xfrm>
              <a:off x="6221297" y="5449475"/>
              <a:ext cx="168084" cy="25755"/>
            </a:xfrm>
            <a:custGeom>
              <a:avLst/>
              <a:gdLst>
                <a:gd name="connsiteX0" fmla="*/ 33104 w 168084"/>
                <a:gd name="connsiteY0" fmla="*/ 10178 h 25755"/>
                <a:gd name="connsiteX1" fmla="*/ 48799 w 168084"/>
                <a:gd name="connsiteY1" fmla="*/ 18834 h 25755"/>
                <a:gd name="connsiteX2" fmla="*/ 47087 w 168084"/>
                <a:gd name="connsiteY2" fmla="*/ 24922 h 25755"/>
                <a:gd name="connsiteX3" fmla="*/ 23306 w 168084"/>
                <a:gd name="connsiteY3" fmla="*/ 18549 h 25755"/>
                <a:gd name="connsiteX4" fmla="*/ 0 w 168084"/>
                <a:gd name="connsiteY4" fmla="*/ 0 h 25755"/>
                <a:gd name="connsiteX5" fmla="*/ 168085 w 168084"/>
                <a:gd name="connsiteY5" fmla="*/ 0 h 25755"/>
                <a:gd name="connsiteX6" fmla="*/ 168085 w 168084"/>
                <a:gd name="connsiteY6" fmla="*/ 5612 h 25755"/>
                <a:gd name="connsiteX7" fmla="*/ 120523 w 168084"/>
                <a:gd name="connsiteY7" fmla="*/ 5612 h 25755"/>
                <a:gd name="connsiteX8" fmla="*/ 119667 w 168084"/>
                <a:gd name="connsiteY8" fmla="*/ 9702 h 25755"/>
                <a:gd name="connsiteX9" fmla="*/ 146682 w 168084"/>
                <a:gd name="connsiteY9" fmla="*/ 23780 h 25755"/>
                <a:gd name="connsiteX10" fmla="*/ 34911 w 168084"/>
                <a:gd name="connsiteY10" fmla="*/ 1427 h 25755"/>
                <a:gd name="connsiteX11" fmla="*/ 33104 w 168084"/>
                <a:gd name="connsiteY11" fmla="*/ 10178 h 25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8084" h="25755">
                  <a:moveTo>
                    <a:pt x="33104" y="10178"/>
                  </a:moveTo>
                  <a:lnTo>
                    <a:pt x="48799" y="18834"/>
                  </a:lnTo>
                  <a:lnTo>
                    <a:pt x="47087" y="24922"/>
                  </a:lnTo>
                  <a:cubicBezTo>
                    <a:pt x="38916" y="23828"/>
                    <a:pt x="30925" y="21688"/>
                    <a:pt x="23306" y="18549"/>
                  </a:cubicBezTo>
                  <a:cubicBezTo>
                    <a:pt x="15011" y="13060"/>
                    <a:pt x="7211" y="6858"/>
                    <a:pt x="0" y="0"/>
                  </a:cubicBezTo>
                  <a:lnTo>
                    <a:pt x="168085" y="0"/>
                  </a:lnTo>
                  <a:cubicBezTo>
                    <a:pt x="168085" y="1902"/>
                    <a:pt x="168085" y="3710"/>
                    <a:pt x="168085" y="5612"/>
                  </a:cubicBezTo>
                  <a:lnTo>
                    <a:pt x="120523" y="5612"/>
                  </a:lnTo>
                  <a:lnTo>
                    <a:pt x="119667" y="9702"/>
                  </a:lnTo>
                  <a:lnTo>
                    <a:pt x="146682" y="23780"/>
                  </a:lnTo>
                  <a:cubicBezTo>
                    <a:pt x="106635" y="27585"/>
                    <a:pt x="68395" y="28537"/>
                    <a:pt x="34911" y="1427"/>
                  </a:cubicBezTo>
                  <a:lnTo>
                    <a:pt x="33104" y="10178"/>
                  </a:lnTo>
                  <a:close/>
                </a:path>
              </a:pathLst>
            </a:custGeom>
            <a:grpFill/>
            <a:ln w="9512" cap="flat">
              <a:noFill/>
              <a:prstDash val="solid"/>
              <a:miter/>
            </a:ln>
          </p:spPr>
          <p:txBody>
            <a:bodyPr rtlCol="0" anchor="ctr"/>
            <a:lstStyle/>
            <a:p>
              <a:endParaRPr lang="zh-CN" altLang="en-US"/>
            </a:p>
          </p:txBody>
        </p:sp>
        <p:sp>
          <p:nvSpPr>
            <p:cNvPr id="4142" name="任意形状 4141"/>
            <p:cNvSpPr/>
            <p:nvPr/>
          </p:nvSpPr>
          <p:spPr>
            <a:xfrm>
              <a:off x="4873768" y="5465170"/>
              <a:ext cx="209463" cy="28441"/>
            </a:xfrm>
            <a:custGeom>
              <a:avLst/>
              <a:gdLst>
                <a:gd name="connsiteX0" fmla="*/ 209464 w 209463"/>
                <a:gd name="connsiteY0" fmla="*/ 2378 h 28441"/>
                <a:gd name="connsiteX1" fmla="*/ 197574 w 209463"/>
                <a:gd name="connsiteY1" fmla="*/ 28441 h 28441"/>
                <a:gd name="connsiteX2" fmla="*/ 0 w 209463"/>
                <a:gd name="connsiteY2" fmla="*/ 5517 h 28441"/>
                <a:gd name="connsiteX3" fmla="*/ 0 w 209463"/>
                <a:gd name="connsiteY3" fmla="*/ 0 h 28441"/>
                <a:gd name="connsiteX4" fmla="*/ 104637 w 209463"/>
                <a:gd name="connsiteY4" fmla="*/ 0 h 28441"/>
                <a:gd name="connsiteX5" fmla="*/ 209464 w 209463"/>
                <a:gd name="connsiteY5" fmla="*/ 2378 h 2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9463" h="28441">
                  <a:moveTo>
                    <a:pt x="209464" y="2378"/>
                  </a:moveTo>
                  <a:lnTo>
                    <a:pt x="197574" y="28441"/>
                  </a:lnTo>
                  <a:lnTo>
                    <a:pt x="0" y="5517"/>
                  </a:lnTo>
                  <a:lnTo>
                    <a:pt x="0" y="0"/>
                  </a:lnTo>
                  <a:cubicBezTo>
                    <a:pt x="35006" y="0"/>
                    <a:pt x="70012" y="0"/>
                    <a:pt x="104637" y="0"/>
                  </a:cubicBezTo>
                  <a:cubicBezTo>
                    <a:pt x="139262" y="0"/>
                    <a:pt x="174744" y="1617"/>
                    <a:pt x="209464" y="2378"/>
                  </a:cubicBezTo>
                  <a:close/>
                </a:path>
              </a:pathLst>
            </a:custGeom>
            <a:grpFill/>
            <a:ln w="9512" cap="flat">
              <a:noFill/>
              <a:prstDash val="solid"/>
              <a:miter/>
            </a:ln>
          </p:spPr>
          <p:txBody>
            <a:bodyPr rtlCol="0" anchor="ctr"/>
            <a:lstStyle/>
            <a:p>
              <a:endParaRPr lang="zh-CN" altLang="en-US"/>
            </a:p>
          </p:txBody>
        </p:sp>
        <p:sp>
          <p:nvSpPr>
            <p:cNvPr id="4143" name="任意形状 4142"/>
            <p:cNvSpPr/>
            <p:nvPr/>
          </p:nvSpPr>
          <p:spPr>
            <a:xfrm>
              <a:off x="3284719" y="3559430"/>
              <a:ext cx="286133" cy="12201"/>
            </a:xfrm>
            <a:custGeom>
              <a:avLst/>
              <a:gdLst>
                <a:gd name="connsiteX0" fmla="*/ 0 w 286133"/>
                <a:gd name="connsiteY0" fmla="*/ 8352 h 12201"/>
                <a:gd name="connsiteX1" fmla="*/ 286134 w 286133"/>
                <a:gd name="connsiteY1" fmla="*/ 6830 h 12201"/>
                <a:gd name="connsiteX2" fmla="*/ 0 w 286133"/>
                <a:gd name="connsiteY2" fmla="*/ 8352 h 12201"/>
              </a:gdLst>
              <a:ahLst/>
              <a:cxnLst>
                <a:cxn ang="0">
                  <a:pos x="connsiteX0" y="connsiteY0"/>
                </a:cxn>
                <a:cxn ang="0">
                  <a:pos x="connsiteX1" y="connsiteY1"/>
                </a:cxn>
                <a:cxn ang="0">
                  <a:pos x="connsiteX2" y="connsiteY2"/>
                </a:cxn>
              </a:cxnLst>
              <a:rect l="l" t="t" r="r" b="b"/>
              <a:pathLst>
                <a:path w="286133" h="12201">
                  <a:moveTo>
                    <a:pt x="0" y="8352"/>
                  </a:moveTo>
                  <a:cubicBezTo>
                    <a:pt x="95125" y="-399"/>
                    <a:pt x="190249" y="-4299"/>
                    <a:pt x="286134" y="6830"/>
                  </a:cubicBezTo>
                  <a:cubicBezTo>
                    <a:pt x="190819" y="15676"/>
                    <a:pt x="95410" y="11681"/>
                    <a:pt x="0" y="8352"/>
                  </a:cubicBezTo>
                  <a:close/>
                </a:path>
              </a:pathLst>
            </a:custGeom>
            <a:grpFill/>
            <a:ln w="9512" cap="flat">
              <a:noFill/>
              <a:prstDash val="solid"/>
              <a:miter/>
            </a:ln>
          </p:spPr>
          <p:txBody>
            <a:bodyPr rtlCol="0" anchor="ctr"/>
            <a:lstStyle/>
            <a:p>
              <a:endParaRPr lang="zh-CN" altLang="en-US"/>
            </a:p>
          </p:txBody>
        </p:sp>
        <p:sp>
          <p:nvSpPr>
            <p:cNvPr id="4144" name="任意形状 4143"/>
            <p:cNvSpPr/>
            <p:nvPr/>
          </p:nvSpPr>
          <p:spPr>
            <a:xfrm>
              <a:off x="6194948" y="5531491"/>
              <a:ext cx="218785" cy="14627"/>
            </a:xfrm>
            <a:custGeom>
              <a:avLst/>
              <a:gdLst>
                <a:gd name="connsiteX0" fmla="*/ 0 w 218785"/>
                <a:gd name="connsiteY0" fmla="*/ 14627 h 14627"/>
                <a:gd name="connsiteX1" fmla="*/ 218786 w 218785"/>
                <a:gd name="connsiteY1" fmla="*/ 14627 h 14627"/>
                <a:gd name="connsiteX2" fmla="*/ 0 w 218785"/>
                <a:gd name="connsiteY2" fmla="*/ 14627 h 14627"/>
              </a:gdLst>
              <a:ahLst/>
              <a:cxnLst>
                <a:cxn ang="0">
                  <a:pos x="connsiteX0" y="connsiteY0"/>
                </a:cxn>
                <a:cxn ang="0">
                  <a:pos x="connsiteX1" y="connsiteY1"/>
                </a:cxn>
                <a:cxn ang="0">
                  <a:pos x="connsiteX2" y="connsiteY2"/>
                </a:cxn>
              </a:cxnLst>
              <a:rect l="l" t="t" r="r" b="b"/>
              <a:pathLst>
                <a:path w="218785" h="14627">
                  <a:moveTo>
                    <a:pt x="0" y="14627"/>
                  </a:moveTo>
                  <a:cubicBezTo>
                    <a:pt x="72485" y="-4397"/>
                    <a:pt x="185588" y="-5348"/>
                    <a:pt x="218786" y="14627"/>
                  </a:cubicBezTo>
                  <a:lnTo>
                    <a:pt x="0" y="14627"/>
                  </a:lnTo>
                  <a:close/>
                </a:path>
              </a:pathLst>
            </a:custGeom>
            <a:grpFill/>
            <a:ln w="9512" cap="flat">
              <a:noFill/>
              <a:prstDash val="solid"/>
              <a:miter/>
            </a:ln>
          </p:spPr>
          <p:txBody>
            <a:bodyPr rtlCol="0" anchor="ctr"/>
            <a:lstStyle/>
            <a:p>
              <a:endParaRPr lang="zh-CN" altLang="en-US"/>
            </a:p>
          </p:txBody>
        </p:sp>
        <p:sp>
          <p:nvSpPr>
            <p:cNvPr id="4145" name="任意形状 4144"/>
            <p:cNvSpPr/>
            <p:nvPr/>
          </p:nvSpPr>
          <p:spPr>
            <a:xfrm>
              <a:off x="5442230" y="5460577"/>
              <a:ext cx="251413" cy="14111"/>
            </a:xfrm>
            <a:custGeom>
              <a:avLst/>
              <a:gdLst>
                <a:gd name="connsiteX0" fmla="*/ 251414 w 251413"/>
                <a:gd name="connsiteY0" fmla="*/ 10680 h 14111"/>
                <a:gd name="connsiteX1" fmla="*/ 0 w 251413"/>
                <a:gd name="connsiteY1" fmla="*/ 7541 h 14111"/>
                <a:gd name="connsiteX2" fmla="*/ 251414 w 251413"/>
                <a:gd name="connsiteY2" fmla="*/ 10680 h 14111"/>
              </a:gdLst>
              <a:ahLst/>
              <a:cxnLst>
                <a:cxn ang="0">
                  <a:pos x="connsiteX0" y="connsiteY0"/>
                </a:cxn>
                <a:cxn ang="0">
                  <a:pos x="connsiteX1" y="connsiteY1"/>
                </a:cxn>
                <a:cxn ang="0">
                  <a:pos x="connsiteX2" y="connsiteY2"/>
                </a:cxn>
              </a:cxnLst>
              <a:rect l="l" t="t" r="r" b="b"/>
              <a:pathLst>
                <a:path w="251413" h="14111">
                  <a:moveTo>
                    <a:pt x="251414" y="10680"/>
                  </a:moveTo>
                  <a:cubicBezTo>
                    <a:pt x="169512" y="10680"/>
                    <a:pt x="87420" y="20193"/>
                    <a:pt x="0" y="7541"/>
                  </a:cubicBezTo>
                  <a:cubicBezTo>
                    <a:pt x="19786" y="-4444"/>
                    <a:pt x="240474" y="-1210"/>
                    <a:pt x="251414" y="10680"/>
                  </a:cubicBezTo>
                  <a:close/>
                </a:path>
              </a:pathLst>
            </a:custGeom>
            <a:grpFill/>
            <a:ln w="9512" cap="flat">
              <a:noFill/>
              <a:prstDash val="solid"/>
              <a:miter/>
            </a:ln>
          </p:spPr>
          <p:txBody>
            <a:bodyPr rtlCol="0" anchor="ctr"/>
            <a:lstStyle/>
            <a:p>
              <a:endParaRPr lang="zh-CN" altLang="en-US"/>
            </a:p>
          </p:txBody>
        </p:sp>
        <p:sp>
          <p:nvSpPr>
            <p:cNvPr id="4146" name="任意形状 4145"/>
            <p:cNvSpPr/>
            <p:nvPr/>
          </p:nvSpPr>
          <p:spPr>
            <a:xfrm>
              <a:off x="6469096" y="3547331"/>
              <a:ext cx="174647" cy="41282"/>
            </a:xfrm>
            <a:custGeom>
              <a:avLst/>
              <a:gdLst>
                <a:gd name="connsiteX0" fmla="*/ 0 w 174647"/>
                <a:gd name="connsiteY0" fmla="*/ 0 h 41282"/>
                <a:gd name="connsiteX1" fmla="*/ 174648 w 174647"/>
                <a:gd name="connsiteY1" fmla="*/ 0 h 41282"/>
                <a:gd name="connsiteX2" fmla="*/ 174648 w 174647"/>
                <a:gd name="connsiteY2" fmla="*/ 4661 h 41282"/>
                <a:gd name="connsiteX3" fmla="*/ 101213 w 174647"/>
                <a:gd name="connsiteY3" fmla="*/ 4661 h 41282"/>
                <a:gd name="connsiteX4" fmla="*/ 99690 w 174647"/>
                <a:gd name="connsiteY4" fmla="*/ 9798 h 41282"/>
                <a:gd name="connsiteX5" fmla="*/ 99690 w 174647"/>
                <a:gd name="connsiteY5" fmla="*/ 41283 h 41282"/>
                <a:gd name="connsiteX6" fmla="*/ 60309 w 174647"/>
                <a:gd name="connsiteY6" fmla="*/ 33578 h 41282"/>
                <a:gd name="connsiteX7" fmla="*/ 0 w 174647"/>
                <a:gd name="connsiteY7" fmla="*/ 0 h 41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647" h="41282">
                  <a:moveTo>
                    <a:pt x="0" y="0"/>
                  </a:moveTo>
                  <a:lnTo>
                    <a:pt x="174648" y="0"/>
                  </a:lnTo>
                  <a:lnTo>
                    <a:pt x="174648" y="4661"/>
                  </a:lnTo>
                  <a:lnTo>
                    <a:pt x="101213" y="4661"/>
                  </a:lnTo>
                  <a:cubicBezTo>
                    <a:pt x="100537" y="6320"/>
                    <a:pt x="100033" y="8040"/>
                    <a:pt x="99690" y="9798"/>
                  </a:cubicBezTo>
                  <a:cubicBezTo>
                    <a:pt x="99690" y="20261"/>
                    <a:pt x="99690" y="30819"/>
                    <a:pt x="99690" y="41283"/>
                  </a:cubicBezTo>
                  <a:cubicBezTo>
                    <a:pt x="86316" y="40214"/>
                    <a:pt x="73103" y="37629"/>
                    <a:pt x="60309" y="33578"/>
                  </a:cubicBezTo>
                  <a:cubicBezTo>
                    <a:pt x="41570" y="25112"/>
                    <a:pt x="23781" y="13317"/>
                    <a:pt x="0" y="0"/>
                  </a:cubicBezTo>
                  <a:close/>
                </a:path>
              </a:pathLst>
            </a:custGeom>
            <a:grpFill/>
            <a:ln w="9512" cap="flat">
              <a:noFill/>
              <a:prstDash val="solid"/>
              <a:miter/>
            </a:ln>
          </p:spPr>
          <p:txBody>
            <a:bodyPr rtlCol="0" anchor="ctr"/>
            <a:lstStyle/>
            <a:p>
              <a:endParaRPr lang="zh-CN" altLang="en-US"/>
            </a:p>
          </p:txBody>
        </p:sp>
        <p:sp>
          <p:nvSpPr>
            <p:cNvPr id="4147" name="任意形状 4146"/>
            <p:cNvSpPr/>
            <p:nvPr/>
          </p:nvSpPr>
          <p:spPr>
            <a:xfrm>
              <a:off x="4617694" y="5307229"/>
              <a:ext cx="253125" cy="14402"/>
            </a:xfrm>
            <a:custGeom>
              <a:avLst/>
              <a:gdLst>
                <a:gd name="connsiteX0" fmla="*/ 191 w 253125"/>
                <a:gd name="connsiteY0" fmla="*/ 7744 h 14402"/>
                <a:gd name="connsiteX1" fmla="*/ 253126 w 253125"/>
                <a:gd name="connsiteY1" fmla="*/ 2607 h 14402"/>
                <a:gd name="connsiteX2" fmla="*/ 253126 w 253125"/>
                <a:gd name="connsiteY2" fmla="*/ 14403 h 14402"/>
                <a:gd name="connsiteX3" fmla="*/ 0 w 253125"/>
                <a:gd name="connsiteY3" fmla="*/ 14403 h 14402"/>
                <a:gd name="connsiteX4" fmla="*/ 191 w 253125"/>
                <a:gd name="connsiteY4" fmla="*/ 7744 h 14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125" h="14402">
                  <a:moveTo>
                    <a:pt x="191" y="7744"/>
                  </a:moveTo>
                  <a:cubicBezTo>
                    <a:pt x="84376" y="-11280"/>
                    <a:pt x="168941" y="11929"/>
                    <a:pt x="253126" y="2607"/>
                  </a:cubicBezTo>
                  <a:lnTo>
                    <a:pt x="253126" y="14403"/>
                  </a:lnTo>
                  <a:lnTo>
                    <a:pt x="0" y="14403"/>
                  </a:lnTo>
                  <a:lnTo>
                    <a:pt x="191" y="7744"/>
                  </a:lnTo>
                  <a:close/>
                </a:path>
              </a:pathLst>
            </a:custGeom>
            <a:grpFill/>
            <a:ln w="9512" cap="flat">
              <a:noFill/>
              <a:prstDash val="solid"/>
              <a:miter/>
            </a:ln>
          </p:spPr>
          <p:txBody>
            <a:bodyPr rtlCol="0" anchor="ctr"/>
            <a:lstStyle/>
            <a:p>
              <a:endParaRPr lang="zh-CN" altLang="en-US"/>
            </a:p>
          </p:txBody>
        </p:sp>
        <p:sp>
          <p:nvSpPr>
            <p:cNvPr id="4148" name="任意形状 4147"/>
            <p:cNvSpPr/>
            <p:nvPr/>
          </p:nvSpPr>
          <p:spPr>
            <a:xfrm>
              <a:off x="7309075" y="5598880"/>
              <a:ext cx="64884" cy="58910"/>
            </a:xfrm>
            <a:custGeom>
              <a:avLst/>
              <a:gdLst>
                <a:gd name="connsiteX0" fmla="*/ 61037 w 64884"/>
                <a:gd name="connsiteY0" fmla="*/ 58911 h 58910"/>
                <a:gd name="connsiteX1" fmla="*/ 2441 w 64884"/>
                <a:gd name="connsiteY1" fmla="*/ 42265 h 58910"/>
                <a:gd name="connsiteX2" fmla="*/ 25366 w 64884"/>
                <a:gd name="connsiteY2" fmla="*/ 126 h 58910"/>
                <a:gd name="connsiteX3" fmla="*/ 61893 w 64884"/>
                <a:gd name="connsiteY3" fmla="*/ 15630 h 58910"/>
                <a:gd name="connsiteX4" fmla="*/ 61037 w 64884"/>
                <a:gd name="connsiteY4" fmla="*/ 58911 h 58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 h="58910">
                  <a:moveTo>
                    <a:pt x="61037" y="58911"/>
                  </a:moveTo>
                  <a:cubicBezTo>
                    <a:pt x="40015" y="49399"/>
                    <a:pt x="11287" y="70896"/>
                    <a:pt x="2441" y="42265"/>
                  </a:cubicBezTo>
                  <a:cubicBezTo>
                    <a:pt x="-5645" y="16201"/>
                    <a:pt x="7482" y="-1682"/>
                    <a:pt x="25366" y="126"/>
                  </a:cubicBezTo>
                  <a:cubicBezTo>
                    <a:pt x="38397" y="1457"/>
                    <a:pt x="55139" y="6309"/>
                    <a:pt x="61893" y="15630"/>
                  </a:cubicBezTo>
                  <a:cubicBezTo>
                    <a:pt x="68647" y="24952"/>
                    <a:pt x="61989" y="40362"/>
                    <a:pt x="61037" y="58911"/>
                  </a:cubicBezTo>
                  <a:close/>
                </a:path>
              </a:pathLst>
            </a:custGeom>
            <a:grpFill/>
            <a:ln w="9512" cap="flat">
              <a:noFill/>
              <a:prstDash val="solid"/>
              <a:miter/>
            </a:ln>
          </p:spPr>
          <p:txBody>
            <a:bodyPr rtlCol="0" anchor="ctr"/>
            <a:lstStyle/>
            <a:p>
              <a:endParaRPr lang="zh-CN" altLang="en-US"/>
            </a:p>
          </p:txBody>
        </p:sp>
        <p:sp>
          <p:nvSpPr>
            <p:cNvPr id="4149" name="任意形状 4148"/>
            <p:cNvSpPr/>
            <p:nvPr/>
          </p:nvSpPr>
          <p:spPr>
            <a:xfrm>
              <a:off x="2912878" y="4579579"/>
              <a:ext cx="213268" cy="22077"/>
            </a:xfrm>
            <a:custGeom>
              <a:avLst/>
              <a:gdLst>
                <a:gd name="connsiteX0" fmla="*/ 213269 w 213268"/>
                <a:gd name="connsiteY0" fmla="*/ 4385 h 22077"/>
                <a:gd name="connsiteX1" fmla="*/ 144209 w 213268"/>
                <a:gd name="connsiteY1" fmla="*/ 15229 h 22077"/>
                <a:gd name="connsiteX2" fmla="*/ 68109 w 213268"/>
                <a:gd name="connsiteY2" fmla="*/ 16466 h 22077"/>
                <a:gd name="connsiteX3" fmla="*/ 2283 w 213268"/>
                <a:gd name="connsiteY3" fmla="*/ 22078 h 22077"/>
                <a:gd name="connsiteX4" fmla="*/ 0 w 213268"/>
                <a:gd name="connsiteY4" fmla="*/ 12566 h 22077"/>
                <a:gd name="connsiteX5" fmla="*/ 16933 w 213268"/>
                <a:gd name="connsiteY5" fmla="*/ 3054 h 22077"/>
                <a:gd name="connsiteX6" fmla="*/ 162758 w 213268"/>
                <a:gd name="connsiteY6" fmla="*/ 8095 h 22077"/>
                <a:gd name="connsiteX7" fmla="*/ 213269 w 213268"/>
                <a:gd name="connsiteY7" fmla="*/ 4385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3268" h="22077">
                  <a:moveTo>
                    <a:pt x="213269" y="4385"/>
                  </a:moveTo>
                  <a:cubicBezTo>
                    <a:pt x="198429" y="20556"/>
                    <a:pt x="168085" y="23410"/>
                    <a:pt x="144209" y="15229"/>
                  </a:cubicBezTo>
                  <a:cubicBezTo>
                    <a:pt x="119419" y="7115"/>
                    <a:pt x="92623" y="7553"/>
                    <a:pt x="68109" y="16466"/>
                  </a:cubicBezTo>
                  <a:cubicBezTo>
                    <a:pt x="47563" y="22744"/>
                    <a:pt x="24352" y="20461"/>
                    <a:pt x="2283" y="22078"/>
                  </a:cubicBezTo>
                  <a:lnTo>
                    <a:pt x="0" y="12566"/>
                  </a:lnTo>
                  <a:cubicBezTo>
                    <a:pt x="5613" y="9332"/>
                    <a:pt x="11320" y="3054"/>
                    <a:pt x="16933" y="3054"/>
                  </a:cubicBezTo>
                  <a:cubicBezTo>
                    <a:pt x="65541" y="3054"/>
                    <a:pt x="114149" y="-6459"/>
                    <a:pt x="162758" y="8095"/>
                  </a:cubicBezTo>
                  <a:cubicBezTo>
                    <a:pt x="176646" y="12851"/>
                    <a:pt x="194244" y="6288"/>
                    <a:pt x="213269" y="4385"/>
                  </a:cubicBezTo>
                  <a:close/>
                </a:path>
              </a:pathLst>
            </a:custGeom>
            <a:grpFill/>
            <a:ln w="9512" cap="flat">
              <a:noFill/>
              <a:prstDash val="solid"/>
              <a:miter/>
            </a:ln>
          </p:spPr>
          <p:txBody>
            <a:bodyPr rtlCol="0" anchor="ctr"/>
            <a:lstStyle/>
            <a:p>
              <a:endParaRPr lang="zh-CN" altLang="en-US"/>
            </a:p>
          </p:txBody>
        </p:sp>
        <p:sp>
          <p:nvSpPr>
            <p:cNvPr id="4150" name="任意形状 4149"/>
            <p:cNvSpPr/>
            <p:nvPr/>
          </p:nvSpPr>
          <p:spPr>
            <a:xfrm>
              <a:off x="4686183" y="5365430"/>
              <a:ext cx="218785" cy="15937"/>
            </a:xfrm>
            <a:custGeom>
              <a:avLst/>
              <a:gdLst>
                <a:gd name="connsiteX0" fmla="*/ 218786 w 218785"/>
                <a:gd name="connsiteY0" fmla="*/ 15937 h 15937"/>
                <a:gd name="connsiteX1" fmla="*/ 0 w 218785"/>
                <a:gd name="connsiteY1" fmla="*/ 15937 h 15937"/>
                <a:gd name="connsiteX2" fmla="*/ 0 w 218785"/>
                <a:gd name="connsiteY2" fmla="*/ 8993 h 15937"/>
                <a:gd name="connsiteX3" fmla="*/ 218786 w 218785"/>
                <a:gd name="connsiteY3" fmla="*/ 15937 h 15937"/>
              </a:gdLst>
              <a:ahLst/>
              <a:cxnLst>
                <a:cxn ang="0">
                  <a:pos x="connsiteX0" y="connsiteY0"/>
                </a:cxn>
                <a:cxn ang="0">
                  <a:pos x="connsiteX1" y="connsiteY1"/>
                </a:cxn>
                <a:cxn ang="0">
                  <a:pos x="connsiteX2" y="connsiteY2"/>
                </a:cxn>
                <a:cxn ang="0">
                  <a:pos x="connsiteX3" y="connsiteY3"/>
                </a:cxn>
              </a:cxnLst>
              <a:rect l="l" t="t" r="r" b="b"/>
              <a:pathLst>
                <a:path w="218785" h="15937">
                  <a:moveTo>
                    <a:pt x="218786" y="15937"/>
                  </a:moveTo>
                  <a:lnTo>
                    <a:pt x="0" y="15937"/>
                  </a:lnTo>
                  <a:lnTo>
                    <a:pt x="0" y="8993"/>
                  </a:lnTo>
                  <a:cubicBezTo>
                    <a:pt x="32343" y="-6702"/>
                    <a:pt x="201378" y="-233"/>
                    <a:pt x="218786" y="15937"/>
                  </a:cubicBezTo>
                  <a:close/>
                </a:path>
              </a:pathLst>
            </a:custGeom>
            <a:grpFill/>
            <a:ln w="9512" cap="flat">
              <a:noFill/>
              <a:prstDash val="solid"/>
              <a:miter/>
            </a:ln>
          </p:spPr>
          <p:txBody>
            <a:bodyPr rtlCol="0" anchor="ctr"/>
            <a:lstStyle/>
            <a:p>
              <a:endParaRPr lang="zh-CN" altLang="en-US"/>
            </a:p>
          </p:txBody>
        </p:sp>
        <p:sp>
          <p:nvSpPr>
            <p:cNvPr id="4151" name="任意形状 4150"/>
            <p:cNvSpPr/>
            <p:nvPr/>
          </p:nvSpPr>
          <p:spPr>
            <a:xfrm>
              <a:off x="1953646" y="4814919"/>
              <a:ext cx="228868" cy="22163"/>
            </a:xfrm>
            <a:custGeom>
              <a:avLst/>
              <a:gdLst>
                <a:gd name="connsiteX0" fmla="*/ 228298 w 228868"/>
                <a:gd name="connsiteY0" fmla="*/ 9227 h 22163"/>
                <a:gd name="connsiteX1" fmla="*/ 0 w 228868"/>
                <a:gd name="connsiteY1" fmla="*/ 22163 h 22163"/>
                <a:gd name="connsiteX2" fmla="*/ 0 w 228868"/>
                <a:gd name="connsiteY2" fmla="*/ 12651 h 22163"/>
                <a:gd name="connsiteX3" fmla="*/ 228869 w 228868"/>
                <a:gd name="connsiteY3" fmla="*/ 0 h 22163"/>
              </a:gdLst>
              <a:ahLst/>
              <a:cxnLst>
                <a:cxn ang="0">
                  <a:pos x="connsiteX0" y="connsiteY0"/>
                </a:cxn>
                <a:cxn ang="0">
                  <a:pos x="connsiteX1" y="connsiteY1"/>
                </a:cxn>
                <a:cxn ang="0">
                  <a:pos x="connsiteX2" y="connsiteY2"/>
                </a:cxn>
                <a:cxn ang="0">
                  <a:pos x="connsiteX3" y="connsiteY3"/>
                </a:cxn>
              </a:cxnLst>
              <a:rect l="l" t="t" r="r" b="b"/>
              <a:pathLst>
                <a:path w="228868" h="22163">
                  <a:moveTo>
                    <a:pt x="228298" y="9227"/>
                  </a:moveTo>
                  <a:lnTo>
                    <a:pt x="0" y="22163"/>
                  </a:lnTo>
                  <a:lnTo>
                    <a:pt x="0" y="12651"/>
                  </a:lnTo>
                  <a:lnTo>
                    <a:pt x="228869" y="0"/>
                  </a:lnTo>
                  <a:close/>
                </a:path>
              </a:pathLst>
            </a:custGeom>
            <a:grpFill/>
            <a:ln w="9512" cap="flat">
              <a:noFill/>
              <a:prstDash val="solid"/>
              <a:miter/>
            </a:ln>
          </p:spPr>
          <p:txBody>
            <a:bodyPr rtlCol="0" anchor="ctr"/>
            <a:lstStyle/>
            <a:p>
              <a:endParaRPr lang="zh-CN" altLang="en-US"/>
            </a:p>
          </p:txBody>
        </p:sp>
        <p:sp>
          <p:nvSpPr>
            <p:cNvPr id="4152" name="任意形状 4151"/>
            <p:cNvSpPr/>
            <p:nvPr/>
          </p:nvSpPr>
          <p:spPr>
            <a:xfrm>
              <a:off x="7206974" y="3772199"/>
              <a:ext cx="153340" cy="28132"/>
            </a:xfrm>
            <a:custGeom>
              <a:avLst/>
              <a:gdLst>
                <a:gd name="connsiteX0" fmla="*/ 0 w 153340"/>
                <a:gd name="connsiteY0" fmla="*/ 9891 h 28132"/>
                <a:gd name="connsiteX1" fmla="*/ 78192 w 153340"/>
                <a:gd name="connsiteY1" fmla="*/ 11984 h 28132"/>
                <a:gd name="connsiteX2" fmla="*/ 128894 w 153340"/>
                <a:gd name="connsiteY2" fmla="*/ 14838 h 28132"/>
                <a:gd name="connsiteX3" fmla="*/ 153341 w 153340"/>
                <a:gd name="connsiteY3" fmla="*/ 20260 h 28132"/>
                <a:gd name="connsiteX4" fmla="*/ 0 w 153340"/>
                <a:gd name="connsiteY4" fmla="*/ 9891 h 281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340" h="28132">
                  <a:moveTo>
                    <a:pt x="0" y="9891"/>
                  </a:moveTo>
                  <a:cubicBezTo>
                    <a:pt x="27586" y="4089"/>
                    <a:pt x="50892" y="-10179"/>
                    <a:pt x="78192" y="11984"/>
                  </a:cubicBezTo>
                  <a:cubicBezTo>
                    <a:pt x="88846" y="20640"/>
                    <a:pt x="111676" y="13791"/>
                    <a:pt x="128894" y="14838"/>
                  </a:cubicBezTo>
                  <a:cubicBezTo>
                    <a:pt x="137160" y="16054"/>
                    <a:pt x="145331" y="17866"/>
                    <a:pt x="153341" y="20260"/>
                  </a:cubicBezTo>
                  <a:cubicBezTo>
                    <a:pt x="126230" y="34908"/>
                    <a:pt x="39762" y="27774"/>
                    <a:pt x="0" y="9891"/>
                  </a:cubicBezTo>
                  <a:close/>
                </a:path>
              </a:pathLst>
            </a:custGeom>
            <a:grpFill/>
            <a:ln w="9512" cap="flat">
              <a:noFill/>
              <a:prstDash val="solid"/>
              <a:miter/>
            </a:ln>
          </p:spPr>
          <p:txBody>
            <a:bodyPr rtlCol="0" anchor="ctr"/>
            <a:lstStyle/>
            <a:p>
              <a:endParaRPr lang="zh-CN" altLang="en-US"/>
            </a:p>
          </p:txBody>
        </p:sp>
        <p:sp>
          <p:nvSpPr>
            <p:cNvPr id="4153" name="任意形状 4152"/>
            <p:cNvSpPr/>
            <p:nvPr/>
          </p:nvSpPr>
          <p:spPr>
            <a:xfrm>
              <a:off x="3454420" y="4345400"/>
              <a:ext cx="137454" cy="20721"/>
            </a:xfrm>
            <a:custGeom>
              <a:avLst/>
              <a:gdLst>
                <a:gd name="connsiteX0" fmla="*/ 0 w 137454"/>
                <a:gd name="connsiteY0" fmla="*/ 17502 h 20721"/>
                <a:gd name="connsiteX1" fmla="*/ 35672 w 137454"/>
                <a:gd name="connsiteY1" fmla="*/ 7990 h 20721"/>
                <a:gd name="connsiteX2" fmla="*/ 127086 w 137454"/>
                <a:gd name="connsiteY2" fmla="*/ 0 h 20721"/>
                <a:gd name="connsiteX3" fmla="*/ 137455 w 137454"/>
                <a:gd name="connsiteY3" fmla="*/ 12651 h 20721"/>
                <a:gd name="connsiteX4" fmla="*/ 0 w 137454"/>
                <a:gd name="connsiteY4" fmla="*/ 17502 h 20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454" h="20721">
                  <a:moveTo>
                    <a:pt x="0" y="17502"/>
                  </a:moveTo>
                  <a:cubicBezTo>
                    <a:pt x="11634" y="13429"/>
                    <a:pt x="23553" y="10249"/>
                    <a:pt x="35672" y="7990"/>
                  </a:cubicBezTo>
                  <a:cubicBezTo>
                    <a:pt x="66017" y="4281"/>
                    <a:pt x="96552" y="1998"/>
                    <a:pt x="127086" y="0"/>
                  </a:cubicBezTo>
                  <a:cubicBezTo>
                    <a:pt x="129464" y="0"/>
                    <a:pt x="132413" y="6278"/>
                    <a:pt x="137455" y="12651"/>
                  </a:cubicBezTo>
                  <a:cubicBezTo>
                    <a:pt x="88371" y="17027"/>
                    <a:pt x="42711" y="25302"/>
                    <a:pt x="0" y="17502"/>
                  </a:cubicBezTo>
                  <a:close/>
                </a:path>
              </a:pathLst>
            </a:custGeom>
            <a:grpFill/>
            <a:ln w="9512" cap="flat">
              <a:noFill/>
              <a:prstDash val="solid"/>
              <a:miter/>
            </a:ln>
          </p:spPr>
          <p:txBody>
            <a:bodyPr rtlCol="0" anchor="ctr"/>
            <a:lstStyle/>
            <a:p>
              <a:endParaRPr lang="zh-CN" altLang="en-US"/>
            </a:p>
          </p:txBody>
        </p:sp>
        <p:sp>
          <p:nvSpPr>
            <p:cNvPr id="4154" name="任意形状 4153"/>
            <p:cNvSpPr/>
            <p:nvPr/>
          </p:nvSpPr>
          <p:spPr>
            <a:xfrm>
              <a:off x="3596441" y="4330751"/>
              <a:ext cx="91033" cy="39885"/>
            </a:xfrm>
            <a:custGeom>
              <a:avLst/>
              <a:gdLst>
                <a:gd name="connsiteX0" fmla="*/ 3996 w 91033"/>
                <a:gd name="connsiteY0" fmla="*/ 0 h 39885"/>
                <a:gd name="connsiteX1" fmla="*/ 81522 w 91033"/>
                <a:gd name="connsiteY1" fmla="*/ 21783 h 39885"/>
                <a:gd name="connsiteX2" fmla="*/ 91034 w 91033"/>
                <a:gd name="connsiteY2" fmla="*/ 32341 h 39885"/>
                <a:gd name="connsiteX3" fmla="*/ 77907 w 91033"/>
                <a:gd name="connsiteY3" fmla="*/ 39856 h 39885"/>
                <a:gd name="connsiteX4" fmla="*/ 15791 w 91033"/>
                <a:gd name="connsiteY4" fmla="*/ 30344 h 39885"/>
                <a:gd name="connsiteX5" fmla="*/ 0 w 91033"/>
                <a:gd name="connsiteY5" fmla="*/ 6944 h 39885"/>
                <a:gd name="connsiteX6" fmla="*/ 3996 w 91033"/>
                <a:gd name="connsiteY6" fmla="*/ 0 h 39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033" h="39885">
                  <a:moveTo>
                    <a:pt x="3996" y="0"/>
                  </a:moveTo>
                  <a:cubicBezTo>
                    <a:pt x="29869" y="7134"/>
                    <a:pt x="55838" y="13983"/>
                    <a:pt x="81522" y="21783"/>
                  </a:cubicBezTo>
                  <a:cubicBezTo>
                    <a:pt x="85517" y="23019"/>
                    <a:pt x="88085" y="28727"/>
                    <a:pt x="91034" y="32341"/>
                  </a:cubicBezTo>
                  <a:cubicBezTo>
                    <a:pt x="86659" y="35005"/>
                    <a:pt x="81997" y="40332"/>
                    <a:pt x="77907" y="39856"/>
                  </a:cubicBezTo>
                  <a:cubicBezTo>
                    <a:pt x="56951" y="38622"/>
                    <a:pt x="36157" y="35438"/>
                    <a:pt x="15791" y="30344"/>
                  </a:cubicBezTo>
                  <a:cubicBezTo>
                    <a:pt x="8847" y="28346"/>
                    <a:pt x="5137" y="15029"/>
                    <a:pt x="0" y="6944"/>
                  </a:cubicBezTo>
                  <a:lnTo>
                    <a:pt x="3996" y="0"/>
                  </a:lnTo>
                  <a:close/>
                </a:path>
              </a:pathLst>
            </a:custGeom>
            <a:grpFill/>
            <a:ln w="9512" cap="flat">
              <a:noFill/>
              <a:prstDash val="solid"/>
              <a:miter/>
            </a:ln>
          </p:spPr>
          <p:txBody>
            <a:bodyPr rtlCol="0" anchor="ctr"/>
            <a:lstStyle/>
            <a:p>
              <a:endParaRPr lang="zh-CN" altLang="en-US"/>
            </a:p>
          </p:txBody>
        </p:sp>
        <p:sp>
          <p:nvSpPr>
            <p:cNvPr id="4155" name="任意形状 4154"/>
            <p:cNvSpPr/>
            <p:nvPr/>
          </p:nvSpPr>
          <p:spPr>
            <a:xfrm>
              <a:off x="2292383" y="4219097"/>
              <a:ext cx="129083" cy="13396"/>
            </a:xfrm>
            <a:custGeom>
              <a:avLst/>
              <a:gdLst>
                <a:gd name="connsiteX0" fmla="*/ 0 w 129083"/>
                <a:gd name="connsiteY0" fmla="*/ 9779 h 13396"/>
                <a:gd name="connsiteX1" fmla="*/ 129084 w 129083"/>
                <a:gd name="connsiteY1" fmla="*/ 3215 h 13396"/>
                <a:gd name="connsiteX2" fmla="*/ 0 w 129083"/>
                <a:gd name="connsiteY2" fmla="*/ 9779 h 13396"/>
              </a:gdLst>
              <a:ahLst/>
              <a:cxnLst>
                <a:cxn ang="0">
                  <a:pos x="connsiteX0" y="connsiteY0"/>
                </a:cxn>
                <a:cxn ang="0">
                  <a:pos x="connsiteX1" y="connsiteY1"/>
                </a:cxn>
                <a:cxn ang="0">
                  <a:pos x="connsiteX2" y="connsiteY2"/>
                </a:cxn>
              </a:cxnLst>
              <a:rect l="l" t="t" r="r" b="b"/>
              <a:pathLst>
                <a:path w="129083" h="13396">
                  <a:moveTo>
                    <a:pt x="0" y="9779"/>
                  </a:moveTo>
                  <a:cubicBezTo>
                    <a:pt x="42616" y="-12384"/>
                    <a:pt x="86088" y="11206"/>
                    <a:pt x="129084" y="3215"/>
                  </a:cubicBezTo>
                  <a:cubicBezTo>
                    <a:pt x="86563" y="21954"/>
                    <a:pt x="42997" y="8923"/>
                    <a:pt x="0" y="9779"/>
                  </a:cubicBezTo>
                  <a:close/>
                </a:path>
              </a:pathLst>
            </a:custGeom>
            <a:grpFill/>
            <a:ln w="9512" cap="flat">
              <a:noFill/>
              <a:prstDash val="solid"/>
              <a:miter/>
            </a:ln>
          </p:spPr>
          <p:txBody>
            <a:bodyPr rtlCol="0" anchor="ctr"/>
            <a:lstStyle/>
            <a:p>
              <a:endParaRPr lang="zh-CN" altLang="en-US"/>
            </a:p>
          </p:txBody>
        </p:sp>
        <p:sp>
          <p:nvSpPr>
            <p:cNvPr id="4156" name="任意形状 4155"/>
            <p:cNvSpPr/>
            <p:nvPr/>
          </p:nvSpPr>
          <p:spPr>
            <a:xfrm>
              <a:off x="4225116" y="3446217"/>
              <a:ext cx="115956" cy="22994"/>
            </a:xfrm>
            <a:custGeom>
              <a:avLst/>
              <a:gdLst>
                <a:gd name="connsiteX0" fmla="*/ 1808 w 115956"/>
                <a:gd name="connsiteY0" fmla="*/ 0 h 22994"/>
                <a:gd name="connsiteX1" fmla="*/ 115957 w 115956"/>
                <a:gd name="connsiteY1" fmla="*/ 8751 h 22994"/>
                <a:gd name="connsiteX2" fmla="*/ 115291 w 115956"/>
                <a:gd name="connsiteY2" fmla="*/ 18263 h 22994"/>
                <a:gd name="connsiteX3" fmla="*/ 0 w 115956"/>
                <a:gd name="connsiteY3" fmla="*/ 11700 h 22994"/>
                <a:gd name="connsiteX4" fmla="*/ 1808 w 115956"/>
                <a:gd name="connsiteY4" fmla="*/ 0 h 22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56" h="22994">
                  <a:moveTo>
                    <a:pt x="1808" y="0"/>
                  </a:moveTo>
                  <a:lnTo>
                    <a:pt x="115957" y="8751"/>
                  </a:lnTo>
                  <a:lnTo>
                    <a:pt x="115291" y="18263"/>
                  </a:lnTo>
                  <a:cubicBezTo>
                    <a:pt x="76671" y="19880"/>
                    <a:pt x="37384" y="31200"/>
                    <a:pt x="0" y="11700"/>
                  </a:cubicBezTo>
                  <a:lnTo>
                    <a:pt x="1808" y="0"/>
                  </a:lnTo>
                  <a:close/>
                </a:path>
              </a:pathLst>
            </a:custGeom>
            <a:grpFill/>
            <a:ln w="9512" cap="flat">
              <a:noFill/>
              <a:prstDash val="solid"/>
              <a:miter/>
            </a:ln>
          </p:spPr>
          <p:txBody>
            <a:bodyPr rtlCol="0" anchor="ctr"/>
            <a:lstStyle/>
            <a:p>
              <a:endParaRPr lang="zh-CN" altLang="en-US"/>
            </a:p>
          </p:txBody>
        </p:sp>
        <p:sp>
          <p:nvSpPr>
            <p:cNvPr id="4157" name="任意形状 4156"/>
            <p:cNvSpPr/>
            <p:nvPr/>
          </p:nvSpPr>
          <p:spPr>
            <a:xfrm>
              <a:off x="3620792" y="3564357"/>
              <a:ext cx="176170" cy="8085"/>
            </a:xfrm>
            <a:custGeom>
              <a:avLst/>
              <a:gdLst>
                <a:gd name="connsiteX0" fmla="*/ 176075 w 176170"/>
                <a:gd name="connsiteY0" fmla="*/ 8085 h 8085"/>
                <a:gd name="connsiteX1" fmla="*/ 0 w 176170"/>
                <a:gd name="connsiteY1" fmla="*/ 8085 h 8085"/>
                <a:gd name="connsiteX2" fmla="*/ 0 w 176170"/>
                <a:gd name="connsiteY2" fmla="*/ 0 h 8085"/>
                <a:gd name="connsiteX3" fmla="*/ 176170 w 176170"/>
                <a:gd name="connsiteY3" fmla="*/ 0 h 8085"/>
              </a:gdLst>
              <a:ahLst/>
              <a:cxnLst>
                <a:cxn ang="0">
                  <a:pos x="connsiteX0" y="connsiteY0"/>
                </a:cxn>
                <a:cxn ang="0">
                  <a:pos x="connsiteX1" y="connsiteY1"/>
                </a:cxn>
                <a:cxn ang="0">
                  <a:pos x="connsiteX2" y="connsiteY2"/>
                </a:cxn>
                <a:cxn ang="0">
                  <a:pos x="connsiteX3" y="connsiteY3"/>
                </a:cxn>
              </a:cxnLst>
              <a:rect l="l" t="t" r="r" b="b"/>
              <a:pathLst>
                <a:path w="176170" h="8085">
                  <a:moveTo>
                    <a:pt x="176075" y="8085"/>
                  </a:moveTo>
                  <a:lnTo>
                    <a:pt x="0" y="8085"/>
                  </a:lnTo>
                  <a:lnTo>
                    <a:pt x="0" y="0"/>
                  </a:lnTo>
                  <a:lnTo>
                    <a:pt x="176170" y="0"/>
                  </a:lnTo>
                  <a:close/>
                </a:path>
              </a:pathLst>
            </a:custGeom>
            <a:grpFill/>
            <a:ln w="9512" cap="flat">
              <a:noFill/>
              <a:prstDash val="solid"/>
              <a:miter/>
            </a:ln>
          </p:spPr>
          <p:txBody>
            <a:bodyPr rtlCol="0" anchor="ctr"/>
            <a:lstStyle/>
            <a:p>
              <a:endParaRPr lang="zh-CN" altLang="en-US"/>
            </a:p>
          </p:txBody>
        </p:sp>
        <p:sp>
          <p:nvSpPr>
            <p:cNvPr id="4158" name="任意形状 4157"/>
            <p:cNvSpPr/>
            <p:nvPr/>
          </p:nvSpPr>
          <p:spPr>
            <a:xfrm>
              <a:off x="3251045" y="5488757"/>
              <a:ext cx="156003" cy="9800"/>
            </a:xfrm>
            <a:custGeom>
              <a:avLst/>
              <a:gdLst>
                <a:gd name="connsiteX0" fmla="*/ 156004 w 156003"/>
                <a:gd name="connsiteY0" fmla="*/ 9800 h 9800"/>
                <a:gd name="connsiteX1" fmla="*/ 0 w 156003"/>
                <a:gd name="connsiteY1" fmla="*/ 9800 h 9800"/>
                <a:gd name="connsiteX2" fmla="*/ 0 w 156003"/>
                <a:gd name="connsiteY2" fmla="*/ 3808 h 9800"/>
                <a:gd name="connsiteX3" fmla="*/ 77622 w 156003"/>
                <a:gd name="connsiteY3" fmla="*/ 3 h 9800"/>
                <a:gd name="connsiteX4" fmla="*/ 155624 w 156003"/>
                <a:gd name="connsiteY4" fmla="*/ 4473 h 9800"/>
                <a:gd name="connsiteX5" fmla="*/ 156004 w 156003"/>
                <a:gd name="connsiteY5" fmla="*/ 9800 h 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003" h="9800">
                  <a:moveTo>
                    <a:pt x="156004" y="9800"/>
                  </a:moveTo>
                  <a:lnTo>
                    <a:pt x="0" y="9800"/>
                  </a:lnTo>
                  <a:lnTo>
                    <a:pt x="0" y="3808"/>
                  </a:lnTo>
                  <a:cubicBezTo>
                    <a:pt x="25874" y="2476"/>
                    <a:pt x="51748" y="-92"/>
                    <a:pt x="77622" y="3"/>
                  </a:cubicBezTo>
                  <a:cubicBezTo>
                    <a:pt x="103495" y="98"/>
                    <a:pt x="129655" y="2856"/>
                    <a:pt x="155624" y="4473"/>
                  </a:cubicBezTo>
                  <a:lnTo>
                    <a:pt x="156004" y="9800"/>
                  </a:lnTo>
                  <a:close/>
                </a:path>
              </a:pathLst>
            </a:custGeom>
            <a:grpFill/>
            <a:ln w="9512" cap="flat">
              <a:noFill/>
              <a:prstDash val="solid"/>
              <a:miter/>
            </a:ln>
          </p:spPr>
          <p:txBody>
            <a:bodyPr rtlCol="0" anchor="ctr"/>
            <a:lstStyle/>
            <a:p>
              <a:endParaRPr lang="zh-CN" altLang="en-US"/>
            </a:p>
          </p:txBody>
        </p:sp>
        <p:sp>
          <p:nvSpPr>
            <p:cNvPr id="4159" name="任意形状 4158"/>
            <p:cNvSpPr/>
            <p:nvPr/>
          </p:nvSpPr>
          <p:spPr>
            <a:xfrm>
              <a:off x="7056012" y="5436534"/>
              <a:ext cx="157810" cy="24735"/>
            </a:xfrm>
            <a:custGeom>
              <a:avLst/>
              <a:gdLst>
                <a:gd name="connsiteX0" fmla="*/ 157811 w 157810"/>
                <a:gd name="connsiteY0" fmla="*/ 24735 h 24735"/>
                <a:gd name="connsiteX1" fmla="*/ 0 w 157810"/>
                <a:gd name="connsiteY1" fmla="*/ 5711 h 24735"/>
                <a:gd name="connsiteX2" fmla="*/ 157811 w 157810"/>
                <a:gd name="connsiteY2" fmla="*/ 24735 h 24735"/>
              </a:gdLst>
              <a:ahLst/>
              <a:cxnLst>
                <a:cxn ang="0">
                  <a:pos x="connsiteX0" y="connsiteY0"/>
                </a:cxn>
                <a:cxn ang="0">
                  <a:pos x="connsiteX1" y="connsiteY1"/>
                </a:cxn>
                <a:cxn ang="0">
                  <a:pos x="connsiteX2" y="connsiteY2"/>
                </a:cxn>
              </a:cxnLst>
              <a:rect l="l" t="t" r="r" b="b"/>
              <a:pathLst>
                <a:path w="157810" h="24735">
                  <a:moveTo>
                    <a:pt x="157811" y="24735"/>
                  </a:moveTo>
                  <a:lnTo>
                    <a:pt x="0" y="5711"/>
                  </a:lnTo>
                  <a:cubicBezTo>
                    <a:pt x="53232" y="-6141"/>
                    <a:pt x="108917" y="575"/>
                    <a:pt x="157811" y="24735"/>
                  </a:cubicBezTo>
                  <a:close/>
                </a:path>
              </a:pathLst>
            </a:custGeom>
            <a:grpFill/>
            <a:ln w="9512" cap="flat">
              <a:noFill/>
              <a:prstDash val="solid"/>
              <a:miter/>
            </a:ln>
          </p:spPr>
          <p:txBody>
            <a:bodyPr rtlCol="0" anchor="ctr"/>
            <a:lstStyle/>
            <a:p>
              <a:endParaRPr lang="zh-CN" altLang="en-US"/>
            </a:p>
          </p:txBody>
        </p:sp>
        <p:sp>
          <p:nvSpPr>
            <p:cNvPr id="9216" name="任意形状 9215"/>
            <p:cNvSpPr/>
            <p:nvPr/>
          </p:nvSpPr>
          <p:spPr>
            <a:xfrm>
              <a:off x="4112109" y="3566506"/>
              <a:ext cx="130319" cy="14688"/>
            </a:xfrm>
            <a:custGeom>
              <a:avLst/>
              <a:gdLst>
                <a:gd name="connsiteX0" fmla="*/ 191 w 130319"/>
                <a:gd name="connsiteY0" fmla="*/ 6318 h 14688"/>
                <a:gd name="connsiteX1" fmla="*/ 130320 w 130319"/>
                <a:gd name="connsiteY1" fmla="*/ 4035 h 14688"/>
                <a:gd name="connsiteX2" fmla="*/ 130320 w 130319"/>
                <a:gd name="connsiteY2" fmla="*/ 14688 h 14688"/>
                <a:gd name="connsiteX3" fmla="*/ 0 w 130319"/>
                <a:gd name="connsiteY3" fmla="*/ 14688 h 14688"/>
                <a:gd name="connsiteX4" fmla="*/ 191 w 130319"/>
                <a:gd name="connsiteY4" fmla="*/ 6318 h 14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19" h="14688">
                  <a:moveTo>
                    <a:pt x="191" y="6318"/>
                  </a:moveTo>
                  <a:cubicBezTo>
                    <a:pt x="43662" y="11930"/>
                    <a:pt x="86849" y="-8236"/>
                    <a:pt x="130320" y="4035"/>
                  </a:cubicBezTo>
                  <a:lnTo>
                    <a:pt x="130320" y="14688"/>
                  </a:lnTo>
                  <a:lnTo>
                    <a:pt x="0" y="14688"/>
                  </a:lnTo>
                  <a:lnTo>
                    <a:pt x="191" y="6318"/>
                  </a:lnTo>
                  <a:close/>
                </a:path>
              </a:pathLst>
            </a:custGeom>
            <a:grpFill/>
            <a:ln w="9512" cap="flat">
              <a:noFill/>
              <a:prstDash val="solid"/>
              <a:miter/>
            </a:ln>
          </p:spPr>
          <p:txBody>
            <a:bodyPr rtlCol="0" anchor="ctr"/>
            <a:lstStyle/>
            <a:p>
              <a:endParaRPr lang="zh-CN" altLang="en-US"/>
            </a:p>
          </p:txBody>
        </p:sp>
        <p:sp>
          <p:nvSpPr>
            <p:cNvPr id="9217" name="任意形状 9216"/>
            <p:cNvSpPr/>
            <p:nvPr/>
          </p:nvSpPr>
          <p:spPr>
            <a:xfrm>
              <a:off x="3769662" y="5475140"/>
              <a:ext cx="136027" cy="13904"/>
            </a:xfrm>
            <a:custGeom>
              <a:avLst/>
              <a:gdLst>
                <a:gd name="connsiteX0" fmla="*/ 0 w 136027"/>
                <a:gd name="connsiteY0" fmla="*/ 13905 h 13904"/>
                <a:gd name="connsiteX1" fmla="*/ 136028 w 136027"/>
                <a:gd name="connsiteY1" fmla="*/ 13905 h 13904"/>
                <a:gd name="connsiteX2" fmla="*/ 0 w 136027"/>
                <a:gd name="connsiteY2" fmla="*/ 13905 h 13904"/>
              </a:gdLst>
              <a:ahLst/>
              <a:cxnLst>
                <a:cxn ang="0">
                  <a:pos x="connsiteX0" y="connsiteY0"/>
                </a:cxn>
                <a:cxn ang="0">
                  <a:pos x="connsiteX1" y="connsiteY1"/>
                </a:cxn>
                <a:cxn ang="0">
                  <a:pos x="connsiteX2" y="connsiteY2"/>
                </a:cxn>
              </a:cxnLst>
              <a:rect l="l" t="t" r="r" b="b"/>
              <a:pathLst>
                <a:path w="136027" h="13904">
                  <a:moveTo>
                    <a:pt x="0" y="13905"/>
                  </a:moveTo>
                  <a:cubicBezTo>
                    <a:pt x="48799" y="-12253"/>
                    <a:pt x="92366" y="4869"/>
                    <a:pt x="136028" y="13905"/>
                  </a:cubicBezTo>
                  <a:lnTo>
                    <a:pt x="0" y="13905"/>
                  </a:lnTo>
                  <a:close/>
                </a:path>
              </a:pathLst>
            </a:custGeom>
            <a:grpFill/>
            <a:ln w="9512" cap="flat">
              <a:noFill/>
              <a:prstDash val="solid"/>
              <a:miter/>
            </a:ln>
          </p:spPr>
          <p:txBody>
            <a:bodyPr rtlCol="0" anchor="ctr"/>
            <a:lstStyle/>
            <a:p>
              <a:endParaRPr lang="zh-CN" altLang="en-US"/>
            </a:p>
          </p:txBody>
        </p:sp>
        <p:sp>
          <p:nvSpPr>
            <p:cNvPr id="9219" name="任意形状 9218"/>
            <p:cNvSpPr/>
            <p:nvPr/>
          </p:nvSpPr>
          <p:spPr>
            <a:xfrm>
              <a:off x="3591399" y="5304509"/>
              <a:ext cx="109582" cy="20194"/>
            </a:xfrm>
            <a:custGeom>
              <a:avLst/>
              <a:gdLst>
                <a:gd name="connsiteX0" fmla="*/ 109583 w 109582"/>
                <a:gd name="connsiteY0" fmla="*/ 0 h 20194"/>
                <a:gd name="connsiteX1" fmla="*/ 0 w 109582"/>
                <a:gd name="connsiteY1" fmla="*/ 7800 h 20194"/>
                <a:gd name="connsiteX2" fmla="*/ 109583 w 109582"/>
                <a:gd name="connsiteY2" fmla="*/ 0 h 20194"/>
              </a:gdLst>
              <a:ahLst/>
              <a:cxnLst>
                <a:cxn ang="0">
                  <a:pos x="connsiteX0" y="connsiteY0"/>
                </a:cxn>
                <a:cxn ang="0">
                  <a:pos x="connsiteX1" y="connsiteY1"/>
                </a:cxn>
                <a:cxn ang="0">
                  <a:pos x="connsiteX2" y="connsiteY2"/>
                </a:cxn>
              </a:cxnLst>
              <a:rect l="l" t="t" r="r" b="b"/>
              <a:pathLst>
                <a:path w="109582" h="20194">
                  <a:moveTo>
                    <a:pt x="109583" y="0"/>
                  </a:moveTo>
                  <a:cubicBezTo>
                    <a:pt x="94839" y="22734"/>
                    <a:pt x="32152" y="27585"/>
                    <a:pt x="0" y="7800"/>
                  </a:cubicBezTo>
                  <a:lnTo>
                    <a:pt x="109583" y="0"/>
                  </a:lnTo>
                  <a:close/>
                </a:path>
              </a:pathLst>
            </a:custGeom>
            <a:grpFill/>
            <a:ln w="9512" cap="flat">
              <a:noFill/>
              <a:prstDash val="solid"/>
              <a:miter/>
            </a:ln>
          </p:spPr>
          <p:txBody>
            <a:bodyPr rtlCol="0" anchor="ctr"/>
            <a:lstStyle/>
            <a:p>
              <a:endParaRPr lang="zh-CN" altLang="en-US"/>
            </a:p>
          </p:txBody>
        </p:sp>
        <p:sp>
          <p:nvSpPr>
            <p:cNvPr id="9221" name="任意形状 9220"/>
            <p:cNvSpPr/>
            <p:nvPr/>
          </p:nvSpPr>
          <p:spPr>
            <a:xfrm>
              <a:off x="5289746" y="5703259"/>
              <a:ext cx="118524" cy="14437"/>
            </a:xfrm>
            <a:custGeom>
              <a:avLst/>
              <a:gdLst>
                <a:gd name="connsiteX0" fmla="*/ 118430 w 118524"/>
                <a:gd name="connsiteY0" fmla="*/ 9512 h 14437"/>
                <a:gd name="connsiteX1" fmla="*/ 0 w 118524"/>
                <a:gd name="connsiteY1" fmla="*/ 9512 h 14437"/>
                <a:gd name="connsiteX2" fmla="*/ 0 w 118524"/>
                <a:gd name="connsiteY2" fmla="*/ 0 h 14437"/>
                <a:gd name="connsiteX3" fmla="*/ 118525 w 118524"/>
                <a:gd name="connsiteY3" fmla="*/ 0 h 14437"/>
                <a:gd name="connsiteX4" fmla="*/ 118430 w 118524"/>
                <a:gd name="connsiteY4" fmla="*/ 9512 h 144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524" h="14437">
                  <a:moveTo>
                    <a:pt x="118430" y="9512"/>
                  </a:moveTo>
                  <a:cubicBezTo>
                    <a:pt x="79049" y="5327"/>
                    <a:pt x="39287" y="22449"/>
                    <a:pt x="0" y="9512"/>
                  </a:cubicBezTo>
                  <a:lnTo>
                    <a:pt x="0" y="0"/>
                  </a:lnTo>
                  <a:lnTo>
                    <a:pt x="118525" y="0"/>
                  </a:lnTo>
                  <a:lnTo>
                    <a:pt x="118430" y="9512"/>
                  </a:lnTo>
                  <a:close/>
                </a:path>
              </a:pathLst>
            </a:custGeom>
            <a:grpFill/>
            <a:ln w="9512" cap="flat">
              <a:noFill/>
              <a:prstDash val="solid"/>
              <a:miter/>
            </a:ln>
          </p:spPr>
          <p:txBody>
            <a:bodyPr rtlCol="0" anchor="ctr"/>
            <a:lstStyle/>
            <a:p>
              <a:endParaRPr lang="zh-CN" altLang="en-US"/>
            </a:p>
          </p:txBody>
        </p:sp>
        <p:sp>
          <p:nvSpPr>
            <p:cNvPr id="9222" name="任意形状 9221"/>
            <p:cNvSpPr/>
            <p:nvPr/>
          </p:nvSpPr>
          <p:spPr>
            <a:xfrm>
              <a:off x="2642821" y="4702771"/>
              <a:ext cx="134981" cy="21428"/>
            </a:xfrm>
            <a:custGeom>
              <a:avLst/>
              <a:gdLst>
                <a:gd name="connsiteX0" fmla="*/ 134982 w 134981"/>
                <a:gd name="connsiteY0" fmla="*/ 7420 h 21428"/>
                <a:gd name="connsiteX1" fmla="*/ 124423 w 134981"/>
                <a:gd name="connsiteY1" fmla="*/ 10178 h 21428"/>
                <a:gd name="connsiteX2" fmla="*/ 38811 w 134981"/>
                <a:gd name="connsiteY2" fmla="*/ 19690 h 21428"/>
                <a:gd name="connsiteX3" fmla="*/ 0 w 134981"/>
                <a:gd name="connsiteY3" fmla="*/ 6563 h 21428"/>
                <a:gd name="connsiteX4" fmla="*/ 134506 w 134981"/>
                <a:gd name="connsiteY4" fmla="*/ 0 h 21428"/>
                <a:gd name="connsiteX5" fmla="*/ 134982 w 134981"/>
                <a:gd name="connsiteY5" fmla="*/ 7420 h 2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981" h="21428">
                  <a:moveTo>
                    <a:pt x="134982" y="7420"/>
                  </a:moveTo>
                  <a:cubicBezTo>
                    <a:pt x="131529" y="8570"/>
                    <a:pt x="128000" y="9493"/>
                    <a:pt x="124423" y="10178"/>
                  </a:cubicBezTo>
                  <a:cubicBezTo>
                    <a:pt x="95886" y="13412"/>
                    <a:pt x="67348" y="16075"/>
                    <a:pt x="38811" y="19690"/>
                  </a:cubicBezTo>
                  <a:cubicBezTo>
                    <a:pt x="15220" y="22829"/>
                    <a:pt x="15315" y="23400"/>
                    <a:pt x="0" y="6563"/>
                  </a:cubicBezTo>
                  <a:lnTo>
                    <a:pt x="134506" y="0"/>
                  </a:lnTo>
                  <a:lnTo>
                    <a:pt x="134982" y="7420"/>
                  </a:lnTo>
                  <a:close/>
                </a:path>
              </a:pathLst>
            </a:custGeom>
            <a:grpFill/>
            <a:ln w="9512" cap="flat">
              <a:noFill/>
              <a:prstDash val="solid"/>
              <a:miter/>
            </a:ln>
          </p:spPr>
          <p:txBody>
            <a:bodyPr rtlCol="0" anchor="ctr"/>
            <a:lstStyle/>
            <a:p>
              <a:endParaRPr lang="zh-CN" altLang="en-US"/>
            </a:p>
          </p:txBody>
        </p:sp>
        <p:sp>
          <p:nvSpPr>
            <p:cNvPr id="9223" name="任意形状 9222"/>
            <p:cNvSpPr/>
            <p:nvPr/>
          </p:nvSpPr>
          <p:spPr>
            <a:xfrm>
              <a:off x="1577620" y="4839890"/>
              <a:ext cx="135456" cy="12012"/>
            </a:xfrm>
            <a:custGeom>
              <a:avLst/>
              <a:gdLst>
                <a:gd name="connsiteX0" fmla="*/ 135457 w 135456"/>
                <a:gd name="connsiteY0" fmla="*/ 11747 h 12012"/>
                <a:gd name="connsiteX1" fmla="*/ 0 w 135456"/>
                <a:gd name="connsiteY1" fmla="*/ 11747 h 12012"/>
                <a:gd name="connsiteX2" fmla="*/ 135267 w 135456"/>
                <a:gd name="connsiteY2" fmla="*/ 3090 h 12012"/>
                <a:gd name="connsiteX3" fmla="*/ 135457 w 135456"/>
                <a:gd name="connsiteY3" fmla="*/ 11747 h 12012"/>
              </a:gdLst>
              <a:ahLst/>
              <a:cxnLst>
                <a:cxn ang="0">
                  <a:pos x="connsiteX0" y="connsiteY0"/>
                </a:cxn>
                <a:cxn ang="0">
                  <a:pos x="connsiteX1" y="connsiteY1"/>
                </a:cxn>
                <a:cxn ang="0">
                  <a:pos x="connsiteX2" y="connsiteY2"/>
                </a:cxn>
                <a:cxn ang="0">
                  <a:pos x="connsiteX3" y="connsiteY3"/>
                </a:cxn>
              </a:cxnLst>
              <a:rect l="l" t="t" r="r" b="b"/>
              <a:pathLst>
                <a:path w="135456" h="12012">
                  <a:moveTo>
                    <a:pt x="135457" y="11747"/>
                  </a:moveTo>
                  <a:lnTo>
                    <a:pt x="0" y="11747"/>
                  </a:lnTo>
                  <a:cubicBezTo>
                    <a:pt x="45280" y="14695"/>
                    <a:pt x="89607" y="-8039"/>
                    <a:pt x="135267" y="3090"/>
                  </a:cubicBezTo>
                  <a:lnTo>
                    <a:pt x="135457" y="11747"/>
                  </a:lnTo>
                  <a:close/>
                </a:path>
              </a:pathLst>
            </a:custGeom>
            <a:grpFill/>
            <a:ln w="9512" cap="flat">
              <a:noFill/>
              <a:prstDash val="solid"/>
              <a:miter/>
            </a:ln>
          </p:spPr>
          <p:txBody>
            <a:bodyPr rtlCol="0" anchor="ctr"/>
            <a:lstStyle/>
            <a:p>
              <a:endParaRPr lang="zh-CN" altLang="en-US"/>
            </a:p>
          </p:txBody>
        </p:sp>
        <p:sp>
          <p:nvSpPr>
            <p:cNvPr id="9224" name="任意形状 9223"/>
            <p:cNvSpPr/>
            <p:nvPr/>
          </p:nvSpPr>
          <p:spPr>
            <a:xfrm>
              <a:off x="4378361" y="5310312"/>
              <a:ext cx="116241" cy="9512"/>
            </a:xfrm>
            <a:custGeom>
              <a:avLst/>
              <a:gdLst>
                <a:gd name="connsiteX0" fmla="*/ 0 w 116241"/>
                <a:gd name="connsiteY0" fmla="*/ 0 h 9512"/>
                <a:gd name="connsiteX1" fmla="*/ 116242 w 116241"/>
                <a:gd name="connsiteY1" fmla="*/ 0 h 9512"/>
                <a:gd name="connsiteX2" fmla="*/ 116242 w 116241"/>
                <a:gd name="connsiteY2" fmla="*/ 9512 h 9512"/>
                <a:gd name="connsiteX3" fmla="*/ 381 w 116241"/>
                <a:gd name="connsiteY3" fmla="*/ 9512 h 9512"/>
              </a:gdLst>
              <a:ahLst/>
              <a:cxnLst>
                <a:cxn ang="0">
                  <a:pos x="connsiteX0" y="connsiteY0"/>
                </a:cxn>
                <a:cxn ang="0">
                  <a:pos x="connsiteX1" y="connsiteY1"/>
                </a:cxn>
                <a:cxn ang="0">
                  <a:pos x="connsiteX2" y="connsiteY2"/>
                </a:cxn>
                <a:cxn ang="0">
                  <a:pos x="connsiteX3" y="connsiteY3"/>
                </a:cxn>
              </a:cxnLst>
              <a:rect l="l" t="t" r="r" b="b"/>
              <a:pathLst>
                <a:path w="116241" h="9512">
                  <a:moveTo>
                    <a:pt x="0" y="0"/>
                  </a:moveTo>
                  <a:lnTo>
                    <a:pt x="116242" y="0"/>
                  </a:lnTo>
                  <a:lnTo>
                    <a:pt x="116242" y="9512"/>
                  </a:lnTo>
                  <a:lnTo>
                    <a:pt x="381" y="9512"/>
                  </a:lnTo>
                  <a:close/>
                </a:path>
              </a:pathLst>
            </a:custGeom>
            <a:grpFill/>
            <a:ln w="9512" cap="flat">
              <a:noFill/>
              <a:prstDash val="solid"/>
              <a:miter/>
            </a:ln>
          </p:spPr>
          <p:txBody>
            <a:bodyPr rtlCol="0" anchor="ctr"/>
            <a:lstStyle/>
            <a:p>
              <a:endParaRPr lang="zh-CN" altLang="en-US"/>
            </a:p>
          </p:txBody>
        </p:sp>
        <p:sp>
          <p:nvSpPr>
            <p:cNvPr id="9225" name="任意形状 9224"/>
            <p:cNvSpPr/>
            <p:nvPr/>
          </p:nvSpPr>
          <p:spPr>
            <a:xfrm>
              <a:off x="8262852" y="4899102"/>
              <a:ext cx="78857" cy="30123"/>
            </a:xfrm>
            <a:custGeom>
              <a:avLst/>
              <a:gdLst>
                <a:gd name="connsiteX0" fmla="*/ 0 w 78857"/>
                <a:gd name="connsiteY0" fmla="*/ 0 h 30123"/>
                <a:gd name="connsiteX1" fmla="*/ 78858 w 78857"/>
                <a:gd name="connsiteY1" fmla="*/ 12366 h 30123"/>
                <a:gd name="connsiteX2" fmla="*/ 0 w 78857"/>
                <a:gd name="connsiteY2" fmla="*/ 0 h 30123"/>
              </a:gdLst>
              <a:ahLst/>
              <a:cxnLst>
                <a:cxn ang="0">
                  <a:pos x="connsiteX0" y="connsiteY0"/>
                </a:cxn>
                <a:cxn ang="0">
                  <a:pos x="connsiteX1" y="connsiteY1"/>
                </a:cxn>
                <a:cxn ang="0">
                  <a:pos x="connsiteX2" y="connsiteY2"/>
                </a:cxn>
              </a:cxnLst>
              <a:rect l="l" t="t" r="r" b="b"/>
              <a:pathLst>
                <a:path w="78857" h="30123">
                  <a:moveTo>
                    <a:pt x="0" y="0"/>
                  </a:moveTo>
                  <a:lnTo>
                    <a:pt x="78858" y="12366"/>
                  </a:lnTo>
                  <a:cubicBezTo>
                    <a:pt x="61545" y="40712"/>
                    <a:pt x="23401" y="34053"/>
                    <a:pt x="0" y="0"/>
                  </a:cubicBezTo>
                  <a:close/>
                </a:path>
              </a:pathLst>
            </a:custGeom>
            <a:grpFill/>
            <a:ln w="9512" cap="flat">
              <a:noFill/>
              <a:prstDash val="solid"/>
              <a:miter/>
            </a:ln>
          </p:spPr>
          <p:txBody>
            <a:bodyPr rtlCol="0" anchor="ctr"/>
            <a:lstStyle/>
            <a:p>
              <a:endParaRPr lang="zh-CN" altLang="en-US"/>
            </a:p>
          </p:txBody>
        </p:sp>
        <p:sp>
          <p:nvSpPr>
            <p:cNvPr id="9226" name="任意形状 9225"/>
            <p:cNvSpPr/>
            <p:nvPr/>
          </p:nvSpPr>
          <p:spPr>
            <a:xfrm>
              <a:off x="2727766" y="4666530"/>
              <a:ext cx="100641" cy="19024"/>
            </a:xfrm>
            <a:custGeom>
              <a:avLst/>
              <a:gdLst>
                <a:gd name="connsiteX0" fmla="*/ 0 w 100641"/>
                <a:gd name="connsiteY0" fmla="*/ 7039 h 19024"/>
                <a:gd name="connsiteX1" fmla="*/ 99691 w 100641"/>
                <a:gd name="connsiteY1" fmla="*/ 0 h 19024"/>
                <a:gd name="connsiteX2" fmla="*/ 100642 w 100641"/>
                <a:gd name="connsiteY2" fmla="*/ 11224 h 19024"/>
                <a:gd name="connsiteX3" fmla="*/ 952 w 100641"/>
                <a:gd name="connsiteY3" fmla="*/ 19024 h 19024"/>
              </a:gdLst>
              <a:ahLst/>
              <a:cxnLst>
                <a:cxn ang="0">
                  <a:pos x="connsiteX0" y="connsiteY0"/>
                </a:cxn>
                <a:cxn ang="0">
                  <a:pos x="connsiteX1" y="connsiteY1"/>
                </a:cxn>
                <a:cxn ang="0">
                  <a:pos x="connsiteX2" y="connsiteY2"/>
                </a:cxn>
                <a:cxn ang="0">
                  <a:pos x="connsiteX3" y="connsiteY3"/>
                </a:cxn>
              </a:cxnLst>
              <a:rect l="l" t="t" r="r" b="b"/>
              <a:pathLst>
                <a:path w="100641" h="19024">
                  <a:moveTo>
                    <a:pt x="0" y="7039"/>
                  </a:moveTo>
                  <a:lnTo>
                    <a:pt x="99691" y="0"/>
                  </a:lnTo>
                  <a:lnTo>
                    <a:pt x="100642" y="11224"/>
                  </a:lnTo>
                  <a:lnTo>
                    <a:pt x="952" y="19024"/>
                  </a:lnTo>
                  <a:close/>
                </a:path>
              </a:pathLst>
            </a:custGeom>
            <a:grpFill/>
            <a:ln w="9512" cap="flat">
              <a:noFill/>
              <a:prstDash val="solid"/>
              <a:miter/>
            </a:ln>
          </p:spPr>
          <p:txBody>
            <a:bodyPr rtlCol="0" anchor="ctr"/>
            <a:lstStyle/>
            <a:p>
              <a:endParaRPr lang="zh-CN" altLang="en-US"/>
            </a:p>
          </p:txBody>
        </p:sp>
        <p:sp>
          <p:nvSpPr>
            <p:cNvPr id="9227" name="任意形状 9226"/>
            <p:cNvSpPr/>
            <p:nvPr/>
          </p:nvSpPr>
          <p:spPr>
            <a:xfrm>
              <a:off x="2247960" y="5295473"/>
              <a:ext cx="130890" cy="5136"/>
            </a:xfrm>
            <a:custGeom>
              <a:avLst/>
              <a:gdLst>
                <a:gd name="connsiteX0" fmla="*/ 130891 w 130890"/>
                <a:gd name="connsiteY0" fmla="*/ 5137 h 5136"/>
                <a:gd name="connsiteX1" fmla="*/ 0 w 130890"/>
                <a:gd name="connsiteY1" fmla="*/ 5137 h 5136"/>
                <a:gd name="connsiteX2" fmla="*/ 0 w 130890"/>
                <a:gd name="connsiteY2" fmla="*/ 0 h 5136"/>
                <a:gd name="connsiteX3" fmla="*/ 130891 w 130890"/>
                <a:gd name="connsiteY3" fmla="*/ 0 h 5136"/>
              </a:gdLst>
              <a:ahLst/>
              <a:cxnLst>
                <a:cxn ang="0">
                  <a:pos x="connsiteX0" y="connsiteY0"/>
                </a:cxn>
                <a:cxn ang="0">
                  <a:pos x="connsiteX1" y="connsiteY1"/>
                </a:cxn>
                <a:cxn ang="0">
                  <a:pos x="connsiteX2" y="connsiteY2"/>
                </a:cxn>
                <a:cxn ang="0">
                  <a:pos x="connsiteX3" y="connsiteY3"/>
                </a:cxn>
              </a:cxnLst>
              <a:rect l="l" t="t" r="r" b="b"/>
              <a:pathLst>
                <a:path w="130890" h="5136">
                  <a:moveTo>
                    <a:pt x="130891" y="5137"/>
                  </a:moveTo>
                  <a:lnTo>
                    <a:pt x="0" y="5137"/>
                  </a:lnTo>
                  <a:lnTo>
                    <a:pt x="0" y="0"/>
                  </a:lnTo>
                  <a:lnTo>
                    <a:pt x="130891" y="0"/>
                  </a:lnTo>
                  <a:close/>
                </a:path>
              </a:pathLst>
            </a:custGeom>
            <a:grpFill/>
            <a:ln w="9512" cap="flat">
              <a:noFill/>
              <a:prstDash val="solid"/>
              <a:miter/>
            </a:ln>
          </p:spPr>
          <p:txBody>
            <a:bodyPr rtlCol="0" anchor="ctr"/>
            <a:lstStyle/>
            <a:p>
              <a:endParaRPr lang="zh-CN" altLang="en-US"/>
            </a:p>
          </p:txBody>
        </p:sp>
        <p:sp>
          <p:nvSpPr>
            <p:cNvPr id="9228" name="任意形状 9227"/>
            <p:cNvSpPr/>
            <p:nvPr/>
          </p:nvSpPr>
          <p:spPr>
            <a:xfrm>
              <a:off x="1465469" y="4848402"/>
              <a:ext cx="91128" cy="16931"/>
            </a:xfrm>
            <a:custGeom>
              <a:avLst/>
              <a:gdLst>
                <a:gd name="connsiteX0" fmla="*/ 91129 w 91128"/>
                <a:gd name="connsiteY0" fmla="*/ 11510 h 16931"/>
                <a:gd name="connsiteX1" fmla="*/ 761 w 91128"/>
                <a:gd name="connsiteY1" fmla="*/ 16932 h 16931"/>
                <a:gd name="connsiteX2" fmla="*/ 0 w 91128"/>
                <a:gd name="connsiteY2" fmla="*/ 6278 h 16931"/>
                <a:gd name="connsiteX3" fmla="*/ 90464 w 91128"/>
                <a:gd name="connsiteY3" fmla="*/ 0 h 16931"/>
              </a:gdLst>
              <a:ahLst/>
              <a:cxnLst>
                <a:cxn ang="0">
                  <a:pos x="connsiteX0" y="connsiteY0"/>
                </a:cxn>
                <a:cxn ang="0">
                  <a:pos x="connsiteX1" y="connsiteY1"/>
                </a:cxn>
                <a:cxn ang="0">
                  <a:pos x="connsiteX2" y="connsiteY2"/>
                </a:cxn>
                <a:cxn ang="0">
                  <a:pos x="connsiteX3" y="connsiteY3"/>
                </a:cxn>
              </a:cxnLst>
              <a:rect l="l" t="t" r="r" b="b"/>
              <a:pathLst>
                <a:path w="91128" h="16931">
                  <a:moveTo>
                    <a:pt x="91129" y="11510"/>
                  </a:moveTo>
                  <a:lnTo>
                    <a:pt x="761" y="16932"/>
                  </a:lnTo>
                  <a:lnTo>
                    <a:pt x="0" y="6278"/>
                  </a:lnTo>
                  <a:lnTo>
                    <a:pt x="90464" y="0"/>
                  </a:lnTo>
                  <a:close/>
                </a:path>
              </a:pathLst>
            </a:custGeom>
            <a:grpFill/>
            <a:ln w="9512" cap="flat">
              <a:noFill/>
              <a:prstDash val="solid"/>
              <a:miter/>
            </a:ln>
          </p:spPr>
          <p:txBody>
            <a:bodyPr rtlCol="0" anchor="ctr"/>
            <a:lstStyle/>
            <a:p>
              <a:endParaRPr lang="zh-CN" altLang="en-US"/>
            </a:p>
          </p:txBody>
        </p:sp>
        <p:sp>
          <p:nvSpPr>
            <p:cNvPr id="9229" name="任意形状 9228"/>
            <p:cNvSpPr/>
            <p:nvPr/>
          </p:nvSpPr>
          <p:spPr>
            <a:xfrm>
              <a:off x="4737550" y="5470662"/>
              <a:ext cx="101307" cy="15000"/>
            </a:xfrm>
            <a:custGeom>
              <a:avLst/>
              <a:gdLst>
                <a:gd name="connsiteX0" fmla="*/ 0 w 101307"/>
                <a:gd name="connsiteY0" fmla="*/ 4591 h 15000"/>
                <a:gd name="connsiteX1" fmla="*/ 101308 w 101307"/>
                <a:gd name="connsiteY1" fmla="*/ 14769 h 15000"/>
                <a:gd name="connsiteX2" fmla="*/ 21118 w 101307"/>
                <a:gd name="connsiteY2" fmla="*/ 14293 h 15000"/>
                <a:gd name="connsiteX3" fmla="*/ 666 w 101307"/>
                <a:gd name="connsiteY3" fmla="*/ 3830 h 15000"/>
                <a:gd name="connsiteX4" fmla="*/ 0 w 101307"/>
                <a:gd name="connsiteY4" fmla="*/ 4591 h 15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307" h="15000">
                  <a:moveTo>
                    <a:pt x="0" y="4591"/>
                  </a:moveTo>
                  <a:cubicBezTo>
                    <a:pt x="44043" y="-4922"/>
                    <a:pt x="95885" y="1261"/>
                    <a:pt x="101308" y="14769"/>
                  </a:cubicBezTo>
                  <a:cubicBezTo>
                    <a:pt x="74958" y="14769"/>
                    <a:pt x="48038" y="15530"/>
                    <a:pt x="21118" y="14293"/>
                  </a:cubicBezTo>
                  <a:cubicBezTo>
                    <a:pt x="14079" y="14293"/>
                    <a:pt x="7420" y="7539"/>
                    <a:pt x="666" y="3830"/>
                  </a:cubicBezTo>
                  <a:lnTo>
                    <a:pt x="0" y="4591"/>
                  </a:lnTo>
                  <a:close/>
                </a:path>
              </a:pathLst>
            </a:custGeom>
            <a:grpFill/>
            <a:ln w="9512" cap="flat">
              <a:noFill/>
              <a:prstDash val="solid"/>
              <a:miter/>
            </a:ln>
          </p:spPr>
          <p:txBody>
            <a:bodyPr rtlCol="0" anchor="ctr"/>
            <a:lstStyle/>
            <a:p>
              <a:endParaRPr lang="zh-CN" altLang="en-US"/>
            </a:p>
          </p:txBody>
        </p:sp>
        <p:sp>
          <p:nvSpPr>
            <p:cNvPr id="9230" name="任意形状 9229"/>
            <p:cNvSpPr/>
            <p:nvPr/>
          </p:nvSpPr>
          <p:spPr>
            <a:xfrm>
              <a:off x="5502919" y="5380987"/>
              <a:ext cx="119190" cy="5992"/>
            </a:xfrm>
            <a:custGeom>
              <a:avLst/>
              <a:gdLst>
                <a:gd name="connsiteX0" fmla="*/ 119191 w 119190"/>
                <a:gd name="connsiteY0" fmla="*/ 5993 h 5992"/>
                <a:gd name="connsiteX1" fmla="*/ 0 w 119190"/>
                <a:gd name="connsiteY1" fmla="*/ 5993 h 5992"/>
                <a:gd name="connsiteX2" fmla="*/ 0 w 119190"/>
                <a:gd name="connsiteY2" fmla="*/ 0 h 5992"/>
                <a:gd name="connsiteX3" fmla="*/ 119191 w 119190"/>
                <a:gd name="connsiteY3" fmla="*/ 0 h 5992"/>
              </a:gdLst>
              <a:ahLst/>
              <a:cxnLst>
                <a:cxn ang="0">
                  <a:pos x="connsiteX0" y="connsiteY0"/>
                </a:cxn>
                <a:cxn ang="0">
                  <a:pos x="connsiteX1" y="connsiteY1"/>
                </a:cxn>
                <a:cxn ang="0">
                  <a:pos x="connsiteX2" y="connsiteY2"/>
                </a:cxn>
                <a:cxn ang="0">
                  <a:pos x="connsiteX3" y="connsiteY3"/>
                </a:cxn>
              </a:cxnLst>
              <a:rect l="l" t="t" r="r" b="b"/>
              <a:pathLst>
                <a:path w="119190" h="5992">
                  <a:moveTo>
                    <a:pt x="119191" y="5993"/>
                  </a:moveTo>
                  <a:lnTo>
                    <a:pt x="0" y="5993"/>
                  </a:lnTo>
                  <a:lnTo>
                    <a:pt x="0" y="0"/>
                  </a:lnTo>
                  <a:lnTo>
                    <a:pt x="119191" y="0"/>
                  </a:lnTo>
                  <a:close/>
                </a:path>
              </a:pathLst>
            </a:custGeom>
            <a:grpFill/>
            <a:ln w="9512" cap="flat">
              <a:noFill/>
              <a:prstDash val="solid"/>
              <a:miter/>
            </a:ln>
          </p:spPr>
          <p:txBody>
            <a:bodyPr rtlCol="0" anchor="ctr"/>
            <a:lstStyle/>
            <a:p>
              <a:endParaRPr lang="zh-CN" altLang="en-US"/>
            </a:p>
          </p:txBody>
        </p:sp>
        <p:sp>
          <p:nvSpPr>
            <p:cNvPr id="9231" name="任意形状 9230"/>
            <p:cNvSpPr/>
            <p:nvPr/>
          </p:nvSpPr>
          <p:spPr>
            <a:xfrm>
              <a:off x="3818651" y="3536392"/>
              <a:ext cx="81806" cy="13700"/>
            </a:xfrm>
            <a:custGeom>
              <a:avLst/>
              <a:gdLst>
                <a:gd name="connsiteX0" fmla="*/ 0 w 81806"/>
                <a:gd name="connsiteY0" fmla="*/ 0 h 13700"/>
                <a:gd name="connsiteX1" fmla="*/ 81807 w 81806"/>
                <a:gd name="connsiteY1" fmla="*/ 0 h 13700"/>
                <a:gd name="connsiteX2" fmla="*/ 72295 w 81806"/>
                <a:gd name="connsiteY2" fmla="*/ 13698 h 13700"/>
                <a:gd name="connsiteX3" fmla="*/ 0 w 81806"/>
                <a:gd name="connsiteY3" fmla="*/ 7134 h 13700"/>
                <a:gd name="connsiteX4" fmla="*/ 0 w 81806"/>
                <a:gd name="connsiteY4" fmla="*/ 0 h 13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806" h="13700">
                  <a:moveTo>
                    <a:pt x="0" y="0"/>
                  </a:moveTo>
                  <a:lnTo>
                    <a:pt x="81807" y="0"/>
                  </a:lnTo>
                  <a:cubicBezTo>
                    <a:pt x="77812" y="5707"/>
                    <a:pt x="74578" y="13888"/>
                    <a:pt x="72295" y="13698"/>
                  </a:cubicBezTo>
                  <a:cubicBezTo>
                    <a:pt x="48133" y="12366"/>
                    <a:pt x="24067" y="9512"/>
                    <a:pt x="0" y="7134"/>
                  </a:cubicBezTo>
                  <a:lnTo>
                    <a:pt x="0" y="0"/>
                  </a:lnTo>
                  <a:close/>
                </a:path>
              </a:pathLst>
            </a:custGeom>
            <a:grpFill/>
            <a:ln w="9512" cap="flat">
              <a:noFill/>
              <a:prstDash val="solid"/>
              <a:miter/>
            </a:ln>
          </p:spPr>
          <p:txBody>
            <a:bodyPr rtlCol="0" anchor="ctr"/>
            <a:lstStyle/>
            <a:p>
              <a:endParaRPr lang="zh-CN" altLang="en-US"/>
            </a:p>
          </p:txBody>
        </p:sp>
        <p:sp>
          <p:nvSpPr>
            <p:cNvPr id="9232" name="任意形状 9231"/>
            <p:cNvSpPr/>
            <p:nvPr/>
          </p:nvSpPr>
          <p:spPr>
            <a:xfrm>
              <a:off x="3893418" y="4890573"/>
              <a:ext cx="103685" cy="9575"/>
            </a:xfrm>
            <a:custGeom>
              <a:avLst/>
              <a:gdLst>
                <a:gd name="connsiteX0" fmla="*/ 0 w 103685"/>
                <a:gd name="connsiteY0" fmla="*/ 9576 h 9575"/>
                <a:gd name="connsiteX1" fmla="*/ 103686 w 103685"/>
                <a:gd name="connsiteY1" fmla="*/ 9576 h 9575"/>
                <a:gd name="connsiteX2" fmla="*/ 0 w 103685"/>
                <a:gd name="connsiteY2" fmla="*/ 9576 h 9575"/>
              </a:gdLst>
              <a:ahLst/>
              <a:cxnLst>
                <a:cxn ang="0">
                  <a:pos x="connsiteX0" y="connsiteY0"/>
                </a:cxn>
                <a:cxn ang="0">
                  <a:pos x="connsiteX1" y="connsiteY1"/>
                </a:cxn>
                <a:cxn ang="0">
                  <a:pos x="connsiteX2" y="connsiteY2"/>
                </a:cxn>
              </a:cxnLst>
              <a:rect l="l" t="t" r="r" b="b"/>
              <a:pathLst>
                <a:path w="103685" h="9575">
                  <a:moveTo>
                    <a:pt x="0" y="9576"/>
                  </a:moveTo>
                  <a:cubicBezTo>
                    <a:pt x="34435" y="6437"/>
                    <a:pt x="68870" y="-10305"/>
                    <a:pt x="103686" y="9576"/>
                  </a:cubicBezTo>
                  <a:lnTo>
                    <a:pt x="0" y="9576"/>
                  </a:lnTo>
                  <a:close/>
                </a:path>
              </a:pathLst>
            </a:custGeom>
            <a:grpFill/>
            <a:ln w="9512" cap="flat">
              <a:noFill/>
              <a:prstDash val="solid"/>
              <a:miter/>
            </a:ln>
          </p:spPr>
          <p:txBody>
            <a:bodyPr rtlCol="0" anchor="ctr"/>
            <a:lstStyle/>
            <a:p>
              <a:endParaRPr lang="zh-CN" altLang="en-US"/>
            </a:p>
          </p:txBody>
        </p:sp>
        <p:sp>
          <p:nvSpPr>
            <p:cNvPr id="9233" name="任意形状 9232"/>
            <p:cNvSpPr/>
            <p:nvPr/>
          </p:nvSpPr>
          <p:spPr>
            <a:xfrm>
              <a:off x="3656939" y="5473773"/>
              <a:ext cx="81045" cy="14655"/>
            </a:xfrm>
            <a:custGeom>
              <a:avLst/>
              <a:gdLst>
                <a:gd name="connsiteX0" fmla="*/ 0 w 81045"/>
                <a:gd name="connsiteY0" fmla="*/ 338 h 14655"/>
                <a:gd name="connsiteX1" fmla="*/ 40523 w 81045"/>
                <a:gd name="connsiteY1" fmla="*/ 338 h 14655"/>
                <a:gd name="connsiteX2" fmla="*/ 81046 w 81045"/>
                <a:gd name="connsiteY2" fmla="*/ 5570 h 14655"/>
                <a:gd name="connsiteX3" fmla="*/ 0 w 81045"/>
                <a:gd name="connsiteY3" fmla="*/ 338 h 14655"/>
              </a:gdLst>
              <a:ahLst/>
              <a:cxnLst>
                <a:cxn ang="0">
                  <a:pos x="connsiteX0" y="connsiteY0"/>
                </a:cxn>
                <a:cxn ang="0">
                  <a:pos x="connsiteX1" y="connsiteY1"/>
                </a:cxn>
                <a:cxn ang="0">
                  <a:pos x="connsiteX2" y="connsiteY2"/>
                </a:cxn>
                <a:cxn ang="0">
                  <a:pos x="connsiteX3" y="connsiteY3"/>
                </a:cxn>
              </a:cxnLst>
              <a:rect l="l" t="t" r="r" b="b"/>
              <a:pathLst>
                <a:path w="81045" h="14655">
                  <a:moveTo>
                    <a:pt x="0" y="338"/>
                  </a:moveTo>
                  <a:cubicBezTo>
                    <a:pt x="13508" y="338"/>
                    <a:pt x="27016" y="-423"/>
                    <a:pt x="40523" y="338"/>
                  </a:cubicBezTo>
                  <a:cubicBezTo>
                    <a:pt x="54031" y="1099"/>
                    <a:pt x="67729" y="3858"/>
                    <a:pt x="81046" y="5570"/>
                  </a:cubicBezTo>
                  <a:cubicBezTo>
                    <a:pt x="69917" y="17650"/>
                    <a:pt x="16457" y="19363"/>
                    <a:pt x="0" y="338"/>
                  </a:cubicBezTo>
                  <a:close/>
                </a:path>
              </a:pathLst>
            </a:custGeom>
            <a:grpFill/>
            <a:ln w="9512" cap="flat">
              <a:noFill/>
              <a:prstDash val="solid"/>
              <a:miter/>
            </a:ln>
          </p:spPr>
          <p:txBody>
            <a:bodyPr rtlCol="0" anchor="ctr"/>
            <a:lstStyle/>
            <a:p>
              <a:endParaRPr lang="zh-CN" altLang="en-US"/>
            </a:p>
          </p:txBody>
        </p:sp>
        <p:sp>
          <p:nvSpPr>
            <p:cNvPr id="9234" name="任意形状 9233"/>
            <p:cNvSpPr/>
            <p:nvPr/>
          </p:nvSpPr>
          <p:spPr>
            <a:xfrm>
              <a:off x="5359282" y="5459559"/>
              <a:ext cx="65160" cy="23795"/>
            </a:xfrm>
            <a:custGeom>
              <a:avLst/>
              <a:gdLst>
                <a:gd name="connsiteX0" fmla="*/ 65161 w 65160"/>
                <a:gd name="connsiteY0" fmla="*/ 6752 h 23795"/>
                <a:gd name="connsiteX1" fmla="*/ 18074 w 65160"/>
                <a:gd name="connsiteY1" fmla="*/ 23683 h 23795"/>
                <a:gd name="connsiteX2" fmla="*/ 0 w 65160"/>
                <a:gd name="connsiteY2" fmla="*/ 13220 h 23795"/>
                <a:gd name="connsiteX3" fmla="*/ 15030 w 65160"/>
                <a:gd name="connsiteY3" fmla="*/ 93 h 23795"/>
                <a:gd name="connsiteX4" fmla="*/ 63543 w 65160"/>
                <a:gd name="connsiteY4" fmla="*/ 1901 h 23795"/>
                <a:gd name="connsiteX5" fmla="*/ 65161 w 65160"/>
                <a:gd name="connsiteY5" fmla="*/ 6752 h 23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160" h="23795">
                  <a:moveTo>
                    <a:pt x="65161" y="6752"/>
                  </a:moveTo>
                  <a:cubicBezTo>
                    <a:pt x="49817" y="13334"/>
                    <a:pt x="34093" y="18994"/>
                    <a:pt x="18074" y="23683"/>
                  </a:cubicBezTo>
                  <a:cubicBezTo>
                    <a:pt x="13128" y="24825"/>
                    <a:pt x="6089" y="16930"/>
                    <a:pt x="0" y="13220"/>
                  </a:cubicBezTo>
                  <a:cubicBezTo>
                    <a:pt x="5042" y="8559"/>
                    <a:pt x="9513" y="379"/>
                    <a:pt x="15030" y="93"/>
                  </a:cubicBezTo>
                  <a:cubicBezTo>
                    <a:pt x="31220" y="-249"/>
                    <a:pt x="47420" y="350"/>
                    <a:pt x="63543" y="1901"/>
                  </a:cubicBezTo>
                  <a:lnTo>
                    <a:pt x="65161" y="6752"/>
                  </a:lnTo>
                  <a:close/>
                </a:path>
              </a:pathLst>
            </a:custGeom>
            <a:grpFill/>
            <a:ln w="9512" cap="flat">
              <a:noFill/>
              <a:prstDash val="solid"/>
              <a:miter/>
            </a:ln>
          </p:spPr>
          <p:txBody>
            <a:bodyPr rtlCol="0" anchor="ctr"/>
            <a:lstStyle/>
            <a:p>
              <a:endParaRPr lang="zh-CN" altLang="en-US"/>
            </a:p>
          </p:txBody>
        </p:sp>
        <p:sp>
          <p:nvSpPr>
            <p:cNvPr id="9235" name="任意形状 9234"/>
            <p:cNvSpPr/>
            <p:nvPr/>
          </p:nvSpPr>
          <p:spPr>
            <a:xfrm>
              <a:off x="4298267" y="5467072"/>
              <a:ext cx="85041" cy="17168"/>
            </a:xfrm>
            <a:custGeom>
              <a:avLst/>
              <a:gdLst>
                <a:gd name="connsiteX0" fmla="*/ 0 w 85041"/>
                <a:gd name="connsiteY0" fmla="*/ 8847 h 17168"/>
                <a:gd name="connsiteX1" fmla="*/ 60119 w 85041"/>
                <a:gd name="connsiteY1" fmla="*/ 0 h 17168"/>
                <a:gd name="connsiteX2" fmla="*/ 85041 w 85041"/>
                <a:gd name="connsiteY2" fmla="*/ 10083 h 17168"/>
                <a:gd name="connsiteX3" fmla="*/ 666 w 85041"/>
                <a:gd name="connsiteY3" fmla="*/ 8466 h 17168"/>
                <a:gd name="connsiteX4" fmla="*/ 0 w 85041"/>
                <a:gd name="connsiteY4" fmla="*/ 8847 h 17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1" h="17168">
                  <a:moveTo>
                    <a:pt x="0" y="8847"/>
                  </a:moveTo>
                  <a:cubicBezTo>
                    <a:pt x="20072" y="5708"/>
                    <a:pt x="39953" y="1713"/>
                    <a:pt x="60119" y="0"/>
                  </a:cubicBezTo>
                  <a:cubicBezTo>
                    <a:pt x="69422" y="-28"/>
                    <a:pt x="78373" y="3596"/>
                    <a:pt x="85041" y="10083"/>
                  </a:cubicBezTo>
                  <a:cubicBezTo>
                    <a:pt x="56504" y="17312"/>
                    <a:pt x="27967" y="22164"/>
                    <a:pt x="666" y="8466"/>
                  </a:cubicBezTo>
                  <a:lnTo>
                    <a:pt x="0" y="8847"/>
                  </a:lnTo>
                  <a:close/>
                </a:path>
              </a:pathLst>
            </a:custGeom>
            <a:grpFill/>
            <a:ln w="9512" cap="flat">
              <a:noFill/>
              <a:prstDash val="solid"/>
              <a:miter/>
            </a:ln>
          </p:spPr>
          <p:txBody>
            <a:bodyPr rtlCol="0" anchor="ctr"/>
            <a:lstStyle/>
            <a:p>
              <a:endParaRPr lang="zh-CN" altLang="en-US"/>
            </a:p>
          </p:txBody>
        </p:sp>
        <p:sp>
          <p:nvSpPr>
            <p:cNvPr id="9236" name="任意形状 9235"/>
            <p:cNvSpPr/>
            <p:nvPr/>
          </p:nvSpPr>
          <p:spPr>
            <a:xfrm>
              <a:off x="7551873" y="5477437"/>
              <a:ext cx="54622" cy="22854"/>
            </a:xfrm>
            <a:custGeom>
              <a:avLst/>
              <a:gdLst>
                <a:gd name="connsiteX0" fmla="*/ 54622 w 54622"/>
                <a:gd name="connsiteY0" fmla="*/ 13320 h 22854"/>
                <a:gd name="connsiteX1" fmla="*/ 10675 w 54622"/>
                <a:gd name="connsiteY1" fmla="*/ 22832 h 22854"/>
                <a:gd name="connsiteX2" fmla="*/ 21 w 54622"/>
                <a:gd name="connsiteY2" fmla="*/ 13891 h 22854"/>
                <a:gd name="connsiteX3" fmla="*/ 9534 w 54622"/>
                <a:gd name="connsiteY3" fmla="*/ 3 h 22854"/>
                <a:gd name="connsiteX4" fmla="*/ 54622 w 54622"/>
                <a:gd name="connsiteY4" fmla="*/ 6186 h 22854"/>
                <a:gd name="connsiteX5" fmla="*/ 54622 w 54622"/>
                <a:gd name="connsiteY5" fmla="*/ 13320 h 2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22" h="22854">
                  <a:moveTo>
                    <a:pt x="54622" y="13320"/>
                  </a:moveTo>
                  <a:cubicBezTo>
                    <a:pt x="39973" y="16745"/>
                    <a:pt x="25514" y="20835"/>
                    <a:pt x="10675" y="22832"/>
                  </a:cubicBezTo>
                  <a:cubicBezTo>
                    <a:pt x="7345" y="23308"/>
                    <a:pt x="-455" y="16079"/>
                    <a:pt x="21" y="13891"/>
                  </a:cubicBezTo>
                  <a:cubicBezTo>
                    <a:pt x="1257" y="8564"/>
                    <a:pt x="6394" y="-187"/>
                    <a:pt x="9534" y="3"/>
                  </a:cubicBezTo>
                  <a:cubicBezTo>
                    <a:pt x="24658" y="1278"/>
                    <a:pt x="39707" y="3342"/>
                    <a:pt x="54622" y="6186"/>
                  </a:cubicBezTo>
                  <a:lnTo>
                    <a:pt x="54622" y="13320"/>
                  </a:lnTo>
                  <a:close/>
                </a:path>
              </a:pathLst>
            </a:custGeom>
            <a:grpFill/>
            <a:ln w="9512" cap="flat">
              <a:noFill/>
              <a:prstDash val="solid"/>
              <a:miter/>
            </a:ln>
          </p:spPr>
          <p:txBody>
            <a:bodyPr rtlCol="0" anchor="ctr"/>
            <a:lstStyle/>
            <a:p>
              <a:endParaRPr lang="zh-CN" altLang="en-US"/>
            </a:p>
          </p:txBody>
        </p:sp>
        <p:sp>
          <p:nvSpPr>
            <p:cNvPr id="9237" name="任意形状 9236"/>
            <p:cNvSpPr/>
            <p:nvPr/>
          </p:nvSpPr>
          <p:spPr>
            <a:xfrm>
              <a:off x="3948020" y="3536106"/>
              <a:ext cx="96075" cy="17833"/>
            </a:xfrm>
            <a:custGeom>
              <a:avLst/>
              <a:gdLst>
                <a:gd name="connsiteX0" fmla="*/ 96076 w 96075"/>
                <a:gd name="connsiteY0" fmla="*/ 9512 h 17833"/>
                <a:gd name="connsiteX1" fmla="*/ 0 w 96075"/>
                <a:gd name="connsiteY1" fmla="*/ 0 h 17833"/>
                <a:gd name="connsiteX2" fmla="*/ 96076 w 96075"/>
                <a:gd name="connsiteY2" fmla="*/ 9512 h 17833"/>
              </a:gdLst>
              <a:ahLst/>
              <a:cxnLst>
                <a:cxn ang="0">
                  <a:pos x="connsiteX0" y="connsiteY0"/>
                </a:cxn>
                <a:cxn ang="0">
                  <a:pos x="connsiteX1" y="connsiteY1"/>
                </a:cxn>
                <a:cxn ang="0">
                  <a:pos x="connsiteX2" y="connsiteY2"/>
                </a:cxn>
              </a:cxnLst>
              <a:rect l="l" t="t" r="r" b="b"/>
              <a:pathLst>
                <a:path w="96075" h="17833">
                  <a:moveTo>
                    <a:pt x="96076" y="9512"/>
                  </a:moveTo>
                  <a:cubicBezTo>
                    <a:pt x="64590" y="23357"/>
                    <a:pt x="28157" y="19750"/>
                    <a:pt x="0" y="0"/>
                  </a:cubicBezTo>
                  <a:lnTo>
                    <a:pt x="96076" y="9512"/>
                  </a:lnTo>
                  <a:close/>
                </a:path>
              </a:pathLst>
            </a:custGeom>
            <a:grpFill/>
            <a:ln w="9512" cap="flat">
              <a:noFill/>
              <a:prstDash val="solid"/>
              <a:miter/>
            </a:ln>
          </p:spPr>
          <p:txBody>
            <a:bodyPr rtlCol="0" anchor="ctr"/>
            <a:lstStyle/>
            <a:p>
              <a:endParaRPr lang="zh-CN" altLang="en-US"/>
            </a:p>
          </p:txBody>
        </p:sp>
        <p:sp>
          <p:nvSpPr>
            <p:cNvPr id="9238" name="任意形状 9237"/>
            <p:cNvSpPr/>
            <p:nvPr/>
          </p:nvSpPr>
          <p:spPr>
            <a:xfrm>
              <a:off x="2099852" y="4020726"/>
              <a:ext cx="85611" cy="16004"/>
            </a:xfrm>
            <a:custGeom>
              <a:avLst/>
              <a:gdLst>
                <a:gd name="connsiteX0" fmla="*/ 0 w 85611"/>
                <a:gd name="connsiteY0" fmla="*/ 16005 h 16004"/>
                <a:gd name="connsiteX1" fmla="*/ 85612 w 85611"/>
                <a:gd name="connsiteY1" fmla="*/ 3734 h 16004"/>
                <a:gd name="connsiteX2" fmla="*/ 85612 w 85611"/>
                <a:gd name="connsiteY2" fmla="*/ 10393 h 16004"/>
                <a:gd name="connsiteX3" fmla="*/ 0 w 85611"/>
                <a:gd name="connsiteY3" fmla="*/ 16005 h 16004"/>
              </a:gdLst>
              <a:ahLst/>
              <a:cxnLst>
                <a:cxn ang="0">
                  <a:pos x="connsiteX0" y="connsiteY0"/>
                </a:cxn>
                <a:cxn ang="0">
                  <a:pos x="connsiteX1" y="connsiteY1"/>
                </a:cxn>
                <a:cxn ang="0">
                  <a:pos x="connsiteX2" y="connsiteY2"/>
                </a:cxn>
                <a:cxn ang="0">
                  <a:pos x="connsiteX3" y="connsiteY3"/>
                </a:cxn>
              </a:cxnLst>
              <a:rect l="l" t="t" r="r" b="b"/>
              <a:pathLst>
                <a:path w="85611" h="16004">
                  <a:moveTo>
                    <a:pt x="0" y="16005"/>
                  </a:moveTo>
                  <a:cubicBezTo>
                    <a:pt x="18359" y="310"/>
                    <a:pt x="64019" y="-3971"/>
                    <a:pt x="85612" y="3734"/>
                  </a:cubicBezTo>
                  <a:lnTo>
                    <a:pt x="85612" y="10393"/>
                  </a:lnTo>
                  <a:lnTo>
                    <a:pt x="0" y="16005"/>
                  </a:lnTo>
                  <a:close/>
                </a:path>
              </a:pathLst>
            </a:custGeom>
            <a:grpFill/>
            <a:ln w="9512" cap="flat">
              <a:noFill/>
              <a:prstDash val="solid"/>
              <a:miter/>
            </a:ln>
          </p:spPr>
          <p:txBody>
            <a:bodyPr rtlCol="0" anchor="ctr"/>
            <a:lstStyle/>
            <a:p>
              <a:endParaRPr lang="zh-CN" altLang="en-US"/>
            </a:p>
          </p:txBody>
        </p:sp>
        <p:sp>
          <p:nvSpPr>
            <p:cNvPr id="9239" name="任意形状 9238"/>
            <p:cNvSpPr/>
            <p:nvPr/>
          </p:nvSpPr>
          <p:spPr>
            <a:xfrm>
              <a:off x="5671479" y="5522147"/>
              <a:ext cx="93982" cy="6563"/>
            </a:xfrm>
            <a:custGeom>
              <a:avLst/>
              <a:gdLst>
                <a:gd name="connsiteX0" fmla="*/ 93983 w 93982"/>
                <a:gd name="connsiteY0" fmla="*/ 6563 h 6563"/>
                <a:gd name="connsiteX1" fmla="*/ 0 w 93982"/>
                <a:gd name="connsiteY1" fmla="*/ 6563 h 6563"/>
                <a:gd name="connsiteX2" fmla="*/ 0 w 93982"/>
                <a:gd name="connsiteY2" fmla="*/ 0 h 6563"/>
                <a:gd name="connsiteX3" fmla="*/ 93983 w 93982"/>
                <a:gd name="connsiteY3" fmla="*/ 0 h 6563"/>
              </a:gdLst>
              <a:ahLst/>
              <a:cxnLst>
                <a:cxn ang="0">
                  <a:pos x="connsiteX0" y="connsiteY0"/>
                </a:cxn>
                <a:cxn ang="0">
                  <a:pos x="connsiteX1" y="connsiteY1"/>
                </a:cxn>
                <a:cxn ang="0">
                  <a:pos x="connsiteX2" y="connsiteY2"/>
                </a:cxn>
                <a:cxn ang="0">
                  <a:pos x="connsiteX3" y="connsiteY3"/>
                </a:cxn>
              </a:cxnLst>
              <a:rect l="l" t="t" r="r" b="b"/>
              <a:pathLst>
                <a:path w="93982" h="6563">
                  <a:moveTo>
                    <a:pt x="93983" y="6563"/>
                  </a:moveTo>
                  <a:lnTo>
                    <a:pt x="0" y="6563"/>
                  </a:lnTo>
                  <a:lnTo>
                    <a:pt x="0" y="0"/>
                  </a:lnTo>
                  <a:lnTo>
                    <a:pt x="93983" y="0"/>
                  </a:lnTo>
                  <a:close/>
                </a:path>
              </a:pathLst>
            </a:custGeom>
            <a:grpFill/>
            <a:ln w="9512" cap="flat">
              <a:noFill/>
              <a:prstDash val="solid"/>
              <a:miter/>
            </a:ln>
          </p:spPr>
          <p:txBody>
            <a:bodyPr rtlCol="0" anchor="ctr"/>
            <a:lstStyle/>
            <a:p>
              <a:endParaRPr lang="zh-CN" altLang="en-US"/>
            </a:p>
          </p:txBody>
        </p:sp>
        <p:sp>
          <p:nvSpPr>
            <p:cNvPr id="9240" name="任意形状 9239"/>
            <p:cNvSpPr/>
            <p:nvPr/>
          </p:nvSpPr>
          <p:spPr>
            <a:xfrm>
              <a:off x="2630550" y="4514050"/>
              <a:ext cx="88941" cy="12936"/>
            </a:xfrm>
            <a:custGeom>
              <a:avLst/>
              <a:gdLst>
                <a:gd name="connsiteX0" fmla="*/ 88942 w 88941"/>
                <a:gd name="connsiteY0" fmla="*/ 6468 h 12936"/>
                <a:gd name="connsiteX1" fmla="*/ 0 w 88941"/>
                <a:gd name="connsiteY1" fmla="*/ 12937 h 12936"/>
                <a:gd name="connsiteX2" fmla="*/ 88466 w 88941"/>
                <a:gd name="connsiteY2" fmla="*/ 0 h 12936"/>
                <a:gd name="connsiteX3" fmla="*/ 88942 w 88941"/>
                <a:gd name="connsiteY3" fmla="*/ 6468 h 12936"/>
              </a:gdLst>
              <a:ahLst/>
              <a:cxnLst>
                <a:cxn ang="0">
                  <a:pos x="connsiteX0" y="connsiteY0"/>
                </a:cxn>
                <a:cxn ang="0">
                  <a:pos x="connsiteX1" y="connsiteY1"/>
                </a:cxn>
                <a:cxn ang="0">
                  <a:pos x="connsiteX2" y="connsiteY2"/>
                </a:cxn>
                <a:cxn ang="0">
                  <a:pos x="connsiteX3" y="connsiteY3"/>
                </a:cxn>
              </a:cxnLst>
              <a:rect l="l" t="t" r="r" b="b"/>
              <a:pathLst>
                <a:path w="88941" h="12936">
                  <a:moveTo>
                    <a:pt x="88942" y="6468"/>
                  </a:moveTo>
                  <a:lnTo>
                    <a:pt x="0" y="12937"/>
                  </a:lnTo>
                  <a:cubicBezTo>
                    <a:pt x="28062" y="-8466"/>
                    <a:pt x="58977" y="5137"/>
                    <a:pt x="88466" y="0"/>
                  </a:cubicBezTo>
                  <a:lnTo>
                    <a:pt x="88942" y="6468"/>
                  </a:lnTo>
                  <a:close/>
                </a:path>
              </a:pathLst>
            </a:custGeom>
            <a:grpFill/>
            <a:ln w="9512" cap="flat">
              <a:noFill/>
              <a:prstDash val="solid"/>
              <a:miter/>
            </a:ln>
          </p:spPr>
          <p:txBody>
            <a:bodyPr rtlCol="0" anchor="ctr"/>
            <a:lstStyle/>
            <a:p>
              <a:endParaRPr lang="zh-CN" altLang="en-US"/>
            </a:p>
          </p:txBody>
        </p:sp>
        <p:sp>
          <p:nvSpPr>
            <p:cNvPr id="9241" name="任意形状 9240"/>
            <p:cNvSpPr/>
            <p:nvPr/>
          </p:nvSpPr>
          <p:spPr>
            <a:xfrm>
              <a:off x="5596331" y="5487717"/>
              <a:ext cx="94077" cy="15596"/>
            </a:xfrm>
            <a:custGeom>
              <a:avLst/>
              <a:gdLst>
                <a:gd name="connsiteX0" fmla="*/ 94078 w 94077"/>
                <a:gd name="connsiteY0" fmla="*/ 9699 h 15596"/>
                <a:gd name="connsiteX1" fmla="*/ 0 w 94077"/>
                <a:gd name="connsiteY1" fmla="*/ 15597 h 15596"/>
                <a:gd name="connsiteX2" fmla="*/ 94078 w 94077"/>
                <a:gd name="connsiteY2" fmla="*/ 9699 h 15596"/>
              </a:gdLst>
              <a:ahLst/>
              <a:cxnLst>
                <a:cxn ang="0">
                  <a:pos x="connsiteX0" y="connsiteY0"/>
                </a:cxn>
                <a:cxn ang="0">
                  <a:pos x="connsiteX1" y="connsiteY1"/>
                </a:cxn>
                <a:cxn ang="0">
                  <a:pos x="connsiteX2" y="connsiteY2"/>
                </a:cxn>
              </a:cxnLst>
              <a:rect l="l" t="t" r="r" b="b"/>
              <a:pathLst>
                <a:path w="94077" h="15596">
                  <a:moveTo>
                    <a:pt x="94078" y="9699"/>
                  </a:moveTo>
                  <a:lnTo>
                    <a:pt x="0" y="15597"/>
                  </a:lnTo>
                  <a:cubicBezTo>
                    <a:pt x="23591" y="-3142"/>
                    <a:pt x="60594" y="-4854"/>
                    <a:pt x="94078" y="9699"/>
                  </a:cubicBezTo>
                  <a:close/>
                </a:path>
              </a:pathLst>
            </a:custGeom>
            <a:grpFill/>
            <a:ln w="9512" cap="flat">
              <a:noFill/>
              <a:prstDash val="solid"/>
              <a:miter/>
            </a:ln>
          </p:spPr>
          <p:txBody>
            <a:bodyPr rtlCol="0" anchor="ctr"/>
            <a:lstStyle/>
            <a:p>
              <a:endParaRPr lang="zh-CN" altLang="en-US"/>
            </a:p>
          </p:txBody>
        </p:sp>
        <p:sp>
          <p:nvSpPr>
            <p:cNvPr id="9242" name="任意形状 9241"/>
            <p:cNvSpPr/>
            <p:nvPr/>
          </p:nvSpPr>
          <p:spPr>
            <a:xfrm>
              <a:off x="1933004" y="4029977"/>
              <a:ext cx="89702" cy="4756"/>
            </a:xfrm>
            <a:custGeom>
              <a:avLst/>
              <a:gdLst>
                <a:gd name="connsiteX0" fmla="*/ 0 w 89702"/>
                <a:gd name="connsiteY0" fmla="*/ 0 h 4756"/>
                <a:gd name="connsiteX1" fmla="*/ 89703 w 89702"/>
                <a:gd name="connsiteY1" fmla="*/ 0 h 4756"/>
                <a:gd name="connsiteX2" fmla="*/ 89703 w 89702"/>
                <a:gd name="connsiteY2" fmla="*/ 4756 h 4756"/>
                <a:gd name="connsiteX3" fmla="*/ 476 w 89702"/>
                <a:gd name="connsiteY3" fmla="*/ 4756 h 4756"/>
              </a:gdLst>
              <a:ahLst/>
              <a:cxnLst>
                <a:cxn ang="0">
                  <a:pos x="connsiteX0" y="connsiteY0"/>
                </a:cxn>
                <a:cxn ang="0">
                  <a:pos x="connsiteX1" y="connsiteY1"/>
                </a:cxn>
                <a:cxn ang="0">
                  <a:pos x="connsiteX2" y="connsiteY2"/>
                </a:cxn>
                <a:cxn ang="0">
                  <a:pos x="connsiteX3" y="connsiteY3"/>
                </a:cxn>
              </a:cxnLst>
              <a:rect l="l" t="t" r="r" b="b"/>
              <a:pathLst>
                <a:path w="89702" h="4756">
                  <a:moveTo>
                    <a:pt x="0" y="0"/>
                  </a:moveTo>
                  <a:lnTo>
                    <a:pt x="89703" y="0"/>
                  </a:lnTo>
                  <a:lnTo>
                    <a:pt x="89703" y="4756"/>
                  </a:lnTo>
                  <a:lnTo>
                    <a:pt x="476" y="4756"/>
                  </a:lnTo>
                  <a:close/>
                </a:path>
              </a:pathLst>
            </a:custGeom>
            <a:grpFill/>
            <a:ln w="9512" cap="flat">
              <a:noFill/>
              <a:prstDash val="solid"/>
              <a:miter/>
            </a:ln>
          </p:spPr>
          <p:txBody>
            <a:bodyPr rtlCol="0" anchor="ctr"/>
            <a:lstStyle/>
            <a:p>
              <a:endParaRPr lang="zh-CN" altLang="en-US"/>
            </a:p>
          </p:txBody>
        </p:sp>
        <p:sp>
          <p:nvSpPr>
            <p:cNvPr id="9243" name="任意形状 9242"/>
            <p:cNvSpPr/>
            <p:nvPr/>
          </p:nvSpPr>
          <p:spPr>
            <a:xfrm>
              <a:off x="6381391" y="5568376"/>
              <a:ext cx="93507" cy="12651"/>
            </a:xfrm>
            <a:custGeom>
              <a:avLst/>
              <a:gdLst>
                <a:gd name="connsiteX0" fmla="*/ 0 w 93507"/>
                <a:gd name="connsiteY0" fmla="*/ 6183 h 12651"/>
                <a:gd name="connsiteX1" fmla="*/ 92842 w 93507"/>
                <a:gd name="connsiteY1" fmla="*/ 0 h 12651"/>
                <a:gd name="connsiteX2" fmla="*/ 93508 w 93507"/>
                <a:gd name="connsiteY2" fmla="*/ 7800 h 12651"/>
                <a:gd name="connsiteX3" fmla="*/ 0 w 93507"/>
                <a:gd name="connsiteY3" fmla="*/ 12651 h 12651"/>
                <a:gd name="connsiteX4" fmla="*/ 0 w 93507"/>
                <a:gd name="connsiteY4" fmla="*/ 6183 h 126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507" h="12651">
                  <a:moveTo>
                    <a:pt x="0" y="6183"/>
                  </a:moveTo>
                  <a:lnTo>
                    <a:pt x="92842" y="0"/>
                  </a:lnTo>
                  <a:cubicBezTo>
                    <a:pt x="92842" y="2568"/>
                    <a:pt x="92842" y="5232"/>
                    <a:pt x="93508" y="7800"/>
                  </a:cubicBezTo>
                  <a:lnTo>
                    <a:pt x="0" y="12651"/>
                  </a:lnTo>
                  <a:lnTo>
                    <a:pt x="0" y="6183"/>
                  </a:lnTo>
                  <a:close/>
                </a:path>
              </a:pathLst>
            </a:custGeom>
            <a:grpFill/>
            <a:ln w="9512" cap="flat">
              <a:noFill/>
              <a:prstDash val="solid"/>
              <a:miter/>
            </a:ln>
          </p:spPr>
          <p:txBody>
            <a:bodyPr rtlCol="0" anchor="ctr"/>
            <a:lstStyle/>
            <a:p>
              <a:endParaRPr lang="zh-CN" altLang="en-US"/>
            </a:p>
          </p:txBody>
        </p:sp>
        <p:sp>
          <p:nvSpPr>
            <p:cNvPr id="9244" name="任意形状 9243"/>
            <p:cNvSpPr/>
            <p:nvPr/>
          </p:nvSpPr>
          <p:spPr>
            <a:xfrm>
              <a:off x="3561720" y="4897580"/>
              <a:ext cx="84945" cy="2758"/>
            </a:xfrm>
            <a:custGeom>
              <a:avLst/>
              <a:gdLst>
                <a:gd name="connsiteX0" fmla="*/ 84946 w 84945"/>
                <a:gd name="connsiteY0" fmla="*/ 2759 h 2758"/>
                <a:gd name="connsiteX1" fmla="*/ 0 w 84945"/>
                <a:gd name="connsiteY1" fmla="*/ 2759 h 2758"/>
                <a:gd name="connsiteX2" fmla="*/ 0 w 84945"/>
                <a:gd name="connsiteY2" fmla="*/ 0 h 2758"/>
                <a:gd name="connsiteX3" fmla="*/ 84661 w 84945"/>
                <a:gd name="connsiteY3" fmla="*/ 0 h 2758"/>
              </a:gdLst>
              <a:ahLst/>
              <a:cxnLst>
                <a:cxn ang="0">
                  <a:pos x="connsiteX0" y="connsiteY0"/>
                </a:cxn>
                <a:cxn ang="0">
                  <a:pos x="connsiteX1" y="connsiteY1"/>
                </a:cxn>
                <a:cxn ang="0">
                  <a:pos x="connsiteX2" y="connsiteY2"/>
                </a:cxn>
                <a:cxn ang="0">
                  <a:pos x="connsiteX3" y="connsiteY3"/>
                </a:cxn>
              </a:cxnLst>
              <a:rect l="l" t="t" r="r" b="b"/>
              <a:pathLst>
                <a:path w="84945" h="2758">
                  <a:moveTo>
                    <a:pt x="84946" y="2759"/>
                  </a:moveTo>
                  <a:lnTo>
                    <a:pt x="0" y="2759"/>
                  </a:lnTo>
                  <a:lnTo>
                    <a:pt x="0" y="0"/>
                  </a:lnTo>
                  <a:lnTo>
                    <a:pt x="84661" y="0"/>
                  </a:lnTo>
                  <a:close/>
                </a:path>
              </a:pathLst>
            </a:custGeom>
            <a:grpFill/>
            <a:ln w="9512" cap="flat">
              <a:noFill/>
              <a:prstDash val="solid"/>
              <a:miter/>
            </a:ln>
          </p:spPr>
          <p:txBody>
            <a:bodyPr rtlCol="0" anchor="ctr"/>
            <a:lstStyle/>
            <a:p>
              <a:endParaRPr lang="zh-CN" altLang="en-US"/>
            </a:p>
          </p:txBody>
        </p:sp>
        <p:sp>
          <p:nvSpPr>
            <p:cNvPr id="9245" name="任意形状 9244"/>
            <p:cNvSpPr/>
            <p:nvPr/>
          </p:nvSpPr>
          <p:spPr>
            <a:xfrm>
              <a:off x="3452518" y="5494467"/>
              <a:ext cx="81331" cy="4946"/>
            </a:xfrm>
            <a:custGeom>
              <a:avLst/>
              <a:gdLst>
                <a:gd name="connsiteX0" fmla="*/ 81332 w 81331"/>
                <a:gd name="connsiteY0" fmla="*/ 4946 h 4946"/>
                <a:gd name="connsiteX1" fmla="*/ 0 w 81331"/>
                <a:gd name="connsiteY1" fmla="*/ 4946 h 4946"/>
                <a:gd name="connsiteX2" fmla="*/ 0 w 81331"/>
                <a:gd name="connsiteY2" fmla="*/ 0 h 4946"/>
                <a:gd name="connsiteX3" fmla="*/ 81332 w 81331"/>
                <a:gd name="connsiteY3" fmla="*/ 0 h 4946"/>
              </a:gdLst>
              <a:ahLst/>
              <a:cxnLst>
                <a:cxn ang="0">
                  <a:pos x="connsiteX0" y="connsiteY0"/>
                </a:cxn>
                <a:cxn ang="0">
                  <a:pos x="connsiteX1" y="connsiteY1"/>
                </a:cxn>
                <a:cxn ang="0">
                  <a:pos x="connsiteX2" y="connsiteY2"/>
                </a:cxn>
                <a:cxn ang="0">
                  <a:pos x="connsiteX3" y="connsiteY3"/>
                </a:cxn>
              </a:cxnLst>
              <a:rect l="l" t="t" r="r" b="b"/>
              <a:pathLst>
                <a:path w="81331" h="4946">
                  <a:moveTo>
                    <a:pt x="81332" y="4946"/>
                  </a:moveTo>
                  <a:lnTo>
                    <a:pt x="0" y="4946"/>
                  </a:lnTo>
                  <a:lnTo>
                    <a:pt x="0" y="0"/>
                  </a:lnTo>
                  <a:lnTo>
                    <a:pt x="81332" y="0"/>
                  </a:lnTo>
                  <a:close/>
                </a:path>
              </a:pathLst>
            </a:custGeom>
            <a:grpFill/>
            <a:ln w="9512" cap="flat">
              <a:noFill/>
              <a:prstDash val="solid"/>
              <a:miter/>
            </a:ln>
          </p:spPr>
          <p:txBody>
            <a:bodyPr rtlCol="0" anchor="ctr"/>
            <a:lstStyle/>
            <a:p>
              <a:endParaRPr lang="zh-CN" altLang="en-US"/>
            </a:p>
          </p:txBody>
        </p:sp>
        <p:sp>
          <p:nvSpPr>
            <p:cNvPr id="9246" name="任意形状 9245"/>
            <p:cNvSpPr/>
            <p:nvPr/>
          </p:nvSpPr>
          <p:spPr>
            <a:xfrm>
              <a:off x="7367067" y="3676506"/>
              <a:ext cx="68204" cy="30153"/>
            </a:xfrm>
            <a:custGeom>
              <a:avLst/>
              <a:gdLst>
                <a:gd name="connsiteX0" fmla="*/ 66587 w 68204"/>
                <a:gd name="connsiteY0" fmla="*/ 30154 h 30153"/>
                <a:gd name="connsiteX1" fmla="*/ 0 w 68204"/>
                <a:gd name="connsiteY1" fmla="*/ 11129 h 30153"/>
                <a:gd name="connsiteX2" fmla="*/ 3140 w 68204"/>
                <a:gd name="connsiteY2" fmla="*/ 0 h 30153"/>
                <a:gd name="connsiteX3" fmla="*/ 68205 w 68204"/>
                <a:gd name="connsiteY3" fmla="*/ 21402 h 30153"/>
                <a:gd name="connsiteX4" fmla="*/ 66587 w 68204"/>
                <a:gd name="connsiteY4" fmla="*/ 30154 h 30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204" h="30153">
                  <a:moveTo>
                    <a:pt x="66587" y="30154"/>
                  </a:moveTo>
                  <a:lnTo>
                    <a:pt x="0" y="11129"/>
                  </a:lnTo>
                  <a:lnTo>
                    <a:pt x="3140" y="0"/>
                  </a:lnTo>
                  <a:lnTo>
                    <a:pt x="68205" y="21402"/>
                  </a:lnTo>
                  <a:cubicBezTo>
                    <a:pt x="68205" y="24351"/>
                    <a:pt x="67253" y="27205"/>
                    <a:pt x="66587" y="30154"/>
                  </a:cubicBezTo>
                  <a:close/>
                </a:path>
              </a:pathLst>
            </a:custGeom>
            <a:grpFill/>
            <a:ln w="9512" cap="flat">
              <a:noFill/>
              <a:prstDash val="solid"/>
              <a:miter/>
            </a:ln>
          </p:spPr>
          <p:txBody>
            <a:bodyPr rtlCol="0" anchor="ctr"/>
            <a:lstStyle/>
            <a:p>
              <a:endParaRPr lang="zh-CN" altLang="en-US"/>
            </a:p>
          </p:txBody>
        </p:sp>
        <p:sp>
          <p:nvSpPr>
            <p:cNvPr id="9247" name="任意形状 9246"/>
            <p:cNvSpPr/>
            <p:nvPr/>
          </p:nvSpPr>
          <p:spPr>
            <a:xfrm>
              <a:off x="3811041" y="3564928"/>
              <a:ext cx="78192" cy="5612"/>
            </a:xfrm>
            <a:custGeom>
              <a:avLst/>
              <a:gdLst>
                <a:gd name="connsiteX0" fmla="*/ 571 w 78192"/>
                <a:gd name="connsiteY0" fmla="*/ 0 h 5612"/>
                <a:gd name="connsiteX1" fmla="*/ 78193 w 78192"/>
                <a:gd name="connsiteY1" fmla="*/ 0 h 5612"/>
                <a:gd name="connsiteX2" fmla="*/ 78193 w 78192"/>
                <a:gd name="connsiteY2" fmla="*/ 5612 h 5612"/>
                <a:gd name="connsiteX3" fmla="*/ 0 w 78192"/>
                <a:gd name="connsiteY3" fmla="*/ 5612 h 5612"/>
              </a:gdLst>
              <a:ahLst/>
              <a:cxnLst>
                <a:cxn ang="0">
                  <a:pos x="connsiteX0" y="connsiteY0"/>
                </a:cxn>
                <a:cxn ang="0">
                  <a:pos x="connsiteX1" y="connsiteY1"/>
                </a:cxn>
                <a:cxn ang="0">
                  <a:pos x="connsiteX2" y="connsiteY2"/>
                </a:cxn>
                <a:cxn ang="0">
                  <a:pos x="connsiteX3" y="connsiteY3"/>
                </a:cxn>
              </a:cxnLst>
              <a:rect l="l" t="t" r="r" b="b"/>
              <a:pathLst>
                <a:path w="78192" h="5612">
                  <a:moveTo>
                    <a:pt x="571" y="0"/>
                  </a:moveTo>
                  <a:lnTo>
                    <a:pt x="78193" y="0"/>
                  </a:lnTo>
                  <a:lnTo>
                    <a:pt x="78193" y="5612"/>
                  </a:lnTo>
                  <a:lnTo>
                    <a:pt x="0" y="5612"/>
                  </a:lnTo>
                  <a:close/>
                </a:path>
              </a:pathLst>
            </a:custGeom>
            <a:grpFill/>
            <a:ln w="9512" cap="flat">
              <a:noFill/>
              <a:prstDash val="solid"/>
              <a:miter/>
            </a:ln>
          </p:spPr>
          <p:txBody>
            <a:bodyPr rtlCol="0" anchor="ctr"/>
            <a:lstStyle/>
            <a:p>
              <a:endParaRPr lang="zh-CN" altLang="en-US"/>
            </a:p>
          </p:txBody>
        </p:sp>
        <p:sp>
          <p:nvSpPr>
            <p:cNvPr id="9248" name="任意形状 9247"/>
            <p:cNvSpPr/>
            <p:nvPr/>
          </p:nvSpPr>
          <p:spPr>
            <a:xfrm>
              <a:off x="6412972" y="5445840"/>
              <a:ext cx="60213" cy="18759"/>
            </a:xfrm>
            <a:custGeom>
              <a:avLst/>
              <a:gdLst>
                <a:gd name="connsiteX0" fmla="*/ 0 w 60213"/>
                <a:gd name="connsiteY0" fmla="*/ 11435 h 18759"/>
                <a:gd name="connsiteX1" fmla="*/ 59453 w 60213"/>
                <a:gd name="connsiteY1" fmla="*/ 1923 h 18759"/>
                <a:gd name="connsiteX2" fmla="*/ 60214 w 60213"/>
                <a:gd name="connsiteY2" fmla="*/ 7725 h 18759"/>
                <a:gd name="connsiteX3" fmla="*/ 1142 w 60213"/>
                <a:gd name="connsiteY3" fmla="*/ 18759 h 18759"/>
                <a:gd name="connsiteX4" fmla="*/ 0 w 60213"/>
                <a:gd name="connsiteY4" fmla="*/ 11435 h 18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13" h="18759">
                  <a:moveTo>
                    <a:pt x="0" y="11435"/>
                  </a:moveTo>
                  <a:cubicBezTo>
                    <a:pt x="17789" y="-6353"/>
                    <a:pt x="39287" y="1923"/>
                    <a:pt x="59453" y="1923"/>
                  </a:cubicBezTo>
                  <a:cubicBezTo>
                    <a:pt x="59453" y="3825"/>
                    <a:pt x="59929" y="5823"/>
                    <a:pt x="60214" y="7725"/>
                  </a:cubicBezTo>
                  <a:lnTo>
                    <a:pt x="1142" y="18759"/>
                  </a:lnTo>
                  <a:lnTo>
                    <a:pt x="0" y="11435"/>
                  </a:lnTo>
                  <a:close/>
                </a:path>
              </a:pathLst>
            </a:custGeom>
            <a:grpFill/>
            <a:ln w="9512" cap="flat">
              <a:noFill/>
              <a:prstDash val="solid"/>
              <a:miter/>
            </a:ln>
          </p:spPr>
          <p:txBody>
            <a:bodyPr rtlCol="0" anchor="ctr"/>
            <a:lstStyle/>
            <a:p>
              <a:endParaRPr lang="zh-CN" altLang="en-US"/>
            </a:p>
          </p:txBody>
        </p:sp>
        <p:sp>
          <p:nvSpPr>
            <p:cNvPr id="9249" name="任意形状 9248"/>
            <p:cNvSpPr/>
            <p:nvPr/>
          </p:nvSpPr>
          <p:spPr>
            <a:xfrm>
              <a:off x="3223268" y="5227176"/>
              <a:ext cx="69630" cy="9607"/>
            </a:xfrm>
            <a:custGeom>
              <a:avLst/>
              <a:gdLst>
                <a:gd name="connsiteX0" fmla="*/ 69631 w 69630"/>
                <a:gd name="connsiteY0" fmla="*/ 9607 h 9607"/>
                <a:gd name="connsiteX1" fmla="*/ 0 w 69630"/>
                <a:gd name="connsiteY1" fmla="*/ 9607 h 9607"/>
                <a:gd name="connsiteX2" fmla="*/ 0 w 69630"/>
                <a:gd name="connsiteY2" fmla="*/ 3805 h 9607"/>
                <a:gd name="connsiteX3" fmla="*/ 69441 w 69630"/>
                <a:gd name="connsiteY3" fmla="*/ 0 h 9607"/>
              </a:gdLst>
              <a:ahLst/>
              <a:cxnLst>
                <a:cxn ang="0">
                  <a:pos x="connsiteX0" y="connsiteY0"/>
                </a:cxn>
                <a:cxn ang="0">
                  <a:pos x="connsiteX1" y="connsiteY1"/>
                </a:cxn>
                <a:cxn ang="0">
                  <a:pos x="connsiteX2" y="connsiteY2"/>
                </a:cxn>
                <a:cxn ang="0">
                  <a:pos x="connsiteX3" y="connsiteY3"/>
                </a:cxn>
              </a:cxnLst>
              <a:rect l="l" t="t" r="r" b="b"/>
              <a:pathLst>
                <a:path w="69630" h="9607">
                  <a:moveTo>
                    <a:pt x="69631" y="9607"/>
                  </a:moveTo>
                  <a:lnTo>
                    <a:pt x="0" y="9607"/>
                  </a:lnTo>
                  <a:lnTo>
                    <a:pt x="0" y="3805"/>
                  </a:lnTo>
                  <a:lnTo>
                    <a:pt x="69441" y="0"/>
                  </a:lnTo>
                  <a:close/>
                </a:path>
              </a:pathLst>
            </a:custGeom>
            <a:grpFill/>
            <a:ln w="9512" cap="flat">
              <a:noFill/>
              <a:prstDash val="solid"/>
              <a:miter/>
            </a:ln>
          </p:spPr>
          <p:txBody>
            <a:bodyPr rtlCol="0" anchor="ctr"/>
            <a:lstStyle/>
            <a:p>
              <a:endParaRPr lang="zh-CN" altLang="en-US"/>
            </a:p>
          </p:txBody>
        </p:sp>
        <p:sp>
          <p:nvSpPr>
            <p:cNvPr id="9250" name="任意形状 9249"/>
            <p:cNvSpPr/>
            <p:nvPr/>
          </p:nvSpPr>
          <p:spPr>
            <a:xfrm>
              <a:off x="4937406" y="5701867"/>
              <a:ext cx="70677" cy="13947"/>
            </a:xfrm>
            <a:custGeom>
              <a:avLst/>
              <a:gdLst>
                <a:gd name="connsiteX0" fmla="*/ 70678 w 70677"/>
                <a:gd name="connsiteY0" fmla="*/ 13947 h 13947"/>
                <a:gd name="connsiteX1" fmla="*/ 0 w 70677"/>
                <a:gd name="connsiteY1" fmla="*/ 13947 h 13947"/>
                <a:gd name="connsiteX2" fmla="*/ 70678 w 70677"/>
                <a:gd name="connsiteY2" fmla="*/ 13947 h 13947"/>
              </a:gdLst>
              <a:ahLst/>
              <a:cxnLst>
                <a:cxn ang="0">
                  <a:pos x="connsiteX0" y="connsiteY0"/>
                </a:cxn>
                <a:cxn ang="0">
                  <a:pos x="connsiteX1" y="connsiteY1"/>
                </a:cxn>
                <a:cxn ang="0">
                  <a:pos x="connsiteX2" y="connsiteY2"/>
                </a:cxn>
              </a:cxnLst>
              <a:rect l="l" t="t" r="r" b="b"/>
              <a:pathLst>
                <a:path w="70677" h="13947">
                  <a:moveTo>
                    <a:pt x="70678" y="13947"/>
                  </a:moveTo>
                  <a:lnTo>
                    <a:pt x="0" y="13947"/>
                  </a:lnTo>
                  <a:cubicBezTo>
                    <a:pt x="11796" y="-4601"/>
                    <a:pt x="42711" y="-4697"/>
                    <a:pt x="70678" y="13947"/>
                  </a:cubicBezTo>
                  <a:close/>
                </a:path>
              </a:pathLst>
            </a:custGeom>
            <a:grpFill/>
            <a:ln w="9512" cap="flat">
              <a:noFill/>
              <a:prstDash val="solid"/>
              <a:miter/>
            </a:ln>
          </p:spPr>
          <p:txBody>
            <a:bodyPr rtlCol="0" anchor="ctr"/>
            <a:lstStyle/>
            <a:p>
              <a:endParaRPr lang="zh-CN" altLang="en-US"/>
            </a:p>
          </p:txBody>
        </p:sp>
        <p:sp>
          <p:nvSpPr>
            <p:cNvPr id="9251" name="任意形状 9250"/>
            <p:cNvSpPr/>
            <p:nvPr/>
          </p:nvSpPr>
          <p:spPr>
            <a:xfrm>
              <a:off x="6731353" y="3497832"/>
              <a:ext cx="57074" cy="13733"/>
            </a:xfrm>
            <a:custGeom>
              <a:avLst/>
              <a:gdLst>
                <a:gd name="connsiteX0" fmla="*/ 57075 w 57074"/>
                <a:gd name="connsiteY0" fmla="*/ 13733 h 13733"/>
                <a:gd name="connsiteX1" fmla="*/ 0 w 57074"/>
                <a:gd name="connsiteY1" fmla="*/ 13733 h 13733"/>
                <a:gd name="connsiteX2" fmla="*/ 57075 w 57074"/>
                <a:gd name="connsiteY2" fmla="*/ 13733 h 13733"/>
              </a:gdLst>
              <a:ahLst/>
              <a:cxnLst>
                <a:cxn ang="0">
                  <a:pos x="connsiteX0" y="connsiteY0"/>
                </a:cxn>
                <a:cxn ang="0">
                  <a:pos x="connsiteX1" y="connsiteY1"/>
                </a:cxn>
                <a:cxn ang="0">
                  <a:pos x="connsiteX2" y="connsiteY2"/>
                </a:cxn>
              </a:cxnLst>
              <a:rect l="l" t="t" r="r" b="b"/>
              <a:pathLst>
                <a:path w="57074" h="13733">
                  <a:moveTo>
                    <a:pt x="57075" y="13733"/>
                  </a:moveTo>
                  <a:lnTo>
                    <a:pt x="0" y="13733"/>
                  </a:lnTo>
                  <a:cubicBezTo>
                    <a:pt x="19596" y="-4720"/>
                    <a:pt x="38050" y="-4435"/>
                    <a:pt x="57075" y="13733"/>
                  </a:cubicBezTo>
                  <a:close/>
                </a:path>
              </a:pathLst>
            </a:custGeom>
            <a:grpFill/>
            <a:ln w="9512" cap="flat">
              <a:noFill/>
              <a:prstDash val="solid"/>
              <a:miter/>
            </a:ln>
          </p:spPr>
          <p:txBody>
            <a:bodyPr rtlCol="0" anchor="ctr"/>
            <a:lstStyle/>
            <a:p>
              <a:endParaRPr lang="zh-CN" altLang="en-US"/>
            </a:p>
          </p:txBody>
        </p:sp>
        <p:sp>
          <p:nvSpPr>
            <p:cNvPr id="9252" name="任意形状 9251"/>
            <p:cNvSpPr/>
            <p:nvPr/>
          </p:nvSpPr>
          <p:spPr>
            <a:xfrm>
              <a:off x="4146258" y="3453034"/>
              <a:ext cx="62496" cy="11065"/>
            </a:xfrm>
            <a:custGeom>
              <a:avLst/>
              <a:gdLst>
                <a:gd name="connsiteX0" fmla="*/ 62497 w 62496"/>
                <a:gd name="connsiteY0" fmla="*/ 11065 h 11065"/>
                <a:gd name="connsiteX1" fmla="*/ 0 w 62496"/>
                <a:gd name="connsiteY1" fmla="*/ 11065 h 11065"/>
                <a:gd name="connsiteX2" fmla="*/ 62497 w 62496"/>
                <a:gd name="connsiteY2" fmla="*/ 11065 h 11065"/>
              </a:gdLst>
              <a:ahLst/>
              <a:cxnLst>
                <a:cxn ang="0">
                  <a:pos x="connsiteX0" y="connsiteY0"/>
                </a:cxn>
                <a:cxn ang="0">
                  <a:pos x="connsiteX1" y="connsiteY1"/>
                </a:cxn>
                <a:cxn ang="0">
                  <a:pos x="connsiteX2" y="connsiteY2"/>
                </a:cxn>
              </a:cxnLst>
              <a:rect l="l" t="t" r="r" b="b"/>
              <a:pathLst>
                <a:path w="62496" h="11065">
                  <a:moveTo>
                    <a:pt x="62497" y="11065"/>
                  </a:moveTo>
                  <a:lnTo>
                    <a:pt x="0" y="11065"/>
                  </a:lnTo>
                  <a:cubicBezTo>
                    <a:pt x="26254" y="-2918"/>
                    <a:pt x="51463" y="-4439"/>
                    <a:pt x="62497" y="11065"/>
                  </a:cubicBezTo>
                  <a:close/>
                </a:path>
              </a:pathLst>
            </a:custGeom>
            <a:grpFill/>
            <a:ln w="9512" cap="flat">
              <a:noFill/>
              <a:prstDash val="solid"/>
              <a:miter/>
            </a:ln>
          </p:spPr>
          <p:txBody>
            <a:bodyPr rtlCol="0" anchor="ctr"/>
            <a:lstStyle/>
            <a:p>
              <a:endParaRPr lang="zh-CN" altLang="en-US"/>
            </a:p>
          </p:txBody>
        </p:sp>
        <p:sp>
          <p:nvSpPr>
            <p:cNvPr id="9253" name="任意形状 9252"/>
            <p:cNvSpPr/>
            <p:nvPr/>
          </p:nvSpPr>
          <p:spPr>
            <a:xfrm>
              <a:off x="5477711" y="5314592"/>
              <a:ext cx="77811" cy="5136"/>
            </a:xfrm>
            <a:custGeom>
              <a:avLst/>
              <a:gdLst>
                <a:gd name="connsiteX0" fmla="*/ 0 w 77811"/>
                <a:gd name="connsiteY0" fmla="*/ 0 h 5136"/>
                <a:gd name="connsiteX1" fmla="*/ 77812 w 77811"/>
                <a:gd name="connsiteY1" fmla="*/ 0 h 5136"/>
                <a:gd name="connsiteX2" fmla="*/ 77812 w 77811"/>
                <a:gd name="connsiteY2" fmla="*/ 5137 h 5136"/>
                <a:gd name="connsiteX3" fmla="*/ 95 w 77811"/>
                <a:gd name="connsiteY3" fmla="*/ 5137 h 5136"/>
              </a:gdLst>
              <a:ahLst/>
              <a:cxnLst>
                <a:cxn ang="0">
                  <a:pos x="connsiteX0" y="connsiteY0"/>
                </a:cxn>
                <a:cxn ang="0">
                  <a:pos x="connsiteX1" y="connsiteY1"/>
                </a:cxn>
                <a:cxn ang="0">
                  <a:pos x="connsiteX2" y="connsiteY2"/>
                </a:cxn>
                <a:cxn ang="0">
                  <a:pos x="connsiteX3" y="connsiteY3"/>
                </a:cxn>
              </a:cxnLst>
              <a:rect l="l" t="t" r="r" b="b"/>
              <a:pathLst>
                <a:path w="77811" h="5136">
                  <a:moveTo>
                    <a:pt x="0" y="0"/>
                  </a:moveTo>
                  <a:lnTo>
                    <a:pt x="77812" y="0"/>
                  </a:lnTo>
                  <a:lnTo>
                    <a:pt x="77812" y="5137"/>
                  </a:lnTo>
                  <a:lnTo>
                    <a:pt x="95" y="5137"/>
                  </a:lnTo>
                  <a:close/>
                </a:path>
              </a:pathLst>
            </a:custGeom>
            <a:grpFill/>
            <a:ln w="9512" cap="flat">
              <a:noFill/>
              <a:prstDash val="solid"/>
              <a:miter/>
            </a:ln>
          </p:spPr>
          <p:txBody>
            <a:bodyPr rtlCol="0" anchor="ctr"/>
            <a:lstStyle/>
            <a:p>
              <a:endParaRPr lang="zh-CN" altLang="en-US"/>
            </a:p>
          </p:txBody>
        </p:sp>
        <p:sp>
          <p:nvSpPr>
            <p:cNvPr id="9254" name="任意形状 9253"/>
            <p:cNvSpPr/>
            <p:nvPr/>
          </p:nvSpPr>
          <p:spPr>
            <a:xfrm>
              <a:off x="2514308" y="4878365"/>
              <a:ext cx="68299" cy="5136"/>
            </a:xfrm>
            <a:custGeom>
              <a:avLst/>
              <a:gdLst>
                <a:gd name="connsiteX0" fmla="*/ 68014 w 68299"/>
                <a:gd name="connsiteY0" fmla="*/ 5137 h 5136"/>
                <a:gd name="connsiteX1" fmla="*/ 0 w 68299"/>
                <a:gd name="connsiteY1" fmla="*/ 5137 h 5136"/>
                <a:gd name="connsiteX2" fmla="*/ 0 w 68299"/>
                <a:gd name="connsiteY2" fmla="*/ 0 h 5136"/>
                <a:gd name="connsiteX3" fmla="*/ 68300 w 68299"/>
                <a:gd name="connsiteY3" fmla="*/ 0 h 5136"/>
              </a:gdLst>
              <a:ahLst/>
              <a:cxnLst>
                <a:cxn ang="0">
                  <a:pos x="connsiteX0" y="connsiteY0"/>
                </a:cxn>
                <a:cxn ang="0">
                  <a:pos x="connsiteX1" y="connsiteY1"/>
                </a:cxn>
                <a:cxn ang="0">
                  <a:pos x="connsiteX2" y="connsiteY2"/>
                </a:cxn>
                <a:cxn ang="0">
                  <a:pos x="connsiteX3" y="connsiteY3"/>
                </a:cxn>
              </a:cxnLst>
              <a:rect l="l" t="t" r="r" b="b"/>
              <a:pathLst>
                <a:path w="68299" h="5136">
                  <a:moveTo>
                    <a:pt x="68014" y="5137"/>
                  </a:moveTo>
                  <a:lnTo>
                    <a:pt x="0" y="5137"/>
                  </a:lnTo>
                  <a:lnTo>
                    <a:pt x="0" y="0"/>
                  </a:lnTo>
                  <a:lnTo>
                    <a:pt x="68300" y="0"/>
                  </a:lnTo>
                  <a:close/>
                </a:path>
              </a:pathLst>
            </a:custGeom>
            <a:grpFill/>
            <a:ln w="9512" cap="flat">
              <a:noFill/>
              <a:prstDash val="solid"/>
              <a:miter/>
            </a:ln>
          </p:spPr>
          <p:txBody>
            <a:bodyPr rtlCol="0" anchor="ctr"/>
            <a:lstStyle/>
            <a:p>
              <a:endParaRPr lang="zh-CN" altLang="en-US"/>
            </a:p>
          </p:txBody>
        </p:sp>
        <p:sp>
          <p:nvSpPr>
            <p:cNvPr id="9255" name="任意形状 9254"/>
            <p:cNvSpPr/>
            <p:nvPr/>
          </p:nvSpPr>
          <p:spPr>
            <a:xfrm>
              <a:off x="1919306" y="3819707"/>
              <a:ext cx="52793" cy="19646"/>
            </a:xfrm>
            <a:custGeom>
              <a:avLst/>
              <a:gdLst>
                <a:gd name="connsiteX0" fmla="*/ 52794 w 52793"/>
                <a:gd name="connsiteY0" fmla="*/ 13845 h 19646"/>
                <a:gd name="connsiteX1" fmla="*/ 1142 w 52793"/>
                <a:gd name="connsiteY1" fmla="*/ 19647 h 19646"/>
                <a:gd name="connsiteX2" fmla="*/ 0 w 52793"/>
                <a:gd name="connsiteY2" fmla="*/ 11086 h 19646"/>
                <a:gd name="connsiteX3" fmla="*/ 52224 w 52793"/>
                <a:gd name="connsiteY3" fmla="*/ 4523 h 19646"/>
                <a:gd name="connsiteX4" fmla="*/ 52794 w 52793"/>
                <a:gd name="connsiteY4" fmla="*/ 13845 h 19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793" h="19646">
                  <a:moveTo>
                    <a:pt x="52794" y="13845"/>
                  </a:moveTo>
                  <a:lnTo>
                    <a:pt x="1142" y="19647"/>
                  </a:lnTo>
                  <a:lnTo>
                    <a:pt x="0" y="11086"/>
                  </a:lnTo>
                  <a:cubicBezTo>
                    <a:pt x="17408" y="9089"/>
                    <a:pt x="32628" y="-7938"/>
                    <a:pt x="52224" y="4523"/>
                  </a:cubicBezTo>
                  <a:lnTo>
                    <a:pt x="52794" y="13845"/>
                  </a:lnTo>
                  <a:close/>
                </a:path>
              </a:pathLst>
            </a:custGeom>
            <a:grpFill/>
            <a:ln w="9512" cap="flat">
              <a:noFill/>
              <a:prstDash val="solid"/>
              <a:miter/>
            </a:ln>
          </p:spPr>
          <p:txBody>
            <a:bodyPr rtlCol="0" anchor="ctr"/>
            <a:lstStyle/>
            <a:p>
              <a:endParaRPr lang="zh-CN" altLang="en-US"/>
            </a:p>
          </p:txBody>
        </p:sp>
        <p:sp>
          <p:nvSpPr>
            <p:cNvPr id="9256" name="任意形状 9255"/>
            <p:cNvSpPr/>
            <p:nvPr/>
          </p:nvSpPr>
          <p:spPr>
            <a:xfrm>
              <a:off x="5905009" y="5513491"/>
              <a:ext cx="55076" cy="9607"/>
            </a:xfrm>
            <a:custGeom>
              <a:avLst/>
              <a:gdLst>
                <a:gd name="connsiteX0" fmla="*/ 55077 w 55076"/>
                <a:gd name="connsiteY0" fmla="*/ 9607 h 9607"/>
                <a:gd name="connsiteX1" fmla="*/ 0 w 55076"/>
                <a:gd name="connsiteY1" fmla="*/ 9607 h 9607"/>
                <a:gd name="connsiteX2" fmla="*/ 0 w 55076"/>
                <a:gd name="connsiteY2" fmla="*/ 2663 h 9607"/>
                <a:gd name="connsiteX3" fmla="*/ 55077 w 55076"/>
                <a:gd name="connsiteY3" fmla="*/ 0 h 9607"/>
              </a:gdLst>
              <a:ahLst/>
              <a:cxnLst>
                <a:cxn ang="0">
                  <a:pos x="connsiteX0" y="connsiteY0"/>
                </a:cxn>
                <a:cxn ang="0">
                  <a:pos x="connsiteX1" y="connsiteY1"/>
                </a:cxn>
                <a:cxn ang="0">
                  <a:pos x="connsiteX2" y="connsiteY2"/>
                </a:cxn>
                <a:cxn ang="0">
                  <a:pos x="connsiteX3" y="connsiteY3"/>
                </a:cxn>
              </a:cxnLst>
              <a:rect l="l" t="t" r="r" b="b"/>
              <a:pathLst>
                <a:path w="55076" h="9607">
                  <a:moveTo>
                    <a:pt x="55077" y="9607"/>
                  </a:moveTo>
                  <a:lnTo>
                    <a:pt x="0" y="9607"/>
                  </a:lnTo>
                  <a:lnTo>
                    <a:pt x="0" y="2663"/>
                  </a:lnTo>
                  <a:lnTo>
                    <a:pt x="55077" y="0"/>
                  </a:lnTo>
                  <a:close/>
                </a:path>
              </a:pathLst>
            </a:custGeom>
            <a:grpFill/>
            <a:ln w="9512" cap="flat">
              <a:noFill/>
              <a:prstDash val="solid"/>
              <a:miter/>
            </a:ln>
          </p:spPr>
          <p:txBody>
            <a:bodyPr rtlCol="0" anchor="ctr"/>
            <a:lstStyle/>
            <a:p>
              <a:endParaRPr lang="zh-CN" altLang="en-US"/>
            </a:p>
          </p:txBody>
        </p:sp>
        <p:sp>
          <p:nvSpPr>
            <p:cNvPr id="9257" name="任意形状 9256"/>
            <p:cNvSpPr/>
            <p:nvPr/>
          </p:nvSpPr>
          <p:spPr>
            <a:xfrm>
              <a:off x="7190805" y="5639605"/>
              <a:ext cx="45181" cy="24749"/>
            </a:xfrm>
            <a:custGeom>
              <a:avLst/>
              <a:gdLst>
                <a:gd name="connsiteX0" fmla="*/ 42424 w 45181"/>
                <a:gd name="connsiteY0" fmla="*/ 24749 h 24749"/>
                <a:gd name="connsiteX1" fmla="*/ 4374 w 45181"/>
                <a:gd name="connsiteY1" fmla="*/ 15237 h 24749"/>
                <a:gd name="connsiteX2" fmla="*/ 189 w 45181"/>
                <a:gd name="connsiteY2" fmla="*/ 5725 h 24749"/>
                <a:gd name="connsiteX3" fmla="*/ 11032 w 45181"/>
                <a:gd name="connsiteY3" fmla="*/ 208 h 24749"/>
                <a:gd name="connsiteX4" fmla="*/ 45182 w 45181"/>
                <a:gd name="connsiteY4" fmla="*/ 17139 h 24749"/>
                <a:gd name="connsiteX5" fmla="*/ 42424 w 45181"/>
                <a:gd name="connsiteY5" fmla="*/ 24749 h 24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181" h="24749">
                  <a:moveTo>
                    <a:pt x="42424" y="24749"/>
                  </a:moveTo>
                  <a:cubicBezTo>
                    <a:pt x="29582" y="21610"/>
                    <a:pt x="16645" y="18852"/>
                    <a:pt x="4374" y="15237"/>
                  </a:cubicBezTo>
                  <a:cubicBezTo>
                    <a:pt x="2091" y="14476"/>
                    <a:pt x="-763" y="7152"/>
                    <a:pt x="189" y="5725"/>
                  </a:cubicBezTo>
                  <a:cubicBezTo>
                    <a:pt x="2947" y="2871"/>
                    <a:pt x="8464" y="-934"/>
                    <a:pt x="11032" y="208"/>
                  </a:cubicBezTo>
                  <a:cubicBezTo>
                    <a:pt x="22828" y="4964"/>
                    <a:pt x="33862" y="11337"/>
                    <a:pt x="45182" y="17139"/>
                  </a:cubicBezTo>
                  <a:lnTo>
                    <a:pt x="42424" y="24749"/>
                  </a:lnTo>
                  <a:close/>
                </a:path>
              </a:pathLst>
            </a:custGeom>
            <a:grpFill/>
            <a:ln w="9512" cap="flat">
              <a:noFill/>
              <a:prstDash val="solid"/>
              <a:miter/>
            </a:ln>
          </p:spPr>
          <p:txBody>
            <a:bodyPr rtlCol="0" anchor="ctr"/>
            <a:lstStyle/>
            <a:p>
              <a:endParaRPr lang="zh-CN" altLang="en-US"/>
            </a:p>
          </p:txBody>
        </p:sp>
        <p:sp>
          <p:nvSpPr>
            <p:cNvPr id="9258" name="任意形状 9257"/>
            <p:cNvSpPr/>
            <p:nvPr/>
          </p:nvSpPr>
          <p:spPr>
            <a:xfrm>
              <a:off x="2201159" y="4218983"/>
              <a:ext cx="41474" cy="17788"/>
            </a:xfrm>
            <a:custGeom>
              <a:avLst/>
              <a:gdLst>
                <a:gd name="connsiteX0" fmla="*/ 0 w 41474"/>
                <a:gd name="connsiteY0" fmla="*/ 17789 h 17788"/>
                <a:gd name="connsiteX1" fmla="*/ 41475 w 41474"/>
                <a:gd name="connsiteY1" fmla="*/ 12937 h 17788"/>
                <a:gd name="connsiteX2" fmla="*/ 0 w 41474"/>
                <a:gd name="connsiteY2" fmla="*/ 17789 h 17788"/>
              </a:gdLst>
              <a:ahLst/>
              <a:cxnLst>
                <a:cxn ang="0">
                  <a:pos x="connsiteX0" y="connsiteY0"/>
                </a:cxn>
                <a:cxn ang="0">
                  <a:pos x="connsiteX1" y="connsiteY1"/>
                </a:cxn>
                <a:cxn ang="0">
                  <a:pos x="connsiteX2" y="connsiteY2"/>
                </a:cxn>
              </a:cxnLst>
              <a:rect l="l" t="t" r="r" b="b"/>
              <a:pathLst>
                <a:path w="41474" h="17788">
                  <a:moveTo>
                    <a:pt x="0" y="17789"/>
                  </a:moveTo>
                  <a:cubicBezTo>
                    <a:pt x="12081" y="5233"/>
                    <a:pt x="23211" y="-12460"/>
                    <a:pt x="41475" y="12937"/>
                  </a:cubicBezTo>
                  <a:lnTo>
                    <a:pt x="0" y="17789"/>
                  </a:lnTo>
                  <a:close/>
                </a:path>
              </a:pathLst>
            </a:custGeom>
            <a:grpFill/>
            <a:ln w="9512" cap="flat">
              <a:noFill/>
              <a:prstDash val="solid"/>
              <a:miter/>
            </a:ln>
          </p:spPr>
          <p:txBody>
            <a:bodyPr rtlCol="0" anchor="ctr"/>
            <a:lstStyle/>
            <a:p>
              <a:endParaRPr lang="zh-CN" altLang="en-US"/>
            </a:p>
          </p:txBody>
        </p:sp>
        <p:sp>
          <p:nvSpPr>
            <p:cNvPr id="9259" name="任意形状 9258"/>
            <p:cNvSpPr/>
            <p:nvPr/>
          </p:nvSpPr>
          <p:spPr>
            <a:xfrm>
              <a:off x="5786199" y="5513503"/>
              <a:ext cx="66586" cy="11878"/>
            </a:xfrm>
            <a:custGeom>
              <a:avLst/>
              <a:gdLst>
                <a:gd name="connsiteX0" fmla="*/ 66587 w 66586"/>
                <a:gd name="connsiteY0" fmla="*/ 11879 h 11878"/>
                <a:gd name="connsiteX1" fmla="*/ 0 w 66586"/>
                <a:gd name="connsiteY1" fmla="*/ 11879 h 11878"/>
                <a:gd name="connsiteX2" fmla="*/ 66587 w 66586"/>
                <a:gd name="connsiteY2" fmla="*/ 11879 h 11878"/>
              </a:gdLst>
              <a:ahLst/>
              <a:cxnLst>
                <a:cxn ang="0">
                  <a:pos x="connsiteX0" y="connsiteY0"/>
                </a:cxn>
                <a:cxn ang="0">
                  <a:pos x="connsiteX1" y="connsiteY1"/>
                </a:cxn>
                <a:cxn ang="0">
                  <a:pos x="connsiteX2" y="connsiteY2"/>
                </a:cxn>
              </a:cxnLst>
              <a:rect l="l" t="t" r="r" b="b"/>
              <a:pathLst>
                <a:path w="66586" h="11878">
                  <a:moveTo>
                    <a:pt x="66587" y="11879"/>
                  </a:moveTo>
                  <a:lnTo>
                    <a:pt x="0" y="11879"/>
                  </a:lnTo>
                  <a:cubicBezTo>
                    <a:pt x="17979" y="-3816"/>
                    <a:pt x="22450" y="-4102"/>
                    <a:pt x="66587" y="11879"/>
                  </a:cubicBezTo>
                  <a:close/>
                </a:path>
              </a:pathLst>
            </a:custGeom>
            <a:grpFill/>
            <a:ln w="9512" cap="flat">
              <a:noFill/>
              <a:prstDash val="solid"/>
              <a:miter/>
            </a:ln>
          </p:spPr>
          <p:txBody>
            <a:bodyPr rtlCol="0" anchor="ctr"/>
            <a:lstStyle/>
            <a:p>
              <a:endParaRPr lang="zh-CN" altLang="en-US"/>
            </a:p>
          </p:txBody>
        </p:sp>
        <p:sp>
          <p:nvSpPr>
            <p:cNvPr id="9260" name="任意形状 9259"/>
            <p:cNvSpPr/>
            <p:nvPr/>
          </p:nvSpPr>
          <p:spPr>
            <a:xfrm>
              <a:off x="7179958" y="3800544"/>
              <a:ext cx="39095" cy="16621"/>
            </a:xfrm>
            <a:custGeom>
              <a:avLst/>
              <a:gdLst>
                <a:gd name="connsiteX0" fmla="*/ 0 w 39095"/>
                <a:gd name="connsiteY0" fmla="*/ 0 h 16621"/>
                <a:gd name="connsiteX1" fmla="*/ 39096 w 39095"/>
                <a:gd name="connsiteY1" fmla="*/ 2473 h 16621"/>
                <a:gd name="connsiteX2" fmla="*/ 0 w 39095"/>
                <a:gd name="connsiteY2" fmla="*/ 0 h 16621"/>
              </a:gdLst>
              <a:ahLst/>
              <a:cxnLst>
                <a:cxn ang="0">
                  <a:pos x="connsiteX0" y="connsiteY0"/>
                </a:cxn>
                <a:cxn ang="0">
                  <a:pos x="connsiteX1" y="connsiteY1"/>
                </a:cxn>
                <a:cxn ang="0">
                  <a:pos x="connsiteX2" y="connsiteY2"/>
                </a:cxn>
              </a:cxnLst>
              <a:rect l="l" t="t" r="r" b="b"/>
              <a:pathLst>
                <a:path w="39095" h="16621">
                  <a:moveTo>
                    <a:pt x="0" y="0"/>
                  </a:moveTo>
                  <a:lnTo>
                    <a:pt x="39096" y="2473"/>
                  </a:lnTo>
                  <a:cubicBezTo>
                    <a:pt x="23306" y="21593"/>
                    <a:pt x="14459" y="21878"/>
                    <a:pt x="0" y="0"/>
                  </a:cubicBezTo>
                  <a:close/>
                </a:path>
              </a:pathLst>
            </a:custGeom>
            <a:grpFill/>
            <a:ln w="9512" cap="flat">
              <a:noFill/>
              <a:prstDash val="solid"/>
              <a:miter/>
            </a:ln>
          </p:spPr>
          <p:txBody>
            <a:bodyPr rtlCol="0" anchor="ctr"/>
            <a:lstStyle/>
            <a:p>
              <a:endParaRPr lang="zh-CN" altLang="en-US"/>
            </a:p>
          </p:txBody>
        </p:sp>
        <p:sp>
          <p:nvSpPr>
            <p:cNvPr id="9261" name="任意形状 9260"/>
            <p:cNvSpPr/>
            <p:nvPr/>
          </p:nvSpPr>
          <p:spPr>
            <a:xfrm>
              <a:off x="5188343" y="5465929"/>
              <a:ext cx="38430" cy="23686"/>
            </a:xfrm>
            <a:custGeom>
              <a:avLst/>
              <a:gdLst>
                <a:gd name="connsiteX0" fmla="*/ 38431 w 38430"/>
                <a:gd name="connsiteY0" fmla="*/ 11796 h 23686"/>
                <a:gd name="connsiteX1" fmla="*/ 13413 w 38430"/>
                <a:gd name="connsiteY1" fmla="*/ 23686 h 23686"/>
                <a:gd name="connsiteX2" fmla="*/ 0 w 38430"/>
                <a:gd name="connsiteY2" fmla="*/ 12462 h 23686"/>
                <a:gd name="connsiteX3" fmla="*/ 12747 w 38430"/>
                <a:gd name="connsiteY3" fmla="*/ 1 h 23686"/>
                <a:gd name="connsiteX4" fmla="*/ 38431 w 38430"/>
                <a:gd name="connsiteY4" fmla="*/ 11796 h 236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30" h="23686">
                  <a:moveTo>
                    <a:pt x="38431" y="11796"/>
                  </a:moveTo>
                  <a:cubicBezTo>
                    <a:pt x="25874" y="18170"/>
                    <a:pt x="19406" y="23591"/>
                    <a:pt x="13413" y="23686"/>
                  </a:cubicBezTo>
                  <a:cubicBezTo>
                    <a:pt x="8942" y="23686"/>
                    <a:pt x="4471" y="16457"/>
                    <a:pt x="0" y="12462"/>
                  </a:cubicBezTo>
                  <a:cubicBezTo>
                    <a:pt x="4281" y="8087"/>
                    <a:pt x="8467" y="1"/>
                    <a:pt x="12747" y="1"/>
                  </a:cubicBezTo>
                  <a:cubicBezTo>
                    <a:pt x="19120" y="-94"/>
                    <a:pt x="25589" y="5423"/>
                    <a:pt x="38431" y="11796"/>
                  </a:cubicBezTo>
                  <a:close/>
                </a:path>
              </a:pathLst>
            </a:custGeom>
            <a:grpFill/>
            <a:ln w="9512" cap="flat">
              <a:noFill/>
              <a:prstDash val="solid"/>
              <a:miter/>
            </a:ln>
          </p:spPr>
          <p:txBody>
            <a:bodyPr rtlCol="0" anchor="ctr"/>
            <a:lstStyle/>
            <a:p>
              <a:endParaRPr lang="zh-CN" altLang="en-US"/>
            </a:p>
          </p:txBody>
        </p:sp>
        <p:sp>
          <p:nvSpPr>
            <p:cNvPr id="9262" name="任意形状 9261"/>
            <p:cNvSpPr/>
            <p:nvPr/>
          </p:nvSpPr>
          <p:spPr>
            <a:xfrm>
              <a:off x="7991748" y="3946651"/>
              <a:ext cx="48703" cy="13341"/>
            </a:xfrm>
            <a:custGeom>
              <a:avLst/>
              <a:gdLst>
                <a:gd name="connsiteX0" fmla="*/ 48704 w 48703"/>
                <a:gd name="connsiteY0" fmla="*/ 0 h 13341"/>
                <a:gd name="connsiteX1" fmla="*/ 0 w 48703"/>
                <a:gd name="connsiteY1" fmla="*/ 0 h 13341"/>
                <a:gd name="connsiteX2" fmla="*/ 48704 w 48703"/>
                <a:gd name="connsiteY2" fmla="*/ 0 h 13341"/>
              </a:gdLst>
              <a:ahLst/>
              <a:cxnLst>
                <a:cxn ang="0">
                  <a:pos x="connsiteX0" y="connsiteY0"/>
                </a:cxn>
                <a:cxn ang="0">
                  <a:pos x="connsiteX1" y="connsiteY1"/>
                </a:cxn>
                <a:cxn ang="0">
                  <a:pos x="connsiteX2" y="connsiteY2"/>
                </a:cxn>
              </a:cxnLst>
              <a:rect l="l" t="t" r="r" b="b"/>
              <a:pathLst>
                <a:path w="48703" h="13341">
                  <a:moveTo>
                    <a:pt x="48704" y="0"/>
                  </a:moveTo>
                  <a:cubicBezTo>
                    <a:pt x="31582" y="24541"/>
                    <a:pt x="15696" y="9512"/>
                    <a:pt x="0" y="0"/>
                  </a:cubicBezTo>
                  <a:lnTo>
                    <a:pt x="48704" y="0"/>
                  </a:lnTo>
                  <a:close/>
                </a:path>
              </a:pathLst>
            </a:custGeom>
            <a:grpFill/>
            <a:ln w="9512" cap="flat">
              <a:noFill/>
              <a:prstDash val="solid"/>
              <a:miter/>
            </a:ln>
          </p:spPr>
          <p:txBody>
            <a:bodyPr rtlCol="0" anchor="ctr"/>
            <a:lstStyle/>
            <a:p>
              <a:endParaRPr lang="zh-CN" altLang="en-US"/>
            </a:p>
          </p:txBody>
        </p:sp>
        <p:sp>
          <p:nvSpPr>
            <p:cNvPr id="9263" name="任意形状 9262"/>
            <p:cNvSpPr/>
            <p:nvPr/>
          </p:nvSpPr>
          <p:spPr>
            <a:xfrm>
              <a:off x="5036145" y="5525381"/>
              <a:ext cx="56123" cy="10649"/>
            </a:xfrm>
            <a:custGeom>
              <a:avLst/>
              <a:gdLst>
                <a:gd name="connsiteX0" fmla="*/ 56124 w 56123"/>
                <a:gd name="connsiteY0" fmla="*/ 0 h 10649"/>
                <a:gd name="connsiteX1" fmla="*/ 762 w 56123"/>
                <a:gd name="connsiteY1" fmla="*/ 8942 h 10649"/>
                <a:gd name="connsiteX2" fmla="*/ 0 w 56123"/>
                <a:gd name="connsiteY2" fmla="*/ 0 h 10649"/>
                <a:gd name="connsiteX3" fmla="*/ 56124 w 56123"/>
                <a:gd name="connsiteY3" fmla="*/ 0 h 10649"/>
              </a:gdLst>
              <a:ahLst/>
              <a:cxnLst>
                <a:cxn ang="0">
                  <a:pos x="connsiteX0" y="connsiteY0"/>
                </a:cxn>
                <a:cxn ang="0">
                  <a:pos x="connsiteX1" y="connsiteY1"/>
                </a:cxn>
                <a:cxn ang="0">
                  <a:pos x="connsiteX2" y="connsiteY2"/>
                </a:cxn>
                <a:cxn ang="0">
                  <a:pos x="connsiteX3" y="connsiteY3"/>
                </a:cxn>
              </a:cxnLst>
              <a:rect l="l" t="t" r="r" b="b"/>
              <a:pathLst>
                <a:path w="56123" h="10649">
                  <a:moveTo>
                    <a:pt x="56124" y="0"/>
                  </a:moveTo>
                  <a:cubicBezTo>
                    <a:pt x="36053" y="25968"/>
                    <a:pt x="17503" y="-5612"/>
                    <a:pt x="762" y="8942"/>
                  </a:cubicBezTo>
                  <a:lnTo>
                    <a:pt x="0" y="0"/>
                  </a:lnTo>
                  <a:lnTo>
                    <a:pt x="56124" y="0"/>
                  </a:lnTo>
                  <a:close/>
                </a:path>
              </a:pathLst>
            </a:custGeom>
            <a:grpFill/>
            <a:ln w="9512" cap="flat">
              <a:noFill/>
              <a:prstDash val="solid"/>
              <a:miter/>
            </a:ln>
          </p:spPr>
          <p:txBody>
            <a:bodyPr rtlCol="0" anchor="ctr"/>
            <a:lstStyle/>
            <a:p>
              <a:endParaRPr lang="zh-CN" altLang="en-US"/>
            </a:p>
          </p:txBody>
        </p:sp>
        <p:sp>
          <p:nvSpPr>
            <p:cNvPr id="9264" name="任意形状 9263"/>
            <p:cNvSpPr/>
            <p:nvPr/>
          </p:nvSpPr>
          <p:spPr>
            <a:xfrm>
              <a:off x="1982183" y="3813359"/>
              <a:ext cx="50415" cy="20857"/>
            </a:xfrm>
            <a:custGeom>
              <a:avLst/>
              <a:gdLst>
                <a:gd name="connsiteX0" fmla="*/ 0 w 50415"/>
                <a:gd name="connsiteY0" fmla="*/ 15151 h 20857"/>
                <a:gd name="connsiteX1" fmla="*/ 12367 w 50415"/>
                <a:gd name="connsiteY1" fmla="*/ 4782 h 20857"/>
                <a:gd name="connsiteX2" fmla="*/ 50416 w 50415"/>
                <a:gd name="connsiteY2" fmla="*/ 13248 h 20857"/>
                <a:gd name="connsiteX3" fmla="*/ 5042 w 50415"/>
                <a:gd name="connsiteY3" fmla="*/ 20858 h 20857"/>
                <a:gd name="connsiteX4" fmla="*/ 0 w 50415"/>
                <a:gd name="connsiteY4" fmla="*/ 15151 h 20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415" h="20857">
                  <a:moveTo>
                    <a:pt x="0" y="15151"/>
                  </a:moveTo>
                  <a:cubicBezTo>
                    <a:pt x="4091" y="11536"/>
                    <a:pt x="8847" y="4212"/>
                    <a:pt x="12367" y="4782"/>
                  </a:cubicBezTo>
                  <a:cubicBezTo>
                    <a:pt x="24352" y="6685"/>
                    <a:pt x="39762" y="-11769"/>
                    <a:pt x="50416" y="13248"/>
                  </a:cubicBezTo>
                  <a:lnTo>
                    <a:pt x="5042" y="20858"/>
                  </a:lnTo>
                  <a:lnTo>
                    <a:pt x="0" y="15151"/>
                  </a:lnTo>
                  <a:close/>
                </a:path>
              </a:pathLst>
            </a:custGeom>
            <a:grpFill/>
            <a:ln w="9512" cap="flat">
              <a:noFill/>
              <a:prstDash val="solid"/>
              <a:miter/>
            </a:ln>
          </p:spPr>
          <p:txBody>
            <a:bodyPr rtlCol="0" anchor="ctr"/>
            <a:lstStyle/>
            <a:p>
              <a:endParaRPr lang="zh-CN" altLang="en-US"/>
            </a:p>
          </p:txBody>
        </p:sp>
        <p:sp>
          <p:nvSpPr>
            <p:cNvPr id="9265" name="任意形状 9264"/>
            <p:cNvSpPr/>
            <p:nvPr/>
          </p:nvSpPr>
          <p:spPr>
            <a:xfrm>
              <a:off x="4452178" y="5544215"/>
              <a:ext cx="51937" cy="16075"/>
            </a:xfrm>
            <a:custGeom>
              <a:avLst/>
              <a:gdLst>
                <a:gd name="connsiteX0" fmla="*/ 51938 w 51937"/>
                <a:gd name="connsiteY0" fmla="*/ 11129 h 16075"/>
                <a:gd name="connsiteX1" fmla="*/ 1237 w 51937"/>
                <a:gd name="connsiteY1" fmla="*/ 16076 h 16075"/>
                <a:gd name="connsiteX2" fmla="*/ 0 w 51937"/>
                <a:gd name="connsiteY2" fmla="*/ 6563 h 16075"/>
                <a:gd name="connsiteX3" fmla="*/ 50321 w 51937"/>
                <a:gd name="connsiteY3" fmla="*/ 0 h 16075"/>
              </a:gdLst>
              <a:ahLst/>
              <a:cxnLst>
                <a:cxn ang="0">
                  <a:pos x="connsiteX0" y="connsiteY0"/>
                </a:cxn>
                <a:cxn ang="0">
                  <a:pos x="connsiteX1" y="connsiteY1"/>
                </a:cxn>
                <a:cxn ang="0">
                  <a:pos x="connsiteX2" y="connsiteY2"/>
                </a:cxn>
                <a:cxn ang="0">
                  <a:pos x="connsiteX3" y="connsiteY3"/>
                </a:cxn>
              </a:cxnLst>
              <a:rect l="l" t="t" r="r" b="b"/>
              <a:pathLst>
                <a:path w="51937" h="16075">
                  <a:moveTo>
                    <a:pt x="51938" y="11129"/>
                  </a:moveTo>
                  <a:lnTo>
                    <a:pt x="1237" y="16076"/>
                  </a:lnTo>
                  <a:lnTo>
                    <a:pt x="0" y="6563"/>
                  </a:lnTo>
                  <a:lnTo>
                    <a:pt x="50321" y="0"/>
                  </a:lnTo>
                  <a:close/>
                </a:path>
              </a:pathLst>
            </a:custGeom>
            <a:grpFill/>
            <a:ln w="9512" cap="flat">
              <a:noFill/>
              <a:prstDash val="solid"/>
              <a:miter/>
            </a:ln>
          </p:spPr>
          <p:txBody>
            <a:bodyPr rtlCol="0" anchor="ctr"/>
            <a:lstStyle/>
            <a:p>
              <a:endParaRPr lang="zh-CN" altLang="en-US"/>
            </a:p>
          </p:txBody>
        </p:sp>
        <p:sp>
          <p:nvSpPr>
            <p:cNvPr id="9266" name="任意形状 9265"/>
            <p:cNvSpPr/>
            <p:nvPr/>
          </p:nvSpPr>
          <p:spPr>
            <a:xfrm>
              <a:off x="5764701" y="5377563"/>
              <a:ext cx="54981" cy="9512"/>
            </a:xfrm>
            <a:custGeom>
              <a:avLst/>
              <a:gdLst>
                <a:gd name="connsiteX0" fmla="*/ 381 w 54981"/>
                <a:gd name="connsiteY0" fmla="*/ 3139 h 9512"/>
                <a:gd name="connsiteX1" fmla="*/ 54982 w 54981"/>
                <a:gd name="connsiteY1" fmla="*/ 0 h 9512"/>
                <a:gd name="connsiteX2" fmla="*/ 54982 w 54981"/>
                <a:gd name="connsiteY2" fmla="*/ 9512 h 9512"/>
                <a:gd name="connsiteX3" fmla="*/ 0 w 54981"/>
                <a:gd name="connsiteY3" fmla="*/ 9512 h 9512"/>
              </a:gdLst>
              <a:ahLst/>
              <a:cxnLst>
                <a:cxn ang="0">
                  <a:pos x="connsiteX0" y="connsiteY0"/>
                </a:cxn>
                <a:cxn ang="0">
                  <a:pos x="connsiteX1" y="connsiteY1"/>
                </a:cxn>
                <a:cxn ang="0">
                  <a:pos x="connsiteX2" y="connsiteY2"/>
                </a:cxn>
                <a:cxn ang="0">
                  <a:pos x="connsiteX3" y="connsiteY3"/>
                </a:cxn>
              </a:cxnLst>
              <a:rect l="l" t="t" r="r" b="b"/>
              <a:pathLst>
                <a:path w="54981" h="9512">
                  <a:moveTo>
                    <a:pt x="381" y="3139"/>
                  </a:moveTo>
                  <a:lnTo>
                    <a:pt x="54982" y="0"/>
                  </a:lnTo>
                  <a:lnTo>
                    <a:pt x="54982" y="9512"/>
                  </a:lnTo>
                  <a:lnTo>
                    <a:pt x="0" y="9512"/>
                  </a:lnTo>
                  <a:close/>
                </a:path>
              </a:pathLst>
            </a:custGeom>
            <a:grpFill/>
            <a:ln w="9512" cap="flat">
              <a:noFill/>
              <a:prstDash val="solid"/>
              <a:miter/>
            </a:ln>
          </p:spPr>
          <p:txBody>
            <a:bodyPr rtlCol="0" anchor="ctr"/>
            <a:lstStyle/>
            <a:p>
              <a:endParaRPr lang="zh-CN" altLang="en-US"/>
            </a:p>
          </p:txBody>
        </p:sp>
        <p:sp>
          <p:nvSpPr>
            <p:cNvPr id="9267" name="任意形状 9266"/>
            <p:cNvSpPr/>
            <p:nvPr/>
          </p:nvSpPr>
          <p:spPr>
            <a:xfrm>
              <a:off x="3262650" y="5104521"/>
              <a:ext cx="53745" cy="14501"/>
            </a:xfrm>
            <a:custGeom>
              <a:avLst/>
              <a:gdLst>
                <a:gd name="connsiteX0" fmla="*/ 53746 w 53745"/>
                <a:gd name="connsiteY0" fmla="*/ 7558 h 14501"/>
                <a:gd name="connsiteX1" fmla="*/ 0 w 53745"/>
                <a:gd name="connsiteY1" fmla="*/ 14502 h 14501"/>
                <a:gd name="connsiteX2" fmla="*/ 53746 w 53745"/>
                <a:gd name="connsiteY2" fmla="*/ 7558 h 14501"/>
              </a:gdLst>
              <a:ahLst/>
              <a:cxnLst>
                <a:cxn ang="0">
                  <a:pos x="connsiteX0" y="connsiteY0"/>
                </a:cxn>
                <a:cxn ang="0">
                  <a:pos x="connsiteX1" y="connsiteY1"/>
                </a:cxn>
                <a:cxn ang="0">
                  <a:pos x="connsiteX2" y="connsiteY2"/>
                </a:cxn>
              </a:cxnLst>
              <a:rect l="l" t="t" r="r" b="b"/>
              <a:pathLst>
                <a:path w="53745" h="14501">
                  <a:moveTo>
                    <a:pt x="53746" y="7558"/>
                  </a:moveTo>
                  <a:lnTo>
                    <a:pt x="0" y="14502"/>
                  </a:lnTo>
                  <a:cubicBezTo>
                    <a:pt x="11511" y="-1383"/>
                    <a:pt x="27396" y="-4998"/>
                    <a:pt x="53746" y="7558"/>
                  </a:cubicBezTo>
                  <a:close/>
                </a:path>
              </a:pathLst>
            </a:custGeom>
            <a:grpFill/>
            <a:ln w="9512" cap="flat">
              <a:noFill/>
              <a:prstDash val="solid"/>
              <a:miter/>
            </a:ln>
          </p:spPr>
          <p:txBody>
            <a:bodyPr rtlCol="0" anchor="ctr"/>
            <a:lstStyle/>
            <a:p>
              <a:endParaRPr lang="zh-CN" altLang="en-US"/>
            </a:p>
          </p:txBody>
        </p:sp>
        <p:sp>
          <p:nvSpPr>
            <p:cNvPr id="9268" name="任意形状 9267"/>
            <p:cNvSpPr/>
            <p:nvPr/>
          </p:nvSpPr>
          <p:spPr>
            <a:xfrm>
              <a:off x="7274417" y="3591562"/>
              <a:ext cx="55362" cy="13234"/>
            </a:xfrm>
            <a:custGeom>
              <a:avLst/>
              <a:gdLst>
                <a:gd name="connsiteX0" fmla="*/ 55363 w 55362"/>
                <a:gd name="connsiteY0" fmla="*/ 3424 h 13234"/>
                <a:gd name="connsiteX1" fmla="*/ 0 w 55362"/>
                <a:gd name="connsiteY1" fmla="*/ 0 h 13234"/>
                <a:gd name="connsiteX2" fmla="*/ 55363 w 55362"/>
                <a:gd name="connsiteY2" fmla="*/ 3424 h 13234"/>
              </a:gdLst>
              <a:ahLst/>
              <a:cxnLst>
                <a:cxn ang="0">
                  <a:pos x="connsiteX0" y="connsiteY0"/>
                </a:cxn>
                <a:cxn ang="0">
                  <a:pos x="connsiteX1" y="connsiteY1"/>
                </a:cxn>
                <a:cxn ang="0">
                  <a:pos x="connsiteX2" y="connsiteY2"/>
                </a:cxn>
              </a:cxnLst>
              <a:rect l="l" t="t" r="r" b="b"/>
              <a:pathLst>
                <a:path w="55362" h="13234">
                  <a:moveTo>
                    <a:pt x="55363" y="3424"/>
                  </a:moveTo>
                  <a:cubicBezTo>
                    <a:pt x="44043" y="17027"/>
                    <a:pt x="44043" y="17027"/>
                    <a:pt x="0" y="0"/>
                  </a:cubicBezTo>
                  <a:lnTo>
                    <a:pt x="55363" y="3424"/>
                  </a:lnTo>
                  <a:close/>
                </a:path>
              </a:pathLst>
            </a:custGeom>
            <a:grpFill/>
            <a:ln w="9512" cap="flat">
              <a:noFill/>
              <a:prstDash val="solid"/>
              <a:miter/>
            </a:ln>
          </p:spPr>
          <p:txBody>
            <a:bodyPr rtlCol="0" anchor="ctr"/>
            <a:lstStyle/>
            <a:p>
              <a:endParaRPr lang="zh-CN" altLang="en-US"/>
            </a:p>
          </p:txBody>
        </p:sp>
        <p:sp>
          <p:nvSpPr>
            <p:cNvPr id="9269" name="任意形状 9268"/>
            <p:cNvSpPr/>
            <p:nvPr/>
          </p:nvSpPr>
          <p:spPr>
            <a:xfrm>
              <a:off x="4703210" y="5679668"/>
              <a:ext cx="37574" cy="34338"/>
            </a:xfrm>
            <a:custGeom>
              <a:avLst/>
              <a:gdLst>
                <a:gd name="connsiteX0" fmla="*/ 0 w 37574"/>
                <a:gd name="connsiteY0" fmla="*/ 31485 h 34338"/>
                <a:gd name="connsiteX1" fmla="*/ 25874 w 37574"/>
                <a:gd name="connsiteY1" fmla="*/ 0 h 34338"/>
                <a:gd name="connsiteX2" fmla="*/ 37575 w 37574"/>
                <a:gd name="connsiteY2" fmla="*/ 34339 h 34338"/>
                <a:gd name="connsiteX3" fmla="*/ 0 w 37574"/>
                <a:gd name="connsiteY3" fmla="*/ 31485 h 34338"/>
              </a:gdLst>
              <a:ahLst/>
              <a:cxnLst>
                <a:cxn ang="0">
                  <a:pos x="connsiteX0" y="connsiteY0"/>
                </a:cxn>
                <a:cxn ang="0">
                  <a:pos x="connsiteX1" y="connsiteY1"/>
                </a:cxn>
                <a:cxn ang="0">
                  <a:pos x="connsiteX2" y="connsiteY2"/>
                </a:cxn>
                <a:cxn ang="0">
                  <a:pos x="connsiteX3" y="connsiteY3"/>
                </a:cxn>
              </a:cxnLst>
              <a:rect l="l" t="t" r="r" b="b"/>
              <a:pathLst>
                <a:path w="37574" h="34338">
                  <a:moveTo>
                    <a:pt x="0" y="31485"/>
                  </a:moveTo>
                  <a:lnTo>
                    <a:pt x="25874" y="0"/>
                  </a:lnTo>
                  <a:cubicBezTo>
                    <a:pt x="30345" y="13222"/>
                    <a:pt x="33199" y="21593"/>
                    <a:pt x="37575" y="34339"/>
                  </a:cubicBezTo>
                  <a:lnTo>
                    <a:pt x="0" y="31485"/>
                  </a:lnTo>
                  <a:close/>
                </a:path>
              </a:pathLst>
            </a:custGeom>
            <a:grpFill/>
            <a:ln w="9512" cap="flat">
              <a:noFill/>
              <a:prstDash val="solid"/>
              <a:miter/>
            </a:ln>
          </p:spPr>
          <p:txBody>
            <a:bodyPr rtlCol="0" anchor="ctr"/>
            <a:lstStyle/>
            <a:p>
              <a:endParaRPr lang="zh-CN" altLang="en-US"/>
            </a:p>
          </p:txBody>
        </p:sp>
        <p:sp>
          <p:nvSpPr>
            <p:cNvPr id="9270" name="任意形状 9269"/>
            <p:cNvSpPr/>
            <p:nvPr/>
          </p:nvSpPr>
          <p:spPr>
            <a:xfrm>
              <a:off x="5231720" y="5700976"/>
              <a:ext cx="43091" cy="15982"/>
            </a:xfrm>
            <a:custGeom>
              <a:avLst/>
              <a:gdLst>
                <a:gd name="connsiteX0" fmla="*/ 0 w 43091"/>
                <a:gd name="connsiteY0" fmla="*/ 6563 h 15982"/>
                <a:gd name="connsiteX1" fmla="*/ 43092 w 43091"/>
                <a:gd name="connsiteY1" fmla="*/ 0 h 15982"/>
                <a:gd name="connsiteX2" fmla="*/ 1618 w 43091"/>
                <a:gd name="connsiteY2" fmla="*/ 14934 h 15982"/>
                <a:gd name="connsiteX3" fmla="*/ 0 w 43091"/>
                <a:gd name="connsiteY3" fmla="*/ 6563 h 15982"/>
              </a:gdLst>
              <a:ahLst/>
              <a:cxnLst>
                <a:cxn ang="0">
                  <a:pos x="connsiteX0" y="connsiteY0"/>
                </a:cxn>
                <a:cxn ang="0">
                  <a:pos x="connsiteX1" y="connsiteY1"/>
                </a:cxn>
                <a:cxn ang="0">
                  <a:pos x="connsiteX2" y="connsiteY2"/>
                </a:cxn>
                <a:cxn ang="0">
                  <a:pos x="connsiteX3" y="connsiteY3"/>
                </a:cxn>
              </a:cxnLst>
              <a:rect l="l" t="t" r="r" b="b"/>
              <a:pathLst>
                <a:path w="43091" h="15982">
                  <a:moveTo>
                    <a:pt x="0" y="6563"/>
                  </a:moveTo>
                  <a:lnTo>
                    <a:pt x="43092" y="0"/>
                  </a:lnTo>
                  <a:cubicBezTo>
                    <a:pt x="34340" y="31676"/>
                    <a:pt x="14554" y="4661"/>
                    <a:pt x="1618" y="14934"/>
                  </a:cubicBezTo>
                  <a:lnTo>
                    <a:pt x="0" y="6563"/>
                  </a:lnTo>
                  <a:close/>
                </a:path>
              </a:pathLst>
            </a:custGeom>
            <a:grpFill/>
            <a:ln w="9512" cap="flat">
              <a:noFill/>
              <a:prstDash val="solid"/>
              <a:miter/>
            </a:ln>
          </p:spPr>
          <p:txBody>
            <a:bodyPr rtlCol="0" anchor="ctr"/>
            <a:lstStyle/>
            <a:p>
              <a:endParaRPr lang="zh-CN" altLang="en-US"/>
            </a:p>
          </p:txBody>
        </p:sp>
        <p:sp>
          <p:nvSpPr>
            <p:cNvPr id="9271" name="任意形状 9270"/>
            <p:cNvSpPr/>
            <p:nvPr/>
          </p:nvSpPr>
          <p:spPr>
            <a:xfrm>
              <a:off x="5065158" y="5372236"/>
              <a:ext cx="73721" cy="11699"/>
            </a:xfrm>
            <a:custGeom>
              <a:avLst/>
              <a:gdLst>
                <a:gd name="connsiteX0" fmla="*/ 73436 w 73721"/>
                <a:gd name="connsiteY0" fmla="*/ 11700 h 11699"/>
                <a:gd name="connsiteX1" fmla="*/ 0 w 73721"/>
                <a:gd name="connsiteY1" fmla="*/ 3805 h 11699"/>
                <a:gd name="connsiteX2" fmla="*/ 0 w 73721"/>
                <a:gd name="connsiteY2" fmla="*/ 0 h 11699"/>
                <a:gd name="connsiteX3" fmla="*/ 73722 w 73721"/>
                <a:gd name="connsiteY3" fmla="*/ 3995 h 11699"/>
              </a:gdLst>
              <a:ahLst/>
              <a:cxnLst>
                <a:cxn ang="0">
                  <a:pos x="connsiteX0" y="connsiteY0"/>
                </a:cxn>
                <a:cxn ang="0">
                  <a:pos x="connsiteX1" y="connsiteY1"/>
                </a:cxn>
                <a:cxn ang="0">
                  <a:pos x="connsiteX2" y="connsiteY2"/>
                </a:cxn>
                <a:cxn ang="0">
                  <a:pos x="connsiteX3" y="connsiteY3"/>
                </a:cxn>
              </a:cxnLst>
              <a:rect l="l" t="t" r="r" b="b"/>
              <a:pathLst>
                <a:path w="73721" h="11699">
                  <a:moveTo>
                    <a:pt x="73436" y="11700"/>
                  </a:moveTo>
                  <a:lnTo>
                    <a:pt x="0" y="3805"/>
                  </a:lnTo>
                  <a:lnTo>
                    <a:pt x="0" y="0"/>
                  </a:lnTo>
                  <a:lnTo>
                    <a:pt x="73722" y="3995"/>
                  </a:lnTo>
                  <a:close/>
                </a:path>
              </a:pathLst>
            </a:custGeom>
            <a:grpFill/>
            <a:ln w="9512" cap="flat">
              <a:noFill/>
              <a:prstDash val="solid"/>
              <a:miter/>
            </a:ln>
          </p:spPr>
          <p:txBody>
            <a:bodyPr rtlCol="0" anchor="ctr"/>
            <a:lstStyle/>
            <a:p>
              <a:endParaRPr lang="zh-CN" altLang="en-US"/>
            </a:p>
          </p:txBody>
        </p:sp>
        <p:sp>
          <p:nvSpPr>
            <p:cNvPr id="9272" name="任意形状 9271"/>
            <p:cNvSpPr/>
            <p:nvPr/>
          </p:nvSpPr>
          <p:spPr>
            <a:xfrm>
              <a:off x="5139355" y="5513001"/>
              <a:ext cx="39857" cy="19228"/>
            </a:xfrm>
            <a:custGeom>
              <a:avLst/>
              <a:gdLst>
                <a:gd name="connsiteX0" fmla="*/ 38050 w 39857"/>
                <a:gd name="connsiteY0" fmla="*/ 19229 h 19228"/>
                <a:gd name="connsiteX1" fmla="*/ 0 w 39857"/>
                <a:gd name="connsiteY1" fmla="*/ 12000 h 19228"/>
                <a:gd name="connsiteX2" fmla="*/ 1808 w 39857"/>
                <a:gd name="connsiteY2" fmla="*/ 3724 h 19228"/>
                <a:gd name="connsiteX3" fmla="*/ 39857 w 39857"/>
                <a:gd name="connsiteY3" fmla="*/ 13236 h 19228"/>
                <a:gd name="connsiteX4" fmla="*/ 38050 w 39857"/>
                <a:gd name="connsiteY4" fmla="*/ 19229 h 19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857" h="19228">
                  <a:moveTo>
                    <a:pt x="38050" y="19229"/>
                  </a:moveTo>
                  <a:lnTo>
                    <a:pt x="0" y="12000"/>
                  </a:lnTo>
                  <a:lnTo>
                    <a:pt x="1808" y="3724"/>
                  </a:lnTo>
                  <a:cubicBezTo>
                    <a:pt x="17979" y="-5788"/>
                    <a:pt x="28348" y="4961"/>
                    <a:pt x="39857" y="13236"/>
                  </a:cubicBezTo>
                  <a:lnTo>
                    <a:pt x="38050" y="19229"/>
                  </a:lnTo>
                  <a:close/>
                </a:path>
              </a:pathLst>
            </a:custGeom>
            <a:grpFill/>
            <a:ln w="9512" cap="flat">
              <a:noFill/>
              <a:prstDash val="solid"/>
              <a:miter/>
            </a:ln>
          </p:spPr>
          <p:txBody>
            <a:bodyPr rtlCol="0" anchor="ctr"/>
            <a:lstStyle/>
            <a:p>
              <a:endParaRPr lang="zh-CN" altLang="en-US"/>
            </a:p>
          </p:txBody>
        </p:sp>
        <p:sp>
          <p:nvSpPr>
            <p:cNvPr id="9273" name="任意形状 9272"/>
            <p:cNvSpPr/>
            <p:nvPr/>
          </p:nvSpPr>
          <p:spPr>
            <a:xfrm>
              <a:off x="4791295" y="3556558"/>
              <a:ext cx="57074" cy="4851"/>
            </a:xfrm>
            <a:custGeom>
              <a:avLst/>
              <a:gdLst>
                <a:gd name="connsiteX0" fmla="*/ 57075 w 57074"/>
                <a:gd name="connsiteY0" fmla="*/ 4851 h 4851"/>
                <a:gd name="connsiteX1" fmla="*/ 0 w 57074"/>
                <a:gd name="connsiteY1" fmla="*/ 4851 h 4851"/>
                <a:gd name="connsiteX2" fmla="*/ 0 w 57074"/>
                <a:gd name="connsiteY2" fmla="*/ 0 h 4851"/>
                <a:gd name="connsiteX3" fmla="*/ 57075 w 57074"/>
                <a:gd name="connsiteY3" fmla="*/ 0 h 4851"/>
              </a:gdLst>
              <a:ahLst/>
              <a:cxnLst>
                <a:cxn ang="0">
                  <a:pos x="connsiteX0" y="connsiteY0"/>
                </a:cxn>
                <a:cxn ang="0">
                  <a:pos x="connsiteX1" y="connsiteY1"/>
                </a:cxn>
                <a:cxn ang="0">
                  <a:pos x="connsiteX2" y="connsiteY2"/>
                </a:cxn>
                <a:cxn ang="0">
                  <a:pos x="connsiteX3" y="connsiteY3"/>
                </a:cxn>
              </a:cxnLst>
              <a:rect l="l" t="t" r="r" b="b"/>
              <a:pathLst>
                <a:path w="57074" h="4851">
                  <a:moveTo>
                    <a:pt x="57075" y="4851"/>
                  </a:moveTo>
                  <a:lnTo>
                    <a:pt x="0" y="4851"/>
                  </a:lnTo>
                  <a:lnTo>
                    <a:pt x="0" y="0"/>
                  </a:lnTo>
                  <a:lnTo>
                    <a:pt x="57075" y="0"/>
                  </a:lnTo>
                  <a:close/>
                </a:path>
              </a:pathLst>
            </a:custGeom>
            <a:grpFill/>
            <a:ln w="9512" cap="flat">
              <a:noFill/>
              <a:prstDash val="solid"/>
              <a:miter/>
            </a:ln>
          </p:spPr>
          <p:txBody>
            <a:bodyPr rtlCol="0" anchor="ctr"/>
            <a:lstStyle/>
            <a:p>
              <a:endParaRPr lang="zh-CN" altLang="en-US"/>
            </a:p>
          </p:txBody>
        </p:sp>
        <p:sp>
          <p:nvSpPr>
            <p:cNvPr id="9274" name="任意形状 9273"/>
            <p:cNvSpPr/>
            <p:nvPr/>
          </p:nvSpPr>
          <p:spPr>
            <a:xfrm>
              <a:off x="5768791" y="4954843"/>
              <a:ext cx="53079" cy="4185"/>
            </a:xfrm>
            <a:custGeom>
              <a:avLst/>
              <a:gdLst>
                <a:gd name="connsiteX0" fmla="*/ 53080 w 53079"/>
                <a:gd name="connsiteY0" fmla="*/ 4185 h 4185"/>
                <a:gd name="connsiteX1" fmla="*/ 0 w 53079"/>
                <a:gd name="connsiteY1" fmla="*/ 4185 h 4185"/>
                <a:gd name="connsiteX2" fmla="*/ 0 w 53079"/>
                <a:gd name="connsiteY2" fmla="*/ 0 h 4185"/>
                <a:gd name="connsiteX3" fmla="*/ 52794 w 53079"/>
                <a:gd name="connsiteY3" fmla="*/ 0 h 4185"/>
              </a:gdLst>
              <a:ahLst/>
              <a:cxnLst>
                <a:cxn ang="0">
                  <a:pos x="connsiteX0" y="connsiteY0"/>
                </a:cxn>
                <a:cxn ang="0">
                  <a:pos x="connsiteX1" y="connsiteY1"/>
                </a:cxn>
                <a:cxn ang="0">
                  <a:pos x="connsiteX2" y="connsiteY2"/>
                </a:cxn>
                <a:cxn ang="0">
                  <a:pos x="connsiteX3" y="connsiteY3"/>
                </a:cxn>
              </a:cxnLst>
              <a:rect l="l" t="t" r="r" b="b"/>
              <a:pathLst>
                <a:path w="53079" h="4185">
                  <a:moveTo>
                    <a:pt x="53080" y="4185"/>
                  </a:moveTo>
                  <a:lnTo>
                    <a:pt x="0" y="4185"/>
                  </a:lnTo>
                  <a:lnTo>
                    <a:pt x="0" y="0"/>
                  </a:lnTo>
                  <a:lnTo>
                    <a:pt x="52794" y="0"/>
                  </a:lnTo>
                  <a:close/>
                </a:path>
              </a:pathLst>
            </a:custGeom>
            <a:grpFill/>
            <a:ln w="9512" cap="flat">
              <a:noFill/>
              <a:prstDash val="solid"/>
              <a:miter/>
            </a:ln>
          </p:spPr>
          <p:txBody>
            <a:bodyPr rtlCol="0" anchor="ctr"/>
            <a:lstStyle/>
            <a:p>
              <a:endParaRPr lang="zh-CN" altLang="en-US"/>
            </a:p>
          </p:txBody>
        </p:sp>
        <p:sp>
          <p:nvSpPr>
            <p:cNvPr id="9275" name="任意形状 9274"/>
            <p:cNvSpPr/>
            <p:nvPr/>
          </p:nvSpPr>
          <p:spPr>
            <a:xfrm>
              <a:off x="7374868" y="3608113"/>
              <a:ext cx="48513" cy="9512"/>
            </a:xfrm>
            <a:custGeom>
              <a:avLst/>
              <a:gdLst>
                <a:gd name="connsiteX0" fmla="*/ 48514 w 48513"/>
                <a:gd name="connsiteY0" fmla="*/ 4756 h 9512"/>
                <a:gd name="connsiteX1" fmla="*/ 952 w 48513"/>
                <a:gd name="connsiteY1" fmla="*/ 9512 h 9512"/>
                <a:gd name="connsiteX2" fmla="*/ 0 w 48513"/>
                <a:gd name="connsiteY2" fmla="*/ 0 h 9512"/>
                <a:gd name="connsiteX3" fmla="*/ 47563 w 48513"/>
                <a:gd name="connsiteY3" fmla="*/ 0 h 9512"/>
                <a:gd name="connsiteX4" fmla="*/ 48514 w 48513"/>
                <a:gd name="connsiteY4" fmla="*/ 4756 h 9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13" h="9512">
                  <a:moveTo>
                    <a:pt x="48514" y="4756"/>
                  </a:moveTo>
                  <a:lnTo>
                    <a:pt x="952" y="9512"/>
                  </a:lnTo>
                  <a:cubicBezTo>
                    <a:pt x="952" y="6468"/>
                    <a:pt x="286" y="3424"/>
                    <a:pt x="0" y="0"/>
                  </a:cubicBezTo>
                  <a:lnTo>
                    <a:pt x="47563" y="0"/>
                  </a:lnTo>
                  <a:lnTo>
                    <a:pt x="48514" y="4756"/>
                  </a:lnTo>
                  <a:close/>
                </a:path>
              </a:pathLst>
            </a:custGeom>
            <a:grpFill/>
            <a:ln w="9512" cap="flat">
              <a:noFill/>
              <a:prstDash val="solid"/>
              <a:miter/>
            </a:ln>
          </p:spPr>
          <p:txBody>
            <a:bodyPr rtlCol="0" anchor="ctr"/>
            <a:lstStyle/>
            <a:p>
              <a:endParaRPr lang="zh-CN" altLang="en-US"/>
            </a:p>
          </p:txBody>
        </p:sp>
        <p:sp>
          <p:nvSpPr>
            <p:cNvPr id="9276" name="任意形状 9275"/>
            <p:cNvSpPr/>
            <p:nvPr/>
          </p:nvSpPr>
          <p:spPr>
            <a:xfrm>
              <a:off x="6700533" y="3805110"/>
              <a:ext cx="450127" cy="51080"/>
            </a:xfrm>
            <a:custGeom>
              <a:avLst/>
              <a:gdLst>
                <a:gd name="connsiteX0" fmla="*/ 449367 w 450127"/>
                <a:gd name="connsiteY0" fmla="*/ 49273 h 51080"/>
                <a:gd name="connsiteX1" fmla="*/ 293173 w 450127"/>
                <a:gd name="connsiteY1" fmla="*/ 49273 h 51080"/>
                <a:gd name="connsiteX2" fmla="*/ 276812 w 450127"/>
                <a:gd name="connsiteY2" fmla="*/ 48227 h 51080"/>
                <a:gd name="connsiteX3" fmla="*/ 50606 w 450127"/>
                <a:gd name="connsiteY3" fmla="*/ 51080 h 51080"/>
                <a:gd name="connsiteX4" fmla="*/ 761 w 450127"/>
                <a:gd name="connsiteY4" fmla="*/ 45944 h 51080"/>
                <a:gd name="connsiteX5" fmla="*/ 0 w 450127"/>
                <a:gd name="connsiteY5" fmla="*/ 37478 h 51080"/>
                <a:gd name="connsiteX6" fmla="*/ 21784 w 450127"/>
                <a:gd name="connsiteY6" fmla="*/ 31771 h 51080"/>
                <a:gd name="connsiteX7" fmla="*/ 57075 w 450127"/>
                <a:gd name="connsiteY7" fmla="*/ 29868 h 51080"/>
                <a:gd name="connsiteX8" fmla="*/ 80951 w 450127"/>
                <a:gd name="connsiteY8" fmla="*/ 10844 h 51080"/>
                <a:gd name="connsiteX9" fmla="*/ 77336 w 450127"/>
                <a:gd name="connsiteY9" fmla="*/ 0 h 51080"/>
                <a:gd name="connsiteX10" fmla="*/ 205944 w 450127"/>
                <a:gd name="connsiteY10" fmla="*/ 9512 h 51080"/>
                <a:gd name="connsiteX11" fmla="*/ 271960 w 450127"/>
                <a:gd name="connsiteY11" fmla="*/ 15600 h 51080"/>
                <a:gd name="connsiteX12" fmla="*/ 303732 w 450127"/>
                <a:gd name="connsiteY12" fmla="*/ 27490 h 51080"/>
                <a:gd name="connsiteX13" fmla="*/ 348535 w 450127"/>
                <a:gd name="connsiteY13" fmla="*/ 35005 h 51080"/>
                <a:gd name="connsiteX14" fmla="*/ 450128 w 450127"/>
                <a:gd name="connsiteY14" fmla="*/ 43375 h 51080"/>
                <a:gd name="connsiteX15" fmla="*/ 449367 w 450127"/>
                <a:gd name="connsiteY15" fmla="*/ 49273 h 5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127" h="51080">
                  <a:moveTo>
                    <a:pt x="449367" y="49273"/>
                  </a:moveTo>
                  <a:cubicBezTo>
                    <a:pt x="397334" y="49273"/>
                    <a:pt x="344730" y="49273"/>
                    <a:pt x="293173" y="49273"/>
                  </a:cubicBezTo>
                  <a:cubicBezTo>
                    <a:pt x="287656" y="49273"/>
                    <a:pt x="282234" y="48227"/>
                    <a:pt x="276812" y="48227"/>
                  </a:cubicBezTo>
                  <a:cubicBezTo>
                    <a:pt x="201378" y="49178"/>
                    <a:pt x="126040" y="50605"/>
                    <a:pt x="50606" y="51080"/>
                  </a:cubicBezTo>
                  <a:cubicBezTo>
                    <a:pt x="33902" y="50316"/>
                    <a:pt x="17265" y="48600"/>
                    <a:pt x="761" y="45944"/>
                  </a:cubicBezTo>
                  <a:lnTo>
                    <a:pt x="0" y="37478"/>
                  </a:lnTo>
                  <a:cubicBezTo>
                    <a:pt x="7096" y="34988"/>
                    <a:pt x="14383" y="33080"/>
                    <a:pt x="21784" y="31771"/>
                  </a:cubicBezTo>
                  <a:cubicBezTo>
                    <a:pt x="33579" y="30629"/>
                    <a:pt x="46231" y="33293"/>
                    <a:pt x="57075" y="29868"/>
                  </a:cubicBezTo>
                  <a:cubicBezTo>
                    <a:pt x="66587" y="26919"/>
                    <a:pt x="73056" y="17502"/>
                    <a:pt x="80951" y="10844"/>
                  </a:cubicBezTo>
                  <a:lnTo>
                    <a:pt x="77336" y="0"/>
                  </a:lnTo>
                  <a:cubicBezTo>
                    <a:pt x="120237" y="2949"/>
                    <a:pt x="162948" y="5803"/>
                    <a:pt x="205944" y="9512"/>
                  </a:cubicBezTo>
                  <a:cubicBezTo>
                    <a:pt x="227918" y="11129"/>
                    <a:pt x="249891" y="13793"/>
                    <a:pt x="271960" y="15600"/>
                  </a:cubicBezTo>
                  <a:cubicBezTo>
                    <a:pt x="283566" y="16551"/>
                    <a:pt x="293458" y="13793"/>
                    <a:pt x="303732" y="27490"/>
                  </a:cubicBezTo>
                  <a:cubicBezTo>
                    <a:pt x="310295" y="36241"/>
                    <a:pt x="332935" y="33578"/>
                    <a:pt x="348535" y="35005"/>
                  </a:cubicBezTo>
                  <a:cubicBezTo>
                    <a:pt x="382305" y="38144"/>
                    <a:pt x="416263" y="40617"/>
                    <a:pt x="450128" y="43375"/>
                  </a:cubicBezTo>
                  <a:cubicBezTo>
                    <a:pt x="449367" y="45183"/>
                    <a:pt x="449367" y="47275"/>
                    <a:pt x="449367" y="49273"/>
                  </a:cubicBezTo>
                  <a:close/>
                </a:path>
              </a:pathLst>
            </a:custGeom>
            <a:grpFill/>
            <a:ln w="9512" cap="flat">
              <a:noFill/>
              <a:prstDash val="solid"/>
              <a:miter/>
            </a:ln>
          </p:spPr>
          <p:txBody>
            <a:bodyPr rtlCol="0" anchor="ctr"/>
            <a:lstStyle/>
            <a:p>
              <a:endParaRPr lang="zh-CN" altLang="en-US"/>
            </a:p>
          </p:txBody>
        </p:sp>
        <p:sp>
          <p:nvSpPr>
            <p:cNvPr id="9277" name="任意形状 9276"/>
            <p:cNvSpPr/>
            <p:nvPr/>
          </p:nvSpPr>
          <p:spPr>
            <a:xfrm>
              <a:off x="5059450" y="3821460"/>
              <a:ext cx="168369" cy="48373"/>
            </a:xfrm>
            <a:custGeom>
              <a:avLst/>
              <a:gdLst>
                <a:gd name="connsiteX0" fmla="*/ 2664 w 168369"/>
                <a:gd name="connsiteY0" fmla="*/ 42339 h 48373"/>
                <a:gd name="connsiteX1" fmla="*/ 19025 w 168369"/>
                <a:gd name="connsiteY1" fmla="*/ 20937 h 48373"/>
                <a:gd name="connsiteX2" fmla="*/ 0 w 168369"/>
                <a:gd name="connsiteY2" fmla="*/ 10093 h 48373"/>
                <a:gd name="connsiteX3" fmla="*/ 25589 w 168369"/>
                <a:gd name="connsiteY3" fmla="*/ 10 h 48373"/>
                <a:gd name="connsiteX4" fmla="*/ 126420 w 168369"/>
                <a:gd name="connsiteY4" fmla="*/ 6574 h 48373"/>
                <a:gd name="connsiteX5" fmla="*/ 140499 w 168369"/>
                <a:gd name="connsiteY5" fmla="*/ 7715 h 48373"/>
                <a:gd name="connsiteX6" fmla="*/ 168370 w 168369"/>
                <a:gd name="connsiteY6" fmla="*/ 25122 h 48373"/>
                <a:gd name="connsiteX7" fmla="*/ 138882 w 168369"/>
                <a:gd name="connsiteY7" fmla="*/ 48332 h 48373"/>
                <a:gd name="connsiteX8" fmla="*/ 2664 w 168369"/>
                <a:gd name="connsiteY8" fmla="*/ 42339 h 4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69" h="48373">
                  <a:moveTo>
                    <a:pt x="2664" y="42339"/>
                  </a:moveTo>
                  <a:lnTo>
                    <a:pt x="19025" y="20937"/>
                  </a:lnTo>
                  <a:lnTo>
                    <a:pt x="0" y="10093"/>
                  </a:lnTo>
                  <a:cubicBezTo>
                    <a:pt x="11415" y="5432"/>
                    <a:pt x="19025" y="-275"/>
                    <a:pt x="25589" y="10"/>
                  </a:cubicBezTo>
                  <a:cubicBezTo>
                    <a:pt x="59263" y="1342"/>
                    <a:pt x="92841" y="4291"/>
                    <a:pt x="126420" y="6574"/>
                  </a:cubicBezTo>
                  <a:cubicBezTo>
                    <a:pt x="131148" y="6113"/>
                    <a:pt x="135914" y="6500"/>
                    <a:pt x="140499" y="7715"/>
                  </a:cubicBezTo>
                  <a:cubicBezTo>
                    <a:pt x="150011" y="12757"/>
                    <a:pt x="159524" y="19225"/>
                    <a:pt x="168370" y="25122"/>
                  </a:cubicBezTo>
                  <a:cubicBezTo>
                    <a:pt x="158858" y="33303"/>
                    <a:pt x="148774" y="48237"/>
                    <a:pt x="138882" y="48332"/>
                  </a:cubicBezTo>
                  <a:cubicBezTo>
                    <a:pt x="95125" y="48808"/>
                    <a:pt x="51748" y="45098"/>
                    <a:pt x="2664" y="42339"/>
                  </a:cubicBezTo>
                  <a:close/>
                </a:path>
              </a:pathLst>
            </a:custGeom>
            <a:grpFill/>
            <a:ln w="9512" cap="flat">
              <a:noFill/>
              <a:prstDash val="solid"/>
              <a:miter/>
            </a:ln>
          </p:spPr>
          <p:txBody>
            <a:bodyPr rtlCol="0" anchor="ctr"/>
            <a:lstStyle/>
            <a:p>
              <a:endParaRPr lang="zh-CN" altLang="en-US"/>
            </a:p>
          </p:txBody>
        </p:sp>
        <p:sp>
          <p:nvSpPr>
            <p:cNvPr id="9278" name="任意形状 9277"/>
            <p:cNvSpPr/>
            <p:nvPr/>
          </p:nvSpPr>
          <p:spPr>
            <a:xfrm>
              <a:off x="8057901" y="5156500"/>
              <a:ext cx="77199" cy="69809"/>
            </a:xfrm>
            <a:custGeom>
              <a:avLst/>
              <a:gdLst>
                <a:gd name="connsiteX0" fmla="*/ 23455 w 77199"/>
                <a:gd name="connsiteY0" fmla="*/ 0 h 69809"/>
                <a:gd name="connsiteX1" fmla="*/ 61505 w 77199"/>
                <a:gd name="connsiteY1" fmla="*/ 25017 h 69809"/>
                <a:gd name="connsiteX2" fmla="*/ 70446 w 77199"/>
                <a:gd name="connsiteY2" fmla="*/ 34529 h 69809"/>
                <a:gd name="connsiteX3" fmla="*/ 77200 w 77199"/>
                <a:gd name="connsiteY3" fmla="*/ 52317 h 69809"/>
                <a:gd name="connsiteX4" fmla="*/ 62646 w 77199"/>
                <a:gd name="connsiteY4" fmla="*/ 61353 h 69809"/>
                <a:gd name="connsiteX5" fmla="*/ 45333 w 77199"/>
                <a:gd name="connsiteY5" fmla="*/ 66490 h 69809"/>
                <a:gd name="connsiteX6" fmla="*/ 12040 w 77199"/>
                <a:gd name="connsiteY6" fmla="*/ 55931 h 69809"/>
                <a:gd name="connsiteX7" fmla="*/ 149 w 77199"/>
                <a:gd name="connsiteY7" fmla="*/ 18644 h 69809"/>
                <a:gd name="connsiteX8" fmla="*/ 23455 w 77199"/>
                <a:gd name="connsiteY8" fmla="*/ 0 h 69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199" h="69809">
                  <a:moveTo>
                    <a:pt x="23455" y="0"/>
                  </a:moveTo>
                  <a:cubicBezTo>
                    <a:pt x="42480" y="6468"/>
                    <a:pt x="60268" y="2759"/>
                    <a:pt x="61505" y="25017"/>
                  </a:cubicBezTo>
                  <a:cubicBezTo>
                    <a:pt x="61505" y="28441"/>
                    <a:pt x="68259" y="31010"/>
                    <a:pt x="70446" y="34529"/>
                  </a:cubicBezTo>
                  <a:cubicBezTo>
                    <a:pt x="74413" y="39656"/>
                    <a:pt x="76763" y="45849"/>
                    <a:pt x="77200" y="52317"/>
                  </a:cubicBezTo>
                  <a:cubicBezTo>
                    <a:pt x="76630" y="56122"/>
                    <a:pt x="67688" y="59070"/>
                    <a:pt x="62646" y="61353"/>
                  </a:cubicBezTo>
                  <a:cubicBezTo>
                    <a:pt x="57605" y="63636"/>
                    <a:pt x="50851" y="64207"/>
                    <a:pt x="45333" y="66490"/>
                  </a:cubicBezTo>
                  <a:cubicBezTo>
                    <a:pt x="31065" y="72483"/>
                    <a:pt x="18889" y="71151"/>
                    <a:pt x="12040" y="55931"/>
                  </a:cubicBezTo>
                  <a:cubicBezTo>
                    <a:pt x="6713" y="43851"/>
                    <a:pt x="-1183" y="30534"/>
                    <a:pt x="149" y="18644"/>
                  </a:cubicBezTo>
                  <a:cubicBezTo>
                    <a:pt x="1386" y="11320"/>
                    <a:pt x="16701" y="5232"/>
                    <a:pt x="23455" y="0"/>
                  </a:cubicBezTo>
                  <a:close/>
                </a:path>
              </a:pathLst>
            </a:custGeom>
            <a:grpFill/>
            <a:ln w="9512" cap="flat">
              <a:noFill/>
              <a:prstDash val="solid"/>
              <a:miter/>
            </a:ln>
          </p:spPr>
          <p:txBody>
            <a:bodyPr rtlCol="0" anchor="ctr"/>
            <a:lstStyle/>
            <a:p>
              <a:endParaRPr lang="zh-CN" altLang="en-US"/>
            </a:p>
          </p:txBody>
        </p:sp>
        <p:sp>
          <p:nvSpPr>
            <p:cNvPr id="9279" name="任意形状 9278"/>
            <p:cNvSpPr/>
            <p:nvPr/>
          </p:nvSpPr>
          <p:spPr>
            <a:xfrm>
              <a:off x="7548495" y="3915971"/>
              <a:ext cx="54956" cy="29819"/>
            </a:xfrm>
            <a:custGeom>
              <a:avLst/>
              <a:gdLst>
                <a:gd name="connsiteX0" fmla="*/ 54957 w 54956"/>
                <a:gd name="connsiteY0" fmla="*/ 8897 h 29819"/>
                <a:gd name="connsiteX1" fmla="*/ 3019 w 54956"/>
                <a:gd name="connsiteY1" fmla="*/ 17362 h 29819"/>
                <a:gd name="connsiteX2" fmla="*/ 11770 w 54956"/>
                <a:gd name="connsiteY2" fmla="*/ 50 h 29819"/>
                <a:gd name="connsiteX3" fmla="*/ 54957 w 54956"/>
                <a:gd name="connsiteY3" fmla="*/ 8897 h 29819"/>
                <a:gd name="connsiteX4" fmla="*/ 54957 w 54956"/>
                <a:gd name="connsiteY4" fmla="*/ 8897 h 29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56" h="29819">
                  <a:moveTo>
                    <a:pt x="54957" y="8897"/>
                  </a:moveTo>
                  <a:cubicBezTo>
                    <a:pt x="21188" y="34865"/>
                    <a:pt x="13483" y="35435"/>
                    <a:pt x="3019" y="17362"/>
                  </a:cubicBezTo>
                  <a:cubicBezTo>
                    <a:pt x="-2784" y="7279"/>
                    <a:pt x="-406" y="-711"/>
                    <a:pt x="11770" y="50"/>
                  </a:cubicBezTo>
                  <a:cubicBezTo>
                    <a:pt x="26353" y="2021"/>
                    <a:pt x="40773" y="4977"/>
                    <a:pt x="54957" y="8897"/>
                  </a:cubicBezTo>
                  <a:lnTo>
                    <a:pt x="54957" y="8897"/>
                  </a:lnTo>
                  <a:close/>
                </a:path>
              </a:pathLst>
            </a:custGeom>
            <a:grpFill/>
            <a:ln w="9512" cap="flat">
              <a:noFill/>
              <a:prstDash val="solid"/>
              <a:miter/>
            </a:ln>
          </p:spPr>
          <p:txBody>
            <a:bodyPr rtlCol="0" anchor="ctr"/>
            <a:lstStyle/>
            <a:p>
              <a:endParaRPr lang="zh-CN" altLang="en-US"/>
            </a:p>
          </p:txBody>
        </p:sp>
      </p:grpSp>
      <p:sp>
        <p:nvSpPr>
          <p:cNvPr id="13" name="文本框 12"/>
          <p:cNvSpPr txBox="1"/>
          <p:nvPr/>
        </p:nvSpPr>
        <p:spPr>
          <a:xfrm>
            <a:off x="8131810" y="617220"/>
            <a:ext cx="3055620" cy="2546350"/>
          </a:xfrm>
          <a:prstGeom prst="rect">
            <a:avLst/>
          </a:prstGeom>
          <a:noFill/>
        </p:spPr>
        <p:txBody>
          <a:bodyPr wrap="square" rtlCol="0">
            <a:noAutofit/>
          </a:bodyPr>
          <a:lstStyle>
            <a:defPPr>
              <a:defRPr lang="zh-CN"/>
            </a:defPPr>
            <a:lvl1pPr algn="dist">
              <a:defRPr kumimoji="1" sz="4800" b="1">
                <a:solidFill>
                  <a:srgbClr val="893C3D"/>
                </a:solidFill>
                <a:latin typeface="仿宋" pitchFamily="49" charset="-122"/>
                <a:ea typeface="仿宋" pitchFamily="49" charset="-122"/>
              </a:defRPr>
            </a:lvl1pPr>
          </a:lstStyle>
          <a:p>
            <a:r>
              <a:rPr lang="en-US" altLang="zh-CN" sz="16600" b="0" dirty="0">
                <a:solidFill>
                  <a:schemeClr val="bg1">
                    <a:alpha val="73000"/>
                  </a:schemeClr>
                </a:solidFill>
                <a:latin typeface="思源黑体 CN Heavy" charset="-122"/>
                <a:ea typeface="思源黑体 CN Heavy" charset="-122"/>
              </a:rPr>
              <a:t>3</a:t>
            </a:r>
            <a:endParaRPr lang="en-US" altLang="zh-CN" sz="16600" b="0" dirty="0">
              <a:solidFill>
                <a:schemeClr val="bg1">
                  <a:alpha val="73000"/>
                </a:schemeClr>
              </a:solidFill>
              <a:latin typeface="思源黑体 CN Heavy" charset="-122"/>
              <a:ea typeface="思源黑体 CN Heavy" charset="-122"/>
            </a:endParaRPr>
          </a:p>
        </p:txBody>
      </p:sp>
      <p:sp>
        <p:nvSpPr>
          <p:cNvPr id="5" name="文本框 4"/>
          <p:cNvSpPr txBox="1"/>
          <p:nvPr/>
        </p:nvSpPr>
        <p:spPr>
          <a:xfrm>
            <a:off x="7251065" y="3163570"/>
            <a:ext cx="4816475" cy="2468880"/>
          </a:xfrm>
          <a:prstGeom prst="rect">
            <a:avLst/>
          </a:prstGeom>
          <a:noFill/>
        </p:spPr>
        <p:txBody>
          <a:bodyPr wrap="square" rtlCol="0" anchor="t">
            <a:spAutoFit/>
          </a:bodyPr>
          <a:p>
            <a:pPr marR="0" lvl="0" indent="0" algn="ctr" defTabSz="914400" rtl="0" fontAlgn="auto">
              <a:lnSpc>
                <a:spcPts val="6180"/>
              </a:lnSpc>
              <a:spcBef>
                <a:spcPts val="0"/>
              </a:spcBef>
              <a:spcAft>
                <a:spcPts val="0"/>
              </a:spcAft>
              <a:buClrTx/>
              <a:buSzTx/>
              <a:buFontTx/>
              <a:buNone/>
              <a:defRPr/>
            </a:pPr>
            <a:r>
              <a:rPr lang="en-US" altLang="zh-CN" sz="4400" noProof="0" dirty="0">
                <a:ln>
                  <a:noFill/>
                </a:ln>
                <a:solidFill>
                  <a:schemeClr val="bg1"/>
                </a:solidFill>
                <a:effectLst/>
                <a:uLnTx/>
                <a:uFillTx/>
                <a:latin typeface="Times New Roman Regular" charset="0"/>
                <a:ea typeface="思源黑体 CN Light" charset="-122"/>
                <a:cs typeface="Times New Roman Regular" charset="0"/>
                <a:sym typeface="+mn-ea"/>
              </a:rPr>
              <a:t>Four Characteristics of Jingdezhen Procelain</a:t>
            </a:r>
            <a:endParaRPr lang="en-US" altLang="zh-CN" sz="4400" noProof="0" dirty="0">
              <a:ln>
                <a:noFill/>
              </a:ln>
              <a:solidFill>
                <a:schemeClr val="bg1"/>
              </a:solidFill>
              <a:effectLst/>
              <a:uLnTx/>
              <a:uFillTx/>
              <a:latin typeface="Times New Roman Regular" charset="0"/>
              <a:ea typeface="思源黑体 CN Light" charset="-122"/>
              <a:cs typeface="Times New Roman Regular" charset="0"/>
              <a:sym typeface="+mn-ea"/>
            </a:endParaRPr>
          </a:p>
        </p:txBody>
      </p:sp>
    </p:spTree>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timing>
    <p:tnLst>
      <p:par>
        <p:cTn id="1" dur="indefinite" restart="never" nodeType="tmRoot"/>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2827655" cy="685863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descr="templates\picture_hover\&amp;pky250_sjzg_VCG211354418972&amp;"/>
          <p:cNvPicPr>
            <a:picLocks noChangeAspect="1"/>
          </p:cNvPicPr>
          <p:nvPr/>
        </p:nvPicPr>
        <p:blipFill>
          <a:blip r:embed="rId1"/>
          <a:srcRect l="16569" r="17906"/>
          <a:stretch>
            <a:fillRect/>
          </a:stretch>
        </p:blipFill>
        <p:spPr>
          <a:xfrm>
            <a:off x="1142365" y="1119505"/>
            <a:ext cx="3234055" cy="4935855"/>
          </a:xfrm>
          <a:prstGeom prst="rect">
            <a:avLst/>
          </a:prstGeom>
        </p:spPr>
      </p:pic>
      <p:sp>
        <p:nvSpPr>
          <p:cNvPr id="10" name="文本框 9"/>
          <p:cNvSpPr txBox="1"/>
          <p:nvPr/>
        </p:nvSpPr>
        <p:spPr>
          <a:xfrm>
            <a:off x="4490720" y="552450"/>
            <a:ext cx="7425055" cy="5754370"/>
          </a:xfrm>
          <a:prstGeom prst="rect">
            <a:avLst/>
          </a:prstGeom>
          <a:noFill/>
        </p:spPr>
        <p:txBody>
          <a:bodyPr wrap="square" rtlCol="0">
            <a:noAutofit/>
          </a:bodyPr>
          <a:p>
            <a:pPr indent="0" algn="l">
              <a:buFont typeface="Arial" charset="0"/>
              <a:buNone/>
            </a:pPr>
            <a:r>
              <a:rPr lang="zh-CN" altLang="en-US" sz="2000">
                <a:latin typeface="Times New Roman Regular" charset="0"/>
                <a:ea typeface="汉仪大宋简" charset="-122"/>
                <a:cs typeface="Times New Roman Regular" charset="0"/>
                <a:sym typeface="+mn-ea"/>
              </a:rPr>
              <a:t>▪ </a:t>
            </a:r>
            <a:r>
              <a:rPr lang="zh-CN" altLang="en-US" sz="2800" b="1">
                <a:latin typeface="楷体" charset="0"/>
                <a:ea typeface="楷体" charset="0"/>
                <a:cs typeface="Times New Roman Regular" charset="0"/>
                <a:sym typeface="+mn-ea"/>
              </a:rPr>
              <a:t>白如玉</a:t>
            </a:r>
            <a:endParaRPr lang="zh-CN" altLang="en-US" sz="2800" b="1">
              <a:latin typeface="楷体" charset="0"/>
              <a:ea typeface="楷体" charset="0"/>
              <a:cs typeface="Times New Roman Regular" charset="0"/>
              <a:sym typeface="+mn-ea"/>
            </a:endParaRPr>
          </a:p>
          <a:p>
            <a:pPr indent="0" algn="l">
              <a:buFont typeface="Arial" charset="0"/>
              <a:buNone/>
            </a:pPr>
            <a:r>
              <a:rPr lang="zh-CN" altLang="en-US" sz="2000">
                <a:latin typeface="Times New Roman Regular" charset="0"/>
                <a:ea typeface="汉仪大宋简" charset="-122"/>
                <a:cs typeface="Times New Roman Regular" charset="0"/>
                <a:sym typeface="+mn-ea"/>
              </a:rPr>
              <a:t>White as jade: Jingdezhen porcelain has a milky white color, with a soft luster and a texture as smooth as jade.</a:t>
            </a:r>
            <a:endParaRPr lang="zh-CN" altLang="en-US" sz="2000">
              <a:latin typeface="Times New Roman Regular" charset="0"/>
              <a:ea typeface="汉仪大宋简" charset="-122"/>
              <a:cs typeface="Times New Roman Regular" charset="0"/>
              <a:sym typeface="+mn-ea"/>
            </a:endParaRPr>
          </a:p>
          <a:p>
            <a:pPr indent="0" algn="l">
              <a:buFont typeface="Arial" charset="0"/>
              <a:buNone/>
            </a:pPr>
            <a:endParaRPr lang="zh-CN" altLang="en-US" sz="2000">
              <a:latin typeface="Times New Roman Regular" charset="0"/>
              <a:ea typeface="汉仪大宋简" charset="-122"/>
              <a:cs typeface="Times New Roman Regular" charset="0"/>
              <a:sym typeface="+mn-ea"/>
            </a:endParaRPr>
          </a:p>
          <a:p>
            <a:pPr indent="0" algn="l">
              <a:buFont typeface="Arial" charset="0"/>
              <a:buNone/>
            </a:pPr>
            <a:r>
              <a:rPr lang="zh-CN" altLang="en-US" sz="2000">
                <a:latin typeface="Times New Roman Regular" charset="0"/>
                <a:ea typeface="汉仪大宋简" charset="-122"/>
                <a:cs typeface="Times New Roman Regular" charset="0"/>
                <a:sym typeface="+mn-ea"/>
              </a:rPr>
              <a:t>▪ </a:t>
            </a:r>
            <a:r>
              <a:rPr lang="zh-CN" altLang="en-US" sz="2800" b="1">
                <a:latin typeface="楷体" charset="0"/>
                <a:ea typeface="楷体" charset="0"/>
                <a:cs typeface="Times New Roman Regular" charset="0"/>
                <a:sym typeface="+mn-ea"/>
              </a:rPr>
              <a:t>明如镜</a:t>
            </a:r>
            <a:endParaRPr lang="zh-CN" altLang="en-US" sz="2800" b="1">
              <a:latin typeface="楷体" charset="0"/>
              <a:ea typeface="楷体" charset="0"/>
              <a:cs typeface="Times New Roman Regular" charset="0"/>
              <a:sym typeface="+mn-ea"/>
            </a:endParaRPr>
          </a:p>
          <a:p>
            <a:pPr indent="0" algn="l">
              <a:buFont typeface="Arial" charset="0"/>
              <a:buNone/>
            </a:pPr>
            <a:r>
              <a:rPr lang="zh-CN" altLang="en-US" sz="2000">
                <a:latin typeface="Times New Roman Regular" charset="0"/>
                <a:ea typeface="汉仪大宋简" charset="-122"/>
                <a:cs typeface="Times New Roman Regular" charset="0"/>
                <a:sym typeface="+mn-ea"/>
              </a:rPr>
              <a:t>Bright as a mirror: The glaze of Jingdezhen porcelain is smooth, crystal-clear, and radiant, resembling a bright mirror.</a:t>
            </a:r>
            <a:endParaRPr lang="zh-CN" altLang="en-US" sz="2000">
              <a:latin typeface="Times New Roman Regular" charset="0"/>
              <a:ea typeface="汉仪大宋简" charset="-122"/>
              <a:cs typeface="Times New Roman Regular" charset="0"/>
              <a:sym typeface="+mn-ea"/>
            </a:endParaRPr>
          </a:p>
          <a:p>
            <a:pPr indent="0" algn="l">
              <a:buFont typeface="Arial" charset="0"/>
              <a:buNone/>
            </a:pPr>
            <a:endParaRPr lang="zh-CN" altLang="en-US" sz="2000">
              <a:latin typeface="Times New Roman Regular" charset="0"/>
              <a:ea typeface="汉仪大宋简" charset="-122"/>
              <a:cs typeface="Times New Roman Regular" charset="0"/>
              <a:sym typeface="+mn-ea"/>
            </a:endParaRPr>
          </a:p>
          <a:p>
            <a:pPr indent="0" algn="l">
              <a:buFont typeface="Arial" charset="0"/>
              <a:buNone/>
            </a:pPr>
            <a:r>
              <a:rPr lang="zh-CN" altLang="en-US" sz="2000">
                <a:latin typeface="Times New Roman Regular" charset="0"/>
                <a:ea typeface="汉仪大宋简" charset="-122"/>
                <a:cs typeface="Times New Roman Regular" charset="0"/>
                <a:sym typeface="+mn-ea"/>
              </a:rPr>
              <a:t>▪ </a:t>
            </a:r>
            <a:r>
              <a:rPr lang="zh-CN" altLang="en-US" sz="2800" b="1">
                <a:latin typeface="楷体" charset="0"/>
                <a:ea typeface="楷体" charset="0"/>
                <a:cs typeface="Times New Roman Regular" charset="0"/>
                <a:sym typeface="+mn-ea"/>
              </a:rPr>
              <a:t>薄如纸</a:t>
            </a:r>
            <a:endParaRPr lang="zh-CN" altLang="en-US" sz="2800" b="1">
              <a:latin typeface="楷体" charset="0"/>
              <a:ea typeface="楷体" charset="0"/>
              <a:cs typeface="Times New Roman Regular" charset="0"/>
              <a:sym typeface="+mn-ea"/>
            </a:endParaRPr>
          </a:p>
          <a:p>
            <a:pPr indent="0" algn="l">
              <a:buFont typeface="Arial" charset="0"/>
              <a:buNone/>
            </a:pPr>
            <a:r>
              <a:rPr lang="zh-CN" altLang="en-US" sz="2000">
                <a:latin typeface="Times New Roman Regular" charset="0"/>
                <a:ea typeface="汉仪大宋简" charset="-122"/>
                <a:cs typeface="Times New Roman Regular" charset="0"/>
                <a:sym typeface="+mn-ea"/>
              </a:rPr>
              <a:t>Thin as paper:</a:t>
            </a:r>
            <a:r>
              <a:rPr lang="en-US" altLang="zh-CN" sz="2000">
                <a:latin typeface="Times New Roman Regular" charset="0"/>
                <a:ea typeface="汉仪大宋简" charset="-122"/>
                <a:cs typeface="Times New Roman Regular" charset="0"/>
                <a:sym typeface="+mn-ea"/>
              </a:rPr>
              <a:t> </a:t>
            </a:r>
            <a:r>
              <a:rPr lang="zh-CN" altLang="en-US" sz="2000">
                <a:latin typeface="Times New Roman Regular" charset="0"/>
                <a:ea typeface="汉仪大宋简" charset="-122"/>
                <a:cs typeface="Times New Roman Regular" charset="0"/>
                <a:sym typeface="+mn-ea"/>
              </a:rPr>
              <a:t>Jingdezhen porcelain has a thin and lightweight body that is translucent to light.</a:t>
            </a:r>
            <a:endParaRPr lang="zh-CN" altLang="en-US" sz="2000">
              <a:latin typeface="Times New Roman Regular" charset="0"/>
              <a:ea typeface="汉仪大宋简" charset="-122"/>
              <a:cs typeface="Times New Roman Regular" charset="0"/>
              <a:sym typeface="+mn-ea"/>
            </a:endParaRPr>
          </a:p>
          <a:p>
            <a:pPr indent="0" algn="l">
              <a:buFont typeface="Arial" charset="0"/>
              <a:buNone/>
            </a:pPr>
            <a:endParaRPr lang="zh-CN" altLang="en-US" sz="2000">
              <a:latin typeface="Times New Roman Regular" charset="0"/>
              <a:ea typeface="汉仪大宋简" charset="-122"/>
              <a:cs typeface="Times New Roman Regular" charset="0"/>
              <a:sym typeface="+mn-ea"/>
            </a:endParaRPr>
          </a:p>
          <a:p>
            <a:pPr indent="0" algn="l">
              <a:buFont typeface="Arial" charset="0"/>
              <a:buNone/>
            </a:pPr>
            <a:r>
              <a:rPr lang="zh-CN" altLang="en-US" sz="2000">
                <a:latin typeface="Times New Roman Regular" charset="0"/>
                <a:ea typeface="汉仪大宋简" charset="-122"/>
                <a:cs typeface="Times New Roman Regular" charset="0"/>
                <a:sym typeface="+mn-ea"/>
              </a:rPr>
              <a:t>▪</a:t>
            </a:r>
            <a:r>
              <a:rPr lang="zh-CN" altLang="en-US" sz="2800" b="1">
                <a:latin typeface="楷体" charset="0"/>
                <a:ea typeface="楷体" charset="0"/>
                <a:cs typeface="Times New Roman Regular" charset="0"/>
                <a:sym typeface="+mn-ea"/>
              </a:rPr>
              <a:t> 声如磬</a:t>
            </a:r>
            <a:endParaRPr lang="zh-CN" altLang="en-US" sz="2800" b="1">
              <a:latin typeface="楷体" charset="0"/>
              <a:ea typeface="楷体" charset="0"/>
              <a:cs typeface="Times New Roman Regular" charset="0"/>
              <a:sym typeface="+mn-ea"/>
            </a:endParaRPr>
          </a:p>
          <a:p>
            <a:pPr indent="0" algn="l">
              <a:buFont typeface="Arial" charset="0"/>
              <a:buNone/>
            </a:pPr>
            <a:r>
              <a:rPr lang="zh-CN" altLang="en-US" sz="2000">
                <a:latin typeface="Times New Roman Regular" charset="0"/>
                <a:ea typeface="汉仪大宋简" charset="-122"/>
                <a:cs typeface="Times New Roman Regular" charset="0"/>
                <a:sym typeface="+mn-ea"/>
              </a:rPr>
              <a:t>Sound like a chime: Jingdezhen porcelain has a crisp and delicate texture. When gently tapped with a finger, it produces a clear sound, akin to the melodious tone of a </a:t>
            </a:r>
            <a:r>
              <a:rPr lang="en-US" altLang="zh-CN" sz="2000">
                <a:latin typeface="Times New Roman Regular" charset="0"/>
                <a:ea typeface="汉仪大宋简" charset="-122"/>
                <a:cs typeface="Times New Roman Regular" charset="0"/>
                <a:sym typeface="+mn-ea"/>
              </a:rPr>
              <a:t>chime stone</a:t>
            </a:r>
            <a:r>
              <a:rPr lang="zh-CN" altLang="en-US" sz="2000">
                <a:latin typeface="Times New Roman Regular" charset="0"/>
                <a:ea typeface="汉仪大宋简" charset="-122"/>
                <a:cs typeface="Times New Roman Regular" charset="0"/>
                <a:sym typeface="+mn-ea"/>
              </a:rPr>
              <a:t>.</a:t>
            </a:r>
            <a:endParaRPr lang="zh-CN" altLang="en-US" sz="2000">
              <a:latin typeface="Times New Roman Regular" charset="0"/>
              <a:ea typeface="汉仪大宋简" charset="-122"/>
              <a:cs typeface="Times New Roman Regular" charset="0"/>
              <a:sym typeface="+mn-ea"/>
            </a:endParaRPr>
          </a:p>
        </p:txBody>
      </p:sp>
      <p:sp>
        <p:nvSpPr>
          <p:cNvPr id="14" name="矩形 13"/>
          <p:cNvSpPr/>
          <p:nvPr/>
        </p:nvSpPr>
        <p:spPr>
          <a:xfrm>
            <a:off x="11915775" y="-635"/>
            <a:ext cx="276225" cy="685863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任意多边形 225" descr="设计师原创素材：木哈哈哈"/>
          <p:cNvSpPr/>
          <p:nvPr/>
        </p:nvSpPr>
        <p:spPr>
          <a:xfrm>
            <a:off x="3568065" y="5925185"/>
            <a:ext cx="907415" cy="334645"/>
          </a:xfrm>
          <a:custGeom>
            <a:avLst/>
            <a:gdLst/>
            <a:ahLst/>
            <a:cxnLst>
              <a:cxn ang="3">
                <a:pos x="hc" y="t"/>
              </a:cxn>
              <a:cxn ang="cd2">
                <a:pos x="l" y="vc"/>
              </a:cxn>
              <a:cxn ang="cd4">
                <a:pos x="hc" y="b"/>
              </a:cxn>
              <a:cxn ang="0">
                <a:pos x="r" y="vc"/>
              </a:cxn>
            </a:cxnLst>
            <a:rect l="l" t="t" r="r" b="b"/>
            <a:pathLst>
              <a:path w="9721" h="3582">
                <a:moveTo>
                  <a:pt x="4426" y="0"/>
                </a:moveTo>
                <a:lnTo>
                  <a:pt x="9721" y="0"/>
                </a:lnTo>
                <a:lnTo>
                  <a:pt x="9721" y="201"/>
                </a:lnTo>
                <a:lnTo>
                  <a:pt x="5143" y="201"/>
                </a:lnTo>
                <a:cubicBezTo>
                  <a:pt x="4901" y="201"/>
                  <a:pt x="4705" y="397"/>
                  <a:pt x="4705" y="639"/>
                </a:cubicBezTo>
                <a:cubicBezTo>
                  <a:pt x="4705" y="881"/>
                  <a:pt x="4901" y="1077"/>
                  <a:pt x="5143" y="1077"/>
                </a:cubicBezTo>
                <a:lnTo>
                  <a:pt x="7078" y="1077"/>
                </a:lnTo>
                <a:cubicBezTo>
                  <a:pt x="7240" y="1077"/>
                  <a:pt x="7388" y="1139"/>
                  <a:pt x="7500" y="1240"/>
                </a:cubicBezTo>
                <a:lnTo>
                  <a:pt x="7518" y="1257"/>
                </a:lnTo>
                <a:lnTo>
                  <a:pt x="7522" y="1261"/>
                </a:lnTo>
                <a:cubicBezTo>
                  <a:pt x="7636" y="1375"/>
                  <a:pt x="7706" y="1532"/>
                  <a:pt x="7706" y="1706"/>
                </a:cubicBezTo>
                <a:cubicBezTo>
                  <a:pt x="7706" y="1857"/>
                  <a:pt x="7652" y="1997"/>
                  <a:pt x="7562" y="2105"/>
                </a:cubicBezTo>
                <a:lnTo>
                  <a:pt x="7551" y="2118"/>
                </a:lnTo>
                <a:lnTo>
                  <a:pt x="7543" y="2128"/>
                </a:lnTo>
                <a:cubicBezTo>
                  <a:pt x="7428" y="2255"/>
                  <a:pt x="7262" y="2334"/>
                  <a:pt x="7078" y="2334"/>
                </a:cubicBezTo>
                <a:lnTo>
                  <a:pt x="2703" y="2334"/>
                </a:lnTo>
                <a:cubicBezTo>
                  <a:pt x="2553" y="2334"/>
                  <a:pt x="2431" y="2456"/>
                  <a:pt x="2431" y="2606"/>
                </a:cubicBezTo>
                <a:cubicBezTo>
                  <a:pt x="2431" y="2756"/>
                  <a:pt x="2553" y="2878"/>
                  <a:pt x="2703" y="2878"/>
                </a:cubicBezTo>
                <a:lnTo>
                  <a:pt x="4080" y="2878"/>
                </a:lnTo>
                <a:cubicBezTo>
                  <a:pt x="4209" y="2878"/>
                  <a:pt x="4321" y="2945"/>
                  <a:pt x="4385" y="3046"/>
                </a:cubicBezTo>
                <a:lnTo>
                  <a:pt x="4393" y="3060"/>
                </a:lnTo>
                <a:lnTo>
                  <a:pt x="4395" y="3060"/>
                </a:lnTo>
                <a:lnTo>
                  <a:pt x="4397" y="3064"/>
                </a:lnTo>
                <a:cubicBezTo>
                  <a:pt x="4420" y="3112"/>
                  <a:pt x="4433" y="3165"/>
                  <a:pt x="4433" y="3221"/>
                </a:cubicBezTo>
                <a:cubicBezTo>
                  <a:pt x="4433" y="3420"/>
                  <a:pt x="4271" y="3582"/>
                  <a:pt x="4072" y="3582"/>
                </a:cubicBezTo>
                <a:lnTo>
                  <a:pt x="0" y="3582"/>
                </a:lnTo>
                <a:lnTo>
                  <a:pt x="0" y="3361"/>
                </a:lnTo>
                <a:lnTo>
                  <a:pt x="3707" y="3361"/>
                </a:lnTo>
                <a:cubicBezTo>
                  <a:pt x="3785" y="3361"/>
                  <a:pt x="3849" y="3297"/>
                  <a:pt x="3849" y="3219"/>
                </a:cubicBezTo>
                <a:cubicBezTo>
                  <a:pt x="3849" y="3150"/>
                  <a:pt x="3800" y="3092"/>
                  <a:pt x="3735" y="3079"/>
                </a:cubicBezTo>
                <a:lnTo>
                  <a:pt x="3729" y="3078"/>
                </a:lnTo>
                <a:lnTo>
                  <a:pt x="2460" y="3078"/>
                </a:lnTo>
                <a:cubicBezTo>
                  <a:pt x="2303" y="3078"/>
                  <a:pt x="2163" y="3002"/>
                  <a:pt x="2075" y="2885"/>
                </a:cubicBezTo>
                <a:lnTo>
                  <a:pt x="2070" y="2878"/>
                </a:lnTo>
                <a:lnTo>
                  <a:pt x="2062" y="2866"/>
                </a:lnTo>
                <a:cubicBezTo>
                  <a:pt x="2010" y="2790"/>
                  <a:pt x="1980" y="2697"/>
                  <a:pt x="1980" y="2598"/>
                </a:cubicBezTo>
                <a:cubicBezTo>
                  <a:pt x="1980" y="2507"/>
                  <a:pt x="2005" y="2422"/>
                  <a:pt x="2049" y="2349"/>
                </a:cubicBezTo>
                <a:lnTo>
                  <a:pt x="2059" y="2334"/>
                </a:lnTo>
                <a:lnTo>
                  <a:pt x="2062" y="2330"/>
                </a:lnTo>
                <a:cubicBezTo>
                  <a:pt x="2148" y="2202"/>
                  <a:pt x="2294" y="2118"/>
                  <a:pt x="2460" y="2118"/>
                </a:cubicBezTo>
                <a:lnTo>
                  <a:pt x="6217" y="2118"/>
                </a:lnTo>
                <a:cubicBezTo>
                  <a:pt x="6454" y="2118"/>
                  <a:pt x="6647" y="1925"/>
                  <a:pt x="6647" y="1688"/>
                </a:cubicBezTo>
                <a:cubicBezTo>
                  <a:pt x="6647" y="1450"/>
                  <a:pt x="6454" y="1257"/>
                  <a:pt x="6217" y="1257"/>
                </a:cubicBezTo>
                <a:lnTo>
                  <a:pt x="4426" y="1257"/>
                </a:lnTo>
                <a:cubicBezTo>
                  <a:pt x="4263" y="1257"/>
                  <a:pt x="4115" y="1195"/>
                  <a:pt x="4003" y="1094"/>
                </a:cubicBezTo>
                <a:lnTo>
                  <a:pt x="3985" y="1077"/>
                </a:lnTo>
                <a:lnTo>
                  <a:pt x="3981" y="1073"/>
                </a:lnTo>
                <a:cubicBezTo>
                  <a:pt x="3867" y="959"/>
                  <a:pt x="3797" y="802"/>
                  <a:pt x="3797" y="629"/>
                </a:cubicBezTo>
                <a:cubicBezTo>
                  <a:pt x="3797" y="281"/>
                  <a:pt x="4078" y="0"/>
                  <a:pt x="4426"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任意多边形 225" descr="设计师原创素材：木哈哈哈"/>
          <p:cNvSpPr/>
          <p:nvPr/>
        </p:nvSpPr>
        <p:spPr>
          <a:xfrm>
            <a:off x="426720" y="1407795"/>
            <a:ext cx="1250950" cy="461645"/>
          </a:xfrm>
          <a:custGeom>
            <a:avLst/>
            <a:gdLst/>
            <a:ahLst/>
            <a:cxnLst>
              <a:cxn ang="3">
                <a:pos x="hc" y="t"/>
              </a:cxn>
              <a:cxn ang="cd2">
                <a:pos x="l" y="vc"/>
              </a:cxn>
              <a:cxn ang="cd4">
                <a:pos x="hc" y="b"/>
              </a:cxn>
              <a:cxn ang="0">
                <a:pos x="r" y="vc"/>
              </a:cxn>
            </a:cxnLst>
            <a:rect l="l" t="t" r="r" b="b"/>
            <a:pathLst>
              <a:path w="9721" h="3582">
                <a:moveTo>
                  <a:pt x="4426" y="0"/>
                </a:moveTo>
                <a:lnTo>
                  <a:pt x="9721" y="0"/>
                </a:lnTo>
                <a:lnTo>
                  <a:pt x="9721" y="201"/>
                </a:lnTo>
                <a:lnTo>
                  <a:pt x="5143" y="201"/>
                </a:lnTo>
                <a:cubicBezTo>
                  <a:pt x="4901" y="201"/>
                  <a:pt x="4705" y="397"/>
                  <a:pt x="4705" y="639"/>
                </a:cubicBezTo>
                <a:cubicBezTo>
                  <a:pt x="4705" y="881"/>
                  <a:pt x="4901" y="1077"/>
                  <a:pt x="5143" y="1077"/>
                </a:cubicBezTo>
                <a:lnTo>
                  <a:pt x="7078" y="1077"/>
                </a:lnTo>
                <a:cubicBezTo>
                  <a:pt x="7240" y="1077"/>
                  <a:pt x="7388" y="1139"/>
                  <a:pt x="7500" y="1240"/>
                </a:cubicBezTo>
                <a:lnTo>
                  <a:pt x="7518" y="1257"/>
                </a:lnTo>
                <a:lnTo>
                  <a:pt x="7522" y="1261"/>
                </a:lnTo>
                <a:cubicBezTo>
                  <a:pt x="7636" y="1375"/>
                  <a:pt x="7706" y="1532"/>
                  <a:pt x="7706" y="1706"/>
                </a:cubicBezTo>
                <a:cubicBezTo>
                  <a:pt x="7706" y="1857"/>
                  <a:pt x="7652" y="1997"/>
                  <a:pt x="7562" y="2105"/>
                </a:cubicBezTo>
                <a:lnTo>
                  <a:pt x="7551" y="2118"/>
                </a:lnTo>
                <a:lnTo>
                  <a:pt x="7543" y="2128"/>
                </a:lnTo>
                <a:cubicBezTo>
                  <a:pt x="7428" y="2255"/>
                  <a:pt x="7262" y="2334"/>
                  <a:pt x="7078" y="2334"/>
                </a:cubicBezTo>
                <a:lnTo>
                  <a:pt x="2703" y="2334"/>
                </a:lnTo>
                <a:cubicBezTo>
                  <a:pt x="2553" y="2334"/>
                  <a:pt x="2431" y="2456"/>
                  <a:pt x="2431" y="2606"/>
                </a:cubicBezTo>
                <a:cubicBezTo>
                  <a:pt x="2431" y="2756"/>
                  <a:pt x="2553" y="2878"/>
                  <a:pt x="2703" y="2878"/>
                </a:cubicBezTo>
                <a:lnTo>
                  <a:pt x="4080" y="2878"/>
                </a:lnTo>
                <a:cubicBezTo>
                  <a:pt x="4209" y="2878"/>
                  <a:pt x="4321" y="2945"/>
                  <a:pt x="4385" y="3046"/>
                </a:cubicBezTo>
                <a:lnTo>
                  <a:pt x="4393" y="3060"/>
                </a:lnTo>
                <a:lnTo>
                  <a:pt x="4395" y="3060"/>
                </a:lnTo>
                <a:lnTo>
                  <a:pt x="4397" y="3064"/>
                </a:lnTo>
                <a:cubicBezTo>
                  <a:pt x="4420" y="3112"/>
                  <a:pt x="4433" y="3165"/>
                  <a:pt x="4433" y="3221"/>
                </a:cubicBezTo>
                <a:cubicBezTo>
                  <a:pt x="4433" y="3420"/>
                  <a:pt x="4271" y="3582"/>
                  <a:pt x="4072" y="3582"/>
                </a:cubicBezTo>
                <a:lnTo>
                  <a:pt x="0" y="3582"/>
                </a:lnTo>
                <a:lnTo>
                  <a:pt x="0" y="3361"/>
                </a:lnTo>
                <a:lnTo>
                  <a:pt x="3707" y="3361"/>
                </a:lnTo>
                <a:cubicBezTo>
                  <a:pt x="3785" y="3361"/>
                  <a:pt x="3849" y="3297"/>
                  <a:pt x="3849" y="3219"/>
                </a:cubicBezTo>
                <a:cubicBezTo>
                  <a:pt x="3849" y="3150"/>
                  <a:pt x="3800" y="3092"/>
                  <a:pt x="3735" y="3079"/>
                </a:cubicBezTo>
                <a:lnTo>
                  <a:pt x="3729" y="3078"/>
                </a:lnTo>
                <a:lnTo>
                  <a:pt x="2460" y="3078"/>
                </a:lnTo>
                <a:cubicBezTo>
                  <a:pt x="2303" y="3078"/>
                  <a:pt x="2163" y="3002"/>
                  <a:pt x="2075" y="2885"/>
                </a:cubicBezTo>
                <a:lnTo>
                  <a:pt x="2070" y="2878"/>
                </a:lnTo>
                <a:lnTo>
                  <a:pt x="2062" y="2866"/>
                </a:lnTo>
                <a:cubicBezTo>
                  <a:pt x="2010" y="2790"/>
                  <a:pt x="1980" y="2697"/>
                  <a:pt x="1980" y="2598"/>
                </a:cubicBezTo>
                <a:cubicBezTo>
                  <a:pt x="1980" y="2507"/>
                  <a:pt x="2005" y="2422"/>
                  <a:pt x="2049" y="2349"/>
                </a:cubicBezTo>
                <a:lnTo>
                  <a:pt x="2059" y="2334"/>
                </a:lnTo>
                <a:lnTo>
                  <a:pt x="2062" y="2330"/>
                </a:lnTo>
                <a:cubicBezTo>
                  <a:pt x="2148" y="2202"/>
                  <a:pt x="2294" y="2118"/>
                  <a:pt x="2460" y="2118"/>
                </a:cubicBezTo>
                <a:lnTo>
                  <a:pt x="6217" y="2118"/>
                </a:lnTo>
                <a:cubicBezTo>
                  <a:pt x="6454" y="2118"/>
                  <a:pt x="6647" y="1925"/>
                  <a:pt x="6647" y="1688"/>
                </a:cubicBezTo>
                <a:cubicBezTo>
                  <a:pt x="6647" y="1450"/>
                  <a:pt x="6454" y="1257"/>
                  <a:pt x="6217" y="1257"/>
                </a:cubicBezTo>
                <a:lnTo>
                  <a:pt x="4426" y="1257"/>
                </a:lnTo>
                <a:cubicBezTo>
                  <a:pt x="4263" y="1257"/>
                  <a:pt x="4115" y="1195"/>
                  <a:pt x="4003" y="1094"/>
                </a:cubicBezTo>
                <a:lnTo>
                  <a:pt x="3985" y="1077"/>
                </a:lnTo>
                <a:lnTo>
                  <a:pt x="3981" y="1073"/>
                </a:lnTo>
                <a:cubicBezTo>
                  <a:pt x="3867" y="959"/>
                  <a:pt x="3797" y="802"/>
                  <a:pt x="3797" y="629"/>
                </a:cubicBezTo>
                <a:cubicBezTo>
                  <a:pt x="3797" y="281"/>
                  <a:pt x="4078" y="0"/>
                  <a:pt x="4426"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Tree>
    <p:custDataLst>
      <p:tags r:id="rId2"/>
    </p:custDataLst>
  </p:cSld>
  <p:clrMapOvr>
    <a:masterClrMapping/>
  </p:clrMapOvr>
  <mc:AlternateContent xmlns:mc="http://schemas.openxmlformats.org/markup-compatibility/2006">
    <mc:Choice xmlns:p14="http://schemas.microsoft.com/office/powerpoint/2010/main" Requires="p14">
      <p:transition spd="med" p14:dur="699">
        <p:fade/>
      </p:transition>
    </mc:Choice>
    <mc:Fallback>
      <p:transition spd="med">
        <p:fade/>
      </p:transition>
    </mc:Fallback>
  </mc:AlternateContent>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思源黑体 CN Heavy"/>
        <a:ea typeface=""/>
        <a:cs typeface=""/>
        <a:font script="Jpan" typeface="ＭＳ Ｐゴシック"/>
        <a:font script="Hang" typeface="맑은 고딕"/>
        <a:font script="Hans" typeface="思源黑体 CN Heavy"/>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Heavy"/>
        <a:ea typeface=""/>
        <a:cs typeface=""/>
        <a:font script="Jpan" typeface="ＭＳ Ｐゴシック"/>
        <a:font script="Hang" typeface="맑은 고딕"/>
        <a:font script="Hans" typeface="思源黑体 CN Heavy"/>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Heavy"/>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Heavy"/>
        <a:ea typeface=""/>
        <a:cs typeface=""/>
        <a:font script="Jpan" typeface="ＭＳ Ｐゴシック"/>
        <a:font script="Hang" typeface="맑은 고딕"/>
        <a:font script="Hans" typeface="思源黑体 CN Heavy"/>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Heavy"/>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Heavy"/>
        <a:ea typeface=""/>
        <a:cs typeface=""/>
        <a:font script="Jpan" typeface="ＭＳ Ｐゴシック"/>
        <a:font script="Hang" typeface="맑은 고딕"/>
        <a:font script="Hans" typeface="思源黑体 CN Heavy"/>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
  <PresentationFormat>宽屏</PresentationFormat>
  <Paragraphs>89</Paragraphs>
  <Slides>0</Slides>
  <Notes>0</Notes>
  <HiddenSlides>0</HiddenSlides>
  <MMClips>0</MMClips>
  <ScaleCrop>false</ScaleCrop>
  <HeadingPairs>
    <vt:vector size="6" baseType="variant">
      <vt:variant>
        <vt:lpstr>已用的字体</vt:lpstr>
      </vt:variant>
      <vt:variant>
        <vt:i4>15</vt:i4>
      </vt:variant>
      <vt:variant>
        <vt:lpstr>主题</vt:lpstr>
      </vt:variant>
      <vt:variant>
        <vt:i4>1</vt:i4>
      </vt:variant>
      <vt:variant>
        <vt:lpstr>幻灯片标题</vt:lpstr>
      </vt:variant>
      <vt:variant>
        <vt:i4>9</vt:i4>
      </vt:variant>
    </vt:vector>
  </HeadingPairs>
  <TitlesOfParts>
    <vt:vector size="25" baseType="lpstr">
      <vt:lpstr>Arial</vt:lpstr>
      <vt:lpstr>宋体</vt:lpstr>
      <vt:lpstr>Wingdings</vt:lpstr>
      <vt:lpstr>思源黑体 CN Heavy</vt:lpstr>
      <vt:lpstr>方正清刻本悦宋简体</vt:lpstr>
      <vt:lpstr>Times New Roman Bold</vt:lpstr>
      <vt:lpstr>造字工房悦圆（非商用）常规体</vt:lpstr>
      <vt:lpstr>Apple Chancery</vt:lpstr>
      <vt:lpstr>造字工房尚雅（非商用）常规体</vt:lpstr>
      <vt:lpstr>Times New Roman Regular</vt:lpstr>
      <vt:lpstr>思源黑体 CN Light</vt:lpstr>
      <vt:lpstr>思源黑体 CN Medium</vt:lpstr>
      <vt:lpstr>仿宋</vt:lpstr>
      <vt:lpstr>楷体</vt:lpstr>
      <vt:lpstr>汉仪大宋简</vt:lpstr>
      <vt:lpstr>WPS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Administrator</dc:creator>
  <cp:lastModifiedBy>iPhone</cp:lastModifiedBy>
  <cp:revision>30</cp:revision>
  <dcterms:created xsi:type="dcterms:W3CDTF">1900-01-01T00:00:00Z</dcterms:created>
  <dcterms:modified xsi:type="dcterms:W3CDTF">1900-01-01T00:00:00Z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2052-11.38.0</vt:lpwstr>
  </property>
</Properties>
</file>