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7" r:id="rId4"/>
    <p:sldId id="278" r:id="rId5"/>
    <p:sldId id="269" r:id="rId6"/>
    <p:sldId id="258" r:id="rId7"/>
    <p:sldId id="257" r:id="rId8"/>
    <p:sldId id="271" r:id="rId9"/>
    <p:sldId id="270" r:id="rId10"/>
    <p:sldId id="279" r:id="rId11"/>
    <p:sldId id="277" r:id="rId12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onto Microsoft" initials="KM" lastIdx="1" clrIdx="0">
    <p:extLst>
      <p:ext uri="{19B8F6BF-5375-455C-9EA6-DF929625EA0E}">
        <p15:presenceInfo xmlns:p15="http://schemas.microsoft.com/office/powerpoint/2012/main" userId="94b94815ea79a97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596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6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48EF9-E1AF-4058-8810-096CC5E316D8}" type="datetimeFigureOut">
              <a:rPr lang="pl-PL" smtClean="0"/>
              <a:t>08.12.2023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B78FF-2B5D-4C07-9D20-173D7B4642B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29064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48EF9-E1AF-4058-8810-096CC5E316D8}" type="datetimeFigureOut">
              <a:rPr lang="pl-PL" smtClean="0"/>
              <a:t>08.12.2023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B78FF-2B5D-4C07-9D20-173D7B4642B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8032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48EF9-E1AF-4058-8810-096CC5E316D8}" type="datetimeFigureOut">
              <a:rPr lang="pl-PL" smtClean="0"/>
              <a:t>08.12.2023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B78FF-2B5D-4C07-9D20-173D7B4642B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61582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48EF9-E1AF-4058-8810-096CC5E316D8}" type="datetimeFigureOut">
              <a:rPr lang="pl-PL" smtClean="0"/>
              <a:t>08.12.2023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B78FF-2B5D-4C07-9D20-173D7B4642B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66907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48EF9-E1AF-4058-8810-096CC5E316D8}" type="datetimeFigureOut">
              <a:rPr lang="pl-PL" smtClean="0"/>
              <a:t>08.12.2023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B78FF-2B5D-4C07-9D20-173D7B4642B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33189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48EF9-E1AF-4058-8810-096CC5E316D8}" type="datetimeFigureOut">
              <a:rPr lang="pl-PL" smtClean="0"/>
              <a:t>08.12.2023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B78FF-2B5D-4C07-9D20-173D7B4642B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77592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48EF9-E1AF-4058-8810-096CC5E316D8}" type="datetimeFigureOut">
              <a:rPr lang="pl-PL" smtClean="0"/>
              <a:t>08.12.2023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B78FF-2B5D-4C07-9D20-173D7B4642B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00872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48EF9-E1AF-4058-8810-096CC5E316D8}" type="datetimeFigureOut">
              <a:rPr lang="pl-PL" smtClean="0"/>
              <a:t>08.12.2023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B78FF-2B5D-4C07-9D20-173D7B4642B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53673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48EF9-E1AF-4058-8810-096CC5E316D8}" type="datetimeFigureOut">
              <a:rPr lang="pl-PL" smtClean="0"/>
              <a:t>08.12.2023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B78FF-2B5D-4C07-9D20-173D7B4642B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36636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48EF9-E1AF-4058-8810-096CC5E316D8}" type="datetimeFigureOut">
              <a:rPr lang="pl-PL" smtClean="0"/>
              <a:t>08.12.2023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B78FF-2B5D-4C07-9D20-173D7B4642B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86578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48EF9-E1AF-4058-8810-096CC5E316D8}" type="datetimeFigureOut">
              <a:rPr lang="pl-PL" smtClean="0"/>
              <a:t>08.12.2023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B78FF-2B5D-4C07-9D20-173D7B4642B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56454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348EF9-E1AF-4058-8810-096CC5E316D8}" type="datetimeFigureOut">
              <a:rPr lang="pl-PL" smtClean="0"/>
              <a:t>08.12.2023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2B78FF-2B5D-4C07-9D20-173D7B4642B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23217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ohu.com/a/166003955_803015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baike.baidu.com/item/%E7%BA%A2%E6%A5%BC%E6%A2%A6/15311" TargetMode="External"/><Relationship Id="rId5" Type="http://schemas.openxmlformats.org/officeDocument/2006/relationships/hyperlink" Target="https://en.wikipedia.org/wiki/Dream_of_the_Red_Chamber" TargetMode="External"/><Relationship Id="rId4" Type="http://schemas.openxmlformats.org/officeDocument/2006/relationships/hyperlink" Target="https://zh.wikipedia.org/wiki/%E7%BA%A2%E6%A5%BC%E6%A2%A6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ohu.com/a/166003955_803015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ohu.com/a/166003955_803015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ohu.com/a/166003955_803015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736600"/>
            <a:ext cx="9144000" cy="2387600"/>
          </a:xfrm>
        </p:spPr>
        <p:txBody>
          <a:bodyPr>
            <a:normAutofit/>
          </a:bodyPr>
          <a:lstStyle/>
          <a:p>
            <a:r>
              <a:rPr lang="zh-CN" altLang="en-US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红楼梦</a:t>
            </a:r>
            <a:endParaRPr lang="pl-PL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2984500"/>
            <a:ext cx="9144000" cy="1655762"/>
          </a:xfrm>
        </p:spPr>
        <p:txBody>
          <a:bodyPr>
            <a:normAutofit/>
          </a:bodyPr>
          <a:lstStyle/>
          <a:p>
            <a:r>
              <a:rPr lang="zh-CN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曹雪芹</a:t>
            </a:r>
            <a:endParaRPr lang="pl-PL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66551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5"/>
          <p:cNvSpPr txBox="1"/>
          <p:nvPr/>
        </p:nvSpPr>
        <p:spPr>
          <a:xfrm>
            <a:off x="3585681" y="2415770"/>
            <a:ext cx="52706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…………………………</a:t>
            </a:r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3832261" y="1954105"/>
            <a:ext cx="71199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QUIZ TIME</a:t>
            </a:r>
            <a:r>
              <a:rPr lang="zh-CN" alt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！</a:t>
            </a:r>
            <a:endParaRPr lang="pl-PL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3875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863029" y="4787757"/>
            <a:ext cx="10931704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/>
              <a:t>来</a:t>
            </a:r>
            <a:r>
              <a:rPr lang="zh-CN" altLang="en-US" sz="3200" b="1" dirty="0" smtClean="0"/>
              <a:t>源</a:t>
            </a:r>
            <a:endParaRPr lang="en-US" altLang="zh-CN" sz="3200" b="1" dirty="0" smtClean="0"/>
          </a:p>
          <a:p>
            <a:endParaRPr lang="en-US" dirty="0"/>
          </a:p>
          <a:p>
            <a:r>
              <a:rPr lang="pl-PL" dirty="0" smtClean="0">
                <a:hlinkClick r:id="rId3"/>
              </a:rPr>
              <a:t>https://www.sohu.com/a/166003955_803015</a:t>
            </a:r>
            <a:endParaRPr lang="en-US" dirty="0" smtClean="0"/>
          </a:p>
          <a:p>
            <a:r>
              <a:rPr lang="pl-PL" dirty="0" smtClean="0">
                <a:hlinkClick r:id="rId4"/>
              </a:rPr>
              <a:t>https://zh.wikipedia.org/wiki/%E7%BA%A2%E6%A5%BC%E6%A2%A6</a:t>
            </a:r>
            <a:endParaRPr lang="en-US" dirty="0" smtClean="0"/>
          </a:p>
          <a:p>
            <a:r>
              <a:rPr lang="pl-PL" dirty="0" smtClean="0">
                <a:hlinkClick r:id="rId5"/>
              </a:rPr>
              <a:t>https://en.wikipedia.org/wiki/Dream_of_the_Red_Chamber</a:t>
            </a:r>
            <a:endParaRPr lang="en-US" dirty="0" smtClean="0"/>
          </a:p>
          <a:p>
            <a:r>
              <a:rPr lang="en-US" dirty="0" smtClean="0">
                <a:hlinkClick r:id="rId6"/>
              </a:rPr>
              <a:t>https://baike.baidu.com/item/%E7%BA%A2%E6%A5%BC%E6%A2%A6/15311</a:t>
            </a:r>
            <a:endParaRPr lang="en-US" dirty="0" smtClean="0"/>
          </a:p>
          <a:p>
            <a:endParaRPr lang="en-US" dirty="0" smtClean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87386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916131" y="848898"/>
            <a:ext cx="8609742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zh-CN" sz="28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Helvetica" panose="020B0604020202020204" pitchFamily="34" charset="0"/>
              </a:rPr>
              <a:t>《</a:t>
            </a:r>
            <a:r>
              <a:rPr kumimoji="0" lang="zh-CN" altLang="pl-PL" sz="36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Helvetica" panose="020B0604020202020204" pitchFamily="34" charset="0"/>
              </a:rPr>
              <a:t>红楼梦</a:t>
            </a:r>
            <a:r>
              <a:rPr kumimoji="0" lang="pl-PL" altLang="zh-CN" sz="36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Helvetica" panose="020B0604020202020204" pitchFamily="34" charset="0"/>
              </a:rPr>
              <a:t>》</a:t>
            </a:r>
            <a:r>
              <a:rPr kumimoji="0" lang="zh-CN" altLang="pl-PL" sz="3600" b="1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Arial" panose="020B0604020202020204" pitchFamily="34" charset="0"/>
              </a:rPr>
              <a:t>也称</a:t>
            </a:r>
            <a:r>
              <a:rPr kumimoji="0" lang="pl-PL" altLang="zh-CN" sz="3600" b="1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Arial" panose="020B0604020202020204" pitchFamily="34" charset="0"/>
              </a:rPr>
              <a:t>《</a:t>
            </a:r>
            <a:r>
              <a:rPr kumimoji="0" lang="zh-CN" altLang="pl-PL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石头记</a:t>
            </a:r>
            <a:r>
              <a:rPr kumimoji="0" lang="pl-PL" altLang="zh-CN" sz="3600" b="1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Microsoft JhengHei" panose="020B0604030504040204" pitchFamily="34" charset="-120"/>
              </a:rPr>
              <a:t>》</a:t>
            </a:r>
            <a:r>
              <a:rPr kumimoji="0" lang="zh-CN" altLang="pl-PL" sz="36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Helvetica" panose="020B0604020202020204" pitchFamily="34" charset="0"/>
              </a:rPr>
              <a:t>，是中国古代章回体长篇小说，</a:t>
            </a:r>
            <a:endParaRPr kumimoji="0" lang="en-US" altLang="zh-CN" sz="3600" b="1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  <a:cs typeface="Helvetica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pl-PL" sz="36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Helvetica" panose="020B0604020202020204" pitchFamily="34" charset="0"/>
              </a:rPr>
              <a:t>中国古典四大名著之一。</a:t>
            </a:r>
            <a:r>
              <a:rPr kumimoji="0" lang="zh-CN" altLang="pl-PL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 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3377863" y="2415770"/>
            <a:ext cx="52706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…………………………</a:t>
            </a:r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6787" y="3339100"/>
            <a:ext cx="2552794" cy="3518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978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8383713" y="2014721"/>
            <a:ext cx="145934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曹雪芹</a:t>
            </a:r>
            <a:endParaRPr lang="pl-PL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2403" y="332484"/>
            <a:ext cx="4761310" cy="6226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91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5"/>
          <p:cNvSpPr txBox="1"/>
          <p:nvPr/>
        </p:nvSpPr>
        <p:spPr>
          <a:xfrm>
            <a:off x="3585681" y="2415770"/>
            <a:ext cx="52706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…………………………</a:t>
            </a:r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5708" y="3472664"/>
            <a:ext cx="2552794" cy="3518899"/>
          </a:xfrm>
          <a:prstGeom prst="rect">
            <a:avLst/>
          </a:prstGeom>
        </p:spPr>
      </p:pic>
      <p:sp>
        <p:nvSpPr>
          <p:cNvPr id="8" name="pole tekstowe 7"/>
          <p:cNvSpPr txBox="1"/>
          <p:nvPr/>
        </p:nvSpPr>
        <p:spPr>
          <a:xfrm>
            <a:off x="1602767" y="1653451"/>
            <a:ext cx="8465905" cy="1323439"/>
          </a:xfrm>
          <a:prstGeom prst="rect">
            <a:avLst/>
          </a:prstGeom>
          <a:noFill/>
          <a:effectLst>
            <a:glow rad="876300">
              <a:schemeClr val="bg1">
                <a:alpha val="40000"/>
              </a:schemeClr>
            </a:glow>
            <a:outerShdw blurRad="50800" dist="50800" dir="5400000" algn="ctr" rotWithShape="0">
              <a:schemeClr val="tx1">
                <a:alpha val="66000"/>
              </a:scheme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zh-CN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《</a:t>
            </a:r>
            <a:r>
              <a:rPr lang="zh-CN" altLang="en-US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红楼梦</a:t>
            </a:r>
            <a:r>
              <a:rPr lang="en-US" altLang="zh-CN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》</a:t>
            </a:r>
            <a:r>
              <a:rPr lang="zh-CN" altLang="en-US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的内容</a:t>
            </a:r>
            <a:endParaRPr lang="pl-PL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48014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260" y="0"/>
            <a:ext cx="10090456" cy="6858000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4921322" y="1541123"/>
            <a:ext cx="440761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人物</a:t>
            </a:r>
            <a:endParaRPr lang="pl-PL" sz="8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7307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219954" y="353850"/>
            <a:ext cx="196645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贾宝玉</a:t>
            </a:r>
            <a:endParaRPr lang="pl-PL" sz="7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5691882" y="1931541"/>
            <a:ext cx="589736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“传</a:t>
            </a:r>
            <a:r>
              <a:rPr lang="zh-CN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说女娲炼石补天之时，单留下一块石头未用。该石自经锻炼之后，通了灵性。入世后，成为贾政和王夫人的儿子</a:t>
            </a:r>
            <a:r>
              <a:rPr lang="pl-PL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——</a:t>
            </a:r>
            <a:r>
              <a:rPr lang="zh-CN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贾宝</a:t>
            </a:r>
            <a:r>
              <a:rPr lang="zh-CN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玉”</a:t>
            </a:r>
            <a:endParaRPr lang="pl-PL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0" y="6592542"/>
            <a:ext cx="6935056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50" dirty="0" smtClean="0">
                <a:hlinkClick r:id="rId3"/>
              </a:rPr>
              <a:t>https://www.sohu.com/a/166003955_803015</a:t>
            </a:r>
            <a:endParaRPr lang="en-US" sz="1050" dirty="0" smtClean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13160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 flipH="1">
            <a:off x="10294375" y="1002889"/>
            <a:ext cx="14748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林黛玉</a:t>
            </a:r>
            <a:endParaRPr lang="pl-PL" sz="7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1736333" y="2178121"/>
            <a:ext cx="4643919" cy="1797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sp>
        <p:nvSpPr>
          <p:cNvPr id="6" name="pole tekstowe 5"/>
          <p:cNvSpPr txBox="1"/>
          <p:nvPr/>
        </p:nvSpPr>
        <p:spPr>
          <a:xfrm>
            <a:off x="297951" y="2188395"/>
            <a:ext cx="608230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她蔑视功名权贵，当贾宝玉把北静王所赠的圣上所赐的名贵念珠一串送给她时，她却说：“什么臭男人拿过的，我不要这东西！”她和宝玉有着共同的理想和志趣，真心相爱，但他们的爱情被贾母等人残忍地扼杀了，林黛玉泪尽而逝</a:t>
            </a:r>
            <a:r>
              <a:rPr lang="zh-CN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。</a:t>
            </a:r>
            <a:r>
              <a:rPr lang="en-US" altLang="zh-C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endParaRPr lang="pl-PL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7510409" y="6592542"/>
            <a:ext cx="6935056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50" dirty="0" smtClean="0">
                <a:hlinkClick r:id="rId3"/>
              </a:rPr>
              <a:t>https://www.sohu.com/a/166003955_803015</a:t>
            </a:r>
            <a:endParaRPr lang="en-US" sz="1050" dirty="0" smtClean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51495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998200" y="1990725"/>
            <a:ext cx="685800" cy="1325563"/>
          </a:xfrm>
        </p:spPr>
        <p:txBody>
          <a:bodyPr>
            <a:normAutofit fontScale="90000"/>
          </a:bodyPr>
          <a:lstStyle/>
          <a:p>
            <a:r>
              <a:rPr lang="zh-CN" altLang="en-US" sz="8000" b="1" dirty="0" smtClean="0"/>
              <a:t>薛宝钗</a:t>
            </a:r>
            <a:endParaRPr lang="pl-PL" sz="8000" b="1" dirty="0"/>
          </a:p>
        </p:txBody>
      </p:sp>
      <p:sp>
        <p:nvSpPr>
          <p:cNvPr id="4" name="pole tekstowe 3"/>
          <p:cNvSpPr txBox="1"/>
          <p:nvPr/>
        </p:nvSpPr>
        <p:spPr>
          <a:xfrm>
            <a:off x="421241" y="2342508"/>
            <a:ext cx="745903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“在</a:t>
            </a:r>
            <a:r>
              <a:rPr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贾母、王夫人等人的一手操办下，贾宝玉被迫娶薛宝钗为妻。由于双方没有共同的理想和志趣，贾宝玉无法忘怀知音林黛玉，婚后不久即出家当和尚去了。薛宝钗只好独守空闺，抱恨终身</a:t>
            </a:r>
            <a:r>
              <a:rPr lang="zh-CN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。”</a:t>
            </a:r>
            <a:endParaRPr lang="pl-PL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9215919" y="6592542"/>
            <a:ext cx="6935056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50" dirty="0" smtClean="0">
                <a:hlinkClick r:id="rId3"/>
              </a:rPr>
              <a:t>https://www.sohu.com/a/166003955_803015</a:t>
            </a:r>
            <a:endParaRPr lang="en-US" sz="1050" dirty="0" smtClean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65982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63" y="1530660"/>
            <a:ext cx="3478647" cy="3277646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114" y="1530660"/>
            <a:ext cx="3719246" cy="3277646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764" y="1530660"/>
            <a:ext cx="3827230" cy="3277646"/>
          </a:xfrm>
          <a:prstGeom prst="rect">
            <a:avLst/>
          </a:prstGeom>
        </p:spPr>
      </p:pic>
      <p:sp>
        <p:nvSpPr>
          <p:cNvPr id="9" name="pole tekstowe 8"/>
          <p:cNvSpPr txBox="1"/>
          <p:nvPr/>
        </p:nvSpPr>
        <p:spPr>
          <a:xfrm>
            <a:off x="10428270" y="1828800"/>
            <a:ext cx="54453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王熙凤</a:t>
            </a:r>
            <a:endParaRPr lang="pl-PL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4292886" y="1828800"/>
            <a:ext cx="5445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贾政</a:t>
            </a:r>
            <a:endParaRPr lang="pl-PL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3119063" y="1828800"/>
            <a:ext cx="5445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贾母</a:t>
            </a:r>
            <a:endParaRPr lang="pl-PL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72068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983</TotalTime>
  <Words>349</Words>
  <Application>Microsoft Office PowerPoint</Application>
  <PresentationFormat>Panoramiczny</PresentationFormat>
  <Paragraphs>29</Paragraphs>
  <Slides>11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9" baseType="lpstr">
      <vt:lpstr>Microsoft JhengHei</vt:lpstr>
      <vt:lpstr>宋体</vt:lpstr>
      <vt:lpstr>Arial</vt:lpstr>
      <vt:lpstr>Calibri</vt:lpstr>
      <vt:lpstr>Calibri Light</vt:lpstr>
      <vt:lpstr>Helvetica</vt:lpstr>
      <vt:lpstr>Sylfaen</vt:lpstr>
      <vt:lpstr>Motyw pakietu Office</vt:lpstr>
      <vt:lpstr>红楼梦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薛宝钗</vt:lpstr>
      <vt:lpstr>Prezentacja programu PowerPoint</vt:lpstr>
      <vt:lpstr>Prezentacja programu PowerPoint</vt:lpstr>
      <vt:lpstr>Prezentacja programu PowerPoint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Konto Microsoft</dc:creator>
  <cp:lastModifiedBy>Konto Microsoft</cp:lastModifiedBy>
  <cp:revision>42</cp:revision>
  <dcterms:created xsi:type="dcterms:W3CDTF">2023-12-07T15:52:18Z</dcterms:created>
  <dcterms:modified xsi:type="dcterms:W3CDTF">2023-12-08T08:40:17Z</dcterms:modified>
</cp:coreProperties>
</file>