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3" r:id="rId8"/>
    <p:sldId id="262" r:id="rId9"/>
    <p:sldId id="264" r:id="rId10"/>
    <p:sldId id="265" r:id="rId11"/>
    <p:sldId id="267" r:id="rId12"/>
    <p:sldId id="266" r:id="rId13"/>
    <p:sldId id="268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214C8E-5002-499D-B5E2-2DA0EC3E6A7F}" v="258" dt="2024-01-16T22:16:18.4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9D6F5-A9D4-C22B-732C-A31A172FB9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20939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1AFD6E-3459-290F-1147-F0C47ACEEA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46774"/>
            <a:ext cx="9144000" cy="106689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674D3-6FB9-5549-B0F2-FD61E82D1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5883-038C-4696-8E27-1811E470D6D4}" type="datetime1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39BBC-C979-2C77-493E-CF5498AEB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13B7E-A51C-D9CD-2189-650A9D63B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16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990AE-F72C-4C2E-E2D0-7A8D7EEF0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41B46D-142E-8C8E-C4F4-B6B1586A6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D92E3-36AD-2615-0166-6B73C34F1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A6D4-154B-4E4D-9001-7A6C328D243E}" type="datetime1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BFB69-319D-2284-2734-217160D39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883B0-C775-5BD2-8EC6-A41D19BCA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621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040463-6D41-8D45-088A-540B0D1883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92281"/>
            <a:ext cx="2628900" cy="55846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5F2276-7F04-F3F7-E3CE-F81C8DC63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92281"/>
            <a:ext cx="7734300" cy="558468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802BF-9E0C-3251-8FAE-81F07DB05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0999-9BD6-4929-BDEC-B84E21C16701}" type="datetime1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F1754-5B8F-A9FA-E8B1-06E04CE28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1E6A8-5139-ECD4-CC0C-32FFC674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19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155F0-A6D4-C39B-394F-0B16E9C9C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1860F-B260-57CE-E12B-2C9486031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45C9F-D94D-E5D3-B73A-20621FA53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6069-8263-4296-913A-BC2234E8D32B}" type="datetime1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AB243-BB42-966A-4708-15C9B11D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3A3BD-2CC5-03D3-4CD6-E31A55BA2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183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D8633-AC3B-E617-1C54-84932DDD7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236" y="1514688"/>
            <a:ext cx="8584164" cy="3138875"/>
          </a:xfrm>
        </p:spPr>
        <p:txBody>
          <a:bodyPr anchor="b">
            <a:normAutofit/>
          </a:bodyPr>
          <a:lstStyle>
            <a:lvl1pPr>
              <a:defRPr sz="36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8C242-ECAB-AEC3-7E9B-F9854AF31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4236" y="4963885"/>
            <a:ext cx="8584165" cy="1125765"/>
          </a:xfrm>
        </p:spPr>
        <p:txBody>
          <a:bodyPr>
            <a:normAutofit/>
          </a:bodyPr>
          <a:lstStyle>
            <a:lvl1pPr marL="0" indent="0">
              <a:buNone/>
              <a:defRPr sz="1600" cap="all" spc="3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D9B82-EEF4-2CD7-61FE-BAFB2B96D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5005-EC25-4FB9-B19B-2437F0B120D2}" type="datetime1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222B6-F7A8-70A5-B023-FCAD5D7C4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5D758-2E38-8A8D-75BC-667F6A23B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80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60DFF-11BD-F5F4-35D4-1986ABBD3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D1279-E9A9-702E-144D-61114B788E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7824" y="2159175"/>
            <a:ext cx="4977453" cy="4017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4E624-7A76-56EC-FA0D-E2AA8EF9B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391" y="2159175"/>
            <a:ext cx="4985785" cy="4017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9D7DF5-30AD-AE47-D516-5CEE82770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83B5C-2325-42FF-AF91-C1451D9D66CC}" type="datetime1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05C503-B649-B083-6341-F6E376AF8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53EA35-CF5A-DB36-8B14-5C184B6F1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32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BA3D8-FDD9-329B-BCC6-BBF47F01B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348" y="602671"/>
            <a:ext cx="10429303" cy="7689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EF7DC-0699-CB3C-A7CB-39035D89A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1349" y="1696325"/>
            <a:ext cx="4963538" cy="647700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52EB40-99E1-CCA4-BAFA-F51AA56CF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1349" y="2344025"/>
            <a:ext cx="4963538" cy="38333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8979BC-6B50-751D-D569-F360938B05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2669" y="1696325"/>
            <a:ext cx="4987982" cy="647700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A3A26F-230E-2D25-6BDC-6ECA00FAEF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2669" y="2344025"/>
            <a:ext cx="4987982" cy="383337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182A01-DE7C-3BA4-96FF-CDEF2F60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DB08-3B01-46DD-99F2-F6F6334EA669}" type="datetime1">
              <a:rPr lang="en-US" smtClean="0"/>
              <a:t>1/17/2024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CAA828-0166-8ECD-BCE8-654BEFDD7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90C0D2-459A-04AA-FD90-7687D2FE8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1896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D549F-FA71-857F-E02E-3CB63CE68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569611-F911-D3D4-B613-ACCDA56C4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AC11-ACC3-4129-BBD7-C580BF1A4EE7}" type="datetime1">
              <a:rPr lang="en-US" smtClean="0"/>
              <a:t>1/17/2024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EA1961-0B6B-8FEB-F2CB-C42E90EF2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2AA80E-3139-9F1B-9C3E-2A76628CF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047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F54789-9F96-511A-0FB6-24F6A8418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F7F3-E406-44E2-93AF-674B3F1A2E51}" type="datetime1">
              <a:rPr lang="en-US" smtClean="0"/>
              <a:t>1/17/2024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80399-ADEF-8F74-9F59-6AD804C93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B6A34F-ABAB-9C4E-38A1-C6EEB944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074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E3917-2BF6-1CE2-F34B-49F0D09A1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07868"/>
            <a:ext cx="3640713" cy="2062594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15B8F-A9F3-8583-FFF1-175021F17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2898" y="807867"/>
            <a:ext cx="5922489" cy="505318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D90AFF-A949-CE9E-6B94-C1B619612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00652"/>
            <a:ext cx="3640713" cy="2868336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95267E-088F-FB9A-9469-551890F29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DD93-7C9D-4E53-81F0-DDE57FEA7EDB}" type="datetime1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A3FFC-B3A6-C0B6-5DAE-70BE0D6FB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08D35F-BC2E-8D14-060F-449CBAF7C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514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909ED-ED97-A3CE-5569-77B45F414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0881"/>
            <a:ext cx="3639312" cy="206259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83BB3A-9E24-DE4C-9619-1502F1B6F3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47408" y="919595"/>
            <a:ext cx="6107979" cy="50136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4CE1F-29E0-88BB-8489-E58236B8B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00652"/>
            <a:ext cx="3643889" cy="2868336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4B7212-6816-FFD1-50B2-58844AD38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BC28-59DE-4F83-B4A1-497203279FAD}" type="datetime1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417744-5A24-B7B7-5FD6-E98E60832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DA4D1-A71D-A7A6-3D0C-294E5D280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001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858A62-FE72-978B-BE71-05908D82E1A4}"/>
              </a:ext>
            </a:extLst>
          </p:cNvPr>
          <p:cNvSpPr/>
          <p:nvPr/>
        </p:nvSpPr>
        <p:spPr>
          <a:xfrm>
            <a:off x="0" y="0"/>
            <a:ext cx="12192000" cy="6860161"/>
          </a:xfrm>
          <a:prstGeom prst="rect">
            <a:avLst/>
          </a:prstGeom>
          <a:solidFill>
            <a:schemeClr val="bg2">
              <a:lumMod val="75000"/>
              <a:alpha val="15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FA14B7-4740-5D9F-6489-BAD00C3E0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08" y="588245"/>
            <a:ext cx="10449784" cy="12659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90487F-803F-C5AF-BD93-39C0FC738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7824" y="2157984"/>
            <a:ext cx="10442448" cy="3903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6FCEF-4EDF-C2EF-7D81-FEFF7042F3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82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300" baseline="0">
                <a:solidFill>
                  <a:schemeClr val="tx2"/>
                </a:solidFill>
              </a:defRPr>
            </a:lvl1pPr>
          </a:lstStyle>
          <a:p>
            <a:fld id="{0BDC4764-F656-4735-9820-9886F8DF1D6A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663BC-4D46-C74D-DDF2-9D25B4D96F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32320" y="6356350"/>
            <a:ext cx="4297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B4EAE-CB5C-D14B-77EF-7B155FA683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9999" y="6356350"/>
            <a:ext cx="521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fld id="{C68AC1EC-23E2-4F0E-A5A4-674EC8DB9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66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5" r:id="rId6"/>
    <p:sldLayoutId id="2147483680" r:id="rId7"/>
    <p:sldLayoutId id="2147483676" r:id="rId8"/>
    <p:sldLayoutId id="2147483677" r:id="rId9"/>
    <p:sldLayoutId id="2147483678" r:id="rId10"/>
    <p:sldLayoutId id="214748367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yWjJF1yi8w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yWjJF1yi8w?feature=oembed" TargetMode="Externa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559294"/>
            <a:ext cx="12191999" cy="6298279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-428"/>
            <a:ext cx="6096001" cy="6858000"/>
          </a:xfrm>
          <a:prstGeom prst="rect">
            <a:avLst/>
          </a:prstGeom>
          <a:gradFill>
            <a:gsLst>
              <a:gs pos="13000">
                <a:srgbClr val="000000">
                  <a:alpha val="72000"/>
                </a:srgbClr>
              </a:gs>
              <a:gs pos="99000">
                <a:schemeClr val="accent1">
                  <a:lumMod val="50000"/>
                  <a:alpha val="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5136" y="1028700"/>
            <a:ext cx="9947305" cy="1090657"/>
          </a:xfrm>
        </p:spPr>
        <p:txBody>
          <a:bodyPr>
            <a:normAutofit/>
          </a:bodyPr>
          <a:lstStyle/>
          <a:p>
            <a:r>
              <a:rPr lang="ja-JP" altLang="pl-PL" sz="4800">
                <a:solidFill>
                  <a:srgbClr val="FFFFFF"/>
                </a:solidFill>
                <a:ea typeface="+mj-lt"/>
                <a:cs typeface="+mj-lt"/>
              </a:rPr>
              <a:t>中国人幸运和不吉利的数字</a:t>
            </a:r>
            <a:br>
              <a:rPr lang="ja-JP" altLang="pl-PL" sz="4800" dirty="0">
                <a:solidFill>
                  <a:srgbClr val="FFFFFF"/>
                </a:solidFill>
                <a:ea typeface="+mj-lt"/>
                <a:cs typeface="+mj-lt"/>
              </a:rPr>
            </a:br>
            <a:endParaRPr lang="ja-JP" altLang="en-US" sz="1400" b="1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2B3ACB3-D689-442E-8A40-8680B0FEB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063256" y="400727"/>
            <a:ext cx="4065484" cy="8849062"/>
          </a:xfrm>
          <a:custGeom>
            <a:avLst/>
            <a:gdLst>
              <a:gd name="connsiteX0" fmla="*/ 0 w 4065484"/>
              <a:gd name="connsiteY0" fmla="*/ 4424531 h 8849062"/>
              <a:gd name="connsiteX1" fmla="*/ 3899197 w 4065484"/>
              <a:gd name="connsiteY1" fmla="*/ 8840480 h 8849062"/>
              <a:gd name="connsiteX2" fmla="*/ 4065484 w 4065484"/>
              <a:gd name="connsiteY2" fmla="*/ 8849062 h 8849062"/>
              <a:gd name="connsiteX3" fmla="*/ 4065483 w 4065484"/>
              <a:gd name="connsiteY3" fmla="*/ 0 h 8849062"/>
              <a:gd name="connsiteX4" fmla="*/ 3899197 w 4065484"/>
              <a:gd name="connsiteY4" fmla="*/ 8581 h 8849062"/>
              <a:gd name="connsiteX5" fmla="*/ 0 w 4065484"/>
              <a:gd name="connsiteY5" fmla="*/ 4424531 h 884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5484" h="8849062">
                <a:moveTo>
                  <a:pt x="0" y="4424531"/>
                </a:moveTo>
                <a:cubicBezTo>
                  <a:pt x="0" y="6722831"/>
                  <a:pt x="1709076" y="8613167"/>
                  <a:pt x="3899197" y="8840480"/>
                </a:cubicBezTo>
                <a:lnTo>
                  <a:pt x="4065484" y="8849062"/>
                </a:lnTo>
                <a:lnTo>
                  <a:pt x="4065483" y="0"/>
                </a:lnTo>
                <a:lnTo>
                  <a:pt x="3899197" y="8581"/>
                </a:lnTo>
                <a:cubicBezTo>
                  <a:pt x="1709075" y="235897"/>
                  <a:pt x="0" y="2126232"/>
                  <a:pt x="0" y="44245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"/>
                </a:schemeClr>
              </a:gs>
              <a:gs pos="68000">
                <a:schemeClr val="accent1">
                  <a:alpha val="15000"/>
                </a:schemeClr>
              </a:gs>
            </a:gsLst>
            <a:lin ang="21594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az 3" descr="数字和年份的英语读法-新东方网">
            <a:extLst>
              <a:ext uri="{FF2B5EF4-FFF2-40B4-BE49-F238E27FC236}">
                <a16:creationId xmlns:a16="http://schemas.microsoft.com/office/drawing/2014/main" id="{E7CF311A-C462-7E20-E3F8-1CDEE479EE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46" r="-1" b="4288"/>
          <a:stretch/>
        </p:blipFill>
        <p:spPr>
          <a:xfrm>
            <a:off x="2343302" y="3351745"/>
            <a:ext cx="7519558" cy="3506255"/>
          </a:xfrm>
          <a:custGeom>
            <a:avLst/>
            <a:gdLst/>
            <a:ahLst/>
            <a:cxnLst/>
            <a:rect l="l" t="t" r="r" b="b"/>
            <a:pathLst>
              <a:path w="7519558" h="3506255">
                <a:moveTo>
                  <a:pt x="3759779" y="0"/>
                </a:moveTo>
                <a:cubicBezTo>
                  <a:pt x="5713450" y="0"/>
                  <a:pt x="7320331" y="1484777"/>
                  <a:pt x="7513560" y="3387468"/>
                </a:cubicBezTo>
                <a:lnTo>
                  <a:pt x="7519558" y="3506255"/>
                </a:lnTo>
                <a:lnTo>
                  <a:pt x="0" y="3506255"/>
                </a:lnTo>
                <a:lnTo>
                  <a:pt x="5998" y="3387468"/>
                </a:lnTo>
                <a:cubicBezTo>
                  <a:pt x="199227" y="1484777"/>
                  <a:pt x="1806109" y="0"/>
                  <a:pt x="3759779" y="0"/>
                </a:cubicBezTo>
                <a:close/>
              </a:path>
            </a:pathLst>
          </a:cu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0B39016E-0A5D-630C-B38A-AF408D499756}"/>
              </a:ext>
            </a:extLst>
          </p:cNvPr>
          <p:cNvSpPr txBox="1"/>
          <p:nvPr/>
        </p:nvSpPr>
        <p:spPr>
          <a:xfrm>
            <a:off x="7284720" y="2428240"/>
            <a:ext cx="410464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800" b="1">
                <a:solidFill>
                  <a:schemeClr val="bg1"/>
                </a:solidFill>
                <a:latin typeface="Times New Roman"/>
                <a:cs typeface="Times New Roman"/>
              </a:rPr>
              <a:t>同音词 - </a:t>
            </a:r>
            <a:r>
              <a:rPr lang="ja-JP" sz="2800">
                <a:solidFill>
                  <a:schemeClr val="bg1"/>
                </a:solidFill>
                <a:ea typeface="+mn-lt"/>
                <a:cs typeface="+mn-lt"/>
              </a:rPr>
              <a:t>Homophone</a:t>
            </a:r>
          </a:p>
          <a:p>
            <a:r>
              <a:rPr lang="ja-JP" sz="2800" b="1">
                <a:solidFill>
                  <a:schemeClr val="bg1"/>
                </a:solidFill>
                <a:latin typeface="Times New Roman"/>
                <a:cs typeface="Times New Roman"/>
              </a:rPr>
              <a:t>基督徒</a:t>
            </a:r>
            <a:r>
              <a:rPr lang="ja-JP" altLang="en-US" sz="2800" b="1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altLang="ja-JP" sz="2800" b="1" dirty="0">
                <a:solidFill>
                  <a:schemeClr val="bg1"/>
                </a:solidFill>
                <a:latin typeface="Times New Roman"/>
                <a:cs typeface="Times New Roman"/>
              </a:rPr>
              <a:t>-</a:t>
            </a:r>
            <a:r>
              <a:rPr lang="ja-JP" altLang="en-US" sz="2800" b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altLang="ja-JP" sz="2800" dirty="0">
                <a:solidFill>
                  <a:schemeClr val="bg1"/>
                </a:solidFill>
                <a:latin typeface="Times New Roman"/>
                <a:cs typeface="Times New Roman"/>
              </a:rPr>
              <a:t>Christian</a:t>
            </a:r>
            <a:endParaRPr lang="en-US" altLang="ja-JP" sz="28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F16349-9D4E-E1A1-BA09-4E7D8C44D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4325" y="-637581"/>
            <a:ext cx="10449784" cy="1265928"/>
          </a:xfrm>
        </p:spPr>
        <p:txBody>
          <a:bodyPr/>
          <a:lstStyle/>
          <a:p>
            <a:r>
              <a:rPr lang="pl-PL" sz="3600" dirty="0">
                <a:solidFill>
                  <a:srgbClr val="000000"/>
                </a:solidFill>
                <a:latin typeface="Times New Roman"/>
                <a:cs typeface="Times New Roman"/>
              </a:rPr>
              <a:t>8</a:t>
            </a:r>
            <a:r>
              <a:rPr lang="ja-JP" altLang="pl-PL" sz="3600">
                <a:solidFill>
                  <a:srgbClr val="000000"/>
                </a:solidFill>
                <a:latin typeface="Times New Roman"/>
                <a:cs typeface="Times New Roman"/>
              </a:rPr>
              <a:t>月</a:t>
            </a:r>
            <a:r>
              <a:rPr lang="pl-PL" sz="3600" dirty="0">
                <a:solidFill>
                  <a:srgbClr val="000000"/>
                </a:solidFill>
                <a:latin typeface="Times New Roman"/>
                <a:cs typeface="Times New Roman"/>
              </a:rPr>
              <a:t>8</a:t>
            </a:r>
            <a:r>
              <a:rPr lang="ja-JP" altLang="pl-PL" sz="3600">
                <a:solidFill>
                  <a:srgbClr val="000000"/>
                </a:solidFill>
                <a:latin typeface="Times New Roman"/>
                <a:cs typeface="Times New Roman"/>
              </a:rPr>
              <a:t>日晚上</a:t>
            </a:r>
            <a:r>
              <a:rPr lang="pl-PL" sz="3600" dirty="0">
                <a:solidFill>
                  <a:srgbClr val="000000"/>
                </a:solidFill>
                <a:latin typeface="Times New Roman"/>
                <a:cs typeface="Times New Roman"/>
              </a:rPr>
              <a:t>8:08:08</a:t>
            </a:r>
            <a:endParaRPr lang="pl-PL" sz="3600" dirty="0"/>
          </a:p>
        </p:txBody>
      </p:sp>
      <p:pic>
        <p:nvPicPr>
          <p:cNvPr id="7" name="Symbol zastępczy zawartości 6" descr="保时捷5个8的车牌-抖音">
            <a:extLst>
              <a:ext uri="{FF2B5EF4-FFF2-40B4-BE49-F238E27FC236}">
                <a16:creationId xmlns:a16="http://schemas.microsoft.com/office/drawing/2014/main" id="{A8FD698B-810E-AFA8-8AFB-FC54CBC64D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9280" y="2951888"/>
            <a:ext cx="3951356" cy="2966278"/>
          </a:xfrm>
        </p:spPr>
      </p:pic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A765781-5508-479C-FD38-F0DD6AF5F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6069-8263-4296-913A-BC2234E8D32B}" type="datetime1">
              <a:rPr lang="en-US" smtClean="0"/>
              <a:t>1/17/2024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8FAF095-4515-4535-182F-E0958E568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E8F1DC3-957B-0A65-4611-A84D30ACC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10</a:t>
            </a:fld>
            <a:endParaRPr lang="en-US"/>
          </a:p>
        </p:txBody>
      </p:sp>
      <p:pic>
        <p:nvPicPr>
          <p:cNvPr id="8" name="Obraz 7" descr="2022年冬季奥林匹克运动会开幕式- 维基百科，自由的百科全书">
            <a:extLst>
              <a:ext uri="{FF2B5EF4-FFF2-40B4-BE49-F238E27FC236}">
                <a16:creationId xmlns:a16="http://schemas.microsoft.com/office/drawing/2014/main" id="{2F4FD966-E38C-8BA3-189F-F0244EEF6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347" y="592759"/>
            <a:ext cx="5245652" cy="3209786"/>
          </a:xfrm>
          <a:prstGeom prst="rect">
            <a:avLst/>
          </a:prstGeom>
        </p:spPr>
      </p:pic>
      <p:pic>
        <p:nvPicPr>
          <p:cNvPr id="9" name="Obraz 8" descr="电话号码(电话机设定的号码)_搜狗百科">
            <a:extLst>
              <a:ext uri="{FF2B5EF4-FFF2-40B4-BE49-F238E27FC236}">
                <a16:creationId xmlns:a16="http://schemas.microsoft.com/office/drawing/2014/main" id="{18DE98CC-FDAB-9B2B-552E-F94863FDA9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0312" y="3937898"/>
            <a:ext cx="2873374" cy="1908727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C9270977-9A31-A4A8-E1BA-7EED2A046467}"/>
              </a:ext>
            </a:extLst>
          </p:cNvPr>
          <p:cNvSpPr txBox="1"/>
          <p:nvPr/>
        </p:nvSpPr>
        <p:spPr>
          <a:xfrm>
            <a:off x="8930331" y="3704367"/>
            <a:ext cx="357952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3200" dirty="0">
                <a:latin typeface="Times New Roman"/>
                <a:cs typeface="Times New Roman"/>
              </a:rPr>
              <a:t>3</a:t>
            </a:r>
            <a:r>
              <a:rPr lang="ja-JP" altLang="pl-PL" sz="3200">
                <a:latin typeface="Times New Roman"/>
                <a:cs typeface="Times New Roman"/>
              </a:rPr>
              <a:t>万</a:t>
            </a:r>
            <a:r>
              <a:rPr lang="pl-PL" sz="3200" dirty="0">
                <a:latin typeface="Times New Roman"/>
                <a:cs typeface="Times New Roman"/>
              </a:rPr>
              <a:t>25</a:t>
            </a:r>
            <a:r>
              <a:rPr lang="ja-JP" altLang="pl-PL" sz="3200">
                <a:latin typeface="Times New Roman"/>
                <a:cs typeface="Times New Roman"/>
              </a:rPr>
              <a:t>千美元！！</a:t>
            </a:r>
            <a:endParaRPr lang="pl-PL" sz="3200"/>
          </a:p>
        </p:txBody>
      </p:sp>
      <p:pic>
        <p:nvPicPr>
          <p:cNvPr id="11" name="Obraz 10" descr="Shocked Meme GIFs | Tenor">
            <a:extLst>
              <a:ext uri="{FF2B5EF4-FFF2-40B4-BE49-F238E27FC236}">
                <a16:creationId xmlns:a16="http://schemas.microsoft.com/office/drawing/2014/main" id="{B5FBECE8-85CB-14D8-2592-65D434B900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2163" y="4728955"/>
            <a:ext cx="20955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1425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E943C-D7CE-6E5F-5337-C63FEF60E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 descr="Obraz zawierający Kreskówka, Animacja, clipart, kreskówka&#10;&#10;Opis wygenerowany automatycznie">
            <a:extLst>
              <a:ext uri="{FF2B5EF4-FFF2-40B4-BE49-F238E27FC236}">
                <a16:creationId xmlns:a16="http://schemas.microsoft.com/office/drawing/2014/main" id="{4C0CBC59-6C4B-0A80-D4D2-0AC9DE52C2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8813" y="615488"/>
            <a:ext cx="8332470" cy="5617210"/>
          </a:xfrm>
        </p:spPr>
      </p:pic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D20ED6B-57DB-78D9-3651-920828A0F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6069-8263-4296-913A-BC2234E8D32B}" type="datetime1">
              <a:rPr lang="en-US" smtClean="0"/>
              <a:t>1/17/2024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F359EF4-C69A-400A-4965-B6FF5333B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6F2F22F-7FBB-100B-E613-0E689F5C9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313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2932E1-039D-6CB2-A596-F37F01A3A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9195" y="4044854"/>
            <a:ext cx="1206393" cy="1265928"/>
          </a:xfrm>
        </p:spPr>
        <p:txBody>
          <a:bodyPr/>
          <a:lstStyle/>
          <a:p>
            <a:r>
              <a:rPr lang="ja-JP" altLang="pl-PL"/>
              <a:t>久</a:t>
            </a:r>
            <a:br>
              <a:rPr lang="ja-JP" altLang="pl-PL" dirty="0"/>
            </a:br>
            <a:r>
              <a:rPr lang="ja-JP" altLang="pl-PL"/>
              <a:t>永远</a:t>
            </a:r>
            <a:endParaRPr lang="pl-PL"/>
          </a:p>
        </p:txBody>
      </p:sp>
      <p:pic>
        <p:nvPicPr>
          <p:cNvPr id="7" name="Symbol zastępczy zawartości 6" descr="九— Викиречник">
            <a:extLst>
              <a:ext uri="{FF2B5EF4-FFF2-40B4-BE49-F238E27FC236}">
                <a16:creationId xmlns:a16="http://schemas.microsoft.com/office/drawing/2014/main" id="{253DC7F0-DB3B-1EE4-D27E-E94F92423A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15312" y="630853"/>
            <a:ext cx="4848777" cy="4881907"/>
          </a:xfrm>
        </p:spPr>
      </p:pic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0CDB23B-D599-BF7A-0072-5C1197ED4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6069-8263-4296-913A-BC2234E8D32B}" type="datetime1">
              <a:rPr lang="en-US" smtClean="0"/>
              <a:t>1/17/2024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8051C5C-7120-4C05-340B-3F6C78A1F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819B2FF-E11D-BC66-F409-A2B8F1365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12</a:t>
            </a:fld>
            <a:endParaRPr lang="en-US"/>
          </a:p>
        </p:txBody>
      </p:sp>
      <p:pic>
        <p:nvPicPr>
          <p:cNvPr id="9" name="Obraz 8" descr="9月9号结婚日子好不好2020年9月9号适宜结婚领证吗- 中国婚博会官网">
            <a:extLst>
              <a:ext uri="{FF2B5EF4-FFF2-40B4-BE49-F238E27FC236}">
                <a16:creationId xmlns:a16="http://schemas.microsoft.com/office/drawing/2014/main" id="{301830C7-5074-4967-1DC3-1B9EFB04D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879" y="3707296"/>
            <a:ext cx="3781286" cy="2524539"/>
          </a:xfrm>
          <a:prstGeom prst="rect">
            <a:avLst/>
          </a:prstGeom>
        </p:spPr>
      </p:pic>
      <p:pic>
        <p:nvPicPr>
          <p:cNvPr id="10" name="Obraz 9" descr="Chinese Word: 六- Talking Chinese English Dictionary">
            <a:extLst>
              <a:ext uri="{FF2B5EF4-FFF2-40B4-BE49-F238E27FC236}">
                <a16:creationId xmlns:a16="http://schemas.microsoft.com/office/drawing/2014/main" id="{01F1911B-B185-98D8-7CF0-2496F15DA3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487" y="1034332"/>
            <a:ext cx="5400173" cy="1080034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F89597F0-8033-1F9F-8329-2F6A72D8C77B}"/>
              </a:ext>
            </a:extLst>
          </p:cNvPr>
          <p:cNvSpPr txBox="1"/>
          <p:nvPr/>
        </p:nvSpPr>
        <p:spPr>
          <a:xfrm>
            <a:off x="810823" y="2210148"/>
            <a:ext cx="452491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pl-PL" sz="2800"/>
              <a:t>流，一切顺利</a:t>
            </a:r>
            <a:endParaRPr lang="pl-PL" sz="2800"/>
          </a:p>
        </p:txBody>
      </p:sp>
    </p:spTree>
    <p:extLst>
      <p:ext uri="{BB962C8B-B14F-4D97-AF65-F5344CB8AC3E}">
        <p14:creationId xmlns:p14="http://schemas.microsoft.com/office/powerpoint/2010/main" val="33668848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 descr="彩色卡通谢谢聆听谢谢艺术字下载- 觅知网">
            <a:extLst>
              <a:ext uri="{FF2B5EF4-FFF2-40B4-BE49-F238E27FC236}">
                <a16:creationId xmlns:a16="http://schemas.microsoft.com/office/drawing/2014/main" id="{F6D02BF8-F3EC-0F7F-5AC6-276B8D718D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7331" y="50592"/>
            <a:ext cx="8793399" cy="6613357"/>
          </a:xfrm>
        </p:spPr>
      </p:pic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CC502F2-E9C4-6FED-85B2-00481CFB3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6069-8263-4296-913A-BC2234E8D32B}" type="datetime1">
              <a:rPr lang="en-US" smtClean="0"/>
              <a:t>1/17/2024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D9ECEF8-DA01-94BB-035B-7B1605DF8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7A8582A-1CF4-C794-D8B7-EC6BE3FE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973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AD1FB86-9383-D349-8ACD-19029650D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6069-8263-4296-913A-BC2234E8D32B}" type="datetime1">
              <a:rPr lang="en-US" smtClean="0"/>
              <a:t>1/17/2024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664C65D-C782-AFF7-8D7F-AC6025917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0F73B77-9728-8730-3DC4-5A99A85A9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2</a:t>
            </a:fld>
            <a:endParaRPr lang="en-US"/>
          </a:p>
        </p:txBody>
      </p:sp>
      <p:pic>
        <p:nvPicPr>
          <p:cNvPr id="13" name="Symbol zastępczy zawartości 12" descr="13 fun facts about Friday the 13th | WKRN News 2">
            <a:extLst>
              <a:ext uri="{FF2B5EF4-FFF2-40B4-BE49-F238E27FC236}">
                <a16:creationId xmlns:a16="http://schemas.microsoft.com/office/drawing/2014/main" id="{28DEDB4A-4059-EA85-6891-16B8C28405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145" y="298133"/>
            <a:ext cx="9309421" cy="5265102"/>
          </a:xfrm>
        </p:spPr>
      </p:pic>
    </p:spTree>
    <p:extLst>
      <p:ext uri="{BB962C8B-B14F-4D97-AF65-F5344CB8AC3E}">
        <p14:creationId xmlns:p14="http://schemas.microsoft.com/office/powerpoint/2010/main" val="20094775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 descr="Obraz zawierający Kreskówka, Animacja, clipart, kreskówka&#10;&#10;Opis wygenerowany automatycznie">
            <a:extLst>
              <a:ext uri="{FF2B5EF4-FFF2-40B4-BE49-F238E27FC236}">
                <a16:creationId xmlns:a16="http://schemas.microsoft.com/office/drawing/2014/main" id="{1C586199-E413-E3BD-DF93-64483D9696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8813" y="615488"/>
            <a:ext cx="8332470" cy="5617210"/>
          </a:xfrm>
        </p:spPr>
      </p:pic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0B3687E-B113-B67B-4633-582E18E57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6069-8263-4296-913A-BC2234E8D32B}" type="datetime1">
              <a:rPr lang="en-US" smtClean="0"/>
              <a:t>1/17/2024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5DBB43B-9829-74DF-EFD9-D9BB1E1EF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95E712E-91DF-82D1-B230-1EE058DDE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844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38DDF6-9E52-887A-4E40-ED7454E7B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Symbol zastępczy zawartości 6" descr="四的笔顺_四的笔顺怎么写- 笔顺网">
            <a:extLst>
              <a:ext uri="{FF2B5EF4-FFF2-40B4-BE49-F238E27FC236}">
                <a16:creationId xmlns:a16="http://schemas.microsoft.com/office/drawing/2014/main" id="{8671AD07-B1C7-5B24-7A50-602426B16B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472" y="1962398"/>
            <a:ext cx="12260126" cy="2007691"/>
          </a:xfrm>
        </p:spPr>
      </p:pic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F8D3D74-3551-78EC-B5AA-2C12D36C8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6069-8263-4296-913A-BC2234E8D32B}" type="datetime1">
              <a:rPr lang="en-US" smtClean="0"/>
              <a:t>1/17/2024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BBD7241-BD59-5883-65E4-BFDE9078D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CBF62A5-8D81-CD5C-F78C-CE62BEE2C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36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FB40B2-5DDA-80BA-B841-6199D770F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7268" y="5373605"/>
            <a:ext cx="10449784" cy="1265928"/>
          </a:xfrm>
        </p:spPr>
        <p:txBody>
          <a:bodyPr/>
          <a:lstStyle/>
          <a:p>
            <a:r>
              <a:rPr lang="pl-PL" sz="1400" dirty="0">
                <a:solidFill>
                  <a:srgbClr val="1155CC"/>
                </a:solidFill>
                <a:latin typeface="Times New Roman"/>
                <a:cs typeface="Times New Roman"/>
                <a:hlinkClick r:id="rId3"/>
              </a:rPr>
              <a:t>https://www.youtube.com/watch?v=XyWjJF1yi8w</a:t>
            </a:r>
            <a:endParaRPr lang="pl-PL"/>
          </a:p>
        </p:txBody>
      </p:sp>
      <p:pic>
        <p:nvPicPr>
          <p:cNvPr id="7" name="Multimedia online 6" title="Fresh Off The Boat – Very Superstitious clip1">
            <a:hlinkClick r:id="" action="ppaction://media"/>
            <a:extLst>
              <a:ext uri="{FF2B5EF4-FFF2-40B4-BE49-F238E27FC236}">
                <a16:creationId xmlns:a16="http://schemas.microsoft.com/office/drawing/2014/main" id="{6796E613-478A-CAA9-D0D0-0DED80D9D73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26615" y="836613"/>
            <a:ext cx="8077200" cy="4350702"/>
          </a:xfrm>
        </p:spPr>
      </p:pic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FE79466-C7A5-2A41-CEBA-2892AED3D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6069-8263-4296-913A-BC2234E8D32B}" type="datetime1">
              <a:rPr lang="en-US" smtClean="0"/>
              <a:t>1/17/2024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37E29BB-7F1B-A2D9-DEDE-080029777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1600" y="5594350"/>
            <a:ext cx="4297680" cy="365125"/>
          </a:xfrm>
        </p:spPr>
        <p:txBody>
          <a:bodyPr/>
          <a:lstStyle/>
          <a:p>
            <a:r>
              <a:rPr lang="ja-JP" altLang="en-US" sz="2800">
                <a:solidFill>
                  <a:srgbClr val="000000"/>
                </a:solidFill>
                <a:latin typeface="Times New Roman"/>
                <a:cs typeface="Times New Roman"/>
              </a:rPr>
              <a:t>电视秀 tv sHOW</a:t>
            </a:r>
            <a:endParaRPr lang="en-US" sz="280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984AA00-5D94-B18B-B76C-7BBA25944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66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1F7C80-E0B5-5E22-B847-364DC1E4D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pl-PL" sz="6000"/>
              <a:t>死</a:t>
            </a:r>
            <a:endParaRPr lang="pl-PL" sz="60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03C721-9C11-B638-06BC-3A979CB46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ja-JP" altLang="pl-PL" sz="2400" b="1">
                <a:solidFill>
                  <a:srgbClr val="000000"/>
                </a:solidFill>
                <a:latin typeface="Times New Roman"/>
                <a:cs typeface="Times New Roman"/>
              </a:rPr>
              <a:t>清洁工 - sanitary worker</a:t>
            </a:r>
          </a:p>
          <a:p>
            <a:pPr marL="0" indent="0">
              <a:buNone/>
            </a:pPr>
            <a:r>
              <a:rPr lang="ja-JP" sz="2400" b="1">
                <a:solidFill>
                  <a:srgbClr val="000000"/>
                </a:solidFill>
                <a:latin typeface="Times New Roman"/>
                <a:cs typeface="Times New Roman"/>
              </a:rPr>
              <a:t>吸引厄运 </a:t>
            </a:r>
            <a:r>
              <a:rPr lang="en-US" altLang="ja-JP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lang="ja-JP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ja-JP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bring</a:t>
            </a:r>
            <a:r>
              <a:rPr lang="ja-JP" sz="2400" b="1">
                <a:solidFill>
                  <a:srgbClr val="000000"/>
                </a:solidFill>
                <a:latin typeface="Times New Roman"/>
                <a:cs typeface="Times New Roman"/>
              </a:rPr>
              <a:t> b</a:t>
            </a:r>
            <a:r>
              <a:rPr lang="en-US" altLang="ja-JP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ad luck</a:t>
            </a:r>
            <a:endParaRPr lang="ja-JP" sz="2400" dirty="0">
              <a:solidFill>
                <a:srgbClr val="35403A"/>
              </a:solidFill>
              <a:latin typeface="Aptos Light"/>
              <a:cs typeface="Times New Roman"/>
            </a:endParaRPr>
          </a:p>
          <a:p>
            <a:pPr marL="0" indent="0">
              <a:buNone/>
            </a:pPr>
            <a:endParaRPr lang="en-US" altLang="ja-JP" sz="14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859B0C1-83DA-E277-5BFD-69FB049DF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6069-8263-4296-913A-BC2234E8D32B}" type="datetime1">
              <a:rPr lang="en-US" smtClean="0"/>
              <a:t>1/17/2024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FBD0DF3-BBC4-64D0-E48D-3790EA6AE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2F5FA9F-19C6-DF72-DC66-C15601ABF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6</a:t>
            </a:fld>
            <a:endParaRPr lang="en-US"/>
          </a:p>
        </p:txBody>
      </p:sp>
      <p:pic>
        <p:nvPicPr>
          <p:cNvPr id="7" name="Obraz 6" descr="Obraz zawierający kreskówka, clipart, królik, ilustracja&#10;&#10;Opis wygenerowany automatycznie">
            <a:extLst>
              <a:ext uri="{FF2B5EF4-FFF2-40B4-BE49-F238E27FC236}">
                <a16:creationId xmlns:a16="http://schemas.microsoft.com/office/drawing/2014/main" id="{6B3846DE-89ED-4EB7-0D4F-642B20300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2556" y="1839181"/>
            <a:ext cx="4501515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166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D80452-CDDF-212A-017E-200BC5462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 descr="Obraz zawierający Kreskówka, Animacja, clipart, kreskówka&#10;&#10;Opis wygenerowany automatycznie">
            <a:extLst>
              <a:ext uri="{FF2B5EF4-FFF2-40B4-BE49-F238E27FC236}">
                <a16:creationId xmlns:a16="http://schemas.microsoft.com/office/drawing/2014/main" id="{F9B0513C-6B22-A7EF-7C82-C85E81AA6D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8813" y="615488"/>
            <a:ext cx="8332470" cy="5617210"/>
          </a:xfrm>
        </p:spPr>
      </p:pic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056EC83-8123-56B2-5879-A34D0D6BE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6069-8263-4296-913A-BC2234E8D32B}" type="datetime1">
              <a:rPr lang="en-US" smtClean="0"/>
              <a:t>1/17/2024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B8C121D-13B7-6A4D-B08C-85C771519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5EE1FDD-EE6E-3D7D-07E7-1AB0AA9AE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47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 descr="八｜Japanese Kanji Dictionary">
            <a:extLst>
              <a:ext uri="{FF2B5EF4-FFF2-40B4-BE49-F238E27FC236}">
                <a16:creationId xmlns:a16="http://schemas.microsoft.com/office/drawing/2014/main" id="{A44A30B4-5F2D-EA40-4B09-E02FDBBCC7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5165" y="213851"/>
            <a:ext cx="6003925" cy="6003925"/>
          </a:xfrm>
        </p:spPr>
      </p:pic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F80C899-11B7-D701-689A-ABF92DB2B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6069-8263-4296-913A-BC2234E8D32B}" type="datetime1">
              <a:rPr lang="en-US" smtClean="0"/>
              <a:t>1/17/2024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B542630-7E22-852A-AC0E-6C7596FD8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984474D-E0ED-4B0E-EFC2-9FE4CFE3F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615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91039A-52A4-F75F-AD05-46C8395D5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339" y="2037998"/>
            <a:ext cx="3779354" cy="1265928"/>
          </a:xfrm>
        </p:spPr>
        <p:txBody>
          <a:bodyPr>
            <a:normAutofit/>
          </a:bodyPr>
          <a:lstStyle/>
          <a:p>
            <a:r>
              <a:rPr lang="ja-JP" altLang="pl-PL" sz="6000"/>
              <a:t>发财</a:t>
            </a:r>
            <a:endParaRPr lang="pl-PL" sz="600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9EC0C55-39A9-F43F-F8E8-693C04F7C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6069-8263-4296-913A-BC2234E8D32B}" type="datetime1">
              <a:rPr lang="en-US" smtClean="0"/>
              <a:t>1/17/2024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F096E6C-F9FF-3F34-F23A-A2588DF67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1CD8F01-2D78-FA37-233E-08449373E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9</a:t>
            </a:fld>
            <a:endParaRPr lang="en-US"/>
          </a:p>
        </p:txBody>
      </p:sp>
      <p:pic>
        <p:nvPicPr>
          <p:cNvPr id="10" name="Symbol zastępczy zawartości 9" descr="Obraz zawierający zrzut ekranu, Gra komputerowa, Oprogramowanie gier wideo, modelowanie 3D&#10;&#10;Opis wygenerowany automatycznie">
            <a:extLst>
              <a:ext uri="{FF2B5EF4-FFF2-40B4-BE49-F238E27FC236}">
                <a16:creationId xmlns:a16="http://schemas.microsoft.com/office/drawing/2014/main" id="{5451C272-B670-D990-BA99-6EAC7439ED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3048" y="4287059"/>
            <a:ext cx="4572000" cy="2571750"/>
          </a:xfrm>
        </p:spPr>
      </p:pic>
      <p:pic>
        <p:nvPicPr>
          <p:cNvPr id="11" name="Obraz 10" descr="指谁谁发财,春节,节日素材,设计模板,汇图网www.huitu.com">
            <a:extLst>
              <a:ext uri="{FF2B5EF4-FFF2-40B4-BE49-F238E27FC236}">
                <a16:creationId xmlns:a16="http://schemas.microsoft.com/office/drawing/2014/main" id="{39FAB4E6-4A4C-F582-D8A7-89C0E690D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6285" y="-4445"/>
            <a:ext cx="4136390" cy="6866890"/>
          </a:xfrm>
          <a:prstGeom prst="rect">
            <a:avLst/>
          </a:prstGeom>
        </p:spPr>
      </p:pic>
      <p:pic>
        <p:nvPicPr>
          <p:cNvPr id="12" name="Obraz 11" descr="钱来动漫卡通手机壁纸- 个性屋">
            <a:extLst>
              <a:ext uri="{FF2B5EF4-FFF2-40B4-BE49-F238E27FC236}">
                <a16:creationId xmlns:a16="http://schemas.microsoft.com/office/drawing/2014/main" id="{F33EF3A9-94B5-309A-A2C2-E18670FD8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603" y="360417"/>
            <a:ext cx="2565400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198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ohoVogueVTI">
  <a:themeElements>
    <a:clrScheme name="BohoVogue">
      <a:dk1>
        <a:sysClr val="windowText" lastClr="000000"/>
      </a:dk1>
      <a:lt1>
        <a:sysClr val="window" lastClr="FFFFFF"/>
      </a:lt1>
      <a:dk2>
        <a:srgbClr val="35403A"/>
      </a:dk2>
      <a:lt2>
        <a:srgbClr val="F1EFEB"/>
      </a:lt2>
      <a:accent1>
        <a:srgbClr val="9E8B50"/>
      </a:accent1>
      <a:accent2>
        <a:srgbClr val="D5966B"/>
      </a:accent2>
      <a:accent3>
        <a:srgbClr val="9BA6BB"/>
      </a:accent3>
      <a:accent4>
        <a:srgbClr val="869880"/>
      </a:accent4>
      <a:accent5>
        <a:srgbClr val="588267"/>
      </a:accent5>
      <a:accent6>
        <a:srgbClr val="B89C46"/>
      </a:accent6>
      <a:hlink>
        <a:srgbClr val="C77138"/>
      </a:hlink>
      <a:folHlink>
        <a:srgbClr val="589374"/>
      </a:folHlink>
    </a:clrScheme>
    <a:fontScheme name="Walbaum Display_Aptos">
      <a:majorFont>
        <a:latin typeface="Walbaum Display"/>
        <a:ea typeface=""/>
        <a:cs typeface=""/>
      </a:majorFont>
      <a:minorFont>
        <a:latin typeface="Apto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ohoVogueVTI" id="{8022F7FC-316B-4DD9-B9EB-BB68CC0DFA6F}" vid="{544DD2C6-9D23-4092-AACF-F55CEAA658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BohoVogueVTI</vt:lpstr>
      <vt:lpstr>中国人幸运和不吉利的数字 </vt:lpstr>
      <vt:lpstr>Prezentacja programu PowerPoint</vt:lpstr>
      <vt:lpstr>Prezentacja programu PowerPoint</vt:lpstr>
      <vt:lpstr>Prezentacja programu PowerPoint</vt:lpstr>
      <vt:lpstr>https://www.youtube.com/watch?v=XyWjJF1yi8w</vt:lpstr>
      <vt:lpstr>死</vt:lpstr>
      <vt:lpstr>Prezentacja programu PowerPoint</vt:lpstr>
      <vt:lpstr>Prezentacja programu PowerPoint</vt:lpstr>
      <vt:lpstr>发财</vt:lpstr>
      <vt:lpstr>8月8日晚上8:08:08</vt:lpstr>
      <vt:lpstr>Prezentacja programu PowerPoint</vt:lpstr>
      <vt:lpstr>久 永远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118</cp:revision>
  <dcterms:created xsi:type="dcterms:W3CDTF">2024-01-16T19:10:12Z</dcterms:created>
  <dcterms:modified xsi:type="dcterms:W3CDTF">2024-01-17T23:34:22Z</dcterms:modified>
</cp:coreProperties>
</file>