
<file path=[Content_Types].xml><?xml version="1.0" encoding="utf-8"?>
<Types xmlns="http://schemas.openxmlformats.org/package/2006/content-types">
  <Default Extension="jpeg" ContentType="image/jpeg"/>
  <Default Extension="JPG" ContentType="image/.jp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
  </p:notesMasterIdLst>
  <p:handoutMasterIdLst>
    <p:handoutMasterId r:id="rId21"/>
  </p:handoutMasterIdLst>
  <p:sldIdLst>
    <p:sldId id="275" r:id="rId3"/>
    <p:sldId id="257" r:id="rId5"/>
    <p:sldId id="258" r:id="rId6"/>
    <p:sldId id="259" r:id="rId7"/>
    <p:sldId id="260" r:id="rId8"/>
    <p:sldId id="263" r:id="rId9"/>
    <p:sldId id="264" r:id="rId10"/>
    <p:sldId id="265" r:id="rId11"/>
    <p:sldId id="270" r:id="rId12"/>
    <p:sldId id="266" r:id="rId13"/>
    <p:sldId id="261" r:id="rId14"/>
    <p:sldId id="276" r:id="rId15"/>
    <p:sldId id="277" r:id="rId16"/>
    <p:sldId id="269" r:id="rId17"/>
    <p:sldId id="278" r:id="rId18"/>
    <p:sldId id="268" r:id="rId19"/>
    <p:sldId id="273" r:id="rId20"/>
  </p:sldIdLst>
  <p:sldSz cx="12192000" cy="6858000" type="screen4x3"/>
  <p:notesSz cx="6858000" cy="9144000"/>
  <p:embeddedFontLst>
    <p:embeddedFont>
      <p:font typeface="汉仪君黑-45简" panose="020B0604020202020204" charset="-122"/>
      <p:regular r:id="rId26"/>
    </p:embeddedFont>
    <p:embeddedFont>
      <p:font typeface="汉仪雅酷黑简" panose="00020600040101010101" charset="-122"/>
      <p:regular r:id="rId27"/>
    </p:embeddedFont>
    <p:embeddedFont>
      <p:font typeface="Arial Narrow" panose="020B0606020202030204" charset="0"/>
      <p:regular r:id="rId28"/>
      <p:bold r:id="rId29"/>
      <p:italic r:id="rId30"/>
      <p:boldItalic r:id="rId31"/>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ing" initials="b"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9" autoAdjust="0"/>
    <p:restoredTop sz="95244" autoAdjust="0"/>
  </p:normalViewPr>
  <p:slideViewPr>
    <p:cSldViewPr snapToGrid="0" showGuides="1">
      <p:cViewPr>
        <p:scale>
          <a:sx n="69" d="100"/>
          <a:sy n="69" d="100"/>
        </p:scale>
        <p:origin x="557" y="35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5" d="100"/>
          <a:sy n="65" d="100"/>
        </p:scale>
        <p:origin x="2405" y="6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1" Type="http://schemas.openxmlformats.org/officeDocument/2006/relationships/font" Target="fonts/font6.fntdata"/><Relationship Id="rId30" Type="http://schemas.openxmlformats.org/officeDocument/2006/relationships/font" Target="fonts/font5.fntdata"/><Relationship Id="rId3" Type="http://schemas.openxmlformats.org/officeDocument/2006/relationships/slide" Target="slides/slide1.xml"/><Relationship Id="rId29" Type="http://schemas.openxmlformats.org/officeDocument/2006/relationships/font" Target="fonts/font4.fntdata"/><Relationship Id="rId28" Type="http://schemas.openxmlformats.org/officeDocument/2006/relationships/font" Target="fonts/font3.fntdata"/><Relationship Id="rId27" Type="http://schemas.openxmlformats.org/officeDocument/2006/relationships/font" Target="fonts/font2.fntdata"/><Relationship Id="rId26" Type="http://schemas.openxmlformats.org/officeDocument/2006/relationships/font" Target="fonts/font1.fntdata"/><Relationship Id="rId25" Type="http://schemas.openxmlformats.org/officeDocument/2006/relationships/commentAuthors" Target="commentAuthors.xml"/><Relationship Id="rId24" Type="http://schemas.openxmlformats.org/officeDocument/2006/relationships/tableStyles" Target="tableStyles.xml"/><Relationship Id="rId23" Type="http://schemas.openxmlformats.org/officeDocument/2006/relationships/viewProps" Target="viewProps.xml"/><Relationship Id="rId22" Type="http://schemas.openxmlformats.org/officeDocument/2006/relationships/presProps" Target="presProps.xml"/><Relationship Id="rId21" Type="http://schemas.openxmlformats.org/officeDocument/2006/relationships/handoutMaster" Target="handoutMasters/handoutMaster1.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幻灯片图像占位符 3"/>
          <p:cNvSpPr/>
          <p:nvPr>
            <p:ph type="sldImg" idx="2"/>
          </p:nvPr>
        </p:nvSpPr>
        <p:spPr>
          <a:xfrm>
            <a:off x="673735"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汉仪君黑-45简" charset="-122"/>
        <a:ea typeface="汉仪君黑-45简" charset="-122"/>
        <a:cs typeface="汉仪君黑-45简" charset="-122"/>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p:nvPr>
        </p:nvSpPr>
        <p:spPr>
          <a:xfrm>
            <a:off x="673100" y="1143000"/>
            <a:ext cx="5486400" cy="3086100"/>
          </a:xfr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p:nvPr>
        </p:nvSpPr>
        <p:spPr>
          <a:xfrm>
            <a:off x="673100" y="1143000"/>
            <a:ext cx="5486400" cy="3086100"/>
          </a:xfr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p:nvPr>
        </p:nvSpPr>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p:nvPr>
        </p:nvSpPr>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p:nvPr>
        </p:nvSpPr>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p:nvPr>
        </p:nvSpPr>
        <p:spPr>
          <a:xfrm>
            <a:off x="673100" y="1143000"/>
            <a:ext cx="5486400" cy="3086100"/>
          </a:xfr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p:nvPr>
        </p:nvSpPr>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p:nvPr>
        </p:nvSpPr>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p:nvPr>
        </p:nvSpPr>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p:nvPr>
        </p:nvSpPr>
        <p:spPr>
          <a:xfrm>
            <a:off x="673100" y="1143000"/>
            <a:ext cx="5486400" cy="3086100"/>
          </a:xfr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p:nvPr>
        </p:nvSpPr>
        <p:spPr>
          <a:xfrm>
            <a:off x="673100" y="1143000"/>
            <a:ext cx="5486400" cy="3086100"/>
          </a:xfr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p:nvPr>
        </p:nvSpPr>
        <p:spPr>
          <a:xfrm>
            <a:off x="673100" y="1143000"/>
            <a:ext cx="5486400" cy="3086100"/>
          </a:xfr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p:nvPr>
        </p:nvSpPr>
        <p:spPr>
          <a:xfrm>
            <a:off x="673100" y="1143000"/>
            <a:ext cx="5486400" cy="3086100"/>
          </a:xfr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p:nvPr>
        </p:nvSpPr>
        <p:spPr>
          <a:xfrm>
            <a:off x="673100" y="1143000"/>
            <a:ext cx="5486400" cy="3086100"/>
          </a:xfr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p:nvPr>
        </p:nvSpPr>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p:nvPr>
        </p:nvSpPr>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5" Type="http://schemas.openxmlformats.org/officeDocument/2006/relationships/theme" Target="../theme/theme1.xml"/><Relationship Id="rId4" Type="http://schemas.openxmlformats.org/officeDocument/2006/relationships/image" Target="../media/image1.jpeg"/><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图片 10" descr="08908908908"/>
          <p:cNvPicPr>
            <a:picLocks noChangeAspect="1"/>
          </p:cNvPicPr>
          <p:nvPr userDrawn="1"/>
        </p:nvPicPr>
        <p:blipFill>
          <a:blip r:embed="rId4" cstate="print"/>
          <a:stretch>
            <a:fillRect/>
          </a:stretch>
        </p:blipFill>
        <p:spPr>
          <a:xfrm>
            <a:off x="0" y="1905"/>
            <a:ext cx="12192000" cy="6856730"/>
          </a:xfrm>
          <a:prstGeom prst="rect">
            <a:avLst/>
          </a:prstGeom>
        </p:spPr>
      </p:pic>
      <p:sp>
        <p:nvSpPr>
          <p:cNvPr id="14" name="圆角矩形 13"/>
          <p:cNvSpPr/>
          <p:nvPr userDrawn="1"/>
        </p:nvSpPr>
        <p:spPr>
          <a:xfrm>
            <a:off x="262573" y="219393"/>
            <a:ext cx="11666855" cy="6420485"/>
          </a:xfrm>
          <a:prstGeom prst="roundRect">
            <a:avLst>
              <a:gd name="adj" fmla="val 4571"/>
            </a:avLst>
          </a:prstGeom>
          <a:solidFill>
            <a:schemeClr val="bg1"/>
          </a:solidFill>
          <a:ln>
            <a:solidFill>
              <a:srgbClr val="7FA4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君黑-45简" charset="-122"/>
              <a:ea typeface="汉仪君黑-45简" charset="-122"/>
              <a:cs typeface="汉仪君黑-45简" charset="-122"/>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tags" Target="../tags/tag3.xml"/><Relationship Id="rId8" Type="http://schemas.openxmlformats.org/officeDocument/2006/relationships/image" Target="../media/image4.png"/><Relationship Id="rId7" Type="http://schemas.microsoft.com/office/2007/relationships/media" Target="../media/media1.mp4"/><Relationship Id="rId6" Type="http://schemas.openxmlformats.org/officeDocument/2006/relationships/video" Target="../media/media1.mp4"/><Relationship Id="rId5" Type="http://schemas.openxmlformats.org/officeDocument/2006/relationships/image" Target="../media/image3.jpeg"/><Relationship Id="rId4" Type="http://schemas.openxmlformats.org/officeDocument/2006/relationships/tags" Target="../tags/tag2.xml"/><Relationship Id="rId3" Type="http://schemas.openxmlformats.org/officeDocument/2006/relationships/image" Target="../media/image2.jpeg"/><Relationship Id="rId2" Type="http://schemas.openxmlformats.org/officeDocument/2006/relationships/tags" Target="../tags/tag1.xml"/><Relationship Id="rId11" Type="http://schemas.openxmlformats.org/officeDocument/2006/relationships/notesSlide" Target="../notesSlides/notesSlide1.xml"/><Relationship Id="rId10" Type="http://schemas.openxmlformats.org/officeDocument/2006/relationships/slideLayout" Target="../slideLayouts/slideLayout1.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1.xml"/><Relationship Id="rId4" Type="http://schemas.openxmlformats.org/officeDocument/2006/relationships/tags" Target="../tags/tag56.xml"/><Relationship Id="rId3" Type="http://schemas.openxmlformats.org/officeDocument/2006/relationships/image" Target="../media/image21.jpeg"/><Relationship Id="rId2" Type="http://schemas.openxmlformats.org/officeDocument/2006/relationships/tags" Target="../tags/tag55.xml"/><Relationship Id="rId1" Type="http://schemas.openxmlformats.org/officeDocument/2006/relationships/image" Target="../media/image1.jpeg"/></Relationships>
</file>

<file path=ppt/slides/_rels/slide11.xml.rels><?xml version="1.0" encoding="UTF-8" standalone="yes"?>
<Relationships xmlns="http://schemas.openxmlformats.org/package/2006/relationships"><Relationship Id="rId9" Type="http://schemas.openxmlformats.org/officeDocument/2006/relationships/tags" Target="../tags/tag65.xml"/><Relationship Id="rId8" Type="http://schemas.openxmlformats.org/officeDocument/2006/relationships/tags" Target="../tags/tag64.xml"/><Relationship Id="rId7" Type="http://schemas.openxmlformats.org/officeDocument/2006/relationships/tags" Target="../tags/tag63.xml"/><Relationship Id="rId6" Type="http://schemas.openxmlformats.org/officeDocument/2006/relationships/tags" Target="../tags/tag62.xml"/><Relationship Id="rId5" Type="http://schemas.openxmlformats.org/officeDocument/2006/relationships/tags" Target="../tags/tag61.xml"/><Relationship Id="rId4" Type="http://schemas.openxmlformats.org/officeDocument/2006/relationships/tags" Target="../tags/tag60.xml"/><Relationship Id="rId3" Type="http://schemas.openxmlformats.org/officeDocument/2006/relationships/tags" Target="../tags/tag59.xml"/><Relationship Id="rId2" Type="http://schemas.openxmlformats.org/officeDocument/2006/relationships/tags" Target="../tags/tag58.xml"/><Relationship Id="rId19" Type="http://schemas.openxmlformats.org/officeDocument/2006/relationships/notesSlide" Target="../notesSlides/notesSlide11.xml"/><Relationship Id="rId18" Type="http://schemas.openxmlformats.org/officeDocument/2006/relationships/slideLayout" Target="../slideLayouts/slideLayout3.xml"/><Relationship Id="rId17" Type="http://schemas.openxmlformats.org/officeDocument/2006/relationships/image" Target="../media/image9.png"/><Relationship Id="rId16" Type="http://schemas.openxmlformats.org/officeDocument/2006/relationships/image" Target="../media/image22.png"/><Relationship Id="rId15" Type="http://schemas.openxmlformats.org/officeDocument/2006/relationships/tags" Target="../tags/tag71.xml"/><Relationship Id="rId14" Type="http://schemas.openxmlformats.org/officeDocument/2006/relationships/tags" Target="../tags/tag70.xml"/><Relationship Id="rId13" Type="http://schemas.openxmlformats.org/officeDocument/2006/relationships/tags" Target="../tags/tag69.xml"/><Relationship Id="rId12" Type="http://schemas.openxmlformats.org/officeDocument/2006/relationships/tags" Target="../tags/tag68.xml"/><Relationship Id="rId11" Type="http://schemas.openxmlformats.org/officeDocument/2006/relationships/tags" Target="../tags/tag67.xml"/><Relationship Id="rId10" Type="http://schemas.openxmlformats.org/officeDocument/2006/relationships/tags" Target="../tags/tag66.xml"/><Relationship Id="rId1" Type="http://schemas.openxmlformats.org/officeDocument/2006/relationships/tags" Target="../tags/tag57.xml"/></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3.xml"/><Relationship Id="rId3" Type="http://schemas.openxmlformats.org/officeDocument/2006/relationships/image" Target="../media/image9.png"/><Relationship Id="rId2" Type="http://schemas.openxmlformats.org/officeDocument/2006/relationships/image" Target="../media/image23.png"/><Relationship Id="rId1" Type="http://schemas.openxmlformats.org/officeDocument/2006/relationships/tags" Target="../tags/tag72.xml"/></Relationships>
</file>

<file path=ppt/slides/_rels/slide13.xml.rels><?xml version="1.0" encoding="UTF-8" standalone="yes"?>
<Relationships xmlns="http://schemas.openxmlformats.org/package/2006/relationships"><Relationship Id="rId9" Type="http://schemas.openxmlformats.org/officeDocument/2006/relationships/tags" Target="../tags/tag81.xml"/><Relationship Id="rId8" Type="http://schemas.openxmlformats.org/officeDocument/2006/relationships/tags" Target="../tags/tag80.xml"/><Relationship Id="rId7" Type="http://schemas.openxmlformats.org/officeDocument/2006/relationships/tags" Target="../tags/tag79.xml"/><Relationship Id="rId6" Type="http://schemas.openxmlformats.org/officeDocument/2006/relationships/tags" Target="../tags/tag78.xml"/><Relationship Id="rId5" Type="http://schemas.openxmlformats.org/officeDocument/2006/relationships/tags" Target="../tags/tag77.xml"/><Relationship Id="rId4" Type="http://schemas.openxmlformats.org/officeDocument/2006/relationships/tags" Target="../tags/tag76.xml"/><Relationship Id="rId3" Type="http://schemas.openxmlformats.org/officeDocument/2006/relationships/tags" Target="../tags/tag75.xml"/><Relationship Id="rId2" Type="http://schemas.openxmlformats.org/officeDocument/2006/relationships/tags" Target="../tags/tag74.xml"/><Relationship Id="rId15" Type="http://schemas.openxmlformats.org/officeDocument/2006/relationships/notesSlide" Target="../notesSlides/notesSlide13.xml"/><Relationship Id="rId14" Type="http://schemas.openxmlformats.org/officeDocument/2006/relationships/slideLayout" Target="../slideLayouts/slideLayout3.xml"/><Relationship Id="rId13" Type="http://schemas.openxmlformats.org/officeDocument/2006/relationships/image" Target="../media/image9.png"/><Relationship Id="rId12" Type="http://schemas.openxmlformats.org/officeDocument/2006/relationships/image" Target="../media/image24.png"/><Relationship Id="rId11" Type="http://schemas.openxmlformats.org/officeDocument/2006/relationships/tags" Target="../tags/tag83.xml"/><Relationship Id="rId10" Type="http://schemas.openxmlformats.org/officeDocument/2006/relationships/tags" Target="../tags/tag82.xml"/><Relationship Id="rId1" Type="http://schemas.openxmlformats.org/officeDocument/2006/relationships/tags" Target="../tags/tag73.xml"/></Relationships>
</file>

<file path=ppt/slides/_rels/slide14.xml.rels><?xml version="1.0" encoding="UTF-8" standalone="yes"?>
<Relationships xmlns="http://schemas.openxmlformats.org/package/2006/relationships"><Relationship Id="rId6" Type="http://schemas.openxmlformats.org/officeDocument/2006/relationships/notesSlide" Target="../notesSlides/notesSlide14.xml"/><Relationship Id="rId5" Type="http://schemas.openxmlformats.org/officeDocument/2006/relationships/slideLayout" Target="../slideLayouts/slideLayout1.xml"/><Relationship Id="rId4" Type="http://schemas.openxmlformats.org/officeDocument/2006/relationships/tags" Target="../tags/tag85.xml"/><Relationship Id="rId3" Type="http://schemas.openxmlformats.org/officeDocument/2006/relationships/image" Target="../media/image25.png"/><Relationship Id="rId2" Type="http://schemas.openxmlformats.org/officeDocument/2006/relationships/tags" Target="../tags/tag84.xml"/><Relationship Id="rId1" Type="http://schemas.openxmlformats.org/officeDocument/2006/relationships/image" Target="../media/image1.jpeg"/></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slideLayout" Target="../slideLayouts/slideLayout3.xml"/><Relationship Id="rId3" Type="http://schemas.openxmlformats.org/officeDocument/2006/relationships/image" Target="../media/image9.png"/><Relationship Id="rId2" Type="http://schemas.openxmlformats.org/officeDocument/2006/relationships/image" Target="../media/image26.png"/><Relationship Id="rId1" Type="http://schemas.openxmlformats.org/officeDocument/2006/relationships/tags" Target="../tags/tag86.xml"/></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3.xml"/><Relationship Id="rId3" Type="http://schemas.openxmlformats.org/officeDocument/2006/relationships/image" Target="../media/image27.png"/><Relationship Id="rId2" Type="http://schemas.openxmlformats.org/officeDocument/2006/relationships/tags" Target="../tags/tag88.xml"/><Relationship Id="rId1" Type="http://schemas.openxmlformats.org/officeDocument/2006/relationships/tags" Target="../tags/tag8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1.xml"/><Relationship Id="rId4" Type="http://schemas.openxmlformats.org/officeDocument/2006/relationships/tags" Target="../tags/tag5.xml"/><Relationship Id="rId3" Type="http://schemas.openxmlformats.org/officeDocument/2006/relationships/image" Target="../media/image5.jpeg"/><Relationship Id="rId2" Type="http://schemas.openxmlformats.org/officeDocument/2006/relationships/tags" Target="../tags/tag4.xml"/><Relationship Id="rId1" Type="http://schemas.openxmlformats.org/officeDocument/2006/relationships/image" Target="../media/image1.jpeg"/></Relationships>
</file>

<file path=ppt/slides/_rels/slide3.xml.rels><?xml version="1.0" encoding="UTF-8" standalone="yes"?>
<Relationships xmlns="http://schemas.openxmlformats.org/package/2006/relationships"><Relationship Id="rId9" Type="http://schemas.openxmlformats.org/officeDocument/2006/relationships/tags" Target="../tags/tag13.xml"/><Relationship Id="rId8" Type="http://schemas.openxmlformats.org/officeDocument/2006/relationships/tags" Target="../tags/tag12.xml"/><Relationship Id="rId7" Type="http://schemas.openxmlformats.org/officeDocument/2006/relationships/tags" Target="../tags/tag11.xml"/><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2" Type="http://schemas.openxmlformats.org/officeDocument/2006/relationships/notesSlide" Target="../notesSlides/notesSlide3.xml"/><Relationship Id="rId11" Type="http://schemas.openxmlformats.org/officeDocument/2006/relationships/slideLayout" Target="../slideLayouts/slideLayout1.xml"/><Relationship Id="rId10" Type="http://schemas.openxmlformats.org/officeDocument/2006/relationships/tags" Target="../tags/tag14.xml"/><Relationship Id="rId1" Type="http://schemas.openxmlformats.org/officeDocument/2006/relationships/image" Target="../media/image1.jpeg"/></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1.xml"/><Relationship Id="rId3" Type="http://schemas.openxmlformats.org/officeDocument/2006/relationships/tags" Target="../tags/tag15.xml"/><Relationship Id="rId2" Type="http://schemas.openxmlformats.org/officeDocument/2006/relationships/image" Target="../media/image6.jpeg"/><Relationship Id="rId1" Type="http://schemas.openxmlformats.org/officeDocument/2006/relationships/image" Target="../media/image1.jpeg"/></Relationships>
</file>

<file path=ppt/slides/_rels/slide5.xml.rels><?xml version="1.0" encoding="UTF-8" standalone="yes"?>
<Relationships xmlns="http://schemas.openxmlformats.org/package/2006/relationships"><Relationship Id="rId9" Type="http://schemas.openxmlformats.org/officeDocument/2006/relationships/tags" Target="../tags/tag24.xml"/><Relationship Id="rId8" Type="http://schemas.openxmlformats.org/officeDocument/2006/relationships/tags" Target="../tags/tag23.xml"/><Relationship Id="rId7" Type="http://schemas.openxmlformats.org/officeDocument/2006/relationships/tags" Target="../tags/tag22.xml"/><Relationship Id="rId6" Type="http://schemas.openxmlformats.org/officeDocument/2006/relationships/tags" Target="../tags/tag21.xml"/><Relationship Id="rId5" Type="http://schemas.openxmlformats.org/officeDocument/2006/relationships/tags" Target="../tags/tag20.xml"/><Relationship Id="rId4" Type="http://schemas.openxmlformats.org/officeDocument/2006/relationships/tags" Target="../tags/tag19.xml"/><Relationship Id="rId3" Type="http://schemas.openxmlformats.org/officeDocument/2006/relationships/tags" Target="../tags/tag18.xml"/><Relationship Id="rId26" Type="http://schemas.openxmlformats.org/officeDocument/2006/relationships/notesSlide" Target="../notesSlides/notesSlide5.xml"/><Relationship Id="rId25" Type="http://schemas.openxmlformats.org/officeDocument/2006/relationships/slideLayout" Target="../slideLayouts/slideLayout3.xml"/><Relationship Id="rId24" Type="http://schemas.openxmlformats.org/officeDocument/2006/relationships/image" Target="../media/image10.png"/><Relationship Id="rId23" Type="http://schemas.openxmlformats.org/officeDocument/2006/relationships/tags" Target="../tags/tag35.xml"/><Relationship Id="rId22" Type="http://schemas.openxmlformats.org/officeDocument/2006/relationships/image" Target="../media/image9.png"/><Relationship Id="rId21" Type="http://schemas.openxmlformats.org/officeDocument/2006/relationships/tags" Target="../tags/tag34.xml"/><Relationship Id="rId20" Type="http://schemas.openxmlformats.org/officeDocument/2006/relationships/tags" Target="../tags/tag33.xml"/><Relationship Id="rId2" Type="http://schemas.openxmlformats.org/officeDocument/2006/relationships/tags" Target="../tags/tag17.xml"/><Relationship Id="rId19" Type="http://schemas.openxmlformats.org/officeDocument/2006/relationships/tags" Target="../tags/tag32.xml"/><Relationship Id="rId18" Type="http://schemas.openxmlformats.org/officeDocument/2006/relationships/tags" Target="../tags/tag31.xml"/><Relationship Id="rId17" Type="http://schemas.openxmlformats.org/officeDocument/2006/relationships/tags" Target="../tags/tag30.xml"/><Relationship Id="rId16" Type="http://schemas.openxmlformats.org/officeDocument/2006/relationships/tags" Target="../tags/tag29.xml"/><Relationship Id="rId15" Type="http://schemas.openxmlformats.org/officeDocument/2006/relationships/tags" Target="../tags/tag28.xml"/><Relationship Id="rId14" Type="http://schemas.openxmlformats.org/officeDocument/2006/relationships/tags" Target="../tags/tag27.xml"/><Relationship Id="rId13" Type="http://schemas.openxmlformats.org/officeDocument/2006/relationships/tags" Target="../tags/tag26.xml"/><Relationship Id="rId12" Type="http://schemas.openxmlformats.org/officeDocument/2006/relationships/image" Target="../media/image8.png"/><Relationship Id="rId11" Type="http://schemas.openxmlformats.org/officeDocument/2006/relationships/tags" Target="../tags/tag25.xml"/><Relationship Id="rId10" Type="http://schemas.openxmlformats.org/officeDocument/2006/relationships/image" Target="../media/image7.png"/><Relationship Id="rId1" Type="http://schemas.openxmlformats.org/officeDocument/2006/relationships/tags" Target="../tags/tag16.xml"/></Relationships>
</file>

<file path=ppt/slides/_rels/slide6.xml.rels><?xml version="1.0" encoding="UTF-8" standalone="yes"?>
<Relationships xmlns="http://schemas.openxmlformats.org/package/2006/relationships"><Relationship Id="rId8" Type="http://schemas.openxmlformats.org/officeDocument/2006/relationships/notesSlide" Target="../notesSlides/notesSlide6.xml"/><Relationship Id="rId7" Type="http://schemas.openxmlformats.org/officeDocument/2006/relationships/slideLayout" Target="../slideLayouts/slideLayout1.xml"/><Relationship Id="rId6" Type="http://schemas.openxmlformats.org/officeDocument/2006/relationships/tags" Target="../tags/tag39.xml"/><Relationship Id="rId5" Type="http://schemas.openxmlformats.org/officeDocument/2006/relationships/image" Target="../media/image11.jpeg"/><Relationship Id="rId4" Type="http://schemas.openxmlformats.org/officeDocument/2006/relationships/tags" Target="../tags/tag38.xml"/><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image" Target="../media/image1.jpeg"/></Relationships>
</file>

<file path=ppt/slides/_rels/slide7.xml.rels><?xml version="1.0" encoding="UTF-8" standalone="yes"?>
<Relationships xmlns="http://schemas.openxmlformats.org/package/2006/relationships"><Relationship Id="rId9" Type="http://schemas.openxmlformats.org/officeDocument/2006/relationships/tags" Target="../tags/tag47.xml"/><Relationship Id="rId8" Type="http://schemas.openxmlformats.org/officeDocument/2006/relationships/tags" Target="../tags/tag46.xml"/><Relationship Id="rId7" Type="http://schemas.openxmlformats.org/officeDocument/2006/relationships/tags" Target="../tags/tag45.xml"/><Relationship Id="rId6" Type="http://schemas.openxmlformats.org/officeDocument/2006/relationships/tags" Target="../tags/tag44.xml"/><Relationship Id="rId5" Type="http://schemas.openxmlformats.org/officeDocument/2006/relationships/tags" Target="../tags/tag43.xml"/><Relationship Id="rId4" Type="http://schemas.openxmlformats.org/officeDocument/2006/relationships/tags" Target="../tags/tag42.xml"/><Relationship Id="rId3" Type="http://schemas.openxmlformats.org/officeDocument/2006/relationships/tags" Target="../tags/tag41.xml"/><Relationship Id="rId2" Type="http://schemas.openxmlformats.org/officeDocument/2006/relationships/tags" Target="../tags/tag40.xml"/><Relationship Id="rId18" Type="http://schemas.openxmlformats.org/officeDocument/2006/relationships/notesSlide" Target="../notesSlides/notesSlide7.xml"/><Relationship Id="rId17" Type="http://schemas.openxmlformats.org/officeDocument/2006/relationships/slideLayout" Target="../slideLayouts/slideLayout3.xml"/><Relationship Id="rId16" Type="http://schemas.openxmlformats.org/officeDocument/2006/relationships/tags" Target="../tags/tag51.xml"/><Relationship Id="rId15" Type="http://schemas.openxmlformats.org/officeDocument/2006/relationships/image" Target="../media/image14.png"/><Relationship Id="rId14" Type="http://schemas.openxmlformats.org/officeDocument/2006/relationships/tags" Target="../tags/tag50.xml"/><Relationship Id="rId13" Type="http://schemas.openxmlformats.org/officeDocument/2006/relationships/image" Target="../media/image13.png"/><Relationship Id="rId12" Type="http://schemas.openxmlformats.org/officeDocument/2006/relationships/tags" Target="../tags/tag49.xml"/><Relationship Id="rId11" Type="http://schemas.openxmlformats.org/officeDocument/2006/relationships/image" Target="../media/image12.png"/><Relationship Id="rId10" Type="http://schemas.openxmlformats.org/officeDocument/2006/relationships/tags" Target="../tags/tag48.xml"/><Relationship Id="rId1" Type="http://schemas.openxmlformats.org/officeDocument/2006/relationships/image" Target="../media/image1.jpeg"/></Relationships>
</file>

<file path=ppt/slides/_rels/slide8.xml.rels><?xml version="1.0" encoding="UTF-8" standalone="yes"?>
<Relationships xmlns="http://schemas.openxmlformats.org/package/2006/relationships"><Relationship Id="rId7" Type="http://schemas.openxmlformats.org/officeDocument/2006/relationships/notesSlide" Target="../notesSlides/notesSlide8.xml"/><Relationship Id="rId6"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tags" Target="../tags/tag52.xml"/></Relationships>
</file>

<file path=ppt/slides/_rels/slide9.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3.xml"/><Relationship Id="rId4" Type="http://schemas.openxmlformats.org/officeDocument/2006/relationships/image" Target="../media/image20.png"/><Relationship Id="rId3" Type="http://schemas.openxmlformats.org/officeDocument/2006/relationships/tags" Target="../tags/tag54.xml"/><Relationship Id="rId2" Type="http://schemas.openxmlformats.org/officeDocument/2006/relationships/image" Target="../media/image19.jpeg"/><Relationship Id="rId1" Type="http://schemas.openxmlformats.org/officeDocument/2006/relationships/tags" Target="../tags/tag5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08908908908"/>
          <p:cNvPicPr>
            <a:picLocks noChangeAspect="1"/>
          </p:cNvPicPr>
          <p:nvPr/>
        </p:nvPicPr>
        <p:blipFill>
          <a:blip r:embed="rId1" cstate="print"/>
          <a:stretch>
            <a:fillRect/>
          </a:stretch>
        </p:blipFill>
        <p:spPr>
          <a:xfrm>
            <a:off x="0" y="1270"/>
            <a:ext cx="12192000" cy="6856730"/>
          </a:xfrm>
          <a:prstGeom prst="rect">
            <a:avLst/>
          </a:prstGeom>
        </p:spPr>
      </p:pic>
      <p:pic>
        <p:nvPicPr>
          <p:cNvPr id="2" name="图片 1" descr="两个冰块在水坑里"/>
          <p:cNvPicPr>
            <a:picLocks noChangeAspect="1"/>
          </p:cNvPicPr>
          <p:nvPr>
            <p:custDataLst>
              <p:tags r:id="rId2"/>
            </p:custDataLst>
          </p:nvPr>
        </p:nvPicPr>
        <p:blipFill>
          <a:blip r:embed="rId3">
            <a:clrChange>
              <a:clrFrom>
                <a:srgbClr val="FFFFFF">
                  <a:alpha val="100000"/>
                </a:srgbClr>
              </a:clrFrom>
              <a:clrTo>
                <a:srgbClr val="FFFFFF">
                  <a:alpha val="100000"/>
                  <a:alpha val="0"/>
                </a:srgbClr>
              </a:clrTo>
            </a:clrChange>
          </a:blip>
          <a:stretch>
            <a:fillRect/>
          </a:stretch>
        </p:blipFill>
        <p:spPr>
          <a:xfrm>
            <a:off x="1132840" y="4436745"/>
            <a:ext cx="3091180" cy="3091180"/>
          </a:xfrm>
          <a:prstGeom prst="rect">
            <a:avLst/>
          </a:prstGeom>
        </p:spPr>
      </p:pic>
      <p:sp>
        <p:nvSpPr>
          <p:cNvPr id="3" name="文本框 2"/>
          <p:cNvSpPr txBox="1"/>
          <p:nvPr/>
        </p:nvSpPr>
        <p:spPr>
          <a:xfrm>
            <a:off x="2807335" y="5521325"/>
            <a:ext cx="5783580" cy="922020"/>
          </a:xfrm>
          <a:prstGeom prst="rect">
            <a:avLst/>
          </a:prstGeom>
          <a:noFill/>
        </p:spPr>
        <p:txBody>
          <a:bodyPr wrap="square" rtlCol="0">
            <a:spAutoFit/>
          </a:bodyPr>
          <a:lstStyle/>
          <a:p>
            <a:pPr algn="ctr"/>
            <a:r>
              <a:rPr lang="en-US" altLang="zh-CN" sz="5400" spc="600" dirty="0">
                <a:solidFill>
                  <a:srgbClr val="7FA4D5"/>
                </a:solidFill>
                <a:effectLst/>
                <a:latin typeface="汉仪雅酷黑简" charset="-122"/>
                <a:ea typeface="汉仪雅酷黑简" charset="-122"/>
                <a:cs typeface="汉仪雅酷黑简" charset="-122"/>
              </a:rPr>
              <a:t>= 1000+</a:t>
            </a:r>
            <a:endParaRPr lang="en-US" altLang="zh-CN" sz="5400" spc="600" dirty="0">
              <a:solidFill>
                <a:srgbClr val="7FA4D5"/>
              </a:solidFill>
              <a:effectLst/>
              <a:latin typeface="汉仪雅酷黑简" charset="-122"/>
              <a:ea typeface="汉仪雅酷黑简" charset="-122"/>
              <a:cs typeface="汉仪雅酷黑简" charset="-122"/>
            </a:endParaRPr>
          </a:p>
        </p:txBody>
      </p:sp>
      <p:pic>
        <p:nvPicPr>
          <p:cNvPr id="5" name="图片 4" descr="在白色背景上带有肥皂泡的浴缸矢量"/>
          <p:cNvPicPr>
            <a:picLocks noChangeAspect="1"/>
          </p:cNvPicPr>
          <p:nvPr>
            <p:custDataLst>
              <p:tags r:id="rId4"/>
            </p:custDataLst>
          </p:nvPr>
        </p:nvPicPr>
        <p:blipFill>
          <a:blip r:embed="rId5">
            <a:clrChange>
              <a:clrFrom>
                <a:srgbClr val="FFFFFF">
                  <a:alpha val="100000"/>
                </a:srgbClr>
              </a:clrFrom>
              <a:clrTo>
                <a:srgbClr val="FFFFFF">
                  <a:alpha val="100000"/>
                  <a:alpha val="0"/>
                </a:srgbClr>
              </a:clrTo>
            </a:clrChange>
          </a:blip>
          <a:stretch>
            <a:fillRect/>
          </a:stretch>
        </p:blipFill>
        <p:spPr>
          <a:xfrm>
            <a:off x="7561580" y="4397375"/>
            <a:ext cx="2454910" cy="2377440"/>
          </a:xfrm>
          <a:prstGeom prst="rect">
            <a:avLst/>
          </a:prstGeom>
        </p:spPr>
      </p:pic>
      <p:sp>
        <p:nvSpPr>
          <p:cNvPr id="6" name="椭圆 5"/>
          <p:cNvSpPr/>
          <p:nvPr/>
        </p:nvSpPr>
        <p:spPr>
          <a:xfrm>
            <a:off x="4696460" y="5314950"/>
            <a:ext cx="2764155" cy="1235710"/>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文本框 6"/>
          <p:cNvSpPr txBox="1"/>
          <p:nvPr/>
        </p:nvSpPr>
        <p:spPr>
          <a:xfrm>
            <a:off x="5561330" y="5495290"/>
            <a:ext cx="4064000" cy="1106805"/>
          </a:xfrm>
          <a:prstGeom prst="rect">
            <a:avLst/>
          </a:prstGeom>
          <a:noFill/>
        </p:spPr>
        <p:txBody>
          <a:bodyPr wrap="square" rtlCol="0">
            <a:spAutoFit/>
          </a:bodyPr>
          <a:p>
            <a:r>
              <a:rPr lang="zh-CN" altLang="en-US" sz="6600" b="1">
                <a:solidFill>
                  <a:schemeClr val="bg1"/>
                </a:solidFill>
              </a:rPr>
              <a:t>？</a:t>
            </a:r>
            <a:endParaRPr lang="zh-CN" altLang="en-US" sz="6600" b="1">
              <a:solidFill>
                <a:schemeClr val="bg1"/>
              </a:solidFill>
            </a:endParaRPr>
          </a:p>
        </p:txBody>
      </p:sp>
      <p:pic>
        <p:nvPicPr>
          <p:cNvPr id="8" name="5318f7f97e36308ce5e90b9e23924822">
            <a:hlinkClick r:id="" action="ppaction://media"/>
          </p:cNvPr>
          <p:cNvPicPr/>
          <p:nvPr>
            <a:videoFile r:link="rId6"/>
            <p:extLst>
              <p:ext uri="{DAA4B4D4-6D71-4841-9C94-3DE7FCFB9230}">
                <p14:media xmlns:p14="http://schemas.microsoft.com/office/powerpoint/2010/main" r:embed="rId7"/>
              </p:ext>
            </p:extLst>
          </p:nvPr>
        </p:nvPicPr>
        <p:blipFill>
          <a:blip r:embed="rId8"/>
          <a:stretch>
            <a:fillRect/>
          </a:stretch>
        </p:blipFill>
        <p:spPr>
          <a:xfrm>
            <a:off x="1315085" y="55880"/>
            <a:ext cx="9408160" cy="5142865"/>
          </a:xfrm>
          <a:prstGeom prst="rect">
            <a:avLst/>
          </a:prstGeom>
        </p:spPr>
      </p:pic>
    </p:spTree>
    <p:custDataLst>
      <p:tags r:id="rId9"/>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xit" presetSubtype="4" fill="hold" grpId="0" nodeType="clickEffect">
                                  <p:stCondLst>
                                    <p:cond delay="0"/>
                                  </p:stCondLst>
                                  <p:childTnLst>
                                    <p:animEffect transition="out" filter="wipe(down)">
                                      <p:cBhvr>
                                        <p:cTn id="13" dur="500"/>
                                        <p:tgtEl>
                                          <p:spTgt spid="7"/>
                                        </p:tgtEl>
                                      </p:cBhvr>
                                    </p:animEffect>
                                    <p:set>
                                      <p:cBhvr>
                                        <p:cTn id="14" dur="1" fill="hold">
                                          <p:stCondLst>
                                            <p:cond delay="499"/>
                                          </p:stCondLst>
                                        </p:cTn>
                                        <p:tgtEl>
                                          <p:spTgt spid="7"/>
                                        </p:tgtEl>
                                        <p:attrNameLst>
                                          <p:attrName>style.visibility</p:attrName>
                                        </p:attrNameLst>
                                      </p:cBhvr>
                                      <p:to>
                                        <p:strVal val="hidden"/>
                                      </p:to>
                                    </p:set>
                                  </p:childTnLst>
                                </p:cTn>
                              </p:par>
                              <p:par>
                                <p:cTn id="15" presetID="3" presetClass="exit" presetSubtype="10" fill="hold" grpId="0" nodeType="withEffect">
                                  <p:stCondLst>
                                    <p:cond delay="0"/>
                                  </p:stCondLst>
                                  <p:childTnLst>
                                    <p:animEffect transition="out" filter="blinds(horizontal)">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fullScrn="0">
              <p:cMediaNode>
                <p:cTn id="18" fill="hold" display="1">
                  <p:stCondLst>
                    <p:cond delay="indefinite"/>
                  </p:stCondLst>
                </p:cTn>
                <p:tgtEl>
                  <p:spTgt spid="8"/>
                </p:tgtEl>
              </p:cMediaNode>
            </p:video>
            <p:seq concurrent="1" nextAc="seek">
              <p:cTn id="19" restart="whenNotActive" fill="hold" evtFilter="cancelBubble" nodeType="interactiveSeq">
                <p:stCondLst>
                  <p:cond evt="onClick" delay="0">
                    <p:tgtEl>
                      <p:spTgt spid="8"/>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additive="base">
                                        <p:cTn id="23" dur="1" fill="hold"/>
                                        <p:tgtEl>
                                          <p:spTgt spid="8"/>
                                        </p:tgtEl>
                                      </p:cBhvr>
                                    </p:cmd>
                                  </p:childTnLst>
                                </p:cTn>
                              </p:par>
                            </p:childTnLst>
                          </p:cTn>
                        </p:par>
                      </p:childTnLst>
                    </p:cTn>
                  </p:par>
                </p:childTnLst>
              </p:cTn>
              <p:nextCondLst>
                <p:cond evt="onClick" delay="0">
                  <p:tgtEl>
                    <p:spTgt spid="8"/>
                  </p:tgtEl>
                </p:cond>
              </p:nextCondLst>
            </p:seq>
          </p:childTnLst>
        </p:cTn>
      </p:par>
    </p:tnLst>
    <p:bldLst>
      <p:bldP spid="3" grpId="0"/>
      <p:bldP spid="6" grpId="0" animBg="1"/>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08908908908"/>
          <p:cNvPicPr>
            <a:picLocks noChangeAspect="1"/>
          </p:cNvPicPr>
          <p:nvPr/>
        </p:nvPicPr>
        <p:blipFill>
          <a:blip r:embed="rId1" cstate="print"/>
          <a:stretch>
            <a:fillRect/>
          </a:stretch>
        </p:blipFill>
        <p:spPr>
          <a:xfrm>
            <a:off x="0" y="-67945"/>
            <a:ext cx="12192000" cy="6856730"/>
          </a:xfrm>
          <a:prstGeom prst="rect">
            <a:avLst/>
          </a:prstGeom>
        </p:spPr>
      </p:pic>
      <p:sp>
        <p:nvSpPr>
          <p:cNvPr id="2" name="矩形 1"/>
          <p:cNvSpPr/>
          <p:nvPr/>
        </p:nvSpPr>
        <p:spPr>
          <a:xfrm>
            <a:off x="4149258" y="1534763"/>
            <a:ext cx="892160" cy="892159"/>
          </a:xfrm>
          <a:prstGeom prst="rect">
            <a:avLst/>
          </a:prstGeom>
          <a:solidFill>
            <a:srgbClr val="80A4D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4170" dirty="0">
                <a:solidFill>
                  <a:schemeClr val="bg1"/>
                </a:solidFill>
                <a:latin typeface="汉仪君黑-45简" charset="-122"/>
                <a:ea typeface="汉仪君黑-45简" charset="-122"/>
                <a:cs typeface="汉仪君黑-45简" charset="-122"/>
                <a:sym typeface="Arial" charset="0"/>
              </a:rPr>
              <a:t>03</a:t>
            </a:r>
            <a:endParaRPr lang="en-US" altLang="zh-CN" sz="4170" dirty="0">
              <a:solidFill>
                <a:schemeClr val="bg1"/>
              </a:solidFill>
              <a:latin typeface="汉仪君黑-45简" charset="-122"/>
              <a:ea typeface="汉仪君黑-45简" charset="-122"/>
              <a:cs typeface="汉仪君黑-45简" charset="-122"/>
              <a:sym typeface="Arial" charset="0"/>
            </a:endParaRPr>
          </a:p>
        </p:txBody>
      </p:sp>
      <p:sp>
        <p:nvSpPr>
          <p:cNvPr id="8" name="文本框"/>
          <p:cNvSpPr/>
          <p:nvPr/>
        </p:nvSpPr>
        <p:spPr>
          <a:xfrm>
            <a:off x="2453283" y="2623146"/>
            <a:ext cx="4372610" cy="699770"/>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4550" dirty="0">
                <a:solidFill>
                  <a:srgbClr val="7FA4D5"/>
                </a:solidFill>
                <a:latin typeface="汉仪雅酷黑简" charset="-122"/>
                <a:ea typeface="汉仪雅酷黑简" charset="-122"/>
                <a:cs typeface="+mn-ea"/>
                <a:sym typeface="+mn-lt"/>
              </a:rPr>
              <a:t>Folk custom</a:t>
            </a:r>
            <a:endParaRPr lang="en-US" altLang="zh-CN" sz="4550" dirty="0">
              <a:solidFill>
                <a:srgbClr val="7FA4D5"/>
              </a:solidFill>
              <a:latin typeface="汉仪雅酷黑简" charset="-122"/>
              <a:ea typeface="汉仪雅酷黑简" charset="-122"/>
              <a:cs typeface="+mn-ea"/>
              <a:sym typeface="+mn-lt"/>
            </a:endParaRPr>
          </a:p>
        </p:txBody>
      </p:sp>
      <p:pic>
        <p:nvPicPr>
          <p:cNvPr id="44" name="图片 43" descr="E:/设计图片素材/7967244_.jpg7967244_"/>
          <p:cNvPicPr>
            <a:picLocks noChangeAspect="1"/>
          </p:cNvPicPr>
          <p:nvPr>
            <p:custDataLst>
              <p:tags r:id="rId2"/>
            </p:custDataLst>
          </p:nvPr>
        </p:nvPicPr>
        <p:blipFill>
          <a:blip r:embed="rId3" cstate="email"/>
          <a:srcRect l="-6966" t="28333" r="6972" b="5822"/>
          <a:stretch>
            <a:fillRect/>
          </a:stretch>
        </p:blipFill>
        <p:spPr>
          <a:xfrm>
            <a:off x="-62230" y="3170555"/>
            <a:ext cx="3782695" cy="3509010"/>
          </a:xfrm>
          <a:custGeom>
            <a:avLst/>
            <a:gdLst/>
            <a:ahLst/>
            <a:cxnLst>
              <a:cxn ang="3">
                <a:pos x="hc" y="t"/>
              </a:cxn>
              <a:cxn ang="cd2">
                <a:pos x="l" y="vc"/>
              </a:cxn>
              <a:cxn ang="cd4">
                <a:pos x="hc" y="b"/>
              </a:cxn>
              <a:cxn ang="0">
                <a:pos x="r" y="vc"/>
              </a:cxn>
            </a:cxnLst>
            <a:rect l="l" t="t" r="r" b="b"/>
            <a:pathLst>
              <a:path w="6867" h="6029">
                <a:moveTo>
                  <a:pt x="1294" y="4677"/>
                </a:moveTo>
                <a:lnTo>
                  <a:pt x="1295" y="4677"/>
                </a:lnTo>
                <a:cubicBezTo>
                  <a:pt x="1295" y="4677"/>
                  <a:pt x="1294" y="4678"/>
                  <a:pt x="1293" y="4679"/>
                </a:cubicBezTo>
                <a:lnTo>
                  <a:pt x="1294" y="4677"/>
                </a:lnTo>
                <a:close/>
                <a:moveTo>
                  <a:pt x="1253" y="4540"/>
                </a:moveTo>
                <a:cubicBezTo>
                  <a:pt x="1261" y="4550"/>
                  <a:pt x="1264" y="4558"/>
                  <a:pt x="1270" y="4562"/>
                </a:cubicBezTo>
                <a:cubicBezTo>
                  <a:pt x="1293" y="4578"/>
                  <a:pt x="1320" y="4590"/>
                  <a:pt x="1341" y="4609"/>
                </a:cubicBezTo>
                <a:cubicBezTo>
                  <a:pt x="1374" y="4638"/>
                  <a:pt x="1411" y="4629"/>
                  <a:pt x="1448" y="4628"/>
                </a:cubicBezTo>
                <a:cubicBezTo>
                  <a:pt x="1452" y="4628"/>
                  <a:pt x="1455" y="4622"/>
                  <a:pt x="1460" y="4620"/>
                </a:cubicBezTo>
                <a:cubicBezTo>
                  <a:pt x="1472" y="4614"/>
                  <a:pt x="1484" y="4609"/>
                  <a:pt x="1498" y="4604"/>
                </a:cubicBezTo>
                <a:cubicBezTo>
                  <a:pt x="1499" y="4604"/>
                  <a:pt x="1496" y="4598"/>
                  <a:pt x="1491" y="4589"/>
                </a:cubicBezTo>
                <a:cubicBezTo>
                  <a:pt x="1501" y="4591"/>
                  <a:pt x="1508" y="4592"/>
                  <a:pt x="1514" y="4593"/>
                </a:cubicBezTo>
                <a:cubicBezTo>
                  <a:pt x="1511" y="4584"/>
                  <a:pt x="1504" y="4583"/>
                  <a:pt x="1498" y="4579"/>
                </a:cubicBezTo>
                <a:cubicBezTo>
                  <a:pt x="1480" y="4564"/>
                  <a:pt x="1438" y="4584"/>
                  <a:pt x="1442" y="4540"/>
                </a:cubicBezTo>
                <a:cubicBezTo>
                  <a:pt x="1381" y="4540"/>
                  <a:pt x="1320" y="4540"/>
                  <a:pt x="1253" y="4540"/>
                </a:cubicBezTo>
                <a:close/>
                <a:moveTo>
                  <a:pt x="1972" y="4510"/>
                </a:moveTo>
                <a:cubicBezTo>
                  <a:pt x="1926" y="4512"/>
                  <a:pt x="1907" y="4528"/>
                  <a:pt x="1917" y="4555"/>
                </a:cubicBezTo>
                <a:cubicBezTo>
                  <a:pt x="1935" y="4540"/>
                  <a:pt x="1952" y="4526"/>
                  <a:pt x="1972" y="4510"/>
                </a:cubicBezTo>
                <a:close/>
                <a:moveTo>
                  <a:pt x="2043" y="4432"/>
                </a:moveTo>
                <a:cubicBezTo>
                  <a:pt x="2039" y="4432"/>
                  <a:pt x="2035" y="4433"/>
                  <a:pt x="2030" y="4435"/>
                </a:cubicBezTo>
                <a:cubicBezTo>
                  <a:pt x="2031" y="4450"/>
                  <a:pt x="2033" y="4462"/>
                  <a:pt x="2033" y="4475"/>
                </a:cubicBezTo>
                <a:cubicBezTo>
                  <a:pt x="2026" y="4469"/>
                  <a:pt x="2019" y="4463"/>
                  <a:pt x="2006" y="4453"/>
                </a:cubicBezTo>
                <a:cubicBezTo>
                  <a:pt x="2000" y="4470"/>
                  <a:pt x="1995" y="4484"/>
                  <a:pt x="1989" y="4502"/>
                </a:cubicBezTo>
                <a:cubicBezTo>
                  <a:pt x="2008" y="4491"/>
                  <a:pt x="2021" y="4483"/>
                  <a:pt x="2033" y="4475"/>
                </a:cubicBezTo>
                <a:cubicBezTo>
                  <a:pt x="2045" y="4472"/>
                  <a:pt x="2056" y="4469"/>
                  <a:pt x="2068" y="4465"/>
                </a:cubicBezTo>
                <a:cubicBezTo>
                  <a:pt x="2064" y="4446"/>
                  <a:pt x="2058" y="4431"/>
                  <a:pt x="2043" y="4432"/>
                </a:cubicBezTo>
                <a:close/>
                <a:moveTo>
                  <a:pt x="2207" y="4283"/>
                </a:moveTo>
                <a:cubicBezTo>
                  <a:pt x="2209" y="4297"/>
                  <a:pt x="2214" y="4307"/>
                  <a:pt x="2211" y="4312"/>
                </a:cubicBezTo>
                <a:cubicBezTo>
                  <a:pt x="2208" y="4320"/>
                  <a:pt x="2198" y="4323"/>
                  <a:pt x="2188" y="4330"/>
                </a:cubicBezTo>
                <a:cubicBezTo>
                  <a:pt x="2232" y="4354"/>
                  <a:pt x="2224" y="4305"/>
                  <a:pt x="2245" y="4300"/>
                </a:cubicBezTo>
                <a:cubicBezTo>
                  <a:pt x="2245" y="4297"/>
                  <a:pt x="2245" y="4294"/>
                  <a:pt x="2245" y="4291"/>
                </a:cubicBezTo>
                <a:cubicBezTo>
                  <a:pt x="2232" y="4288"/>
                  <a:pt x="2218" y="4286"/>
                  <a:pt x="2207" y="4283"/>
                </a:cubicBezTo>
                <a:close/>
                <a:moveTo>
                  <a:pt x="1488" y="4271"/>
                </a:moveTo>
                <a:cubicBezTo>
                  <a:pt x="1480" y="4271"/>
                  <a:pt x="1472" y="4273"/>
                  <a:pt x="1464" y="4274"/>
                </a:cubicBezTo>
                <a:cubicBezTo>
                  <a:pt x="1431" y="4279"/>
                  <a:pt x="1396" y="4291"/>
                  <a:pt x="1364" y="4285"/>
                </a:cubicBezTo>
                <a:cubicBezTo>
                  <a:pt x="1315" y="4276"/>
                  <a:pt x="1269" y="4272"/>
                  <a:pt x="1232" y="4297"/>
                </a:cubicBezTo>
                <a:cubicBezTo>
                  <a:pt x="1223" y="4286"/>
                  <a:pt x="1216" y="4273"/>
                  <a:pt x="1212" y="4274"/>
                </a:cubicBezTo>
                <a:cubicBezTo>
                  <a:pt x="1190" y="4278"/>
                  <a:pt x="1168" y="4286"/>
                  <a:pt x="1146" y="4293"/>
                </a:cubicBezTo>
                <a:cubicBezTo>
                  <a:pt x="1144" y="4294"/>
                  <a:pt x="1145" y="4300"/>
                  <a:pt x="1143" y="4306"/>
                </a:cubicBezTo>
                <a:cubicBezTo>
                  <a:pt x="1170" y="4302"/>
                  <a:pt x="1181" y="4317"/>
                  <a:pt x="1184" y="4339"/>
                </a:cubicBezTo>
                <a:cubicBezTo>
                  <a:pt x="1186" y="4358"/>
                  <a:pt x="1185" y="4376"/>
                  <a:pt x="1187" y="4394"/>
                </a:cubicBezTo>
                <a:cubicBezTo>
                  <a:pt x="1187" y="4400"/>
                  <a:pt x="1190" y="4407"/>
                  <a:pt x="1195" y="4409"/>
                </a:cubicBezTo>
                <a:cubicBezTo>
                  <a:pt x="1221" y="4423"/>
                  <a:pt x="1248" y="4436"/>
                  <a:pt x="1276" y="4449"/>
                </a:cubicBezTo>
                <a:cubicBezTo>
                  <a:pt x="1325" y="4471"/>
                  <a:pt x="1378" y="4469"/>
                  <a:pt x="1430" y="4475"/>
                </a:cubicBezTo>
                <a:cubicBezTo>
                  <a:pt x="1454" y="4477"/>
                  <a:pt x="1485" y="4479"/>
                  <a:pt x="1498" y="4452"/>
                </a:cubicBezTo>
                <a:cubicBezTo>
                  <a:pt x="1478" y="4386"/>
                  <a:pt x="1529" y="4348"/>
                  <a:pt x="1549" y="4301"/>
                </a:cubicBezTo>
                <a:cubicBezTo>
                  <a:pt x="1536" y="4297"/>
                  <a:pt x="1520" y="4297"/>
                  <a:pt x="1518" y="4291"/>
                </a:cubicBezTo>
                <a:cubicBezTo>
                  <a:pt x="1511" y="4274"/>
                  <a:pt x="1500" y="4270"/>
                  <a:pt x="1488" y="4271"/>
                </a:cubicBezTo>
                <a:close/>
                <a:moveTo>
                  <a:pt x="1457" y="4075"/>
                </a:moveTo>
                <a:cubicBezTo>
                  <a:pt x="1432" y="4074"/>
                  <a:pt x="1414" y="4095"/>
                  <a:pt x="1393" y="4109"/>
                </a:cubicBezTo>
                <a:cubicBezTo>
                  <a:pt x="1358" y="4084"/>
                  <a:pt x="1357" y="4094"/>
                  <a:pt x="1315" y="4131"/>
                </a:cubicBezTo>
                <a:cubicBezTo>
                  <a:pt x="1347" y="4148"/>
                  <a:pt x="1322" y="4165"/>
                  <a:pt x="1312" y="4183"/>
                </a:cubicBezTo>
                <a:cubicBezTo>
                  <a:pt x="1321" y="4190"/>
                  <a:pt x="1328" y="4197"/>
                  <a:pt x="1334" y="4202"/>
                </a:cubicBezTo>
                <a:cubicBezTo>
                  <a:pt x="1349" y="4196"/>
                  <a:pt x="1362" y="4191"/>
                  <a:pt x="1374" y="4185"/>
                </a:cubicBezTo>
                <a:cubicBezTo>
                  <a:pt x="1374" y="4188"/>
                  <a:pt x="1374" y="4190"/>
                  <a:pt x="1373" y="4193"/>
                </a:cubicBezTo>
                <a:cubicBezTo>
                  <a:pt x="1386" y="4200"/>
                  <a:pt x="1399" y="4210"/>
                  <a:pt x="1413" y="4211"/>
                </a:cubicBezTo>
                <a:cubicBezTo>
                  <a:pt x="1432" y="4213"/>
                  <a:pt x="1452" y="4209"/>
                  <a:pt x="1472" y="4206"/>
                </a:cubicBezTo>
                <a:cubicBezTo>
                  <a:pt x="1479" y="4205"/>
                  <a:pt x="1486" y="4202"/>
                  <a:pt x="1491" y="4198"/>
                </a:cubicBezTo>
                <a:cubicBezTo>
                  <a:pt x="1504" y="4185"/>
                  <a:pt x="1517" y="4172"/>
                  <a:pt x="1531" y="4157"/>
                </a:cubicBezTo>
                <a:cubicBezTo>
                  <a:pt x="1518" y="4154"/>
                  <a:pt x="1500" y="4150"/>
                  <a:pt x="1479" y="4146"/>
                </a:cubicBezTo>
                <a:cubicBezTo>
                  <a:pt x="1502" y="4113"/>
                  <a:pt x="1502" y="4113"/>
                  <a:pt x="1472" y="4104"/>
                </a:cubicBezTo>
                <a:cubicBezTo>
                  <a:pt x="1476" y="4097"/>
                  <a:pt x="1480" y="4089"/>
                  <a:pt x="1484" y="4084"/>
                </a:cubicBezTo>
                <a:cubicBezTo>
                  <a:pt x="1474" y="4078"/>
                  <a:pt x="1465" y="4075"/>
                  <a:pt x="1457" y="4075"/>
                </a:cubicBezTo>
                <a:close/>
                <a:moveTo>
                  <a:pt x="291" y="3901"/>
                </a:moveTo>
                <a:cubicBezTo>
                  <a:pt x="288" y="3911"/>
                  <a:pt x="283" y="3925"/>
                  <a:pt x="279" y="3938"/>
                </a:cubicBezTo>
                <a:cubicBezTo>
                  <a:pt x="281" y="3941"/>
                  <a:pt x="284" y="3944"/>
                  <a:pt x="286" y="3947"/>
                </a:cubicBezTo>
                <a:cubicBezTo>
                  <a:pt x="299" y="3941"/>
                  <a:pt x="312" y="3935"/>
                  <a:pt x="325" y="3930"/>
                </a:cubicBezTo>
                <a:cubicBezTo>
                  <a:pt x="320" y="3932"/>
                  <a:pt x="316" y="3933"/>
                  <a:pt x="312" y="3935"/>
                </a:cubicBezTo>
                <a:cubicBezTo>
                  <a:pt x="305" y="3924"/>
                  <a:pt x="298" y="3913"/>
                  <a:pt x="291" y="3901"/>
                </a:cubicBezTo>
                <a:close/>
                <a:moveTo>
                  <a:pt x="869" y="3893"/>
                </a:moveTo>
                <a:cubicBezTo>
                  <a:pt x="839" y="3893"/>
                  <a:pt x="814" y="3903"/>
                  <a:pt x="788" y="3906"/>
                </a:cubicBezTo>
                <a:cubicBezTo>
                  <a:pt x="761" y="3909"/>
                  <a:pt x="746" y="3916"/>
                  <a:pt x="750" y="3940"/>
                </a:cubicBezTo>
                <a:cubicBezTo>
                  <a:pt x="768" y="3950"/>
                  <a:pt x="782" y="3958"/>
                  <a:pt x="791" y="3964"/>
                </a:cubicBezTo>
                <a:cubicBezTo>
                  <a:pt x="818" y="3939"/>
                  <a:pt x="844" y="3916"/>
                  <a:pt x="869" y="3893"/>
                </a:cubicBezTo>
                <a:close/>
                <a:moveTo>
                  <a:pt x="664" y="3726"/>
                </a:moveTo>
                <a:cubicBezTo>
                  <a:pt x="663" y="3726"/>
                  <a:pt x="662" y="3726"/>
                  <a:pt x="661" y="3726"/>
                </a:cubicBezTo>
                <a:cubicBezTo>
                  <a:pt x="656" y="3727"/>
                  <a:pt x="653" y="3740"/>
                  <a:pt x="644" y="3756"/>
                </a:cubicBezTo>
                <a:cubicBezTo>
                  <a:pt x="665" y="3751"/>
                  <a:pt x="677" y="3748"/>
                  <a:pt x="689" y="3746"/>
                </a:cubicBezTo>
                <a:cubicBezTo>
                  <a:pt x="690" y="3742"/>
                  <a:pt x="690" y="3739"/>
                  <a:pt x="690" y="3735"/>
                </a:cubicBezTo>
                <a:cubicBezTo>
                  <a:pt x="681" y="3732"/>
                  <a:pt x="672" y="3727"/>
                  <a:pt x="664" y="3726"/>
                </a:cubicBezTo>
                <a:close/>
                <a:moveTo>
                  <a:pt x="744" y="3673"/>
                </a:moveTo>
                <a:cubicBezTo>
                  <a:pt x="725" y="3708"/>
                  <a:pt x="737" y="3722"/>
                  <a:pt x="798" y="3718"/>
                </a:cubicBezTo>
                <a:cubicBezTo>
                  <a:pt x="780" y="3703"/>
                  <a:pt x="763" y="3688"/>
                  <a:pt x="744" y="3673"/>
                </a:cubicBezTo>
                <a:close/>
                <a:moveTo>
                  <a:pt x="733" y="3562"/>
                </a:moveTo>
                <a:cubicBezTo>
                  <a:pt x="727" y="3562"/>
                  <a:pt x="720" y="3564"/>
                  <a:pt x="714" y="3569"/>
                </a:cubicBezTo>
                <a:cubicBezTo>
                  <a:pt x="705" y="3576"/>
                  <a:pt x="695" y="3581"/>
                  <a:pt x="687" y="3588"/>
                </a:cubicBezTo>
                <a:cubicBezTo>
                  <a:pt x="661" y="3611"/>
                  <a:pt x="635" y="3635"/>
                  <a:pt x="607" y="3659"/>
                </a:cubicBezTo>
                <a:cubicBezTo>
                  <a:pt x="625" y="3670"/>
                  <a:pt x="650" y="3642"/>
                  <a:pt x="653" y="3681"/>
                </a:cubicBezTo>
                <a:cubicBezTo>
                  <a:pt x="679" y="3654"/>
                  <a:pt x="698" y="3630"/>
                  <a:pt x="731" y="3626"/>
                </a:cubicBezTo>
                <a:cubicBezTo>
                  <a:pt x="743" y="3624"/>
                  <a:pt x="756" y="3622"/>
                  <a:pt x="768" y="3617"/>
                </a:cubicBezTo>
                <a:cubicBezTo>
                  <a:pt x="775" y="3614"/>
                  <a:pt x="781" y="3605"/>
                  <a:pt x="787" y="3600"/>
                </a:cubicBezTo>
                <a:cubicBezTo>
                  <a:pt x="772" y="3588"/>
                  <a:pt x="760" y="3581"/>
                  <a:pt x="751" y="3571"/>
                </a:cubicBezTo>
                <a:cubicBezTo>
                  <a:pt x="745" y="3565"/>
                  <a:pt x="739" y="3562"/>
                  <a:pt x="733" y="3562"/>
                </a:cubicBezTo>
                <a:close/>
                <a:moveTo>
                  <a:pt x="574" y="3471"/>
                </a:moveTo>
                <a:cubicBezTo>
                  <a:pt x="570" y="3474"/>
                  <a:pt x="565" y="3478"/>
                  <a:pt x="561" y="3481"/>
                </a:cubicBezTo>
                <a:cubicBezTo>
                  <a:pt x="566" y="3489"/>
                  <a:pt x="571" y="3498"/>
                  <a:pt x="576" y="3506"/>
                </a:cubicBezTo>
                <a:cubicBezTo>
                  <a:pt x="582" y="3501"/>
                  <a:pt x="588" y="3496"/>
                  <a:pt x="594" y="3490"/>
                </a:cubicBezTo>
                <a:cubicBezTo>
                  <a:pt x="587" y="3484"/>
                  <a:pt x="581" y="3477"/>
                  <a:pt x="574" y="3471"/>
                </a:cubicBezTo>
                <a:close/>
                <a:moveTo>
                  <a:pt x="713" y="3427"/>
                </a:moveTo>
                <a:cubicBezTo>
                  <a:pt x="692" y="3436"/>
                  <a:pt x="672" y="3444"/>
                  <a:pt x="650" y="3454"/>
                </a:cubicBezTo>
                <a:cubicBezTo>
                  <a:pt x="665" y="3469"/>
                  <a:pt x="665" y="3469"/>
                  <a:pt x="713" y="3427"/>
                </a:cubicBezTo>
                <a:close/>
                <a:moveTo>
                  <a:pt x="544" y="3397"/>
                </a:moveTo>
                <a:cubicBezTo>
                  <a:pt x="536" y="3409"/>
                  <a:pt x="532" y="3418"/>
                  <a:pt x="524" y="3431"/>
                </a:cubicBezTo>
                <a:cubicBezTo>
                  <a:pt x="537" y="3434"/>
                  <a:pt x="546" y="3438"/>
                  <a:pt x="555" y="3437"/>
                </a:cubicBezTo>
                <a:cubicBezTo>
                  <a:pt x="560" y="3436"/>
                  <a:pt x="568" y="3422"/>
                  <a:pt x="566" y="3419"/>
                </a:cubicBezTo>
                <a:cubicBezTo>
                  <a:pt x="562" y="3411"/>
                  <a:pt x="552" y="3405"/>
                  <a:pt x="544" y="3397"/>
                </a:cubicBezTo>
                <a:close/>
                <a:moveTo>
                  <a:pt x="794" y="3365"/>
                </a:moveTo>
                <a:cubicBezTo>
                  <a:pt x="791" y="3365"/>
                  <a:pt x="788" y="3365"/>
                  <a:pt x="785" y="3366"/>
                </a:cubicBezTo>
                <a:cubicBezTo>
                  <a:pt x="779" y="3366"/>
                  <a:pt x="769" y="3373"/>
                  <a:pt x="769" y="3376"/>
                </a:cubicBezTo>
                <a:cubicBezTo>
                  <a:pt x="770" y="3382"/>
                  <a:pt x="775" y="3393"/>
                  <a:pt x="780" y="3394"/>
                </a:cubicBezTo>
                <a:cubicBezTo>
                  <a:pt x="796" y="3396"/>
                  <a:pt x="812" y="3395"/>
                  <a:pt x="829" y="3395"/>
                </a:cubicBezTo>
                <a:cubicBezTo>
                  <a:pt x="824" y="3374"/>
                  <a:pt x="813" y="3364"/>
                  <a:pt x="794" y="3365"/>
                </a:cubicBezTo>
                <a:close/>
                <a:moveTo>
                  <a:pt x="1254" y="2883"/>
                </a:moveTo>
                <a:cubicBezTo>
                  <a:pt x="1243" y="2899"/>
                  <a:pt x="1236" y="2910"/>
                  <a:pt x="1223" y="2929"/>
                </a:cubicBezTo>
                <a:cubicBezTo>
                  <a:pt x="1249" y="2923"/>
                  <a:pt x="1268" y="2919"/>
                  <a:pt x="1286" y="2915"/>
                </a:cubicBezTo>
                <a:cubicBezTo>
                  <a:pt x="1287" y="2912"/>
                  <a:pt x="1287" y="2909"/>
                  <a:pt x="1288" y="2906"/>
                </a:cubicBezTo>
                <a:cubicBezTo>
                  <a:pt x="1276" y="2898"/>
                  <a:pt x="1265" y="2891"/>
                  <a:pt x="1254" y="2883"/>
                </a:cubicBezTo>
                <a:close/>
                <a:moveTo>
                  <a:pt x="1214" y="2203"/>
                </a:moveTo>
                <a:cubicBezTo>
                  <a:pt x="1212" y="2213"/>
                  <a:pt x="1206" y="2225"/>
                  <a:pt x="1209" y="2233"/>
                </a:cubicBezTo>
                <a:cubicBezTo>
                  <a:pt x="1217" y="2248"/>
                  <a:pt x="1261" y="2236"/>
                  <a:pt x="1288" y="2211"/>
                </a:cubicBezTo>
                <a:cubicBezTo>
                  <a:pt x="1264" y="2211"/>
                  <a:pt x="1244" y="2211"/>
                  <a:pt x="1224" y="2211"/>
                </a:cubicBezTo>
                <a:cubicBezTo>
                  <a:pt x="1221" y="2208"/>
                  <a:pt x="1217" y="2205"/>
                  <a:pt x="1214" y="2203"/>
                </a:cubicBezTo>
                <a:close/>
                <a:moveTo>
                  <a:pt x="1491" y="2047"/>
                </a:moveTo>
                <a:cubicBezTo>
                  <a:pt x="1482" y="2047"/>
                  <a:pt x="1473" y="2047"/>
                  <a:pt x="1464" y="2047"/>
                </a:cubicBezTo>
                <a:cubicBezTo>
                  <a:pt x="1462" y="2055"/>
                  <a:pt x="1459" y="2063"/>
                  <a:pt x="1455" y="2072"/>
                </a:cubicBezTo>
                <a:cubicBezTo>
                  <a:pt x="1490" y="2077"/>
                  <a:pt x="1524" y="2081"/>
                  <a:pt x="1562" y="2086"/>
                </a:cubicBezTo>
                <a:cubicBezTo>
                  <a:pt x="1543" y="2051"/>
                  <a:pt x="1517" y="2047"/>
                  <a:pt x="1491" y="2047"/>
                </a:cubicBezTo>
                <a:close/>
                <a:moveTo>
                  <a:pt x="1500" y="1720"/>
                </a:moveTo>
                <a:cubicBezTo>
                  <a:pt x="1506" y="1727"/>
                  <a:pt x="1514" y="1733"/>
                  <a:pt x="1515" y="1739"/>
                </a:cubicBezTo>
                <a:cubicBezTo>
                  <a:pt x="1519" y="1782"/>
                  <a:pt x="1532" y="1746"/>
                  <a:pt x="1543" y="1741"/>
                </a:cubicBezTo>
                <a:cubicBezTo>
                  <a:pt x="1545" y="1746"/>
                  <a:pt x="1549" y="1751"/>
                  <a:pt x="1555" y="1762"/>
                </a:cubicBezTo>
                <a:cubicBezTo>
                  <a:pt x="1558" y="1743"/>
                  <a:pt x="1560" y="1732"/>
                  <a:pt x="1563" y="1720"/>
                </a:cubicBezTo>
                <a:cubicBezTo>
                  <a:pt x="1540" y="1720"/>
                  <a:pt x="1520" y="1720"/>
                  <a:pt x="1500" y="1720"/>
                </a:cubicBezTo>
                <a:close/>
                <a:moveTo>
                  <a:pt x="2065" y="1179"/>
                </a:moveTo>
                <a:cubicBezTo>
                  <a:pt x="2062" y="1180"/>
                  <a:pt x="2059" y="1182"/>
                  <a:pt x="2056" y="1183"/>
                </a:cubicBezTo>
                <a:cubicBezTo>
                  <a:pt x="2060" y="1195"/>
                  <a:pt x="2063" y="1207"/>
                  <a:pt x="2067" y="1219"/>
                </a:cubicBezTo>
                <a:cubicBezTo>
                  <a:pt x="2076" y="1213"/>
                  <a:pt x="2085" y="1206"/>
                  <a:pt x="2097" y="1196"/>
                </a:cubicBezTo>
                <a:cubicBezTo>
                  <a:pt x="2082" y="1188"/>
                  <a:pt x="2073" y="1184"/>
                  <a:pt x="2065" y="1179"/>
                </a:cubicBezTo>
                <a:close/>
                <a:moveTo>
                  <a:pt x="2381" y="495"/>
                </a:moveTo>
                <a:cubicBezTo>
                  <a:pt x="2373" y="495"/>
                  <a:pt x="2366" y="499"/>
                  <a:pt x="2361" y="511"/>
                </a:cubicBezTo>
                <a:cubicBezTo>
                  <a:pt x="2375" y="501"/>
                  <a:pt x="2398" y="554"/>
                  <a:pt x="2409" y="500"/>
                </a:cubicBezTo>
                <a:cubicBezTo>
                  <a:pt x="2399" y="498"/>
                  <a:pt x="2390" y="495"/>
                  <a:pt x="2381" y="495"/>
                </a:cubicBezTo>
                <a:close/>
                <a:moveTo>
                  <a:pt x="3766" y="453"/>
                </a:moveTo>
                <a:cubicBezTo>
                  <a:pt x="3763" y="452"/>
                  <a:pt x="3756" y="454"/>
                  <a:pt x="3754" y="456"/>
                </a:cubicBezTo>
                <a:cubicBezTo>
                  <a:pt x="3719" y="481"/>
                  <a:pt x="3684" y="505"/>
                  <a:pt x="3644" y="534"/>
                </a:cubicBezTo>
                <a:cubicBezTo>
                  <a:pt x="3655" y="532"/>
                  <a:pt x="3664" y="534"/>
                  <a:pt x="3668" y="531"/>
                </a:cubicBezTo>
                <a:cubicBezTo>
                  <a:pt x="3683" y="520"/>
                  <a:pt x="3694" y="517"/>
                  <a:pt x="3706" y="535"/>
                </a:cubicBezTo>
                <a:cubicBezTo>
                  <a:pt x="3717" y="552"/>
                  <a:pt x="3722" y="567"/>
                  <a:pt x="3703" y="582"/>
                </a:cubicBezTo>
                <a:cubicBezTo>
                  <a:pt x="3700" y="585"/>
                  <a:pt x="3700" y="591"/>
                  <a:pt x="3698" y="595"/>
                </a:cubicBezTo>
                <a:cubicBezTo>
                  <a:pt x="3700" y="597"/>
                  <a:pt x="3702" y="598"/>
                  <a:pt x="3704" y="600"/>
                </a:cubicBezTo>
                <a:cubicBezTo>
                  <a:pt x="3713" y="590"/>
                  <a:pt x="3728" y="581"/>
                  <a:pt x="3730" y="570"/>
                </a:cubicBezTo>
                <a:cubicBezTo>
                  <a:pt x="3735" y="546"/>
                  <a:pt x="3760" y="517"/>
                  <a:pt x="3775" y="519"/>
                </a:cubicBezTo>
                <a:cubicBezTo>
                  <a:pt x="3776" y="504"/>
                  <a:pt x="3777" y="489"/>
                  <a:pt x="3776" y="475"/>
                </a:cubicBezTo>
                <a:cubicBezTo>
                  <a:pt x="3776" y="468"/>
                  <a:pt x="3773" y="459"/>
                  <a:pt x="3769" y="454"/>
                </a:cubicBezTo>
                <a:cubicBezTo>
                  <a:pt x="3769" y="453"/>
                  <a:pt x="3768" y="453"/>
                  <a:pt x="3766" y="453"/>
                </a:cubicBezTo>
                <a:close/>
                <a:moveTo>
                  <a:pt x="2762" y="88"/>
                </a:moveTo>
                <a:lnTo>
                  <a:pt x="2762" y="88"/>
                </a:lnTo>
                <a:lnTo>
                  <a:pt x="2761" y="88"/>
                </a:lnTo>
                <a:lnTo>
                  <a:pt x="2762" y="88"/>
                </a:lnTo>
                <a:close/>
                <a:moveTo>
                  <a:pt x="3135" y="0"/>
                </a:moveTo>
                <a:cubicBezTo>
                  <a:pt x="3183" y="0"/>
                  <a:pt x="3225" y="0"/>
                  <a:pt x="3267" y="0"/>
                </a:cubicBezTo>
                <a:cubicBezTo>
                  <a:pt x="3276" y="45"/>
                  <a:pt x="3249" y="117"/>
                  <a:pt x="3218" y="127"/>
                </a:cubicBezTo>
                <a:cubicBezTo>
                  <a:pt x="3235" y="166"/>
                  <a:pt x="3243" y="170"/>
                  <a:pt x="3184" y="210"/>
                </a:cubicBezTo>
                <a:cubicBezTo>
                  <a:pt x="3190" y="225"/>
                  <a:pt x="3196" y="240"/>
                  <a:pt x="3203" y="255"/>
                </a:cubicBezTo>
                <a:cubicBezTo>
                  <a:pt x="3205" y="254"/>
                  <a:pt x="3207" y="253"/>
                  <a:pt x="3209" y="252"/>
                </a:cubicBezTo>
                <a:cubicBezTo>
                  <a:pt x="3212" y="243"/>
                  <a:pt x="3215" y="234"/>
                  <a:pt x="3218" y="222"/>
                </a:cubicBezTo>
                <a:cubicBezTo>
                  <a:pt x="3227" y="228"/>
                  <a:pt x="3235" y="233"/>
                  <a:pt x="3240" y="237"/>
                </a:cubicBezTo>
                <a:cubicBezTo>
                  <a:pt x="3247" y="215"/>
                  <a:pt x="3255" y="194"/>
                  <a:pt x="3259" y="172"/>
                </a:cubicBezTo>
                <a:cubicBezTo>
                  <a:pt x="3262" y="162"/>
                  <a:pt x="3255" y="151"/>
                  <a:pt x="3254" y="141"/>
                </a:cubicBezTo>
                <a:cubicBezTo>
                  <a:pt x="3253" y="135"/>
                  <a:pt x="3253" y="125"/>
                  <a:pt x="3257" y="122"/>
                </a:cubicBezTo>
                <a:cubicBezTo>
                  <a:pt x="3260" y="119"/>
                  <a:pt x="3269" y="121"/>
                  <a:pt x="3276" y="123"/>
                </a:cubicBezTo>
                <a:cubicBezTo>
                  <a:pt x="3311" y="131"/>
                  <a:pt x="3298" y="167"/>
                  <a:pt x="3312" y="188"/>
                </a:cubicBezTo>
                <a:cubicBezTo>
                  <a:pt x="3317" y="196"/>
                  <a:pt x="3318" y="206"/>
                  <a:pt x="3323" y="218"/>
                </a:cubicBezTo>
                <a:cubicBezTo>
                  <a:pt x="3344" y="206"/>
                  <a:pt x="3373" y="208"/>
                  <a:pt x="3371" y="172"/>
                </a:cubicBezTo>
                <a:cubicBezTo>
                  <a:pt x="3370" y="164"/>
                  <a:pt x="3384" y="152"/>
                  <a:pt x="3393" y="146"/>
                </a:cubicBezTo>
                <a:cubicBezTo>
                  <a:pt x="3414" y="130"/>
                  <a:pt x="3437" y="115"/>
                  <a:pt x="3464" y="97"/>
                </a:cubicBezTo>
                <a:cubicBezTo>
                  <a:pt x="3470" y="97"/>
                  <a:pt x="3492" y="101"/>
                  <a:pt x="3495" y="96"/>
                </a:cubicBezTo>
                <a:cubicBezTo>
                  <a:pt x="3502" y="78"/>
                  <a:pt x="3503" y="58"/>
                  <a:pt x="3507" y="37"/>
                </a:cubicBezTo>
                <a:cubicBezTo>
                  <a:pt x="3531" y="40"/>
                  <a:pt x="3539" y="49"/>
                  <a:pt x="3557" y="75"/>
                </a:cubicBezTo>
                <a:cubicBezTo>
                  <a:pt x="3574" y="101"/>
                  <a:pt x="3594" y="125"/>
                  <a:pt x="3590" y="158"/>
                </a:cubicBezTo>
                <a:cubicBezTo>
                  <a:pt x="3590" y="162"/>
                  <a:pt x="3599" y="167"/>
                  <a:pt x="3601" y="172"/>
                </a:cubicBezTo>
                <a:cubicBezTo>
                  <a:pt x="3607" y="185"/>
                  <a:pt x="3620" y="201"/>
                  <a:pt x="3617" y="213"/>
                </a:cubicBezTo>
                <a:cubicBezTo>
                  <a:pt x="3611" y="247"/>
                  <a:pt x="3600" y="279"/>
                  <a:pt x="3588" y="312"/>
                </a:cubicBezTo>
                <a:cubicBezTo>
                  <a:pt x="3586" y="318"/>
                  <a:pt x="3576" y="321"/>
                  <a:pt x="3566" y="327"/>
                </a:cubicBezTo>
                <a:cubicBezTo>
                  <a:pt x="3610" y="355"/>
                  <a:pt x="3567" y="387"/>
                  <a:pt x="3574" y="419"/>
                </a:cubicBezTo>
                <a:cubicBezTo>
                  <a:pt x="3578" y="435"/>
                  <a:pt x="3571" y="454"/>
                  <a:pt x="3569" y="474"/>
                </a:cubicBezTo>
                <a:cubicBezTo>
                  <a:pt x="3575" y="476"/>
                  <a:pt x="3584" y="479"/>
                  <a:pt x="3595" y="482"/>
                </a:cubicBezTo>
                <a:cubicBezTo>
                  <a:pt x="3595" y="496"/>
                  <a:pt x="3595" y="510"/>
                  <a:pt x="3595" y="529"/>
                </a:cubicBezTo>
                <a:cubicBezTo>
                  <a:pt x="3620" y="517"/>
                  <a:pt x="3641" y="507"/>
                  <a:pt x="3659" y="498"/>
                </a:cubicBezTo>
                <a:cubicBezTo>
                  <a:pt x="3644" y="486"/>
                  <a:pt x="3629" y="478"/>
                  <a:pt x="3622" y="465"/>
                </a:cubicBezTo>
                <a:cubicBezTo>
                  <a:pt x="3618" y="457"/>
                  <a:pt x="3627" y="442"/>
                  <a:pt x="3629" y="438"/>
                </a:cubicBezTo>
                <a:cubicBezTo>
                  <a:pt x="3690" y="418"/>
                  <a:pt x="3748" y="449"/>
                  <a:pt x="3803" y="422"/>
                </a:cubicBezTo>
                <a:cubicBezTo>
                  <a:pt x="3818" y="430"/>
                  <a:pt x="3833" y="440"/>
                  <a:pt x="3854" y="452"/>
                </a:cubicBezTo>
                <a:cubicBezTo>
                  <a:pt x="3854" y="441"/>
                  <a:pt x="3854" y="437"/>
                  <a:pt x="3854" y="432"/>
                </a:cubicBezTo>
                <a:cubicBezTo>
                  <a:pt x="3854" y="413"/>
                  <a:pt x="3852" y="390"/>
                  <a:pt x="3878" y="389"/>
                </a:cubicBezTo>
                <a:cubicBezTo>
                  <a:pt x="3908" y="387"/>
                  <a:pt x="3928" y="409"/>
                  <a:pt x="3926" y="437"/>
                </a:cubicBezTo>
                <a:cubicBezTo>
                  <a:pt x="3926" y="448"/>
                  <a:pt x="3926" y="458"/>
                  <a:pt x="3926" y="469"/>
                </a:cubicBezTo>
                <a:cubicBezTo>
                  <a:pt x="3929" y="469"/>
                  <a:pt x="3932" y="469"/>
                  <a:pt x="3934" y="469"/>
                </a:cubicBezTo>
                <a:cubicBezTo>
                  <a:pt x="3933" y="461"/>
                  <a:pt x="3933" y="452"/>
                  <a:pt x="3931" y="434"/>
                </a:cubicBezTo>
                <a:cubicBezTo>
                  <a:pt x="3939" y="449"/>
                  <a:pt x="3943" y="456"/>
                  <a:pt x="3946" y="463"/>
                </a:cubicBezTo>
                <a:cubicBezTo>
                  <a:pt x="3950" y="463"/>
                  <a:pt x="3953" y="463"/>
                  <a:pt x="3955" y="463"/>
                </a:cubicBezTo>
                <a:cubicBezTo>
                  <a:pt x="3974" y="456"/>
                  <a:pt x="3992" y="448"/>
                  <a:pt x="4011" y="444"/>
                </a:cubicBezTo>
                <a:cubicBezTo>
                  <a:pt x="4017" y="443"/>
                  <a:pt x="4029" y="451"/>
                  <a:pt x="4031" y="457"/>
                </a:cubicBezTo>
                <a:cubicBezTo>
                  <a:pt x="4038" y="486"/>
                  <a:pt x="4049" y="475"/>
                  <a:pt x="4061" y="461"/>
                </a:cubicBezTo>
                <a:cubicBezTo>
                  <a:pt x="4095" y="485"/>
                  <a:pt x="4113" y="482"/>
                  <a:pt x="4148" y="446"/>
                </a:cubicBezTo>
                <a:cubicBezTo>
                  <a:pt x="4154" y="441"/>
                  <a:pt x="4160" y="431"/>
                  <a:pt x="4165" y="431"/>
                </a:cubicBezTo>
                <a:cubicBezTo>
                  <a:pt x="4194" y="435"/>
                  <a:pt x="4199" y="418"/>
                  <a:pt x="4197" y="397"/>
                </a:cubicBezTo>
                <a:cubicBezTo>
                  <a:pt x="4223" y="374"/>
                  <a:pt x="4246" y="405"/>
                  <a:pt x="4273" y="396"/>
                </a:cubicBezTo>
                <a:cubicBezTo>
                  <a:pt x="4293" y="389"/>
                  <a:pt x="4320" y="403"/>
                  <a:pt x="4338" y="407"/>
                </a:cubicBezTo>
                <a:cubicBezTo>
                  <a:pt x="4340" y="425"/>
                  <a:pt x="4340" y="443"/>
                  <a:pt x="4346" y="458"/>
                </a:cubicBezTo>
                <a:cubicBezTo>
                  <a:pt x="4349" y="466"/>
                  <a:pt x="4364" y="470"/>
                  <a:pt x="4374" y="475"/>
                </a:cubicBezTo>
                <a:cubicBezTo>
                  <a:pt x="4380" y="463"/>
                  <a:pt x="4387" y="452"/>
                  <a:pt x="4392" y="440"/>
                </a:cubicBezTo>
                <a:cubicBezTo>
                  <a:pt x="4397" y="432"/>
                  <a:pt x="4400" y="417"/>
                  <a:pt x="4404" y="417"/>
                </a:cubicBezTo>
                <a:cubicBezTo>
                  <a:pt x="4440" y="417"/>
                  <a:pt x="4439" y="387"/>
                  <a:pt x="4448" y="365"/>
                </a:cubicBezTo>
                <a:cubicBezTo>
                  <a:pt x="4451" y="356"/>
                  <a:pt x="4450" y="344"/>
                  <a:pt x="4455" y="336"/>
                </a:cubicBezTo>
                <a:cubicBezTo>
                  <a:pt x="4459" y="328"/>
                  <a:pt x="4468" y="319"/>
                  <a:pt x="4476" y="315"/>
                </a:cubicBezTo>
                <a:cubicBezTo>
                  <a:pt x="4479" y="314"/>
                  <a:pt x="4489" y="324"/>
                  <a:pt x="4494" y="331"/>
                </a:cubicBezTo>
                <a:cubicBezTo>
                  <a:pt x="4504" y="347"/>
                  <a:pt x="4513" y="362"/>
                  <a:pt x="4537" y="352"/>
                </a:cubicBezTo>
                <a:cubicBezTo>
                  <a:pt x="4603" y="325"/>
                  <a:pt x="4604" y="325"/>
                  <a:pt x="4624" y="395"/>
                </a:cubicBezTo>
                <a:cubicBezTo>
                  <a:pt x="4635" y="392"/>
                  <a:pt x="4647" y="389"/>
                  <a:pt x="4655" y="387"/>
                </a:cubicBezTo>
                <a:cubicBezTo>
                  <a:pt x="4659" y="407"/>
                  <a:pt x="4662" y="427"/>
                  <a:pt x="4665" y="446"/>
                </a:cubicBezTo>
                <a:cubicBezTo>
                  <a:pt x="4670" y="446"/>
                  <a:pt x="4675" y="445"/>
                  <a:pt x="4679" y="444"/>
                </a:cubicBezTo>
                <a:cubicBezTo>
                  <a:pt x="4679" y="434"/>
                  <a:pt x="4678" y="425"/>
                  <a:pt x="4676" y="409"/>
                </a:cubicBezTo>
                <a:cubicBezTo>
                  <a:pt x="4686" y="412"/>
                  <a:pt x="4700" y="414"/>
                  <a:pt x="4712" y="420"/>
                </a:cubicBezTo>
                <a:cubicBezTo>
                  <a:pt x="4716" y="422"/>
                  <a:pt x="4719" y="437"/>
                  <a:pt x="4716" y="441"/>
                </a:cubicBezTo>
                <a:cubicBezTo>
                  <a:pt x="4709" y="448"/>
                  <a:pt x="4699" y="454"/>
                  <a:pt x="4690" y="456"/>
                </a:cubicBezTo>
                <a:cubicBezTo>
                  <a:pt x="4679" y="458"/>
                  <a:pt x="4666" y="454"/>
                  <a:pt x="4654" y="452"/>
                </a:cubicBezTo>
                <a:cubicBezTo>
                  <a:pt x="4648" y="451"/>
                  <a:pt x="4641" y="450"/>
                  <a:pt x="4634" y="449"/>
                </a:cubicBezTo>
                <a:cubicBezTo>
                  <a:pt x="4633" y="453"/>
                  <a:pt x="4632" y="456"/>
                  <a:pt x="4631" y="461"/>
                </a:cubicBezTo>
                <a:cubicBezTo>
                  <a:pt x="4643" y="463"/>
                  <a:pt x="4654" y="468"/>
                  <a:pt x="4666" y="468"/>
                </a:cubicBezTo>
                <a:cubicBezTo>
                  <a:pt x="4686" y="468"/>
                  <a:pt x="4700" y="471"/>
                  <a:pt x="4708" y="494"/>
                </a:cubicBezTo>
                <a:cubicBezTo>
                  <a:pt x="4713" y="510"/>
                  <a:pt x="4730" y="523"/>
                  <a:pt x="4740" y="536"/>
                </a:cubicBezTo>
                <a:cubicBezTo>
                  <a:pt x="4737" y="540"/>
                  <a:pt x="4728" y="548"/>
                  <a:pt x="4722" y="558"/>
                </a:cubicBezTo>
                <a:cubicBezTo>
                  <a:pt x="4713" y="573"/>
                  <a:pt x="4713" y="585"/>
                  <a:pt x="4733" y="593"/>
                </a:cubicBezTo>
                <a:cubicBezTo>
                  <a:pt x="4746" y="598"/>
                  <a:pt x="4757" y="608"/>
                  <a:pt x="4769" y="614"/>
                </a:cubicBezTo>
                <a:cubicBezTo>
                  <a:pt x="4778" y="618"/>
                  <a:pt x="4788" y="618"/>
                  <a:pt x="4800" y="617"/>
                </a:cubicBezTo>
                <a:cubicBezTo>
                  <a:pt x="4773" y="593"/>
                  <a:pt x="4796" y="582"/>
                  <a:pt x="4812" y="569"/>
                </a:cubicBezTo>
                <a:cubicBezTo>
                  <a:pt x="4815" y="586"/>
                  <a:pt x="4818" y="603"/>
                  <a:pt x="4822" y="623"/>
                </a:cubicBezTo>
                <a:cubicBezTo>
                  <a:pt x="4821" y="623"/>
                  <a:pt x="4828" y="621"/>
                  <a:pt x="4835" y="619"/>
                </a:cubicBezTo>
                <a:cubicBezTo>
                  <a:pt x="4837" y="621"/>
                  <a:pt x="4839" y="623"/>
                  <a:pt x="4841" y="624"/>
                </a:cubicBezTo>
                <a:cubicBezTo>
                  <a:pt x="4833" y="634"/>
                  <a:pt x="4826" y="643"/>
                  <a:pt x="4816" y="655"/>
                </a:cubicBezTo>
                <a:cubicBezTo>
                  <a:pt x="4830" y="654"/>
                  <a:pt x="4841" y="653"/>
                  <a:pt x="4851" y="652"/>
                </a:cubicBezTo>
                <a:cubicBezTo>
                  <a:pt x="4852" y="654"/>
                  <a:pt x="4852" y="656"/>
                  <a:pt x="4853" y="658"/>
                </a:cubicBezTo>
                <a:cubicBezTo>
                  <a:pt x="4843" y="662"/>
                  <a:pt x="4833" y="666"/>
                  <a:pt x="4821" y="671"/>
                </a:cubicBezTo>
                <a:cubicBezTo>
                  <a:pt x="4885" y="696"/>
                  <a:pt x="4914" y="736"/>
                  <a:pt x="4898" y="776"/>
                </a:cubicBezTo>
                <a:cubicBezTo>
                  <a:pt x="4911" y="785"/>
                  <a:pt x="4924" y="795"/>
                  <a:pt x="4942" y="807"/>
                </a:cubicBezTo>
                <a:cubicBezTo>
                  <a:pt x="4929" y="817"/>
                  <a:pt x="4919" y="824"/>
                  <a:pt x="4907" y="834"/>
                </a:cubicBezTo>
                <a:cubicBezTo>
                  <a:pt x="4914" y="838"/>
                  <a:pt x="4921" y="845"/>
                  <a:pt x="4929" y="846"/>
                </a:cubicBezTo>
                <a:cubicBezTo>
                  <a:pt x="4943" y="848"/>
                  <a:pt x="4955" y="847"/>
                  <a:pt x="4956" y="865"/>
                </a:cubicBezTo>
                <a:cubicBezTo>
                  <a:pt x="4956" y="868"/>
                  <a:pt x="4971" y="873"/>
                  <a:pt x="4976" y="871"/>
                </a:cubicBezTo>
                <a:cubicBezTo>
                  <a:pt x="4992" y="865"/>
                  <a:pt x="5006" y="856"/>
                  <a:pt x="5021" y="848"/>
                </a:cubicBezTo>
                <a:cubicBezTo>
                  <a:pt x="5030" y="844"/>
                  <a:pt x="5038" y="836"/>
                  <a:pt x="5047" y="835"/>
                </a:cubicBezTo>
                <a:cubicBezTo>
                  <a:pt x="5066" y="831"/>
                  <a:pt x="5089" y="842"/>
                  <a:pt x="5094" y="806"/>
                </a:cubicBezTo>
                <a:cubicBezTo>
                  <a:pt x="5097" y="788"/>
                  <a:pt x="5139" y="792"/>
                  <a:pt x="5156" y="811"/>
                </a:cubicBezTo>
                <a:cubicBezTo>
                  <a:pt x="5188" y="753"/>
                  <a:pt x="5241" y="777"/>
                  <a:pt x="5289" y="779"/>
                </a:cubicBezTo>
                <a:cubicBezTo>
                  <a:pt x="5295" y="779"/>
                  <a:pt x="5302" y="785"/>
                  <a:pt x="5309" y="785"/>
                </a:cubicBezTo>
                <a:cubicBezTo>
                  <a:pt x="5318" y="785"/>
                  <a:pt x="5331" y="785"/>
                  <a:pt x="5336" y="780"/>
                </a:cubicBezTo>
                <a:cubicBezTo>
                  <a:pt x="5341" y="776"/>
                  <a:pt x="5336" y="762"/>
                  <a:pt x="5335" y="750"/>
                </a:cubicBezTo>
                <a:cubicBezTo>
                  <a:pt x="5333" y="750"/>
                  <a:pt x="5336" y="748"/>
                  <a:pt x="5338" y="747"/>
                </a:cubicBezTo>
                <a:cubicBezTo>
                  <a:pt x="5375" y="740"/>
                  <a:pt x="5412" y="731"/>
                  <a:pt x="5449" y="726"/>
                </a:cubicBezTo>
                <a:cubicBezTo>
                  <a:pt x="5458" y="725"/>
                  <a:pt x="5472" y="729"/>
                  <a:pt x="5478" y="736"/>
                </a:cubicBezTo>
                <a:cubicBezTo>
                  <a:pt x="5496" y="761"/>
                  <a:pt x="5544" y="768"/>
                  <a:pt x="5576" y="763"/>
                </a:cubicBezTo>
                <a:cubicBezTo>
                  <a:pt x="5593" y="760"/>
                  <a:pt x="5611" y="766"/>
                  <a:pt x="5629" y="768"/>
                </a:cubicBezTo>
                <a:cubicBezTo>
                  <a:pt x="5629" y="771"/>
                  <a:pt x="5629" y="773"/>
                  <a:pt x="5629" y="776"/>
                </a:cubicBezTo>
                <a:cubicBezTo>
                  <a:pt x="5623" y="780"/>
                  <a:pt x="5618" y="783"/>
                  <a:pt x="5609" y="789"/>
                </a:cubicBezTo>
                <a:cubicBezTo>
                  <a:pt x="5618" y="793"/>
                  <a:pt x="5625" y="797"/>
                  <a:pt x="5631" y="797"/>
                </a:cubicBezTo>
                <a:cubicBezTo>
                  <a:pt x="5675" y="792"/>
                  <a:pt x="5718" y="785"/>
                  <a:pt x="5762" y="781"/>
                </a:cubicBezTo>
                <a:cubicBezTo>
                  <a:pt x="5766" y="781"/>
                  <a:pt x="5775" y="793"/>
                  <a:pt x="5777" y="800"/>
                </a:cubicBezTo>
                <a:cubicBezTo>
                  <a:pt x="5778" y="807"/>
                  <a:pt x="5773" y="816"/>
                  <a:pt x="5771" y="825"/>
                </a:cubicBezTo>
                <a:cubicBezTo>
                  <a:pt x="5811" y="824"/>
                  <a:pt x="5849" y="840"/>
                  <a:pt x="5882" y="808"/>
                </a:cubicBezTo>
                <a:cubicBezTo>
                  <a:pt x="5861" y="796"/>
                  <a:pt x="5823" y="809"/>
                  <a:pt x="5821" y="769"/>
                </a:cubicBezTo>
                <a:cubicBezTo>
                  <a:pt x="5813" y="769"/>
                  <a:pt x="5804" y="769"/>
                  <a:pt x="5796" y="769"/>
                </a:cubicBezTo>
                <a:cubicBezTo>
                  <a:pt x="5797" y="765"/>
                  <a:pt x="5796" y="762"/>
                  <a:pt x="5797" y="762"/>
                </a:cubicBezTo>
                <a:cubicBezTo>
                  <a:pt x="5830" y="752"/>
                  <a:pt x="5859" y="761"/>
                  <a:pt x="5886" y="782"/>
                </a:cubicBezTo>
                <a:cubicBezTo>
                  <a:pt x="5912" y="802"/>
                  <a:pt x="5898" y="821"/>
                  <a:pt x="5886" y="840"/>
                </a:cubicBezTo>
                <a:cubicBezTo>
                  <a:pt x="5875" y="838"/>
                  <a:pt x="5864" y="836"/>
                  <a:pt x="5850" y="833"/>
                </a:cubicBezTo>
                <a:cubicBezTo>
                  <a:pt x="5868" y="890"/>
                  <a:pt x="5916" y="880"/>
                  <a:pt x="5955" y="889"/>
                </a:cubicBezTo>
                <a:cubicBezTo>
                  <a:pt x="5961" y="935"/>
                  <a:pt x="6006" y="933"/>
                  <a:pt x="6034" y="941"/>
                </a:cubicBezTo>
                <a:cubicBezTo>
                  <a:pt x="6073" y="951"/>
                  <a:pt x="6096" y="976"/>
                  <a:pt x="6122" y="999"/>
                </a:cubicBezTo>
                <a:cubicBezTo>
                  <a:pt x="6138" y="1013"/>
                  <a:pt x="6152" y="1031"/>
                  <a:pt x="6164" y="1049"/>
                </a:cubicBezTo>
                <a:cubicBezTo>
                  <a:pt x="6168" y="1055"/>
                  <a:pt x="6165" y="1066"/>
                  <a:pt x="6165" y="1078"/>
                </a:cubicBezTo>
                <a:cubicBezTo>
                  <a:pt x="6180" y="1074"/>
                  <a:pt x="6194" y="1071"/>
                  <a:pt x="6207" y="1067"/>
                </a:cubicBezTo>
                <a:cubicBezTo>
                  <a:pt x="6203" y="1071"/>
                  <a:pt x="6199" y="1076"/>
                  <a:pt x="6194" y="1080"/>
                </a:cubicBezTo>
                <a:cubicBezTo>
                  <a:pt x="6199" y="1091"/>
                  <a:pt x="6205" y="1101"/>
                  <a:pt x="6210" y="1112"/>
                </a:cubicBezTo>
                <a:cubicBezTo>
                  <a:pt x="6218" y="1104"/>
                  <a:pt x="6226" y="1097"/>
                  <a:pt x="6234" y="1089"/>
                </a:cubicBezTo>
                <a:cubicBezTo>
                  <a:pt x="6218" y="1119"/>
                  <a:pt x="6241" y="1132"/>
                  <a:pt x="6258" y="1144"/>
                </a:cubicBezTo>
                <a:cubicBezTo>
                  <a:pt x="6283" y="1160"/>
                  <a:pt x="6284" y="1158"/>
                  <a:pt x="6274" y="1190"/>
                </a:cubicBezTo>
                <a:cubicBezTo>
                  <a:pt x="6287" y="1195"/>
                  <a:pt x="6300" y="1201"/>
                  <a:pt x="6314" y="1207"/>
                </a:cubicBezTo>
                <a:cubicBezTo>
                  <a:pt x="6308" y="1218"/>
                  <a:pt x="6302" y="1228"/>
                  <a:pt x="6295" y="1239"/>
                </a:cubicBezTo>
                <a:cubicBezTo>
                  <a:pt x="6317" y="1257"/>
                  <a:pt x="6340" y="1272"/>
                  <a:pt x="6359" y="1290"/>
                </a:cubicBezTo>
                <a:cubicBezTo>
                  <a:pt x="6369" y="1300"/>
                  <a:pt x="6374" y="1316"/>
                  <a:pt x="6380" y="1329"/>
                </a:cubicBezTo>
                <a:cubicBezTo>
                  <a:pt x="6389" y="1351"/>
                  <a:pt x="6405" y="1356"/>
                  <a:pt x="6422" y="1340"/>
                </a:cubicBezTo>
                <a:cubicBezTo>
                  <a:pt x="6448" y="1316"/>
                  <a:pt x="6460" y="1315"/>
                  <a:pt x="6488" y="1336"/>
                </a:cubicBezTo>
                <a:cubicBezTo>
                  <a:pt x="6507" y="1349"/>
                  <a:pt x="6515" y="1381"/>
                  <a:pt x="6505" y="1403"/>
                </a:cubicBezTo>
                <a:cubicBezTo>
                  <a:pt x="6502" y="1409"/>
                  <a:pt x="6499" y="1414"/>
                  <a:pt x="6493" y="1427"/>
                </a:cubicBezTo>
                <a:cubicBezTo>
                  <a:pt x="6515" y="1437"/>
                  <a:pt x="6537" y="1442"/>
                  <a:pt x="6556" y="1454"/>
                </a:cubicBezTo>
                <a:cubicBezTo>
                  <a:pt x="6575" y="1465"/>
                  <a:pt x="6585" y="1496"/>
                  <a:pt x="6617" y="1476"/>
                </a:cubicBezTo>
                <a:cubicBezTo>
                  <a:pt x="6612" y="1481"/>
                  <a:pt x="6606" y="1487"/>
                  <a:pt x="6601" y="1491"/>
                </a:cubicBezTo>
                <a:cubicBezTo>
                  <a:pt x="6644" y="1520"/>
                  <a:pt x="6689" y="1541"/>
                  <a:pt x="6717" y="1586"/>
                </a:cubicBezTo>
                <a:cubicBezTo>
                  <a:pt x="6724" y="1596"/>
                  <a:pt x="6745" y="1596"/>
                  <a:pt x="6753" y="1607"/>
                </a:cubicBezTo>
                <a:cubicBezTo>
                  <a:pt x="6775" y="1637"/>
                  <a:pt x="6810" y="1669"/>
                  <a:pt x="6812" y="1702"/>
                </a:cubicBezTo>
                <a:cubicBezTo>
                  <a:pt x="6813" y="1741"/>
                  <a:pt x="6846" y="1747"/>
                  <a:pt x="6856" y="1772"/>
                </a:cubicBezTo>
                <a:cubicBezTo>
                  <a:pt x="6863" y="1790"/>
                  <a:pt x="6875" y="1807"/>
                  <a:pt x="6857" y="1817"/>
                </a:cubicBezTo>
                <a:cubicBezTo>
                  <a:pt x="6845" y="1823"/>
                  <a:pt x="6821" y="1817"/>
                  <a:pt x="6809" y="1808"/>
                </a:cubicBezTo>
                <a:cubicBezTo>
                  <a:pt x="6791" y="1795"/>
                  <a:pt x="6778" y="1774"/>
                  <a:pt x="6763" y="1756"/>
                </a:cubicBezTo>
                <a:cubicBezTo>
                  <a:pt x="6745" y="1769"/>
                  <a:pt x="6733" y="1779"/>
                  <a:pt x="6720" y="1788"/>
                </a:cubicBezTo>
                <a:cubicBezTo>
                  <a:pt x="6721" y="1838"/>
                  <a:pt x="6702" y="1881"/>
                  <a:pt x="6667" y="1924"/>
                </a:cubicBezTo>
                <a:cubicBezTo>
                  <a:pt x="6651" y="1917"/>
                  <a:pt x="6629" y="1908"/>
                  <a:pt x="6606" y="1899"/>
                </a:cubicBezTo>
                <a:cubicBezTo>
                  <a:pt x="6604" y="1923"/>
                  <a:pt x="6603" y="1944"/>
                  <a:pt x="6603" y="1964"/>
                </a:cubicBezTo>
                <a:cubicBezTo>
                  <a:pt x="6611" y="1973"/>
                  <a:pt x="6623" y="1981"/>
                  <a:pt x="6628" y="1992"/>
                </a:cubicBezTo>
                <a:cubicBezTo>
                  <a:pt x="6632" y="2002"/>
                  <a:pt x="6633" y="2022"/>
                  <a:pt x="6628" y="2025"/>
                </a:cubicBezTo>
                <a:cubicBezTo>
                  <a:pt x="6613" y="2034"/>
                  <a:pt x="6597" y="2060"/>
                  <a:pt x="6577" y="2031"/>
                </a:cubicBezTo>
                <a:cubicBezTo>
                  <a:pt x="6566" y="2016"/>
                  <a:pt x="6566" y="2006"/>
                  <a:pt x="6586" y="1999"/>
                </a:cubicBezTo>
                <a:cubicBezTo>
                  <a:pt x="6574" y="1978"/>
                  <a:pt x="6561" y="1957"/>
                  <a:pt x="6545" y="1931"/>
                </a:cubicBezTo>
                <a:cubicBezTo>
                  <a:pt x="6543" y="1941"/>
                  <a:pt x="6543" y="1944"/>
                  <a:pt x="6542" y="1949"/>
                </a:cubicBezTo>
                <a:cubicBezTo>
                  <a:pt x="6505" y="1921"/>
                  <a:pt x="6469" y="1895"/>
                  <a:pt x="6449" y="1851"/>
                </a:cubicBezTo>
                <a:cubicBezTo>
                  <a:pt x="6445" y="1841"/>
                  <a:pt x="6422" y="1841"/>
                  <a:pt x="6408" y="1836"/>
                </a:cubicBezTo>
                <a:cubicBezTo>
                  <a:pt x="6406" y="1840"/>
                  <a:pt x="6404" y="1844"/>
                  <a:pt x="6402" y="1847"/>
                </a:cubicBezTo>
                <a:cubicBezTo>
                  <a:pt x="6415" y="1863"/>
                  <a:pt x="6428" y="1878"/>
                  <a:pt x="6444" y="1897"/>
                </a:cubicBezTo>
                <a:cubicBezTo>
                  <a:pt x="6442" y="1899"/>
                  <a:pt x="6437" y="1906"/>
                  <a:pt x="6430" y="1916"/>
                </a:cubicBezTo>
                <a:cubicBezTo>
                  <a:pt x="6445" y="1932"/>
                  <a:pt x="6460" y="1949"/>
                  <a:pt x="6475" y="1966"/>
                </a:cubicBezTo>
                <a:cubicBezTo>
                  <a:pt x="6470" y="1966"/>
                  <a:pt x="6462" y="1967"/>
                  <a:pt x="6454" y="1969"/>
                </a:cubicBezTo>
                <a:cubicBezTo>
                  <a:pt x="6453" y="1970"/>
                  <a:pt x="6453" y="1972"/>
                  <a:pt x="6452" y="1974"/>
                </a:cubicBezTo>
                <a:cubicBezTo>
                  <a:pt x="6465" y="1977"/>
                  <a:pt x="6477" y="1981"/>
                  <a:pt x="6491" y="1984"/>
                </a:cubicBezTo>
                <a:cubicBezTo>
                  <a:pt x="6489" y="1991"/>
                  <a:pt x="6486" y="1997"/>
                  <a:pt x="6483" y="2006"/>
                </a:cubicBezTo>
                <a:cubicBezTo>
                  <a:pt x="6506" y="2015"/>
                  <a:pt x="6528" y="2024"/>
                  <a:pt x="6552" y="2034"/>
                </a:cubicBezTo>
                <a:cubicBezTo>
                  <a:pt x="6532" y="2045"/>
                  <a:pt x="6511" y="2057"/>
                  <a:pt x="6492" y="2067"/>
                </a:cubicBezTo>
                <a:cubicBezTo>
                  <a:pt x="6492" y="2074"/>
                  <a:pt x="6495" y="2088"/>
                  <a:pt x="6493" y="2089"/>
                </a:cubicBezTo>
                <a:cubicBezTo>
                  <a:pt x="6479" y="2094"/>
                  <a:pt x="6464" y="2096"/>
                  <a:pt x="6454" y="2099"/>
                </a:cubicBezTo>
                <a:cubicBezTo>
                  <a:pt x="6474" y="2106"/>
                  <a:pt x="6494" y="2128"/>
                  <a:pt x="6481" y="2155"/>
                </a:cubicBezTo>
                <a:cubicBezTo>
                  <a:pt x="6471" y="2175"/>
                  <a:pt x="6446" y="2188"/>
                  <a:pt x="6426" y="2206"/>
                </a:cubicBezTo>
                <a:cubicBezTo>
                  <a:pt x="6427" y="2206"/>
                  <a:pt x="6430" y="2211"/>
                  <a:pt x="6435" y="2219"/>
                </a:cubicBezTo>
                <a:cubicBezTo>
                  <a:pt x="6426" y="2221"/>
                  <a:pt x="6419" y="2224"/>
                  <a:pt x="6410" y="2226"/>
                </a:cubicBezTo>
                <a:cubicBezTo>
                  <a:pt x="6414" y="2233"/>
                  <a:pt x="6417" y="2240"/>
                  <a:pt x="6421" y="2248"/>
                </a:cubicBezTo>
                <a:cubicBezTo>
                  <a:pt x="6408" y="2252"/>
                  <a:pt x="6397" y="2255"/>
                  <a:pt x="6385" y="2259"/>
                </a:cubicBezTo>
                <a:cubicBezTo>
                  <a:pt x="6402" y="2268"/>
                  <a:pt x="6414" y="2274"/>
                  <a:pt x="6426" y="2280"/>
                </a:cubicBezTo>
                <a:cubicBezTo>
                  <a:pt x="6422" y="2285"/>
                  <a:pt x="6417" y="2289"/>
                  <a:pt x="6413" y="2293"/>
                </a:cubicBezTo>
                <a:cubicBezTo>
                  <a:pt x="6406" y="2300"/>
                  <a:pt x="6399" y="2305"/>
                  <a:pt x="6391" y="2312"/>
                </a:cubicBezTo>
                <a:cubicBezTo>
                  <a:pt x="6407" y="2328"/>
                  <a:pt x="6447" y="2307"/>
                  <a:pt x="6440" y="2349"/>
                </a:cubicBezTo>
                <a:cubicBezTo>
                  <a:pt x="6437" y="2368"/>
                  <a:pt x="6457" y="2393"/>
                  <a:pt x="6415" y="2405"/>
                </a:cubicBezTo>
                <a:cubicBezTo>
                  <a:pt x="6432" y="2409"/>
                  <a:pt x="6440" y="2410"/>
                  <a:pt x="6451" y="2412"/>
                </a:cubicBezTo>
                <a:cubicBezTo>
                  <a:pt x="6438" y="2422"/>
                  <a:pt x="6421" y="2429"/>
                  <a:pt x="6419" y="2438"/>
                </a:cubicBezTo>
                <a:cubicBezTo>
                  <a:pt x="6416" y="2450"/>
                  <a:pt x="6426" y="2465"/>
                  <a:pt x="6405" y="2473"/>
                </a:cubicBezTo>
                <a:cubicBezTo>
                  <a:pt x="6413" y="2475"/>
                  <a:pt x="6421" y="2477"/>
                  <a:pt x="6429" y="2479"/>
                </a:cubicBezTo>
                <a:cubicBezTo>
                  <a:pt x="6427" y="2481"/>
                  <a:pt x="6425" y="2483"/>
                  <a:pt x="6423" y="2484"/>
                </a:cubicBezTo>
                <a:cubicBezTo>
                  <a:pt x="6433" y="2496"/>
                  <a:pt x="6440" y="2514"/>
                  <a:pt x="6452" y="2519"/>
                </a:cubicBezTo>
                <a:cubicBezTo>
                  <a:pt x="6485" y="2531"/>
                  <a:pt x="6515" y="2542"/>
                  <a:pt x="6513" y="2586"/>
                </a:cubicBezTo>
                <a:cubicBezTo>
                  <a:pt x="6512" y="2590"/>
                  <a:pt x="6523" y="2594"/>
                  <a:pt x="6522" y="2598"/>
                </a:cubicBezTo>
                <a:cubicBezTo>
                  <a:pt x="6517" y="2632"/>
                  <a:pt x="6538" y="2635"/>
                  <a:pt x="6563" y="2632"/>
                </a:cubicBezTo>
                <a:cubicBezTo>
                  <a:pt x="6566" y="2643"/>
                  <a:pt x="6569" y="2653"/>
                  <a:pt x="6573" y="2665"/>
                </a:cubicBezTo>
                <a:cubicBezTo>
                  <a:pt x="6555" y="2673"/>
                  <a:pt x="6543" y="2685"/>
                  <a:pt x="6563" y="2707"/>
                </a:cubicBezTo>
                <a:cubicBezTo>
                  <a:pt x="6552" y="2717"/>
                  <a:pt x="6541" y="2727"/>
                  <a:pt x="6526" y="2741"/>
                </a:cubicBezTo>
                <a:cubicBezTo>
                  <a:pt x="6543" y="2744"/>
                  <a:pt x="6555" y="2746"/>
                  <a:pt x="6569" y="2749"/>
                </a:cubicBezTo>
                <a:cubicBezTo>
                  <a:pt x="6573" y="2801"/>
                  <a:pt x="6634" y="2771"/>
                  <a:pt x="6648" y="2805"/>
                </a:cubicBezTo>
                <a:cubicBezTo>
                  <a:pt x="6648" y="2819"/>
                  <a:pt x="6646" y="2833"/>
                  <a:pt x="6648" y="2846"/>
                </a:cubicBezTo>
                <a:cubicBezTo>
                  <a:pt x="6651" y="2858"/>
                  <a:pt x="6660" y="2869"/>
                  <a:pt x="6662" y="2881"/>
                </a:cubicBezTo>
                <a:cubicBezTo>
                  <a:pt x="6665" y="2897"/>
                  <a:pt x="6662" y="2912"/>
                  <a:pt x="6662" y="2932"/>
                </a:cubicBezTo>
                <a:cubicBezTo>
                  <a:pt x="6673" y="2937"/>
                  <a:pt x="6694" y="2944"/>
                  <a:pt x="6709" y="2958"/>
                </a:cubicBezTo>
                <a:cubicBezTo>
                  <a:pt x="6719" y="2968"/>
                  <a:pt x="6719" y="2988"/>
                  <a:pt x="6725" y="3011"/>
                </a:cubicBezTo>
                <a:cubicBezTo>
                  <a:pt x="6742" y="3018"/>
                  <a:pt x="6753" y="3027"/>
                  <a:pt x="6722" y="3052"/>
                </a:cubicBezTo>
                <a:cubicBezTo>
                  <a:pt x="6694" y="3074"/>
                  <a:pt x="6707" y="3121"/>
                  <a:pt x="6740" y="3141"/>
                </a:cubicBezTo>
                <a:cubicBezTo>
                  <a:pt x="6744" y="3143"/>
                  <a:pt x="6745" y="3150"/>
                  <a:pt x="6749" y="3155"/>
                </a:cubicBezTo>
                <a:cubicBezTo>
                  <a:pt x="6758" y="3166"/>
                  <a:pt x="6768" y="3177"/>
                  <a:pt x="6772" y="3191"/>
                </a:cubicBezTo>
                <a:cubicBezTo>
                  <a:pt x="6783" y="3213"/>
                  <a:pt x="6794" y="3234"/>
                  <a:pt x="6805" y="3256"/>
                </a:cubicBezTo>
                <a:cubicBezTo>
                  <a:pt x="6797" y="3257"/>
                  <a:pt x="6787" y="3259"/>
                  <a:pt x="6773" y="3261"/>
                </a:cubicBezTo>
                <a:cubicBezTo>
                  <a:pt x="6782" y="3279"/>
                  <a:pt x="6791" y="3295"/>
                  <a:pt x="6800" y="3314"/>
                </a:cubicBezTo>
                <a:cubicBezTo>
                  <a:pt x="6794" y="3320"/>
                  <a:pt x="6787" y="3328"/>
                  <a:pt x="6780" y="3336"/>
                </a:cubicBezTo>
                <a:cubicBezTo>
                  <a:pt x="6789" y="3353"/>
                  <a:pt x="6812" y="3366"/>
                  <a:pt x="6794" y="3391"/>
                </a:cubicBezTo>
                <a:cubicBezTo>
                  <a:pt x="6791" y="3394"/>
                  <a:pt x="6803" y="3407"/>
                  <a:pt x="6801" y="3414"/>
                </a:cubicBezTo>
                <a:cubicBezTo>
                  <a:pt x="6794" y="3439"/>
                  <a:pt x="6797" y="3459"/>
                  <a:pt x="6817" y="3479"/>
                </a:cubicBezTo>
                <a:cubicBezTo>
                  <a:pt x="6825" y="3487"/>
                  <a:pt x="6822" y="3507"/>
                  <a:pt x="6823" y="3520"/>
                </a:cubicBezTo>
                <a:cubicBezTo>
                  <a:pt x="6808" y="3536"/>
                  <a:pt x="6789" y="3556"/>
                  <a:pt x="6770" y="3575"/>
                </a:cubicBezTo>
                <a:cubicBezTo>
                  <a:pt x="6771" y="3577"/>
                  <a:pt x="6773" y="3579"/>
                  <a:pt x="6774" y="3582"/>
                </a:cubicBezTo>
                <a:cubicBezTo>
                  <a:pt x="6765" y="3581"/>
                  <a:pt x="6756" y="3582"/>
                  <a:pt x="6747" y="3580"/>
                </a:cubicBezTo>
                <a:cubicBezTo>
                  <a:pt x="6712" y="3572"/>
                  <a:pt x="6701" y="3579"/>
                  <a:pt x="6696" y="3614"/>
                </a:cubicBezTo>
                <a:cubicBezTo>
                  <a:pt x="6694" y="3626"/>
                  <a:pt x="6692" y="3637"/>
                  <a:pt x="6689" y="3653"/>
                </a:cubicBezTo>
                <a:cubicBezTo>
                  <a:pt x="6721" y="3682"/>
                  <a:pt x="6760" y="3715"/>
                  <a:pt x="6798" y="3749"/>
                </a:cubicBezTo>
                <a:cubicBezTo>
                  <a:pt x="6799" y="3768"/>
                  <a:pt x="6760" y="3776"/>
                  <a:pt x="6780" y="3805"/>
                </a:cubicBezTo>
                <a:cubicBezTo>
                  <a:pt x="6765" y="3817"/>
                  <a:pt x="6743" y="3830"/>
                  <a:pt x="6774" y="3851"/>
                </a:cubicBezTo>
                <a:cubicBezTo>
                  <a:pt x="6775" y="3853"/>
                  <a:pt x="6777" y="3858"/>
                  <a:pt x="6775" y="3860"/>
                </a:cubicBezTo>
                <a:cubicBezTo>
                  <a:pt x="6761" y="3889"/>
                  <a:pt x="6747" y="3919"/>
                  <a:pt x="6733" y="3949"/>
                </a:cubicBezTo>
                <a:cubicBezTo>
                  <a:pt x="6771" y="3974"/>
                  <a:pt x="6776" y="3988"/>
                  <a:pt x="6762" y="4033"/>
                </a:cubicBezTo>
                <a:cubicBezTo>
                  <a:pt x="6774" y="4044"/>
                  <a:pt x="6787" y="4055"/>
                  <a:pt x="6806" y="4071"/>
                </a:cubicBezTo>
                <a:cubicBezTo>
                  <a:pt x="6790" y="4073"/>
                  <a:pt x="6782" y="4074"/>
                  <a:pt x="6771" y="4075"/>
                </a:cubicBezTo>
                <a:cubicBezTo>
                  <a:pt x="6778" y="4097"/>
                  <a:pt x="6785" y="4119"/>
                  <a:pt x="6793" y="4143"/>
                </a:cubicBezTo>
                <a:cubicBezTo>
                  <a:pt x="6780" y="4145"/>
                  <a:pt x="6771" y="4147"/>
                  <a:pt x="6762" y="4148"/>
                </a:cubicBezTo>
                <a:cubicBezTo>
                  <a:pt x="6765" y="4168"/>
                  <a:pt x="6769" y="4188"/>
                  <a:pt x="6772" y="4209"/>
                </a:cubicBezTo>
                <a:cubicBezTo>
                  <a:pt x="6738" y="4210"/>
                  <a:pt x="6768" y="4236"/>
                  <a:pt x="6759" y="4250"/>
                </a:cubicBezTo>
                <a:cubicBezTo>
                  <a:pt x="6751" y="4251"/>
                  <a:pt x="6743" y="4253"/>
                  <a:pt x="6737" y="4254"/>
                </a:cubicBezTo>
                <a:cubicBezTo>
                  <a:pt x="6724" y="4275"/>
                  <a:pt x="6711" y="4294"/>
                  <a:pt x="6700" y="4313"/>
                </a:cubicBezTo>
                <a:cubicBezTo>
                  <a:pt x="6701" y="4314"/>
                  <a:pt x="6703" y="4315"/>
                  <a:pt x="6705" y="4316"/>
                </a:cubicBezTo>
                <a:cubicBezTo>
                  <a:pt x="6693" y="4321"/>
                  <a:pt x="6682" y="4327"/>
                  <a:pt x="6668" y="4333"/>
                </a:cubicBezTo>
                <a:cubicBezTo>
                  <a:pt x="6678" y="4339"/>
                  <a:pt x="6685" y="4344"/>
                  <a:pt x="6689" y="4346"/>
                </a:cubicBezTo>
                <a:cubicBezTo>
                  <a:pt x="6655" y="4377"/>
                  <a:pt x="6620" y="4408"/>
                  <a:pt x="6584" y="4440"/>
                </a:cubicBezTo>
                <a:cubicBezTo>
                  <a:pt x="6586" y="4445"/>
                  <a:pt x="6589" y="4451"/>
                  <a:pt x="6593" y="4459"/>
                </a:cubicBezTo>
                <a:cubicBezTo>
                  <a:pt x="6575" y="4466"/>
                  <a:pt x="6557" y="4472"/>
                  <a:pt x="6541" y="4477"/>
                </a:cubicBezTo>
                <a:cubicBezTo>
                  <a:pt x="6540" y="4485"/>
                  <a:pt x="6538" y="4496"/>
                  <a:pt x="6536" y="4510"/>
                </a:cubicBezTo>
                <a:cubicBezTo>
                  <a:pt x="6510" y="4497"/>
                  <a:pt x="6488" y="4490"/>
                  <a:pt x="6470" y="4520"/>
                </a:cubicBezTo>
                <a:cubicBezTo>
                  <a:pt x="6479" y="4525"/>
                  <a:pt x="6487" y="4530"/>
                  <a:pt x="6494" y="4534"/>
                </a:cubicBezTo>
                <a:cubicBezTo>
                  <a:pt x="6473" y="4552"/>
                  <a:pt x="6454" y="4568"/>
                  <a:pt x="6431" y="4587"/>
                </a:cubicBezTo>
                <a:cubicBezTo>
                  <a:pt x="6444" y="4597"/>
                  <a:pt x="6451" y="4603"/>
                  <a:pt x="6458" y="4609"/>
                </a:cubicBezTo>
                <a:cubicBezTo>
                  <a:pt x="6438" y="4619"/>
                  <a:pt x="6420" y="4628"/>
                  <a:pt x="6401" y="4638"/>
                </a:cubicBezTo>
                <a:cubicBezTo>
                  <a:pt x="6407" y="4644"/>
                  <a:pt x="6413" y="4651"/>
                  <a:pt x="6419" y="4658"/>
                </a:cubicBezTo>
                <a:cubicBezTo>
                  <a:pt x="6405" y="4657"/>
                  <a:pt x="6391" y="4656"/>
                  <a:pt x="6378" y="4655"/>
                </a:cubicBezTo>
                <a:cubicBezTo>
                  <a:pt x="6367" y="4687"/>
                  <a:pt x="6295" y="4695"/>
                  <a:pt x="6250" y="4669"/>
                </a:cubicBezTo>
                <a:cubicBezTo>
                  <a:pt x="6220" y="4693"/>
                  <a:pt x="6188" y="4695"/>
                  <a:pt x="6152" y="4674"/>
                </a:cubicBezTo>
                <a:cubicBezTo>
                  <a:pt x="6147" y="4671"/>
                  <a:pt x="6140" y="4674"/>
                  <a:pt x="6133" y="4672"/>
                </a:cubicBezTo>
                <a:cubicBezTo>
                  <a:pt x="6122" y="4668"/>
                  <a:pt x="6111" y="4663"/>
                  <a:pt x="6099" y="4658"/>
                </a:cubicBezTo>
                <a:cubicBezTo>
                  <a:pt x="6096" y="4657"/>
                  <a:pt x="6091" y="4652"/>
                  <a:pt x="6090" y="4653"/>
                </a:cubicBezTo>
                <a:cubicBezTo>
                  <a:pt x="6070" y="4667"/>
                  <a:pt x="6060" y="4646"/>
                  <a:pt x="6045" y="4642"/>
                </a:cubicBezTo>
                <a:cubicBezTo>
                  <a:pt x="6036" y="4640"/>
                  <a:pt x="6023" y="4644"/>
                  <a:pt x="6015" y="4649"/>
                </a:cubicBezTo>
                <a:cubicBezTo>
                  <a:pt x="5999" y="4659"/>
                  <a:pt x="5985" y="4671"/>
                  <a:pt x="5968" y="4681"/>
                </a:cubicBezTo>
                <a:cubicBezTo>
                  <a:pt x="5940" y="4682"/>
                  <a:pt x="5985" y="4741"/>
                  <a:pt x="5928" y="4723"/>
                </a:cubicBezTo>
                <a:cubicBezTo>
                  <a:pt x="5886" y="4816"/>
                  <a:pt x="5871" y="4827"/>
                  <a:pt x="5815" y="4802"/>
                </a:cubicBezTo>
                <a:cubicBezTo>
                  <a:pt x="5819" y="4814"/>
                  <a:pt x="5823" y="4822"/>
                  <a:pt x="5825" y="4828"/>
                </a:cubicBezTo>
                <a:cubicBezTo>
                  <a:pt x="5809" y="4842"/>
                  <a:pt x="5794" y="4856"/>
                  <a:pt x="5780" y="4869"/>
                </a:cubicBezTo>
                <a:cubicBezTo>
                  <a:pt x="5796" y="4898"/>
                  <a:pt x="5794" y="4904"/>
                  <a:pt x="5771" y="4910"/>
                </a:cubicBezTo>
                <a:cubicBezTo>
                  <a:pt x="5766" y="4929"/>
                  <a:pt x="5761" y="4946"/>
                  <a:pt x="5757" y="4962"/>
                </a:cubicBezTo>
                <a:cubicBezTo>
                  <a:pt x="5754" y="4962"/>
                  <a:pt x="5752" y="4962"/>
                  <a:pt x="5749" y="4962"/>
                </a:cubicBezTo>
                <a:cubicBezTo>
                  <a:pt x="5754" y="4968"/>
                  <a:pt x="5758" y="4974"/>
                  <a:pt x="5765" y="4984"/>
                </a:cubicBezTo>
                <a:cubicBezTo>
                  <a:pt x="5716" y="4989"/>
                  <a:pt x="5698" y="5024"/>
                  <a:pt x="5686" y="5055"/>
                </a:cubicBezTo>
                <a:cubicBezTo>
                  <a:pt x="5672" y="5063"/>
                  <a:pt x="5664" y="5067"/>
                  <a:pt x="5655" y="5072"/>
                </a:cubicBezTo>
                <a:cubicBezTo>
                  <a:pt x="5655" y="5072"/>
                  <a:pt x="5655" y="5072"/>
                  <a:pt x="5654" y="5071"/>
                </a:cubicBezTo>
                <a:cubicBezTo>
                  <a:pt x="5639" y="5080"/>
                  <a:pt x="5624" y="5090"/>
                  <a:pt x="5608" y="5097"/>
                </a:cubicBezTo>
                <a:cubicBezTo>
                  <a:pt x="5596" y="5102"/>
                  <a:pt x="5581" y="5106"/>
                  <a:pt x="5568" y="5106"/>
                </a:cubicBezTo>
                <a:cubicBezTo>
                  <a:pt x="5550" y="5105"/>
                  <a:pt x="5533" y="5099"/>
                  <a:pt x="5515" y="5098"/>
                </a:cubicBezTo>
                <a:cubicBezTo>
                  <a:pt x="5509" y="5097"/>
                  <a:pt x="5502" y="5107"/>
                  <a:pt x="5493" y="5113"/>
                </a:cubicBezTo>
                <a:cubicBezTo>
                  <a:pt x="5478" y="5101"/>
                  <a:pt x="5462" y="5088"/>
                  <a:pt x="5444" y="5073"/>
                </a:cubicBezTo>
                <a:cubicBezTo>
                  <a:pt x="5446" y="5081"/>
                  <a:pt x="5447" y="5087"/>
                  <a:pt x="5450" y="5099"/>
                </a:cubicBezTo>
                <a:cubicBezTo>
                  <a:pt x="5416" y="5078"/>
                  <a:pt x="5386" y="5062"/>
                  <a:pt x="5360" y="5041"/>
                </a:cubicBezTo>
                <a:cubicBezTo>
                  <a:pt x="5333" y="5020"/>
                  <a:pt x="5309" y="4995"/>
                  <a:pt x="5284" y="4970"/>
                </a:cubicBezTo>
                <a:cubicBezTo>
                  <a:pt x="5267" y="4999"/>
                  <a:pt x="5245" y="4979"/>
                  <a:pt x="5227" y="4973"/>
                </a:cubicBezTo>
                <a:cubicBezTo>
                  <a:pt x="5216" y="4979"/>
                  <a:pt x="5206" y="4990"/>
                  <a:pt x="5199" y="4988"/>
                </a:cubicBezTo>
                <a:cubicBezTo>
                  <a:pt x="5174" y="4982"/>
                  <a:pt x="5168" y="4996"/>
                  <a:pt x="5160" y="5013"/>
                </a:cubicBezTo>
                <a:cubicBezTo>
                  <a:pt x="5155" y="5024"/>
                  <a:pt x="5146" y="5033"/>
                  <a:pt x="5139" y="5042"/>
                </a:cubicBezTo>
                <a:cubicBezTo>
                  <a:pt x="5130" y="5034"/>
                  <a:pt x="5121" y="5026"/>
                  <a:pt x="5108" y="5014"/>
                </a:cubicBezTo>
                <a:cubicBezTo>
                  <a:pt x="5108" y="5021"/>
                  <a:pt x="5105" y="5027"/>
                  <a:pt x="5106" y="5032"/>
                </a:cubicBezTo>
                <a:cubicBezTo>
                  <a:pt x="5120" y="5065"/>
                  <a:pt x="5114" y="5076"/>
                  <a:pt x="5078" y="5081"/>
                </a:cubicBezTo>
                <a:cubicBezTo>
                  <a:pt x="5069" y="5082"/>
                  <a:pt x="5060" y="5084"/>
                  <a:pt x="5051" y="5092"/>
                </a:cubicBezTo>
                <a:cubicBezTo>
                  <a:pt x="5056" y="5093"/>
                  <a:pt x="5060" y="5093"/>
                  <a:pt x="5064" y="5094"/>
                </a:cubicBezTo>
                <a:cubicBezTo>
                  <a:pt x="5069" y="5096"/>
                  <a:pt x="5073" y="5099"/>
                  <a:pt x="5078" y="5101"/>
                </a:cubicBezTo>
                <a:cubicBezTo>
                  <a:pt x="5076" y="5106"/>
                  <a:pt x="5073" y="5113"/>
                  <a:pt x="5070" y="5114"/>
                </a:cubicBezTo>
                <a:cubicBezTo>
                  <a:pt x="5059" y="5118"/>
                  <a:pt x="5046" y="5122"/>
                  <a:pt x="5034" y="5121"/>
                </a:cubicBezTo>
                <a:cubicBezTo>
                  <a:pt x="5003" y="5119"/>
                  <a:pt x="4971" y="5114"/>
                  <a:pt x="4939" y="5111"/>
                </a:cubicBezTo>
                <a:cubicBezTo>
                  <a:pt x="4936" y="5111"/>
                  <a:pt x="4931" y="5116"/>
                  <a:pt x="4927" y="5118"/>
                </a:cubicBezTo>
                <a:cubicBezTo>
                  <a:pt x="4921" y="5121"/>
                  <a:pt x="4912" y="5129"/>
                  <a:pt x="4909" y="5127"/>
                </a:cubicBezTo>
                <a:cubicBezTo>
                  <a:pt x="4873" y="5102"/>
                  <a:pt x="4873" y="5141"/>
                  <a:pt x="4859" y="5154"/>
                </a:cubicBezTo>
                <a:cubicBezTo>
                  <a:pt x="4853" y="5160"/>
                  <a:pt x="4847" y="5164"/>
                  <a:pt x="4846" y="5165"/>
                </a:cubicBezTo>
                <a:cubicBezTo>
                  <a:pt x="4847" y="5185"/>
                  <a:pt x="4848" y="5199"/>
                  <a:pt x="4848" y="5215"/>
                </a:cubicBezTo>
                <a:cubicBezTo>
                  <a:pt x="4839" y="5211"/>
                  <a:pt x="4832" y="5208"/>
                  <a:pt x="4819" y="5202"/>
                </a:cubicBezTo>
                <a:cubicBezTo>
                  <a:pt x="4829" y="5230"/>
                  <a:pt x="4823" y="5254"/>
                  <a:pt x="4853" y="5269"/>
                </a:cubicBezTo>
                <a:cubicBezTo>
                  <a:pt x="4880" y="5283"/>
                  <a:pt x="4875" y="5310"/>
                  <a:pt x="4850" y="5330"/>
                </a:cubicBezTo>
                <a:cubicBezTo>
                  <a:pt x="4844" y="5335"/>
                  <a:pt x="4843" y="5346"/>
                  <a:pt x="4840" y="5355"/>
                </a:cubicBezTo>
                <a:cubicBezTo>
                  <a:pt x="4836" y="5367"/>
                  <a:pt x="4833" y="5380"/>
                  <a:pt x="4829" y="5394"/>
                </a:cubicBezTo>
                <a:cubicBezTo>
                  <a:pt x="4840" y="5401"/>
                  <a:pt x="4852" y="5408"/>
                  <a:pt x="4866" y="5418"/>
                </a:cubicBezTo>
                <a:cubicBezTo>
                  <a:pt x="4851" y="5430"/>
                  <a:pt x="4839" y="5440"/>
                  <a:pt x="4825" y="5451"/>
                </a:cubicBezTo>
                <a:cubicBezTo>
                  <a:pt x="4832" y="5456"/>
                  <a:pt x="4838" y="5460"/>
                  <a:pt x="4844" y="5463"/>
                </a:cubicBezTo>
                <a:cubicBezTo>
                  <a:pt x="4838" y="5499"/>
                  <a:pt x="4800" y="5523"/>
                  <a:pt x="4810" y="5564"/>
                </a:cubicBezTo>
                <a:cubicBezTo>
                  <a:pt x="4810" y="5565"/>
                  <a:pt x="4809" y="5569"/>
                  <a:pt x="4807" y="5569"/>
                </a:cubicBezTo>
                <a:cubicBezTo>
                  <a:pt x="4772" y="5577"/>
                  <a:pt x="4765" y="5610"/>
                  <a:pt x="4746" y="5634"/>
                </a:cubicBezTo>
                <a:cubicBezTo>
                  <a:pt x="4729" y="5656"/>
                  <a:pt x="4702" y="5648"/>
                  <a:pt x="4681" y="5639"/>
                </a:cubicBezTo>
                <a:cubicBezTo>
                  <a:pt x="4651" y="5626"/>
                  <a:pt x="4627" y="5621"/>
                  <a:pt x="4602" y="5650"/>
                </a:cubicBezTo>
                <a:cubicBezTo>
                  <a:pt x="4583" y="5673"/>
                  <a:pt x="4564" y="5650"/>
                  <a:pt x="4547" y="5640"/>
                </a:cubicBezTo>
                <a:cubicBezTo>
                  <a:pt x="4539" y="5636"/>
                  <a:pt x="4535" y="5624"/>
                  <a:pt x="4533" y="5620"/>
                </a:cubicBezTo>
                <a:cubicBezTo>
                  <a:pt x="4522" y="5624"/>
                  <a:pt x="4513" y="5629"/>
                  <a:pt x="4505" y="5629"/>
                </a:cubicBezTo>
                <a:cubicBezTo>
                  <a:pt x="4481" y="5629"/>
                  <a:pt x="4474" y="5639"/>
                  <a:pt x="4479" y="5663"/>
                </a:cubicBezTo>
                <a:cubicBezTo>
                  <a:pt x="4481" y="5673"/>
                  <a:pt x="4478" y="5686"/>
                  <a:pt x="4475" y="5697"/>
                </a:cubicBezTo>
                <a:cubicBezTo>
                  <a:pt x="4465" y="5727"/>
                  <a:pt x="4453" y="5756"/>
                  <a:pt x="4441" y="5787"/>
                </a:cubicBezTo>
                <a:cubicBezTo>
                  <a:pt x="4398" y="5821"/>
                  <a:pt x="4326" y="5820"/>
                  <a:pt x="4297" y="5880"/>
                </a:cubicBezTo>
                <a:cubicBezTo>
                  <a:pt x="4278" y="5880"/>
                  <a:pt x="4261" y="5880"/>
                  <a:pt x="4243" y="5880"/>
                </a:cubicBezTo>
                <a:cubicBezTo>
                  <a:pt x="4246" y="5893"/>
                  <a:pt x="4248" y="5902"/>
                  <a:pt x="4250" y="5909"/>
                </a:cubicBezTo>
                <a:cubicBezTo>
                  <a:pt x="4237" y="5910"/>
                  <a:pt x="4221" y="5908"/>
                  <a:pt x="4219" y="5913"/>
                </a:cubicBezTo>
                <a:cubicBezTo>
                  <a:pt x="4214" y="5923"/>
                  <a:pt x="4218" y="5936"/>
                  <a:pt x="4218" y="5952"/>
                </a:cubicBezTo>
                <a:cubicBezTo>
                  <a:pt x="4211" y="5947"/>
                  <a:pt x="4206" y="5943"/>
                  <a:pt x="4202" y="5940"/>
                </a:cubicBezTo>
                <a:cubicBezTo>
                  <a:pt x="4185" y="5960"/>
                  <a:pt x="4170" y="5980"/>
                  <a:pt x="4139" y="5980"/>
                </a:cubicBezTo>
                <a:cubicBezTo>
                  <a:pt x="4133" y="5980"/>
                  <a:pt x="4127" y="6006"/>
                  <a:pt x="4122" y="6021"/>
                </a:cubicBezTo>
                <a:cubicBezTo>
                  <a:pt x="4120" y="6019"/>
                  <a:pt x="4115" y="6016"/>
                  <a:pt x="4112" y="6013"/>
                </a:cubicBezTo>
                <a:cubicBezTo>
                  <a:pt x="4101" y="6019"/>
                  <a:pt x="4089" y="6031"/>
                  <a:pt x="4083" y="6029"/>
                </a:cubicBezTo>
                <a:cubicBezTo>
                  <a:pt x="4067" y="6022"/>
                  <a:pt x="4052" y="6010"/>
                  <a:pt x="4038" y="5999"/>
                </a:cubicBezTo>
                <a:cubicBezTo>
                  <a:pt x="4027" y="5989"/>
                  <a:pt x="4019" y="5977"/>
                  <a:pt x="4009" y="5967"/>
                </a:cubicBezTo>
                <a:cubicBezTo>
                  <a:pt x="4001" y="5974"/>
                  <a:pt x="3992" y="5981"/>
                  <a:pt x="3983" y="5988"/>
                </a:cubicBezTo>
                <a:cubicBezTo>
                  <a:pt x="3982" y="5986"/>
                  <a:pt x="3980" y="5984"/>
                  <a:pt x="3978" y="5983"/>
                </a:cubicBezTo>
                <a:cubicBezTo>
                  <a:pt x="3981" y="5976"/>
                  <a:pt x="3983" y="5970"/>
                  <a:pt x="3987" y="5962"/>
                </a:cubicBezTo>
                <a:cubicBezTo>
                  <a:pt x="3972" y="5954"/>
                  <a:pt x="3944" y="5957"/>
                  <a:pt x="3961" y="5916"/>
                </a:cubicBezTo>
                <a:cubicBezTo>
                  <a:pt x="3929" y="5937"/>
                  <a:pt x="3907" y="5950"/>
                  <a:pt x="3880" y="5967"/>
                </a:cubicBezTo>
                <a:cubicBezTo>
                  <a:pt x="3875" y="5962"/>
                  <a:pt x="3866" y="5952"/>
                  <a:pt x="3856" y="5941"/>
                </a:cubicBezTo>
                <a:cubicBezTo>
                  <a:pt x="3852" y="5946"/>
                  <a:pt x="3848" y="5952"/>
                  <a:pt x="3841" y="5961"/>
                </a:cubicBezTo>
                <a:cubicBezTo>
                  <a:pt x="3837" y="5947"/>
                  <a:pt x="3834" y="5935"/>
                  <a:pt x="3830" y="5921"/>
                </a:cubicBezTo>
                <a:cubicBezTo>
                  <a:pt x="3809" y="5926"/>
                  <a:pt x="3793" y="5968"/>
                  <a:pt x="3765" y="5936"/>
                </a:cubicBezTo>
                <a:cubicBezTo>
                  <a:pt x="3756" y="5925"/>
                  <a:pt x="3749" y="5905"/>
                  <a:pt x="3786" y="5899"/>
                </a:cubicBezTo>
                <a:cubicBezTo>
                  <a:pt x="3764" y="5890"/>
                  <a:pt x="3754" y="5886"/>
                  <a:pt x="3743" y="5881"/>
                </a:cubicBezTo>
                <a:cubicBezTo>
                  <a:pt x="3735" y="5903"/>
                  <a:pt x="3708" y="5910"/>
                  <a:pt x="3678" y="5896"/>
                </a:cubicBezTo>
                <a:cubicBezTo>
                  <a:pt x="3682" y="5891"/>
                  <a:pt x="3686" y="5888"/>
                  <a:pt x="3689" y="5884"/>
                </a:cubicBezTo>
                <a:cubicBezTo>
                  <a:pt x="3683" y="5882"/>
                  <a:pt x="3676" y="5880"/>
                  <a:pt x="3670" y="5878"/>
                </a:cubicBezTo>
                <a:cubicBezTo>
                  <a:pt x="3651" y="5922"/>
                  <a:pt x="3610" y="5916"/>
                  <a:pt x="3572" y="5923"/>
                </a:cubicBezTo>
                <a:cubicBezTo>
                  <a:pt x="3565" y="5867"/>
                  <a:pt x="3506" y="5857"/>
                  <a:pt x="3477" y="5818"/>
                </a:cubicBezTo>
                <a:cubicBezTo>
                  <a:pt x="3457" y="5791"/>
                  <a:pt x="3426" y="5776"/>
                  <a:pt x="3426" y="5732"/>
                </a:cubicBezTo>
                <a:cubicBezTo>
                  <a:pt x="3425" y="5705"/>
                  <a:pt x="3421" y="5677"/>
                  <a:pt x="3421" y="5649"/>
                </a:cubicBezTo>
                <a:cubicBezTo>
                  <a:pt x="3420" y="5608"/>
                  <a:pt x="3384" y="5594"/>
                  <a:pt x="3355" y="5577"/>
                </a:cubicBezTo>
                <a:cubicBezTo>
                  <a:pt x="3339" y="5569"/>
                  <a:pt x="3320" y="5568"/>
                  <a:pt x="3323" y="5543"/>
                </a:cubicBezTo>
                <a:cubicBezTo>
                  <a:pt x="3323" y="5540"/>
                  <a:pt x="3315" y="5536"/>
                  <a:pt x="3312" y="5533"/>
                </a:cubicBezTo>
                <a:cubicBezTo>
                  <a:pt x="3306" y="5525"/>
                  <a:pt x="3300" y="5516"/>
                  <a:pt x="3291" y="5503"/>
                </a:cubicBezTo>
                <a:cubicBezTo>
                  <a:pt x="3262" y="5502"/>
                  <a:pt x="3252" y="5490"/>
                  <a:pt x="3269" y="5461"/>
                </a:cubicBezTo>
                <a:cubicBezTo>
                  <a:pt x="3245" y="5455"/>
                  <a:pt x="3242" y="5419"/>
                  <a:pt x="3210" y="5425"/>
                </a:cubicBezTo>
                <a:cubicBezTo>
                  <a:pt x="3208" y="5425"/>
                  <a:pt x="3201" y="5412"/>
                  <a:pt x="3200" y="5405"/>
                </a:cubicBezTo>
                <a:cubicBezTo>
                  <a:pt x="3194" y="5384"/>
                  <a:pt x="3190" y="5362"/>
                  <a:pt x="3186" y="5340"/>
                </a:cubicBezTo>
                <a:cubicBezTo>
                  <a:pt x="3185" y="5335"/>
                  <a:pt x="3182" y="5328"/>
                  <a:pt x="3184" y="5325"/>
                </a:cubicBezTo>
                <a:cubicBezTo>
                  <a:pt x="3215" y="5289"/>
                  <a:pt x="3176" y="5278"/>
                  <a:pt x="3160" y="5259"/>
                </a:cubicBezTo>
                <a:cubicBezTo>
                  <a:pt x="3147" y="5242"/>
                  <a:pt x="3122" y="5228"/>
                  <a:pt x="3120" y="5211"/>
                </a:cubicBezTo>
                <a:cubicBezTo>
                  <a:pt x="3114" y="5174"/>
                  <a:pt x="3094" y="5148"/>
                  <a:pt x="3079" y="5118"/>
                </a:cubicBezTo>
                <a:cubicBezTo>
                  <a:pt x="3068" y="5121"/>
                  <a:pt x="3060" y="5124"/>
                  <a:pt x="3052" y="5126"/>
                </a:cubicBezTo>
                <a:cubicBezTo>
                  <a:pt x="3051" y="5125"/>
                  <a:pt x="3050" y="5124"/>
                  <a:pt x="3049" y="5123"/>
                </a:cubicBezTo>
                <a:cubicBezTo>
                  <a:pt x="3054" y="5118"/>
                  <a:pt x="3059" y="5114"/>
                  <a:pt x="3065" y="5107"/>
                </a:cubicBezTo>
                <a:cubicBezTo>
                  <a:pt x="3048" y="5093"/>
                  <a:pt x="3007" y="5108"/>
                  <a:pt x="3012" y="5067"/>
                </a:cubicBezTo>
                <a:cubicBezTo>
                  <a:pt x="3014" y="5056"/>
                  <a:pt x="3019" y="5045"/>
                  <a:pt x="3022" y="5033"/>
                </a:cubicBezTo>
                <a:cubicBezTo>
                  <a:pt x="3018" y="5026"/>
                  <a:pt x="3010" y="5013"/>
                  <a:pt x="3002" y="4999"/>
                </a:cubicBezTo>
                <a:cubicBezTo>
                  <a:pt x="3020" y="4990"/>
                  <a:pt x="3005" y="4974"/>
                  <a:pt x="3009" y="4962"/>
                </a:cubicBezTo>
                <a:cubicBezTo>
                  <a:pt x="3030" y="4903"/>
                  <a:pt x="3030" y="4903"/>
                  <a:pt x="2982" y="4859"/>
                </a:cubicBezTo>
                <a:cubicBezTo>
                  <a:pt x="2977" y="4855"/>
                  <a:pt x="2974" y="4849"/>
                  <a:pt x="2970" y="4843"/>
                </a:cubicBezTo>
                <a:cubicBezTo>
                  <a:pt x="2974" y="4837"/>
                  <a:pt x="2982" y="4830"/>
                  <a:pt x="2982" y="4825"/>
                </a:cubicBezTo>
                <a:cubicBezTo>
                  <a:pt x="2977" y="4807"/>
                  <a:pt x="2972" y="4787"/>
                  <a:pt x="2962" y="4773"/>
                </a:cubicBezTo>
                <a:cubicBezTo>
                  <a:pt x="2956" y="4765"/>
                  <a:pt x="2938" y="4767"/>
                  <a:pt x="2925" y="4771"/>
                </a:cubicBezTo>
                <a:cubicBezTo>
                  <a:pt x="2934" y="4773"/>
                  <a:pt x="2943" y="4774"/>
                  <a:pt x="2954" y="4776"/>
                </a:cubicBezTo>
                <a:cubicBezTo>
                  <a:pt x="2932" y="4793"/>
                  <a:pt x="2913" y="4806"/>
                  <a:pt x="2890" y="4823"/>
                </a:cubicBezTo>
                <a:cubicBezTo>
                  <a:pt x="2895" y="4814"/>
                  <a:pt x="2898" y="4808"/>
                  <a:pt x="2904" y="4797"/>
                </a:cubicBezTo>
                <a:cubicBezTo>
                  <a:pt x="2886" y="4797"/>
                  <a:pt x="2872" y="4797"/>
                  <a:pt x="2851" y="4797"/>
                </a:cubicBezTo>
                <a:cubicBezTo>
                  <a:pt x="2869" y="4784"/>
                  <a:pt x="2881" y="4776"/>
                  <a:pt x="2894" y="4768"/>
                </a:cubicBezTo>
                <a:cubicBezTo>
                  <a:pt x="2872" y="4759"/>
                  <a:pt x="2853" y="4751"/>
                  <a:pt x="2833" y="4744"/>
                </a:cubicBezTo>
                <a:cubicBezTo>
                  <a:pt x="2837" y="4735"/>
                  <a:pt x="2840" y="4727"/>
                  <a:pt x="2843" y="4718"/>
                </a:cubicBezTo>
                <a:cubicBezTo>
                  <a:pt x="2837" y="4713"/>
                  <a:pt x="2830" y="4708"/>
                  <a:pt x="2822" y="4703"/>
                </a:cubicBezTo>
                <a:cubicBezTo>
                  <a:pt x="2787" y="4741"/>
                  <a:pt x="2763" y="4689"/>
                  <a:pt x="2730" y="4698"/>
                </a:cubicBezTo>
                <a:cubicBezTo>
                  <a:pt x="2746" y="4678"/>
                  <a:pt x="2745" y="4667"/>
                  <a:pt x="2724" y="4656"/>
                </a:cubicBezTo>
                <a:cubicBezTo>
                  <a:pt x="2717" y="4653"/>
                  <a:pt x="2715" y="4638"/>
                  <a:pt x="2711" y="4628"/>
                </a:cubicBezTo>
                <a:cubicBezTo>
                  <a:pt x="2713" y="4626"/>
                  <a:pt x="2715" y="4624"/>
                  <a:pt x="2717" y="4621"/>
                </a:cubicBezTo>
                <a:cubicBezTo>
                  <a:pt x="2703" y="4619"/>
                  <a:pt x="2688" y="4616"/>
                  <a:pt x="2674" y="4614"/>
                </a:cubicBezTo>
                <a:cubicBezTo>
                  <a:pt x="2668" y="4624"/>
                  <a:pt x="2662" y="4633"/>
                  <a:pt x="2654" y="4645"/>
                </a:cubicBezTo>
                <a:cubicBezTo>
                  <a:pt x="2646" y="4628"/>
                  <a:pt x="2622" y="4628"/>
                  <a:pt x="2627" y="4604"/>
                </a:cubicBezTo>
                <a:cubicBezTo>
                  <a:pt x="2617" y="4606"/>
                  <a:pt x="2608" y="4607"/>
                  <a:pt x="2598" y="4608"/>
                </a:cubicBezTo>
                <a:cubicBezTo>
                  <a:pt x="2540" y="4603"/>
                  <a:pt x="2482" y="4602"/>
                  <a:pt x="2423" y="4626"/>
                </a:cubicBezTo>
                <a:cubicBezTo>
                  <a:pt x="2428" y="4636"/>
                  <a:pt x="2431" y="4644"/>
                  <a:pt x="2433" y="4647"/>
                </a:cubicBezTo>
                <a:cubicBezTo>
                  <a:pt x="2415" y="4648"/>
                  <a:pt x="2397" y="4653"/>
                  <a:pt x="2381" y="4648"/>
                </a:cubicBezTo>
                <a:cubicBezTo>
                  <a:pt x="2360" y="4643"/>
                  <a:pt x="2335" y="4646"/>
                  <a:pt x="2323" y="4620"/>
                </a:cubicBezTo>
                <a:cubicBezTo>
                  <a:pt x="2317" y="4606"/>
                  <a:pt x="2305" y="4596"/>
                  <a:pt x="2285" y="4602"/>
                </a:cubicBezTo>
                <a:cubicBezTo>
                  <a:pt x="2276" y="4604"/>
                  <a:pt x="2264" y="4591"/>
                  <a:pt x="2253" y="4587"/>
                </a:cubicBezTo>
                <a:cubicBezTo>
                  <a:pt x="2239" y="4581"/>
                  <a:pt x="2224" y="4577"/>
                  <a:pt x="2215" y="4574"/>
                </a:cubicBezTo>
                <a:cubicBezTo>
                  <a:pt x="2244" y="4531"/>
                  <a:pt x="2278" y="4481"/>
                  <a:pt x="2312" y="4432"/>
                </a:cubicBezTo>
                <a:cubicBezTo>
                  <a:pt x="2310" y="4430"/>
                  <a:pt x="2307" y="4428"/>
                  <a:pt x="2305" y="4426"/>
                </a:cubicBezTo>
                <a:cubicBezTo>
                  <a:pt x="2299" y="4429"/>
                  <a:pt x="2293" y="4432"/>
                  <a:pt x="2286" y="4437"/>
                </a:cubicBezTo>
                <a:cubicBezTo>
                  <a:pt x="2286" y="4412"/>
                  <a:pt x="2280" y="4387"/>
                  <a:pt x="2287" y="4368"/>
                </a:cubicBezTo>
                <a:cubicBezTo>
                  <a:pt x="2294" y="4352"/>
                  <a:pt x="2316" y="4341"/>
                  <a:pt x="2332" y="4330"/>
                </a:cubicBezTo>
                <a:cubicBezTo>
                  <a:pt x="2340" y="4325"/>
                  <a:pt x="2350" y="4325"/>
                  <a:pt x="2362" y="4322"/>
                </a:cubicBezTo>
                <a:cubicBezTo>
                  <a:pt x="2359" y="4313"/>
                  <a:pt x="2357" y="4305"/>
                  <a:pt x="2354" y="4296"/>
                </a:cubicBezTo>
                <a:cubicBezTo>
                  <a:pt x="2353" y="4300"/>
                  <a:pt x="2351" y="4303"/>
                  <a:pt x="2350" y="4306"/>
                </a:cubicBezTo>
                <a:cubicBezTo>
                  <a:pt x="2337" y="4306"/>
                  <a:pt x="2323" y="4302"/>
                  <a:pt x="2313" y="4307"/>
                </a:cubicBezTo>
                <a:cubicBezTo>
                  <a:pt x="2290" y="4319"/>
                  <a:pt x="2267" y="4333"/>
                  <a:pt x="2246" y="4349"/>
                </a:cubicBezTo>
                <a:cubicBezTo>
                  <a:pt x="2236" y="4358"/>
                  <a:pt x="2233" y="4376"/>
                  <a:pt x="2223" y="4385"/>
                </a:cubicBezTo>
                <a:cubicBezTo>
                  <a:pt x="2212" y="4395"/>
                  <a:pt x="2196" y="4398"/>
                  <a:pt x="2184" y="4407"/>
                </a:cubicBezTo>
                <a:cubicBezTo>
                  <a:pt x="2133" y="4444"/>
                  <a:pt x="2074" y="4468"/>
                  <a:pt x="2030" y="4518"/>
                </a:cubicBezTo>
                <a:cubicBezTo>
                  <a:pt x="2011" y="4539"/>
                  <a:pt x="1975" y="4544"/>
                  <a:pt x="1947" y="4556"/>
                </a:cubicBezTo>
                <a:cubicBezTo>
                  <a:pt x="1897" y="4578"/>
                  <a:pt x="1848" y="4602"/>
                  <a:pt x="1798" y="4622"/>
                </a:cubicBezTo>
                <a:cubicBezTo>
                  <a:pt x="1742" y="4643"/>
                  <a:pt x="1686" y="4660"/>
                  <a:pt x="1629" y="4676"/>
                </a:cubicBezTo>
                <a:cubicBezTo>
                  <a:pt x="1619" y="4680"/>
                  <a:pt x="1605" y="4671"/>
                  <a:pt x="1592" y="4672"/>
                </a:cubicBezTo>
                <a:cubicBezTo>
                  <a:pt x="1556" y="4673"/>
                  <a:pt x="1519" y="4674"/>
                  <a:pt x="1483" y="4680"/>
                </a:cubicBezTo>
                <a:cubicBezTo>
                  <a:pt x="1463" y="4683"/>
                  <a:pt x="1445" y="4694"/>
                  <a:pt x="1425" y="4702"/>
                </a:cubicBezTo>
                <a:cubicBezTo>
                  <a:pt x="1405" y="4667"/>
                  <a:pt x="1397" y="4665"/>
                  <a:pt x="1376" y="4683"/>
                </a:cubicBezTo>
                <a:cubicBezTo>
                  <a:pt x="1363" y="4679"/>
                  <a:pt x="1354" y="4676"/>
                  <a:pt x="1344" y="4674"/>
                </a:cubicBezTo>
                <a:cubicBezTo>
                  <a:pt x="1341" y="4673"/>
                  <a:pt x="1337" y="4673"/>
                  <a:pt x="1335" y="4671"/>
                </a:cubicBezTo>
                <a:cubicBezTo>
                  <a:pt x="1314" y="4655"/>
                  <a:pt x="1306" y="4655"/>
                  <a:pt x="1295" y="4675"/>
                </a:cubicBezTo>
                <a:lnTo>
                  <a:pt x="1294" y="4677"/>
                </a:lnTo>
                <a:lnTo>
                  <a:pt x="1288" y="4672"/>
                </a:lnTo>
                <a:cubicBezTo>
                  <a:pt x="1280" y="4666"/>
                  <a:pt x="1272" y="4661"/>
                  <a:pt x="1267" y="4654"/>
                </a:cubicBezTo>
                <a:cubicBezTo>
                  <a:pt x="1255" y="4636"/>
                  <a:pt x="1242" y="4623"/>
                  <a:pt x="1220" y="4614"/>
                </a:cubicBezTo>
                <a:cubicBezTo>
                  <a:pt x="1190" y="4600"/>
                  <a:pt x="1163" y="4577"/>
                  <a:pt x="1140" y="4554"/>
                </a:cubicBezTo>
                <a:cubicBezTo>
                  <a:pt x="1113" y="4526"/>
                  <a:pt x="1090" y="4494"/>
                  <a:pt x="1065" y="4462"/>
                </a:cubicBezTo>
                <a:cubicBezTo>
                  <a:pt x="1040" y="4477"/>
                  <a:pt x="1027" y="4473"/>
                  <a:pt x="1029" y="4440"/>
                </a:cubicBezTo>
                <a:cubicBezTo>
                  <a:pt x="1029" y="4436"/>
                  <a:pt x="1026" y="4430"/>
                  <a:pt x="1023" y="4427"/>
                </a:cubicBezTo>
                <a:cubicBezTo>
                  <a:pt x="1002" y="4405"/>
                  <a:pt x="1000" y="4370"/>
                  <a:pt x="1021" y="4341"/>
                </a:cubicBezTo>
                <a:cubicBezTo>
                  <a:pt x="1008" y="4337"/>
                  <a:pt x="997" y="4332"/>
                  <a:pt x="983" y="4327"/>
                </a:cubicBezTo>
                <a:cubicBezTo>
                  <a:pt x="984" y="4302"/>
                  <a:pt x="964" y="4296"/>
                  <a:pt x="943" y="4292"/>
                </a:cubicBezTo>
                <a:cubicBezTo>
                  <a:pt x="935" y="4290"/>
                  <a:pt x="928" y="4285"/>
                  <a:pt x="921" y="4281"/>
                </a:cubicBezTo>
                <a:cubicBezTo>
                  <a:pt x="927" y="4275"/>
                  <a:pt x="932" y="4268"/>
                  <a:pt x="939" y="4263"/>
                </a:cubicBezTo>
                <a:cubicBezTo>
                  <a:pt x="950" y="4255"/>
                  <a:pt x="961" y="4247"/>
                  <a:pt x="972" y="4239"/>
                </a:cubicBezTo>
                <a:cubicBezTo>
                  <a:pt x="970" y="4236"/>
                  <a:pt x="968" y="4233"/>
                  <a:pt x="966" y="4230"/>
                </a:cubicBezTo>
                <a:cubicBezTo>
                  <a:pt x="960" y="4233"/>
                  <a:pt x="954" y="4236"/>
                  <a:pt x="946" y="4239"/>
                </a:cubicBezTo>
                <a:cubicBezTo>
                  <a:pt x="941" y="4222"/>
                  <a:pt x="934" y="4206"/>
                  <a:pt x="931" y="4189"/>
                </a:cubicBezTo>
                <a:cubicBezTo>
                  <a:pt x="926" y="4167"/>
                  <a:pt x="916" y="4154"/>
                  <a:pt x="890" y="4169"/>
                </a:cubicBezTo>
                <a:cubicBezTo>
                  <a:pt x="889" y="4165"/>
                  <a:pt x="888" y="4162"/>
                  <a:pt x="888" y="4158"/>
                </a:cubicBezTo>
                <a:cubicBezTo>
                  <a:pt x="898" y="4153"/>
                  <a:pt x="908" y="4148"/>
                  <a:pt x="918" y="4143"/>
                </a:cubicBezTo>
                <a:cubicBezTo>
                  <a:pt x="929" y="4138"/>
                  <a:pt x="948" y="4130"/>
                  <a:pt x="947" y="4127"/>
                </a:cubicBezTo>
                <a:cubicBezTo>
                  <a:pt x="943" y="4111"/>
                  <a:pt x="935" y="4097"/>
                  <a:pt x="927" y="4082"/>
                </a:cubicBezTo>
                <a:cubicBezTo>
                  <a:pt x="922" y="4072"/>
                  <a:pt x="909" y="4064"/>
                  <a:pt x="909" y="4055"/>
                </a:cubicBezTo>
                <a:cubicBezTo>
                  <a:pt x="910" y="4033"/>
                  <a:pt x="899" y="4030"/>
                  <a:pt x="880" y="4028"/>
                </a:cubicBezTo>
                <a:cubicBezTo>
                  <a:pt x="873" y="4073"/>
                  <a:pt x="847" y="4025"/>
                  <a:pt x="830" y="4038"/>
                </a:cubicBezTo>
                <a:cubicBezTo>
                  <a:pt x="823" y="4043"/>
                  <a:pt x="809" y="4040"/>
                  <a:pt x="800" y="4043"/>
                </a:cubicBezTo>
                <a:cubicBezTo>
                  <a:pt x="774" y="4054"/>
                  <a:pt x="750" y="4072"/>
                  <a:pt x="721" y="4053"/>
                </a:cubicBezTo>
                <a:cubicBezTo>
                  <a:pt x="714" y="4048"/>
                  <a:pt x="708" y="4040"/>
                  <a:pt x="703" y="4033"/>
                </a:cubicBezTo>
                <a:cubicBezTo>
                  <a:pt x="698" y="4026"/>
                  <a:pt x="694" y="4018"/>
                  <a:pt x="688" y="4008"/>
                </a:cubicBezTo>
                <a:cubicBezTo>
                  <a:pt x="700" y="3999"/>
                  <a:pt x="713" y="3991"/>
                  <a:pt x="728" y="3980"/>
                </a:cubicBezTo>
                <a:cubicBezTo>
                  <a:pt x="714" y="3967"/>
                  <a:pt x="701" y="3955"/>
                  <a:pt x="687" y="3945"/>
                </a:cubicBezTo>
                <a:cubicBezTo>
                  <a:pt x="684" y="3942"/>
                  <a:pt x="675" y="3942"/>
                  <a:pt x="671" y="3945"/>
                </a:cubicBezTo>
                <a:cubicBezTo>
                  <a:pt x="607" y="3984"/>
                  <a:pt x="538" y="4000"/>
                  <a:pt x="464" y="3996"/>
                </a:cubicBezTo>
                <a:cubicBezTo>
                  <a:pt x="444" y="3995"/>
                  <a:pt x="425" y="3991"/>
                  <a:pt x="405" y="3991"/>
                </a:cubicBezTo>
                <a:cubicBezTo>
                  <a:pt x="396" y="3990"/>
                  <a:pt x="387" y="3995"/>
                  <a:pt x="377" y="3997"/>
                </a:cubicBezTo>
                <a:cubicBezTo>
                  <a:pt x="366" y="3988"/>
                  <a:pt x="355" y="3978"/>
                  <a:pt x="338" y="3964"/>
                </a:cubicBezTo>
                <a:cubicBezTo>
                  <a:pt x="332" y="3979"/>
                  <a:pt x="328" y="3991"/>
                  <a:pt x="323" y="4003"/>
                </a:cubicBezTo>
                <a:cubicBezTo>
                  <a:pt x="320" y="4010"/>
                  <a:pt x="318" y="4018"/>
                  <a:pt x="314" y="4023"/>
                </a:cubicBezTo>
                <a:cubicBezTo>
                  <a:pt x="286" y="4059"/>
                  <a:pt x="233" y="4060"/>
                  <a:pt x="203" y="4028"/>
                </a:cubicBezTo>
                <a:cubicBezTo>
                  <a:pt x="195" y="4019"/>
                  <a:pt x="186" y="4011"/>
                  <a:pt x="177" y="4002"/>
                </a:cubicBezTo>
                <a:cubicBezTo>
                  <a:pt x="185" y="3982"/>
                  <a:pt x="195" y="3979"/>
                  <a:pt x="215" y="3986"/>
                </a:cubicBezTo>
                <a:cubicBezTo>
                  <a:pt x="226" y="3990"/>
                  <a:pt x="242" y="3978"/>
                  <a:pt x="253" y="3975"/>
                </a:cubicBezTo>
                <a:cubicBezTo>
                  <a:pt x="242" y="3964"/>
                  <a:pt x="228" y="3956"/>
                  <a:pt x="226" y="3945"/>
                </a:cubicBezTo>
                <a:cubicBezTo>
                  <a:pt x="222" y="3932"/>
                  <a:pt x="229" y="3916"/>
                  <a:pt x="230" y="3901"/>
                </a:cubicBezTo>
                <a:cubicBezTo>
                  <a:pt x="230" y="3892"/>
                  <a:pt x="229" y="3881"/>
                  <a:pt x="224" y="3874"/>
                </a:cubicBezTo>
                <a:cubicBezTo>
                  <a:pt x="215" y="3862"/>
                  <a:pt x="202" y="3853"/>
                  <a:pt x="188" y="3841"/>
                </a:cubicBezTo>
                <a:cubicBezTo>
                  <a:pt x="182" y="3845"/>
                  <a:pt x="174" y="3850"/>
                  <a:pt x="165" y="3855"/>
                </a:cubicBezTo>
                <a:cubicBezTo>
                  <a:pt x="150" y="3816"/>
                  <a:pt x="153" y="3801"/>
                  <a:pt x="178" y="3782"/>
                </a:cubicBezTo>
                <a:cubicBezTo>
                  <a:pt x="169" y="3751"/>
                  <a:pt x="138" y="3726"/>
                  <a:pt x="158" y="3690"/>
                </a:cubicBezTo>
                <a:cubicBezTo>
                  <a:pt x="163" y="3682"/>
                  <a:pt x="175" y="3676"/>
                  <a:pt x="185" y="3674"/>
                </a:cubicBezTo>
                <a:cubicBezTo>
                  <a:pt x="207" y="3668"/>
                  <a:pt x="230" y="3666"/>
                  <a:pt x="252" y="3661"/>
                </a:cubicBezTo>
                <a:cubicBezTo>
                  <a:pt x="258" y="3660"/>
                  <a:pt x="265" y="3655"/>
                  <a:pt x="270" y="3650"/>
                </a:cubicBezTo>
                <a:cubicBezTo>
                  <a:pt x="292" y="3622"/>
                  <a:pt x="300" y="3616"/>
                  <a:pt x="341" y="3607"/>
                </a:cubicBezTo>
                <a:cubicBezTo>
                  <a:pt x="339" y="3614"/>
                  <a:pt x="340" y="3619"/>
                  <a:pt x="337" y="3623"/>
                </a:cubicBezTo>
                <a:cubicBezTo>
                  <a:pt x="319" y="3654"/>
                  <a:pt x="332" y="3687"/>
                  <a:pt x="365" y="3697"/>
                </a:cubicBezTo>
                <a:cubicBezTo>
                  <a:pt x="373" y="3700"/>
                  <a:pt x="386" y="3708"/>
                  <a:pt x="386" y="3714"/>
                </a:cubicBezTo>
                <a:cubicBezTo>
                  <a:pt x="387" y="3730"/>
                  <a:pt x="403" y="3753"/>
                  <a:pt x="373" y="3762"/>
                </a:cubicBezTo>
                <a:cubicBezTo>
                  <a:pt x="359" y="3766"/>
                  <a:pt x="344" y="3774"/>
                  <a:pt x="329" y="3780"/>
                </a:cubicBezTo>
                <a:cubicBezTo>
                  <a:pt x="349" y="3807"/>
                  <a:pt x="375" y="3818"/>
                  <a:pt x="405" y="3806"/>
                </a:cubicBezTo>
                <a:cubicBezTo>
                  <a:pt x="423" y="3800"/>
                  <a:pt x="430" y="3806"/>
                  <a:pt x="440" y="3819"/>
                </a:cubicBezTo>
                <a:cubicBezTo>
                  <a:pt x="450" y="3831"/>
                  <a:pt x="467" y="3838"/>
                  <a:pt x="482" y="3849"/>
                </a:cubicBezTo>
                <a:cubicBezTo>
                  <a:pt x="485" y="3845"/>
                  <a:pt x="488" y="3837"/>
                  <a:pt x="491" y="3837"/>
                </a:cubicBezTo>
                <a:cubicBezTo>
                  <a:pt x="505" y="3833"/>
                  <a:pt x="519" y="3832"/>
                  <a:pt x="533" y="3831"/>
                </a:cubicBezTo>
                <a:cubicBezTo>
                  <a:pt x="529" y="3844"/>
                  <a:pt x="528" y="3859"/>
                  <a:pt x="521" y="3868"/>
                </a:cubicBezTo>
                <a:cubicBezTo>
                  <a:pt x="503" y="3891"/>
                  <a:pt x="457" y="3891"/>
                  <a:pt x="429" y="3880"/>
                </a:cubicBezTo>
                <a:cubicBezTo>
                  <a:pt x="393" y="3865"/>
                  <a:pt x="354" y="3856"/>
                  <a:pt x="315" y="3844"/>
                </a:cubicBezTo>
                <a:cubicBezTo>
                  <a:pt x="308" y="3906"/>
                  <a:pt x="329" y="3930"/>
                  <a:pt x="383" y="3929"/>
                </a:cubicBezTo>
                <a:cubicBezTo>
                  <a:pt x="422" y="3928"/>
                  <a:pt x="462" y="3928"/>
                  <a:pt x="501" y="3928"/>
                </a:cubicBezTo>
                <a:cubicBezTo>
                  <a:pt x="505" y="3928"/>
                  <a:pt x="508" y="3925"/>
                  <a:pt x="512" y="3923"/>
                </a:cubicBezTo>
                <a:cubicBezTo>
                  <a:pt x="547" y="3906"/>
                  <a:pt x="581" y="3906"/>
                  <a:pt x="616" y="3924"/>
                </a:cubicBezTo>
                <a:cubicBezTo>
                  <a:pt x="623" y="3927"/>
                  <a:pt x="634" y="3922"/>
                  <a:pt x="648" y="3920"/>
                </a:cubicBezTo>
                <a:cubicBezTo>
                  <a:pt x="638" y="3898"/>
                  <a:pt x="629" y="3880"/>
                  <a:pt x="621" y="3863"/>
                </a:cubicBezTo>
                <a:cubicBezTo>
                  <a:pt x="582" y="3872"/>
                  <a:pt x="582" y="3872"/>
                  <a:pt x="557" y="3833"/>
                </a:cubicBezTo>
                <a:cubicBezTo>
                  <a:pt x="566" y="3834"/>
                  <a:pt x="573" y="3835"/>
                  <a:pt x="579" y="3835"/>
                </a:cubicBezTo>
                <a:cubicBezTo>
                  <a:pt x="580" y="3833"/>
                  <a:pt x="582" y="3830"/>
                  <a:pt x="582" y="3827"/>
                </a:cubicBezTo>
                <a:cubicBezTo>
                  <a:pt x="570" y="3824"/>
                  <a:pt x="558" y="3823"/>
                  <a:pt x="546" y="3819"/>
                </a:cubicBezTo>
                <a:cubicBezTo>
                  <a:pt x="540" y="3817"/>
                  <a:pt x="535" y="3813"/>
                  <a:pt x="530" y="3810"/>
                </a:cubicBezTo>
                <a:cubicBezTo>
                  <a:pt x="534" y="3805"/>
                  <a:pt x="538" y="3800"/>
                  <a:pt x="547" y="3790"/>
                </a:cubicBezTo>
                <a:cubicBezTo>
                  <a:pt x="531" y="3778"/>
                  <a:pt x="514" y="3767"/>
                  <a:pt x="499" y="3752"/>
                </a:cubicBezTo>
                <a:cubicBezTo>
                  <a:pt x="491" y="3745"/>
                  <a:pt x="483" y="3731"/>
                  <a:pt x="484" y="3722"/>
                </a:cubicBezTo>
                <a:cubicBezTo>
                  <a:pt x="490" y="3687"/>
                  <a:pt x="486" y="3659"/>
                  <a:pt x="455" y="3635"/>
                </a:cubicBezTo>
                <a:cubicBezTo>
                  <a:pt x="442" y="3626"/>
                  <a:pt x="440" y="3604"/>
                  <a:pt x="435" y="3593"/>
                </a:cubicBezTo>
                <a:cubicBezTo>
                  <a:pt x="462" y="3572"/>
                  <a:pt x="488" y="3553"/>
                  <a:pt x="511" y="3536"/>
                </a:cubicBezTo>
                <a:cubicBezTo>
                  <a:pt x="518" y="3502"/>
                  <a:pt x="447" y="3526"/>
                  <a:pt x="481" y="3481"/>
                </a:cubicBezTo>
                <a:cubicBezTo>
                  <a:pt x="447" y="3472"/>
                  <a:pt x="416" y="3459"/>
                  <a:pt x="389" y="3489"/>
                </a:cubicBezTo>
                <a:cubicBezTo>
                  <a:pt x="388" y="3491"/>
                  <a:pt x="383" y="3492"/>
                  <a:pt x="381" y="3492"/>
                </a:cubicBezTo>
                <a:cubicBezTo>
                  <a:pt x="333" y="3477"/>
                  <a:pt x="297" y="3508"/>
                  <a:pt x="258" y="3524"/>
                </a:cubicBezTo>
                <a:cubicBezTo>
                  <a:pt x="235" y="3533"/>
                  <a:pt x="197" y="3537"/>
                  <a:pt x="202" y="3577"/>
                </a:cubicBezTo>
                <a:cubicBezTo>
                  <a:pt x="219" y="3584"/>
                  <a:pt x="235" y="3590"/>
                  <a:pt x="252" y="3597"/>
                </a:cubicBezTo>
                <a:cubicBezTo>
                  <a:pt x="261" y="3592"/>
                  <a:pt x="273" y="3581"/>
                  <a:pt x="287" y="3574"/>
                </a:cubicBezTo>
                <a:cubicBezTo>
                  <a:pt x="293" y="3572"/>
                  <a:pt x="302" y="3576"/>
                  <a:pt x="310" y="3577"/>
                </a:cubicBezTo>
                <a:cubicBezTo>
                  <a:pt x="307" y="3584"/>
                  <a:pt x="305" y="3594"/>
                  <a:pt x="299" y="3598"/>
                </a:cubicBezTo>
                <a:cubicBezTo>
                  <a:pt x="278" y="3611"/>
                  <a:pt x="255" y="3621"/>
                  <a:pt x="235" y="3634"/>
                </a:cubicBezTo>
                <a:cubicBezTo>
                  <a:pt x="215" y="3646"/>
                  <a:pt x="199" y="3649"/>
                  <a:pt x="181" y="3631"/>
                </a:cubicBezTo>
                <a:cubicBezTo>
                  <a:pt x="174" y="3624"/>
                  <a:pt x="163" y="3623"/>
                  <a:pt x="152" y="3619"/>
                </a:cubicBezTo>
                <a:cubicBezTo>
                  <a:pt x="156" y="3590"/>
                  <a:pt x="160" y="3563"/>
                  <a:pt x="139" y="3537"/>
                </a:cubicBezTo>
                <a:cubicBezTo>
                  <a:pt x="124" y="3519"/>
                  <a:pt x="125" y="3496"/>
                  <a:pt x="151" y="3483"/>
                </a:cubicBezTo>
                <a:cubicBezTo>
                  <a:pt x="150" y="3479"/>
                  <a:pt x="150" y="3477"/>
                  <a:pt x="149" y="3476"/>
                </a:cubicBezTo>
                <a:cubicBezTo>
                  <a:pt x="111" y="3433"/>
                  <a:pt x="115" y="3418"/>
                  <a:pt x="171" y="3400"/>
                </a:cubicBezTo>
                <a:cubicBezTo>
                  <a:pt x="191" y="3395"/>
                  <a:pt x="211" y="3386"/>
                  <a:pt x="236" y="3377"/>
                </a:cubicBezTo>
                <a:cubicBezTo>
                  <a:pt x="226" y="3369"/>
                  <a:pt x="221" y="3364"/>
                  <a:pt x="215" y="3361"/>
                </a:cubicBezTo>
                <a:cubicBezTo>
                  <a:pt x="209" y="3357"/>
                  <a:pt x="202" y="3356"/>
                  <a:pt x="197" y="3351"/>
                </a:cubicBezTo>
                <a:cubicBezTo>
                  <a:pt x="180" y="3335"/>
                  <a:pt x="166" y="3315"/>
                  <a:pt x="148" y="3302"/>
                </a:cubicBezTo>
                <a:cubicBezTo>
                  <a:pt x="140" y="3296"/>
                  <a:pt x="123" y="3302"/>
                  <a:pt x="112" y="3306"/>
                </a:cubicBezTo>
                <a:cubicBezTo>
                  <a:pt x="101" y="3310"/>
                  <a:pt x="92" y="3318"/>
                  <a:pt x="81" y="3322"/>
                </a:cubicBezTo>
                <a:cubicBezTo>
                  <a:pt x="64" y="3328"/>
                  <a:pt x="51" y="3332"/>
                  <a:pt x="46" y="3354"/>
                </a:cubicBezTo>
                <a:cubicBezTo>
                  <a:pt x="40" y="3377"/>
                  <a:pt x="20" y="3375"/>
                  <a:pt x="0" y="3367"/>
                </a:cubicBezTo>
                <a:cubicBezTo>
                  <a:pt x="-2" y="3321"/>
                  <a:pt x="23" y="3300"/>
                  <a:pt x="64" y="3287"/>
                </a:cubicBezTo>
                <a:cubicBezTo>
                  <a:pt x="80" y="3282"/>
                  <a:pt x="103" y="3278"/>
                  <a:pt x="98" y="3249"/>
                </a:cubicBezTo>
                <a:cubicBezTo>
                  <a:pt x="97" y="3245"/>
                  <a:pt x="106" y="3239"/>
                  <a:pt x="115" y="3229"/>
                </a:cubicBezTo>
                <a:cubicBezTo>
                  <a:pt x="116" y="3242"/>
                  <a:pt x="119" y="3251"/>
                  <a:pt x="116" y="3256"/>
                </a:cubicBezTo>
                <a:cubicBezTo>
                  <a:pt x="94" y="3292"/>
                  <a:pt x="123" y="3280"/>
                  <a:pt x="130" y="3282"/>
                </a:cubicBezTo>
                <a:cubicBezTo>
                  <a:pt x="138" y="3268"/>
                  <a:pt x="141" y="3256"/>
                  <a:pt x="149" y="3248"/>
                </a:cubicBezTo>
                <a:cubicBezTo>
                  <a:pt x="156" y="3242"/>
                  <a:pt x="167" y="3241"/>
                  <a:pt x="176" y="3238"/>
                </a:cubicBezTo>
                <a:cubicBezTo>
                  <a:pt x="169" y="3229"/>
                  <a:pt x="161" y="3219"/>
                  <a:pt x="153" y="3209"/>
                </a:cubicBezTo>
                <a:cubicBezTo>
                  <a:pt x="158" y="3207"/>
                  <a:pt x="165" y="3204"/>
                  <a:pt x="172" y="3202"/>
                </a:cubicBezTo>
                <a:cubicBezTo>
                  <a:pt x="172" y="3199"/>
                  <a:pt x="171" y="3196"/>
                  <a:pt x="170" y="3194"/>
                </a:cubicBezTo>
                <a:cubicBezTo>
                  <a:pt x="158" y="3198"/>
                  <a:pt x="144" y="3199"/>
                  <a:pt x="135" y="3207"/>
                </a:cubicBezTo>
                <a:cubicBezTo>
                  <a:pt x="109" y="3228"/>
                  <a:pt x="97" y="3227"/>
                  <a:pt x="76" y="3200"/>
                </a:cubicBezTo>
                <a:cubicBezTo>
                  <a:pt x="92" y="3191"/>
                  <a:pt x="109" y="3182"/>
                  <a:pt x="119" y="3176"/>
                </a:cubicBezTo>
                <a:cubicBezTo>
                  <a:pt x="140" y="3180"/>
                  <a:pt x="158" y="3184"/>
                  <a:pt x="175" y="3187"/>
                </a:cubicBezTo>
                <a:cubicBezTo>
                  <a:pt x="165" y="3165"/>
                  <a:pt x="155" y="3150"/>
                  <a:pt x="130" y="3158"/>
                </a:cubicBezTo>
                <a:cubicBezTo>
                  <a:pt x="113" y="3163"/>
                  <a:pt x="105" y="3141"/>
                  <a:pt x="113" y="3116"/>
                </a:cubicBezTo>
                <a:cubicBezTo>
                  <a:pt x="145" y="3112"/>
                  <a:pt x="158" y="3136"/>
                  <a:pt x="172" y="3159"/>
                </a:cubicBezTo>
                <a:cubicBezTo>
                  <a:pt x="188" y="3138"/>
                  <a:pt x="202" y="3119"/>
                  <a:pt x="216" y="3100"/>
                </a:cubicBezTo>
                <a:cubicBezTo>
                  <a:pt x="219" y="3100"/>
                  <a:pt x="221" y="3100"/>
                  <a:pt x="223" y="3100"/>
                </a:cubicBezTo>
                <a:cubicBezTo>
                  <a:pt x="221" y="3122"/>
                  <a:pt x="216" y="3143"/>
                  <a:pt x="218" y="3165"/>
                </a:cubicBezTo>
                <a:cubicBezTo>
                  <a:pt x="221" y="3203"/>
                  <a:pt x="228" y="3241"/>
                  <a:pt x="234" y="3279"/>
                </a:cubicBezTo>
                <a:cubicBezTo>
                  <a:pt x="235" y="3283"/>
                  <a:pt x="242" y="3290"/>
                  <a:pt x="246" y="3290"/>
                </a:cubicBezTo>
                <a:cubicBezTo>
                  <a:pt x="285" y="3292"/>
                  <a:pt x="322" y="3285"/>
                  <a:pt x="356" y="3265"/>
                </a:cubicBezTo>
                <a:cubicBezTo>
                  <a:pt x="359" y="3263"/>
                  <a:pt x="361" y="3261"/>
                  <a:pt x="361" y="3258"/>
                </a:cubicBezTo>
                <a:cubicBezTo>
                  <a:pt x="370" y="3229"/>
                  <a:pt x="378" y="3200"/>
                  <a:pt x="386" y="3170"/>
                </a:cubicBezTo>
                <a:cubicBezTo>
                  <a:pt x="359" y="3163"/>
                  <a:pt x="333" y="3159"/>
                  <a:pt x="307" y="3151"/>
                </a:cubicBezTo>
                <a:cubicBezTo>
                  <a:pt x="291" y="3146"/>
                  <a:pt x="275" y="3137"/>
                  <a:pt x="289" y="3116"/>
                </a:cubicBezTo>
                <a:cubicBezTo>
                  <a:pt x="290" y="3113"/>
                  <a:pt x="294" y="3110"/>
                  <a:pt x="293" y="3108"/>
                </a:cubicBezTo>
                <a:cubicBezTo>
                  <a:pt x="276" y="3069"/>
                  <a:pt x="302" y="3055"/>
                  <a:pt x="334" y="3044"/>
                </a:cubicBezTo>
                <a:cubicBezTo>
                  <a:pt x="329" y="3035"/>
                  <a:pt x="326" y="3028"/>
                  <a:pt x="323" y="3021"/>
                </a:cubicBezTo>
                <a:cubicBezTo>
                  <a:pt x="324" y="3020"/>
                  <a:pt x="327" y="3018"/>
                  <a:pt x="328" y="3016"/>
                </a:cubicBezTo>
                <a:cubicBezTo>
                  <a:pt x="338" y="3026"/>
                  <a:pt x="348" y="3037"/>
                  <a:pt x="359" y="3048"/>
                </a:cubicBezTo>
                <a:cubicBezTo>
                  <a:pt x="353" y="3058"/>
                  <a:pt x="348" y="3066"/>
                  <a:pt x="342" y="3077"/>
                </a:cubicBezTo>
                <a:cubicBezTo>
                  <a:pt x="367" y="3082"/>
                  <a:pt x="390" y="3087"/>
                  <a:pt x="416" y="3092"/>
                </a:cubicBezTo>
                <a:cubicBezTo>
                  <a:pt x="418" y="3026"/>
                  <a:pt x="468" y="3033"/>
                  <a:pt x="514" y="3031"/>
                </a:cubicBezTo>
                <a:cubicBezTo>
                  <a:pt x="514" y="3034"/>
                  <a:pt x="514" y="3039"/>
                  <a:pt x="513" y="3039"/>
                </a:cubicBezTo>
                <a:cubicBezTo>
                  <a:pt x="483" y="3053"/>
                  <a:pt x="472" y="3094"/>
                  <a:pt x="492" y="3120"/>
                </a:cubicBezTo>
                <a:cubicBezTo>
                  <a:pt x="501" y="3131"/>
                  <a:pt x="543" y="3129"/>
                  <a:pt x="555" y="3116"/>
                </a:cubicBezTo>
                <a:cubicBezTo>
                  <a:pt x="572" y="3099"/>
                  <a:pt x="572" y="3099"/>
                  <a:pt x="602" y="3110"/>
                </a:cubicBezTo>
                <a:cubicBezTo>
                  <a:pt x="591" y="3114"/>
                  <a:pt x="581" y="3114"/>
                  <a:pt x="576" y="3118"/>
                </a:cubicBezTo>
                <a:cubicBezTo>
                  <a:pt x="570" y="3124"/>
                  <a:pt x="567" y="3134"/>
                  <a:pt x="562" y="3145"/>
                </a:cubicBezTo>
                <a:cubicBezTo>
                  <a:pt x="574" y="3152"/>
                  <a:pt x="586" y="3159"/>
                  <a:pt x="606" y="3172"/>
                </a:cubicBezTo>
                <a:cubicBezTo>
                  <a:pt x="558" y="3183"/>
                  <a:pt x="518" y="3192"/>
                  <a:pt x="476" y="3202"/>
                </a:cubicBezTo>
                <a:cubicBezTo>
                  <a:pt x="481" y="3224"/>
                  <a:pt x="486" y="3249"/>
                  <a:pt x="494" y="3284"/>
                </a:cubicBezTo>
                <a:cubicBezTo>
                  <a:pt x="510" y="3266"/>
                  <a:pt x="524" y="3250"/>
                  <a:pt x="539" y="3233"/>
                </a:cubicBezTo>
                <a:cubicBezTo>
                  <a:pt x="541" y="3240"/>
                  <a:pt x="543" y="3247"/>
                  <a:pt x="545" y="3254"/>
                </a:cubicBezTo>
                <a:cubicBezTo>
                  <a:pt x="547" y="3266"/>
                  <a:pt x="553" y="3286"/>
                  <a:pt x="550" y="3287"/>
                </a:cubicBezTo>
                <a:cubicBezTo>
                  <a:pt x="535" y="3294"/>
                  <a:pt x="523" y="3308"/>
                  <a:pt x="501" y="3296"/>
                </a:cubicBezTo>
                <a:cubicBezTo>
                  <a:pt x="487" y="3288"/>
                  <a:pt x="465" y="3294"/>
                  <a:pt x="447" y="3294"/>
                </a:cubicBezTo>
                <a:cubicBezTo>
                  <a:pt x="443" y="3317"/>
                  <a:pt x="467" y="3340"/>
                  <a:pt x="432" y="3347"/>
                </a:cubicBezTo>
                <a:cubicBezTo>
                  <a:pt x="424" y="3321"/>
                  <a:pt x="412" y="3323"/>
                  <a:pt x="389" y="3336"/>
                </a:cubicBezTo>
                <a:cubicBezTo>
                  <a:pt x="356" y="3356"/>
                  <a:pt x="318" y="3368"/>
                  <a:pt x="282" y="3384"/>
                </a:cubicBezTo>
                <a:cubicBezTo>
                  <a:pt x="287" y="3408"/>
                  <a:pt x="298" y="3417"/>
                  <a:pt x="322" y="3416"/>
                </a:cubicBezTo>
                <a:cubicBezTo>
                  <a:pt x="356" y="3416"/>
                  <a:pt x="381" y="3399"/>
                  <a:pt x="408" y="3382"/>
                </a:cubicBezTo>
                <a:cubicBezTo>
                  <a:pt x="413" y="3378"/>
                  <a:pt x="419" y="3373"/>
                  <a:pt x="425" y="3371"/>
                </a:cubicBezTo>
                <a:cubicBezTo>
                  <a:pt x="432" y="3368"/>
                  <a:pt x="439" y="3371"/>
                  <a:pt x="446" y="3371"/>
                </a:cubicBezTo>
                <a:cubicBezTo>
                  <a:pt x="443" y="3376"/>
                  <a:pt x="441" y="3385"/>
                  <a:pt x="436" y="3388"/>
                </a:cubicBezTo>
                <a:cubicBezTo>
                  <a:pt x="418" y="3398"/>
                  <a:pt x="415" y="3411"/>
                  <a:pt x="424" y="3425"/>
                </a:cubicBezTo>
                <a:cubicBezTo>
                  <a:pt x="456" y="3413"/>
                  <a:pt x="486" y="3401"/>
                  <a:pt x="513" y="3391"/>
                </a:cubicBezTo>
                <a:cubicBezTo>
                  <a:pt x="505" y="3377"/>
                  <a:pt x="495" y="3359"/>
                  <a:pt x="485" y="3342"/>
                </a:cubicBezTo>
                <a:cubicBezTo>
                  <a:pt x="509" y="3313"/>
                  <a:pt x="531" y="3339"/>
                  <a:pt x="557" y="3338"/>
                </a:cubicBezTo>
                <a:cubicBezTo>
                  <a:pt x="553" y="3362"/>
                  <a:pt x="561" y="3371"/>
                  <a:pt x="586" y="3369"/>
                </a:cubicBezTo>
                <a:cubicBezTo>
                  <a:pt x="607" y="3367"/>
                  <a:pt x="628" y="3371"/>
                  <a:pt x="646" y="3372"/>
                </a:cubicBezTo>
                <a:cubicBezTo>
                  <a:pt x="655" y="3364"/>
                  <a:pt x="662" y="3357"/>
                  <a:pt x="670" y="3351"/>
                </a:cubicBezTo>
                <a:cubicBezTo>
                  <a:pt x="677" y="3346"/>
                  <a:pt x="686" y="3342"/>
                  <a:pt x="694" y="3338"/>
                </a:cubicBezTo>
                <a:cubicBezTo>
                  <a:pt x="689" y="3330"/>
                  <a:pt x="682" y="3323"/>
                  <a:pt x="679" y="3314"/>
                </a:cubicBezTo>
                <a:cubicBezTo>
                  <a:pt x="674" y="3303"/>
                  <a:pt x="665" y="3284"/>
                  <a:pt x="669" y="3281"/>
                </a:cubicBezTo>
                <a:cubicBezTo>
                  <a:pt x="681" y="3271"/>
                  <a:pt x="695" y="3254"/>
                  <a:pt x="713" y="3270"/>
                </a:cubicBezTo>
                <a:cubicBezTo>
                  <a:pt x="718" y="3274"/>
                  <a:pt x="725" y="3281"/>
                  <a:pt x="724" y="3285"/>
                </a:cubicBezTo>
                <a:cubicBezTo>
                  <a:pt x="719" y="3310"/>
                  <a:pt x="736" y="3310"/>
                  <a:pt x="751" y="3310"/>
                </a:cubicBezTo>
                <a:cubicBezTo>
                  <a:pt x="768" y="3311"/>
                  <a:pt x="786" y="3310"/>
                  <a:pt x="802" y="3306"/>
                </a:cubicBezTo>
                <a:cubicBezTo>
                  <a:pt x="819" y="3302"/>
                  <a:pt x="834" y="3295"/>
                  <a:pt x="833" y="3271"/>
                </a:cubicBezTo>
                <a:cubicBezTo>
                  <a:pt x="832" y="3263"/>
                  <a:pt x="847" y="3253"/>
                  <a:pt x="854" y="3244"/>
                </a:cubicBezTo>
                <a:cubicBezTo>
                  <a:pt x="856" y="3246"/>
                  <a:pt x="859" y="3248"/>
                  <a:pt x="861" y="3251"/>
                </a:cubicBezTo>
                <a:cubicBezTo>
                  <a:pt x="851" y="3286"/>
                  <a:pt x="841" y="3321"/>
                  <a:pt x="831" y="3358"/>
                </a:cubicBezTo>
                <a:cubicBezTo>
                  <a:pt x="879" y="3362"/>
                  <a:pt x="874" y="3308"/>
                  <a:pt x="908" y="3300"/>
                </a:cubicBezTo>
                <a:cubicBezTo>
                  <a:pt x="908" y="3297"/>
                  <a:pt x="909" y="3293"/>
                  <a:pt x="909" y="3290"/>
                </a:cubicBezTo>
                <a:cubicBezTo>
                  <a:pt x="900" y="3285"/>
                  <a:pt x="891" y="3281"/>
                  <a:pt x="887" y="3279"/>
                </a:cubicBezTo>
                <a:cubicBezTo>
                  <a:pt x="891" y="3258"/>
                  <a:pt x="892" y="3242"/>
                  <a:pt x="896" y="3227"/>
                </a:cubicBezTo>
                <a:cubicBezTo>
                  <a:pt x="897" y="3219"/>
                  <a:pt x="900" y="3212"/>
                  <a:pt x="904" y="3206"/>
                </a:cubicBezTo>
                <a:cubicBezTo>
                  <a:pt x="920" y="3184"/>
                  <a:pt x="933" y="3159"/>
                  <a:pt x="954" y="3142"/>
                </a:cubicBezTo>
                <a:cubicBezTo>
                  <a:pt x="980" y="3121"/>
                  <a:pt x="991" y="3089"/>
                  <a:pt x="1014" y="3065"/>
                </a:cubicBezTo>
                <a:cubicBezTo>
                  <a:pt x="1017" y="3061"/>
                  <a:pt x="1021" y="3055"/>
                  <a:pt x="1025" y="3055"/>
                </a:cubicBezTo>
                <a:cubicBezTo>
                  <a:pt x="1059" y="3050"/>
                  <a:pt x="1080" y="3028"/>
                  <a:pt x="1100" y="3003"/>
                </a:cubicBezTo>
                <a:cubicBezTo>
                  <a:pt x="1104" y="2997"/>
                  <a:pt x="1120" y="3001"/>
                  <a:pt x="1137" y="3000"/>
                </a:cubicBezTo>
                <a:cubicBezTo>
                  <a:pt x="1152" y="2982"/>
                  <a:pt x="1168" y="2959"/>
                  <a:pt x="1160" y="2923"/>
                </a:cubicBezTo>
                <a:cubicBezTo>
                  <a:pt x="1157" y="2908"/>
                  <a:pt x="1174" y="2889"/>
                  <a:pt x="1181" y="2872"/>
                </a:cubicBezTo>
                <a:cubicBezTo>
                  <a:pt x="1184" y="2863"/>
                  <a:pt x="1185" y="2853"/>
                  <a:pt x="1188" y="2844"/>
                </a:cubicBezTo>
                <a:cubicBezTo>
                  <a:pt x="1185" y="2841"/>
                  <a:pt x="1182" y="2839"/>
                  <a:pt x="1179" y="2837"/>
                </a:cubicBezTo>
                <a:cubicBezTo>
                  <a:pt x="1153" y="2856"/>
                  <a:pt x="1126" y="2875"/>
                  <a:pt x="1101" y="2893"/>
                </a:cubicBezTo>
                <a:cubicBezTo>
                  <a:pt x="1099" y="2892"/>
                  <a:pt x="1097" y="2890"/>
                  <a:pt x="1094" y="2888"/>
                </a:cubicBezTo>
                <a:cubicBezTo>
                  <a:pt x="1114" y="2867"/>
                  <a:pt x="1134" y="2846"/>
                  <a:pt x="1158" y="2821"/>
                </a:cubicBezTo>
                <a:cubicBezTo>
                  <a:pt x="1142" y="2816"/>
                  <a:pt x="1130" y="2812"/>
                  <a:pt x="1114" y="2807"/>
                </a:cubicBezTo>
                <a:cubicBezTo>
                  <a:pt x="1118" y="2799"/>
                  <a:pt x="1121" y="2790"/>
                  <a:pt x="1126" y="2783"/>
                </a:cubicBezTo>
                <a:cubicBezTo>
                  <a:pt x="1140" y="2761"/>
                  <a:pt x="1135" y="2738"/>
                  <a:pt x="1113" y="2725"/>
                </a:cubicBezTo>
                <a:cubicBezTo>
                  <a:pt x="1088" y="2710"/>
                  <a:pt x="1088" y="2710"/>
                  <a:pt x="1086" y="2678"/>
                </a:cubicBezTo>
                <a:cubicBezTo>
                  <a:pt x="1111" y="2677"/>
                  <a:pt x="1122" y="2635"/>
                  <a:pt x="1156" y="2653"/>
                </a:cubicBezTo>
                <a:cubicBezTo>
                  <a:pt x="1146" y="2673"/>
                  <a:pt x="1138" y="2691"/>
                  <a:pt x="1126" y="2717"/>
                </a:cubicBezTo>
                <a:cubicBezTo>
                  <a:pt x="1141" y="2710"/>
                  <a:pt x="1153" y="2708"/>
                  <a:pt x="1157" y="2701"/>
                </a:cubicBezTo>
                <a:cubicBezTo>
                  <a:pt x="1170" y="2680"/>
                  <a:pt x="1183" y="2682"/>
                  <a:pt x="1203" y="2691"/>
                </a:cubicBezTo>
                <a:cubicBezTo>
                  <a:pt x="1211" y="2695"/>
                  <a:pt x="1224" y="2690"/>
                  <a:pt x="1234" y="2689"/>
                </a:cubicBezTo>
                <a:cubicBezTo>
                  <a:pt x="1229" y="2681"/>
                  <a:pt x="1224" y="2672"/>
                  <a:pt x="1218" y="2667"/>
                </a:cubicBezTo>
                <a:cubicBezTo>
                  <a:pt x="1204" y="2655"/>
                  <a:pt x="1204" y="2635"/>
                  <a:pt x="1220" y="2623"/>
                </a:cubicBezTo>
                <a:cubicBezTo>
                  <a:pt x="1228" y="2618"/>
                  <a:pt x="1239" y="2615"/>
                  <a:pt x="1254" y="2608"/>
                </a:cubicBezTo>
                <a:cubicBezTo>
                  <a:pt x="1230" y="2591"/>
                  <a:pt x="1208" y="2576"/>
                  <a:pt x="1181" y="2557"/>
                </a:cubicBezTo>
                <a:cubicBezTo>
                  <a:pt x="1220" y="2528"/>
                  <a:pt x="1251" y="2503"/>
                  <a:pt x="1283" y="2479"/>
                </a:cubicBezTo>
                <a:cubicBezTo>
                  <a:pt x="1242" y="2454"/>
                  <a:pt x="1203" y="2481"/>
                  <a:pt x="1183" y="2535"/>
                </a:cubicBezTo>
                <a:cubicBezTo>
                  <a:pt x="1164" y="2532"/>
                  <a:pt x="1145" y="2528"/>
                  <a:pt x="1125" y="2524"/>
                </a:cubicBezTo>
                <a:cubicBezTo>
                  <a:pt x="1125" y="2525"/>
                  <a:pt x="1125" y="2527"/>
                  <a:pt x="1125" y="2528"/>
                </a:cubicBezTo>
                <a:cubicBezTo>
                  <a:pt x="1107" y="2527"/>
                  <a:pt x="1089" y="2525"/>
                  <a:pt x="1072" y="2524"/>
                </a:cubicBezTo>
                <a:cubicBezTo>
                  <a:pt x="1073" y="2514"/>
                  <a:pt x="1075" y="2504"/>
                  <a:pt x="1077" y="2494"/>
                </a:cubicBezTo>
                <a:cubicBezTo>
                  <a:pt x="1080" y="2493"/>
                  <a:pt x="1083" y="2492"/>
                  <a:pt x="1085" y="2491"/>
                </a:cubicBezTo>
                <a:cubicBezTo>
                  <a:pt x="1072" y="2455"/>
                  <a:pt x="1030" y="2501"/>
                  <a:pt x="1015" y="2466"/>
                </a:cubicBezTo>
                <a:cubicBezTo>
                  <a:pt x="1027" y="2449"/>
                  <a:pt x="1041" y="2430"/>
                  <a:pt x="1060" y="2403"/>
                </a:cubicBezTo>
                <a:cubicBezTo>
                  <a:pt x="1035" y="2409"/>
                  <a:pt x="1020" y="2373"/>
                  <a:pt x="1002" y="2410"/>
                </a:cubicBezTo>
                <a:cubicBezTo>
                  <a:pt x="1000" y="2409"/>
                  <a:pt x="997" y="2407"/>
                  <a:pt x="995" y="2405"/>
                </a:cubicBezTo>
                <a:cubicBezTo>
                  <a:pt x="997" y="2385"/>
                  <a:pt x="999" y="2366"/>
                  <a:pt x="1002" y="2344"/>
                </a:cubicBezTo>
                <a:cubicBezTo>
                  <a:pt x="1011" y="2342"/>
                  <a:pt x="1019" y="2341"/>
                  <a:pt x="1037" y="2338"/>
                </a:cubicBezTo>
                <a:cubicBezTo>
                  <a:pt x="1005" y="2321"/>
                  <a:pt x="984" y="2322"/>
                  <a:pt x="964" y="2342"/>
                </a:cubicBezTo>
                <a:cubicBezTo>
                  <a:pt x="958" y="2348"/>
                  <a:pt x="948" y="2350"/>
                  <a:pt x="940" y="2354"/>
                </a:cubicBezTo>
                <a:cubicBezTo>
                  <a:pt x="912" y="2364"/>
                  <a:pt x="883" y="2375"/>
                  <a:pt x="853" y="2386"/>
                </a:cubicBezTo>
                <a:cubicBezTo>
                  <a:pt x="867" y="2357"/>
                  <a:pt x="878" y="2324"/>
                  <a:pt x="898" y="2299"/>
                </a:cubicBezTo>
                <a:cubicBezTo>
                  <a:pt x="910" y="2285"/>
                  <a:pt x="937" y="2283"/>
                  <a:pt x="955" y="2273"/>
                </a:cubicBezTo>
                <a:cubicBezTo>
                  <a:pt x="964" y="2266"/>
                  <a:pt x="972" y="2258"/>
                  <a:pt x="981" y="2254"/>
                </a:cubicBezTo>
                <a:cubicBezTo>
                  <a:pt x="1004" y="2245"/>
                  <a:pt x="1028" y="2243"/>
                  <a:pt x="1045" y="2219"/>
                </a:cubicBezTo>
                <a:cubicBezTo>
                  <a:pt x="1064" y="2195"/>
                  <a:pt x="1095" y="2204"/>
                  <a:pt x="1112" y="2231"/>
                </a:cubicBezTo>
                <a:cubicBezTo>
                  <a:pt x="1115" y="2236"/>
                  <a:pt x="1118" y="2241"/>
                  <a:pt x="1121" y="2246"/>
                </a:cubicBezTo>
                <a:cubicBezTo>
                  <a:pt x="1133" y="2236"/>
                  <a:pt x="1144" y="2228"/>
                  <a:pt x="1160" y="2216"/>
                </a:cubicBezTo>
                <a:cubicBezTo>
                  <a:pt x="1162" y="2206"/>
                  <a:pt x="1164" y="2188"/>
                  <a:pt x="1168" y="2164"/>
                </a:cubicBezTo>
                <a:cubicBezTo>
                  <a:pt x="1181" y="2168"/>
                  <a:pt x="1195" y="2172"/>
                  <a:pt x="1209" y="2176"/>
                </a:cubicBezTo>
                <a:cubicBezTo>
                  <a:pt x="1231" y="2182"/>
                  <a:pt x="1239" y="2172"/>
                  <a:pt x="1235" y="2150"/>
                </a:cubicBezTo>
                <a:cubicBezTo>
                  <a:pt x="1252" y="2154"/>
                  <a:pt x="1265" y="2159"/>
                  <a:pt x="1278" y="2160"/>
                </a:cubicBezTo>
                <a:cubicBezTo>
                  <a:pt x="1289" y="2162"/>
                  <a:pt x="1300" y="2156"/>
                  <a:pt x="1310" y="2157"/>
                </a:cubicBezTo>
                <a:cubicBezTo>
                  <a:pt x="1327" y="2159"/>
                  <a:pt x="1344" y="2164"/>
                  <a:pt x="1361" y="2168"/>
                </a:cubicBezTo>
                <a:cubicBezTo>
                  <a:pt x="1366" y="2170"/>
                  <a:pt x="1371" y="2171"/>
                  <a:pt x="1383" y="2175"/>
                </a:cubicBezTo>
                <a:cubicBezTo>
                  <a:pt x="1374" y="2149"/>
                  <a:pt x="1367" y="2128"/>
                  <a:pt x="1361" y="2109"/>
                </a:cubicBezTo>
                <a:cubicBezTo>
                  <a:pt x="1332" y="2109"/>
                  <a:pt x="1304" y="2116"/>
                  <a:pt x="1289" y="2083"/>
                </a:cubicBezTo>
                <a:cubicBezTo>
                  <a:pt x="1279" y="2087"/>
                  <a:pt x="1270" y="2091"/>
                  <a:pt x="1261" y="2096"/>
                </a:cubicBezTo>
                <a:cubicBezTo>
                  <a:pt x="1276" y="2066"/>
                  <a:pt x="1297" y="2052"/>
                  <a:pt x="1330" y="2089"/>
                </a:cubicBezTo>
                <a:cubicBezTo>
                  <a:pt x="1331" y="2082"/>
                  <a:pt x="1332" y="2076"/>
                  <a:pt x="1333" y="2070"/>
                </a:cubicBezTo>
                <a:cubicBezTo>
                  <a:pt x="1324" y="2068"/>
                  <a:pt x="1315" y="2065"/>
                  <a:pt x="1306" y="2062"/>
                </a:cubicBezTo>
                <a:cubicBezTo>
                  <a:pt x="1308" y="2059"/>
                  <a:pt x="1310" y="2056"/>
                  <a:pt x="1312" y="2053"/>
                </a:cubicBezTo>
                <a:cubicBezTo>
                  <a:pt x="1363" y="2028"/>
                  <a:pt x="1414" y="2003"/>
                  <a:pt x="1447" y="1987"/>
                </a:cubicBezTo>
                <a:cubicBezTo>
                  <a:pt x="1442" y="1974"/>
                  <a:pt x="1435" y="1954"/>
                  <a:pt x="1428" y="1934"/>
                </a:cubicBezTo>
                <a:cubicBezTo>
                  <a:pt x="1450" y="1919"/>
                  <a:pt x="1473" y="1932"/>
                  <a:pt x="1481" y="1969"/>
                </a:cubicBezTo>
                <a:cubicBezTo>
                  <a:pt x="1507" y="1977"/>
                  <a:pt x="1531" y="1984"/>
                  <a:pt x="1557" y="1992"/>
                </a:cubicBezTo>
                <a:cubicBezTo>
                  <a:pt x="1557" y="1978"/>
                  <a:pt x="1557" y="1970"/>
                  <a:pt x="1557" y="1960"/>
                </a:cubicBezTo>
                <a:cubicBezTo>
                  <a:pt x="1570" y="1974"/>
                  <a:pt x="1580" y="1986"/>
                  <a:pt x="1592" y="1999"/>
                </a:cubicBezTo>
                <a:cubicBezTo>
                  <a:pt x="1594" y="1996"/>
                  <a:pt x="1597" y="1993"/>
                  <a:pt x="1600" y="1991"/>
                </a:cubicBezTo>
                <a:cubicBezTo>
                  <a:pt x="1594" y="1987"/>
                  <a:pt x="1589" y="1983"/>
                  <a:pt x="1581" y="1978"/>
                </a:cubicBezTo>
                <a:cubicBezTo>
                  <a:pt x="1612" y="1969"/>
                  <a:pt x="1639" y="1961"/>
                  <a:pt x="1669" y="1951"/>
                </a:cubicBezTo>
                <a:cubicBezTo>
                  <a:pt x="1654" y="1942"/>
                  <a:pt x="1635" y="1936"/>
                  <a:pt x="1631" y="1924"/>
                </a:cubicBezTo>
                <a:cubicBezTo>
                  <a:pt x="1628" y="1913"/>
                  <a:pt x="1641" y="1897"/>
                  <a:pt x="1648" y="1878"/>
                </a:cubicBezTo>
                <a:cubicBezTo>
                  <a:pt x="1645" y="1876"/>
                  <a:pt x="1640" y="1867"/>
                  <a:pt x="1632" y="1865"/>
                </a:cubicBezTo>
                <a:cubicBezTo>
                  <a:pt x="1613" y="1860"/>
                  <a:pt x="1592" y="1856"/>
                  <a:pt x="1572" y="1855"/>
                </a:cubicBezTo>
                <a:cubicBezTo>
                  <a:pt x="1567" y="1855"/>
                  <a:pt x="1562" y="1870"/>
                  <a:pt x="1558" y="1879"/>
                </a:cubicBezTo>
                <a:cubicBezTo>
                  <a:pt x="1538" y="1918"/>
                  <a:pt x="1530" y="1921"/>
                  <a:pt x="1476" y="1903"/>
                </a:cubicBezTo>
                <a:cubicBezTo>
                  <a:pt x="1498" y="1884"/>
                  <a:pt x="1518" y="1868"/>
                  <a:pt x="1536" y="1851"/>
                </a:cubicBezTo>
                <a:cubicBezTo>
                  <a:pt x="1544" y="1844"/>
                  <a:pt x="1550" y="1834"/>
                  <a:pt x="1556" y="1826"/>
                </a:cubicBezTo>
                <a:cubicBezTo>
                  <a:pt x="1548" y="1823"/>
                  <a:pt x="1538" y="1821"/>
                  <a:pt x="1531" y="1817"/>
                </a:cubicBezTo>
                <a:cubicBezTo>
                  <a:pt x="1501" y="1799"/>
                  <a:pt x="1471" y="1780"/>
                  <a:pt x="1443" y="1763"/>
                </a:cubicBezTo>
                <a:cubicBezTo>
                  <a:pt x="1451" y="1742"/>
                  <a:pt x="1458" y="1728"/>
                  <a:pt x="1462" y="1714"/>
                </a:cubicBezTo>
                <a:cubicBezTo>
                  <a:pt x="1463" y="1710"/>
                  <a:pt x="1455" y="1702"/>
                  <a:pt x="1449" y="1699"/>
                </a:cubicBezTo>
                <a:cubicBezTo>
                  <a:pt x="1438" y="1693"/>
                  <a:pt x="1427" y="1688"/>
                  <a:pt x="1416" y="1684"/>
                </a:cubicBezTo>
                <a:cubicBezTo>
                  <a:pt x="1412" y="1683"/>
                  <a:pt x="1406" y="1683"/>
                  <a:pt x="1403" y="1686"/>
                </a:cubicBezTo>
                <a:cubicBezTo>
                  <a:pt x="1379" y="1713"/>
                  <a:pt x="1379" y="1713"/>
                  <a:pt x="1348" y="1719"/>
                </a:cubicBezTo>
                <a:cubicBezTo>
                  <a:pt x="1363" y="1741"/>
                  <a:pt x="1356" y="1747"/>
                  <a:pt x="1331" y="1748"/>
                </a:cubicBezTo>
                <a:cubicBezTo>
                  <a:pt x="1322" y="1748"/>
                  <a:pt x="1312" y="1759"/>
                  <a:pt x="1304" y="1767"/>
                </a:cubicBezTo>
                <a:cubicBezTo>
                  <a:pt x="1294" y="1775"/>
                  <a:pt x="1286" y="1785"/>
                  <a:pt x="1277" y="1794"/>
                </a:cubicBezTo>
                <a:cubicBezTo>
                  <a:pt x="1263" y="1808"/>
                  <a:pt x="1247" y="1814"/>
                  <a:pt x="1227" y="1805"/>
                </a:cubicBezTo>
                <a:cubicBezTo>
                  <a:pt x="1216" y="1801"/>
                  <a:pt x="1200" y="1789"/>
                  <a:pt x="1190" y="1810"/>
                </a:cubicBezTo>
                <a:cubicBezTo>
                  <a:pt x="1190" y="1811"/>
                  <a:pt x="1177" y="1806"/>
                  <a:pt x="1170" y="1804"/>
                </a:cubicBezTo>
                <a:lnTo>
                  <a:pt x="1170" y="1804"/>
                </a:lnTo>
                <a:cubicBezTo>
                  <a:pt x="1161" y="1796"/>
                  <a:pt x="1151" y="1788"/>
                  <a:pt x="1137" y="1775"/>
                </a:cubicBezTo>
                <a:cubicBezTo>
                  <a:pt x="1160" y="1770"/>
                  <a:pt x="1175" y="1768"/>
                  <a:pt x="1190" y="1764"/>
                </a:cubicBezTo>
                <a:cubicBezTo>
                  <a:pt x="1208" y="1760"/>
                  <a:pt x="1227" y="1756"/>
                  <a:pt x="1246" y="1750"/>
                </a:cubicBezTo>
                <a:cubicBezTo>
                  <a:pt x="1250" y="1749"/>
                  <a:pt x="1254" y="1743"/>
                  <a:pt x="1256" y="1738"/>
                </a:cubicBezTo>
                <a:cubicBezTo>
                  <a:pt x="1269" y="1702"/>
                  <a:pt x="1278" y="1697"/>
                  <a:pt x="1315" y="1699"/>
                </a:cubicBezTo>
                <a:cubicBezTo>
                  <a:pt x="1343" y="1701"/>
                  <a:pt x="1338" y="1679"/>
                  <a:pt x="1339" y="1663"/>
                </a:cubicBezTo>
                <a:cubicBezTo>
                  <a:pt x="1337" y="1660"/>
                  <a:pt x="1335" y="1657"/>
                  <a:pt x="1333" y="1654"/>
                </a:cubicBezTo>
                <a:cubicBezTo>
                  <a:pt x="1300" y="1673"/>
                  <a:pt x="1266" y="1692"/>
                  <a:pt x="1233" y="1711"/>
                </a:cubicBezTo>
                <a:cubicBezTo>
                  <a:pt x="1228" y="1714"/>
                  <a:pt x="1221" y="1721"/>
                  <a:pt x="1218" y="1720"/>
                </a:cubicBezTo>
                <a:cubicBezTo>
                  <a:pt x="1186" y="1702"/>
                  <a:pt x="1159" y="1733"/>
                  <a:pt x="1129" y="1730"/>
                </a:cubicBezTo>
                <a:cubicBezTo>
                  <a:pt x="1120" y="1729"/>
                  <a:pt x="1110" y="1736"/>
                  <a:pt x="1104" y="1739"/>
                </a:cubicBezTo>
                <a:cubicBezTo>
                  <a:pt x="1084" y="1728"/>
                  <a:pt x="1064" y="1718"/>
                  <a:pt x="1046" y="1706"/>
                </a:cubicBezTo>
                <a:cubicBezTo>
                  <a:pt x="1037" y="1701"/>
                  <a:pt x="1024" y="1690"/>
                  <a:pt x="1024" y="1682"/>
                </a:cubicBezTo>
                <a:cubicBezTo>
                  <a:pt x="1025" y="1674"/>
                  <a:pt x="1038" y="1665"/>
                  <a:pt x="1047" y="1658"/>
                </a:cubicBezTo>
                <a:cubicBezTo>
                  <a:pt x="1062" y="1646"/>
                  <a:pt x="1077" y="1635"/>
                  <a:pt x="1094" y="1625"/>
                </a:cubicBezTo>
                <a:cubicBezTo>
                  <a:pt x="1098" y="1622"/>
                  <a:pt x="1104" y="1618"/>
                  <a:pt x="1109" y="1618"/>
                </a:cubicBezTo>
                <a:cubicBezTo>
                  <a:pt x="1136" y="1616"/>
                  <a:pt x="1163" y="1615"/>
                  <a:pt x="1196" y="1613"/>
                </a:cubicBezTo>
                <a:cubicBezTo>
                  <a:pt x="1198" y="1632"/>
                  <a:pt x="1200" y="1654"/>
                  <a:pt x="1203" y="1679"/>
                </a:cubicBezTo>
                <a:cubicBezTo>
                  <a:pt x="1211" y="1678"/>
                  <a:pt x="1222" y="1676"/>
                  <a:pt x="1237" y="1672"/>
                </a:cubicBezTo>
                <a:cubicBezTo>
                  <a:pt x="1230" y="1663"/>
                  <a:pt x="1225" y="1656"/>
                  <a:pt x="1219" y="1647"/>
                </a:cubicBezTo>
                <a:cubicBezTo>
                  <a:pt x="1242" y="1638"/>
                  <a:pt x="1266" y="1628"/>
                  <a:pt x="1293" y="1618"/>
                </a:cubicBezTo>
                <a:cubicBezTo>
                  <a:pt x="1285" y="1608"/>
                  <a:pt x="1280" y="1601"/>
                  <a:pt x="1273" y="1593"/>
                </a:cubicBezTo>
                <a:cubicBezTo>
                  <a:pt x="1284" y="1594"/>
                  <a:pt x="1295" y="1591"/>
                  <a:pt x="1298" y="1596"/>
                </a:cubicBezTo>
                <a:cubicBezTo>
                  <a:pt x="1322" y="1625"/>
                  <a:pt x="1339" y="1597"/>
                  <a:pt x="1359" y="1590"/>
                </a:cubicBezTo>
                <a:cubicBezTo>
                  <a:pt x="1397" y="1577"/>
                  <a:pt x="1436" y="1569"/>
                  <a:pt x="1474" y="1557"/>
                </a:cubicBezTo>
                <a:cubicBezTo>
                  <a:pt x="1490" y="1552"/>
                  <a:pt x="1505" y="1545"/>
                  <a:pt x="1521" y="1540"/>
                </a:cubicBezTo>
                <a:cubicBezTo>
                  <a:pt x="1546" y="1532"/>
                  <a:pt x="1571" y="1527"/>
                  <a:pt x="1601" y="1519"/>
                </a:cubicBezTo>
                <a:cubicBezTo>
                  <a:pt x="1592" y="1513"/>
                  <a:pt x="1587" y="1510"/>
                  <a:pt x="1581" y="1506"/>
                </a:cubicBezTo>
                <a:cubicBezTo>
                  <a:pt x="1581" y="1503"/>
                  <a:pt x="1581" y="1500"/>
                  <a:pt x="1581" y="1497"/>
                </a:cubicBezTo>
                <a:cubicBezTo>
                  <a:pt x="1602" y="1496"/>
                  <a:pt x="1623" y="1495"/>
                  <a:pt x="1643" y="1493"/>
                </a:cubicBezTo>
                <a:cubicBezTo>
                  <a:pt x="1645" y="1496"/>
                  <a:pt x="1646" y="1500"/>
                  <a:pt x="1647" y="1503"/>
                </a:cubicBezTo>
                <a:cubicBezTo>
                  <a:pt x="1608" y="1531"/>
                  <a:pt x="1569" y="1559"/>
                  <a:pt x="1527" y="1590"/>
                </a:cubicBezTo>
                <a:cubicBezTo>
                  <a:pt x="1543" y="1594"/>
                  <a:pt x="1554" y="1596"/>
                  <a:pt x="1575" y="1601"/>
                </a:cubicBezTo>
                <a:cubicBezTo>
                  <a:pt x="1551" y="1618"/>
                  <a:pt x="1535" y="1630"/>
                  <a:pt x="1516" y="1642"/>
                </a:cubicBezTo>
                <a:cubicBezTo>
                  <a:pt x="1515" y="1643"/>
                  <a:pt x="1507" y="1633"/>
                  <a:pt x="1499" y="1627"/>
                </a:cubicBezTo>
                <a:cubicBezTo>
                  <a:pt x="1486" y="1629"/>
                  <a:pt x="1468" y="1633"/>
                  <a:pt x="1450" y="1636"/>
                </a:cubicBezTo>
                <a:cubicBezTo>
                  <a:pt x="1450" y="1634"/>
                  <a:pt x="1448" y="1632"/>
                  <a:pt x="1447" y="1629"/>
                </a:cubicBezTo>
                <a:cubicBezTo>
                  <a:pt x="1453" y="1622"/>
                  <a:pt x="1459" y="1615"/>
                  <a:pt x="1469" y="1603"/>
                </a:cubicBezTo>
                <a:cubicBezTo>
                  <a:pt x="1450" y="1608"/>
                  <a:pt x="1435" y="1611"/>
                  <a:pt x="1418" y="1615"/>
                </a:cubicBezTo>
                <a:cubicBezTo>
                  <a:pt x="1423" y="1623"/>
                  <a:pt x="1426" y="1628"/>
                  <a:pt x="1431" y="1638"/>
                </a:cubicBezTo>
                <a:cubicBezTo>
                  <a:pt x="1404" y="1647"/>
                  <a:pt x="1379" y="1655"/>
                  <a:pt x="1354" y="1664"/>
                </a:cubicBezTo>
                <a:cubicBezTo>
                  <a:pt x="1354" y="1667"/>
                  <a:pt x="1354" y="1671"/>
                  <a:pt x="1354" y="1674"/>
                </a:cubicBezTo>
                <a:cubicBezTo>
                  <a:pt x="1396" y="1669"/>
                  <a:pt x="1438" y="1660"/>
                  <a:pt x="1472" y="1694"/>
                </a:cubicBezTo>
                <a:cubicBezTo>
                  <a:pt x="1503" y="1667"/>
                  <a:pt x="1536" y="1653"/>
                  <a:pt x="1577" y="1665"/>
                </a:cubicBezTo>
                <a:cubicBezTo>
                  <a:pt x="1581" y="1666"/>
                  <a:pt x="1589" y="1661"/>
                  <a:pt x="1591" y="1657"/>
                </a:cubicBezTo>
                <a:cubicBezTo>
                  <a:pt x="1606" y="1626"/>
                  <a:pt x="1631" y="1629"/>
                  <a:pt x="1664" y="1640"/>
                </a:cubicBezTo>
                <a:cubicBezTo>
                  <a:pt x="1655" y="1629"/>
                  <a:pt x="1650" y="1623"/>
                  <a:pt x="1639" y="1610"/>
                </a:cubicBezTo>
                <a:cubicBezTo>
                  <a:pt x="1669" y="1614"/>
                  <a:pt x="1691" y="1618"/>
                  <a:pt x="1712" y="1621"/>
                </a:cubicBezTo>
                <a:cubicBezTo>
                  <a:pt x="1752" y="1571"/>
                  <a:pt x="1808" y="1592"/>
                  <a:pt x="1859" y="1588"/>
                </a:cubicBezTo>
                <a:cubicBezTo>
                  <a:pt x="1846" y="1583"/>
                  <a:pt x="1833" y="1578"/>
                  <a:pt x="1820" y="1574"/>
                </a:cubicBezTo>
                <a:cubicBezTo>
                  <a:pt x="1821" y="1571"/>
                  <a:pt x="1822" y="1569"/>
                  <a:pt x="1822" y="1567"/>
                </a:cubicBezTo>
                <a:cubicBezTo>
                  <a:pt x="1844" y="1567"/>
                  <a:pt x="1866" y="1567"/>
                  <a:pt x="1891" y="1567"/>
                </a:cubicBezTo>
                <a:cubicBezTo>
                  <a:pt x="1887" y="1556"/>
                  <a:pt x="1885" y="1547"/>
                  <a:pt x="1881" y="1536"/>
                </a:cubicBezTo>
                <a:cubicBezTo>
                  <a:pt x="1890" y="1532"/>
                  <a:pt x="1898" y="1527"/>
                  <a:pt x="1906" y="1523"/>
                </a:cubicBezTo>
                <a:cubicBezTo>
                  <a:pt x="1906" y="1521"/>
                  <a:pt x="1906" y="1518"/>
                  <a:pt x="1905" y="1516"/>
                </a:cubicBezTo>
                <a:cubicBezTo>
                  <a:pt x="1897" y="1517"/>
                  <a:pt x="1889" y="1517"/>
                  <a:pt x="1880" y="1518"/>
                </a:cubicBezTo>
                <a:cubicBezTo>
                  <a:pt x="1869" y="1519"/>
                  <a:pt x="1855" y="1525"/>
                  <a:pt x="1848" y="1521"/>
                </a:cubicBezTo>
                <a:cubicBezTo>
                  <a:pt x="1837" y="1513"/>
                  <a:pt x="1836" y="1500"/>
                  <a:pt x="1855" y="1497"/>
                </a:cubicBezTo>
                <a:cubicBezTo>
                  <a:pt x="1860" y="1496"/>
                  <a:pt x="1865" y="1497"/>
                  <a:pt x="1871" y="1493"/>
                </a:cubicBezTo>
                <a:cubicBezTo>
                  <a:pt x="1860" y="1490"/>
                  <a:pt x="1850" y="1487"/>
                  <a:pt x="1840" y="1483"/>
                </a:cubicBezTo>
                <a:cubicBezTo>
                  <a:pt x="1841" y="1480"/>
                  <a:pt x="1842" y="1477"/>
                  <a:pt x="1842" y="1473"/>
                </a:cubicBezTo>
                <a:cubicBezTo>
                  <a:pt x="1859" y="1476"/>
                  <a:pt x="1875" y="1478"/>
                  <a:pt x="1893" y="1481"/>
                </a:cubicBezTo>
                <a:cubicBezTo>
                  <a:pt x="1898" y="1476"/>
                  <a:pt x="1905" y="1468"/>
                  <a:pt x="1916" y="1456"/>
                </a:cubicBezTo>
                <a:cubicBezTo>
                  <a:pt x="1903" y="1445"/>
                  <a:pt x="1892" y="1433"/>
                  <a:pt x="1878" y="1424"/>
                </a:cubicBezTo>
                <a:cubicBezTo>
                  <a:pt x="1859" y="1412"/>
                  <a:pt x="1854" y="1372"/>
                  <a:pt x="1873" y="1356"/>
                </a:cubicBezTo>
                <a:cubicBezTo>
                  <a:pt x="1879" y="1352"/>
                  <a:pt x="1884" y="1347"/>
                  <a:pt x="1892" y="1341"/>
                </a:cubicBezTo>
                <a:cubicBezTo>
                  <a:pt x="1895" y="1351"/>
                  <a:pt x="1898" y="1360"/>
                  <a:pt x="1901" y="1369"/>
                </a:cubicBezTo>
                <a:cubicBezTo>
                  <a:pt x="1911" y="1359"/>
                  <a:pt x="1921" y="1350"/>
                  <a:pt x="1933" y="1339"/>
                </a:cubicBezTo>
                <a:cubicBezTo>
                  <a:pt x="1925" y="1334"/>
                  <a:pt x="1912" y="1325"/>
                  <a:pt x="1892" y="1312"/>
                </a:cubicBezTo>
                <a:cubicBezTo>
                  <a:pt x="1908" y="1307"/>
                  <a:pt x="1919" y="1302"/>
                  <a:pt x="1930" y="1302"/>
                </a:cubicBezTo>
                <a:cubicBezTo>
                  <a:pt x="1960" y="1304"/>
                  <a:pt x="1989" y="1310"/>
                  <a:pt x="2020" y="1313"/>
                </a:cubicBezTo>
                <a:cubicBezTo>
                  <a:pt x="2024" y="1313"/>
                  <a:pt x="2030" y="1307"/>
                  <a:pt x="2042" y="1301"/>
                </a:cubicBezTo>
                <a:cubicBezTo>
                  <a:pt x="2006" y="1286"/>
                  <a:pt x="1992" y="1246"/>
                  <a:pt x="1949" y="1248"/>
                </a:cubicBezTo>
                <a:cubicBezTo>
                  <a:pt x="1940" y="1249"/>
                  <a:pt x="1926" y="1245"/>
                  <a:pt x="1923" y="1238"/>
                </a:cubicBezTo>
                <a:cubicBezTo>
                  <a:pt x="1912" y="1221"/>
                  <a:pt x="1899" y="1223"/>
                  <a:pt x="1884" y="1226"/>
                </a:cubicBezTo>
                <a:cubicBezTo>
                  <a:pt x="1862" y="1228"/>
                  <a:pt x="1834" y="1197"/>
                  <a:pt x="1838" y="1187"/>
                </a:cubicBezTo>
                <a:cubicBezTo>
                  <a:pt x="1849" y="1188"/>
                  <a:pt x="1859" y="1188"/>
                  <a:pt x="1867" y="1190"/>
                </a:cubicBezTo>
                <a:cubicBezTo>
                  <a:pt x="1884" y="1193"/>
                  <a:pt x="1901" y="1198"/>
                  <a:pt x="1925" y="1203"/>
                </a:cubicBezTo>
                <a:cubicBezTo>
                  <a:pt x="1938" y="1193"/>
                  <a:pt x="1954" y="1164"/>
                  <a:pt x="1988" y="1184"/>
                </a:cubicBezTo>
                <a:cubicBezTo>
                  <a:pt x="1981" y="1192"/>
                  <a:pt x="1975" y="1198"/>
                  <a:pt x="1969" y="1204"/>
                </a:cubicBezTo>
                <a:cubicBezTo>
                  <a:pt x="1977" y="1210"/>
                  <a:pt x="1984" y="1218"/>
                  <a:pt x="1992" y="1220"/>
                </a:cubicBezTo>
                <a:cubicBezTo>
                  <a:pt x="2029" y="1232"/>
                  <a:pt x="2029" y="1231"/>
                  <a:pt x="2048" y="1218"/>
                </a:cubicBezTo>
                <a:cubicBezTo>
                  <a:pt x="2043" y="1216"/>
                  <a:pt x="2040" y="1214"/>
                  <a:pt x="2036" y="1213"/>
                </a:cubicBezTo>
                <a:cubicBezTo>
                  <a:pt x="2026" y="1209"/>
                  <a:pt x="2015" y="1206"/>
                  <a:pt x="2005" y="1202"/>
                </a:cubicBezTo>
                <a:cubicBezTo>
                  <a:pt x="2012" y="1191"/>
                  <a:pt x="2019" y="1181"/>
                  <a:pt x="2026" y="1171"/>
                </a:cubicBezTo>
                <a:cubicBezTo>
                  <a:pt x="2034" y="1161"/>
                  <a:pt x="2048" y="1152"/>
                  <a:pt x="2048" y="1142"/>
                </a:cubicBezTo>
                <a:cubicBezTo>
                  <a:pt x="2049" y="1123"/>
                  <a:pt x="2031" y="1120"/>
                  <a:pt x="2015" y="1120"/>
                </a:cubicBezTo>
                <a:cubicBezTo>
                  <a:pt x="2010" y="1120"/>
                  <a:pt x="2005" y="1115"/>
                  <a:pt x="2008" y="1110"/>
                </a:cubicBezTo>
                <a:cubicBezTo>
                  <a:pt x="2006" y="1095"/>
                  <a:pt x="2003" y="1081"/>
                  <a:pt x="2004" y="1066"/>
                </a:cubicBezTo>
                <a:cubicBezTo>
                  <a:pt x="2006" y="1054"/>
                  <a:pt x="2013" y="1041"/>
                  <a:pt x="2019" y="1027"/>
                </a:cubicBezTo>
                <a:cubicBezTo>
                  <a:pt x="1998" y="1021"/>
                  <a:pt x="1981" y="1017"/>
                  <a:pt x="1959" y="1011"/>
                </a:cubicBezTo>
                <a:cubicBezTo>
                  <a:pt x="1977" y="998"/>
                  <a:pt x="1989" y="989"/>
                  <a:pt x="2001" y="980"/>
                </a:cubicBezTo>
                <a:cubicBezTo>
                  <a:pt x="2001" y="977"/>
                  <a:pt x="2000" y="975"/>
                  <a:pt x="2000" y="973"/>
                </a:cubicBezTo>
                <a:cubicBezTo>
                  <a:pt x="1989" y="972"/>
                  <a:pt x="1979" y="971"/>
                  <a:pt x="1967" y="970"/>
                </a:cubicBezTo>
                <a:cubicBezTo>
                  <a:pt x="1944" y="925"/>
                  <a:pt x="1981" y="865"/>
                  <a:pt x="1935" y="827"/>
                </a:cubicBezTo>
                <a:cubicBezTo>
                  <a:pt x="1944" y="818"/>
                  <a:pt x="1958" y="806"/>
                  <a:pt x="1957" y="803"/>
                </a:cubicBezTo>
                <a:cubicBezTo>
                  <a:pt x="1945" y="780"/>
                  <a:pt x="1929" y="760"/>
                  <a:pt x="1916" y="740"/>
                </a:cubicBezTo>
                <a:cubicBezTo>
                  <a:pt x="1940" y="732"/>
                  <a:pt x="1969" y="723"/>
                  <a:pt x="2000" y="713"/>
                </a:cubicBezTo>
                <a:cubicBezTo>
                  <a:pt x="1992" y="699"/>
                  <a:pt x="1987" y="689"/>
                  <a:pt x="1979" y="672"/>
                </a:cubicBezTo>
                <a:cubicBezTo>
                  <a:pt x="2024" y="686"/>
                  <a:pt x="2023" y="645"/>
                  <a:pt x="2026" y="633"/>
                </a:cubicBezTo>
                <a:cubicBezTo>
                  <a:pt x="2034" y="601"/>
                  <a:pt x="1995" y="629"/>
                  <a:pt x="1986" y="610"/>
                </a:cubicBezTo>
                <a:cubicBezTo>
                  <a:pt x="1995" y="588"/>
                  <a:pt x="2032" y="572"/>
                  <a:pt x="2076" y="574"/>
                </a:cubicBezTo>
                <a:cubicBezTo>
                  <a:pt x="2054" y="550"/>
                  <a:pt x="2055" y="528"/>
                  <a:pt x="2070" y="503"/>
                </a:cubicBezTo>
                <a:cubicBezTo>
                  <a:pt x="2074" y="496"/>
                  <a:pt x="2075" y="469"/>
                  <a:pt x="2045" y="479"/>
                </a:cubicBezTo>
                <a:cubicBezTo>
                  <a:pt x="2027" y="485"/>
                  <a:pt x="2007" y="483"/>
                  <a:pt x="1985" y="485"/>
                </a:cubicBezTo>
                <a:cubicBezTo>
                  <a:pt x="1984" y="483"/>
                  <a:pt x="1982" y="478"/>
                  <a:pt x="1979" y="471"/>
                </a:cubicBezTo>
                <a:cubicBezTo>
                  <a:pt x="2010" y="473"/>
                  <a:pt x="2012" y="456"/>
                  <a:pt x="2003" y="430"/>
                </a:cubicBezTo>
                <a:cubicBezTo>
                  <a:pt x="2010" y="429"/>
                  <a:pt x="2017" y="426"/>
                  <a:pt x="2023" y="427"/>
                </a:cubicBezTo>
                <a:cubicBezTo>
                  <a:pt x="2057" y="432"/>
                  <a:pt x="2091" y="410"/>
                  <a:pt x="2124" y="429"/>
                </a:cubicBezTo>
                <a:cubicBezTo>
                  <a:pt x="2150" y="444"/>
                  <a:pt x="2175" y="449"/>
                  <a:pt x="2198" y="424"/>
                </a:cubicBezTo>
                <a:cubicBezTo>
                  <a:pt x="2201" y="422"/>
                  <a:pt x="2210" y="425"/>
                  <a:pt x="2215" y="426"/>
                </a:cubicBezTo>
                <a:cubicBezTo>
                  <a:pt x="2236" y="430"/>
                  <a:pt x="2256" y="434"/>
                  <a:pt x="2249" y="400"/>
                </a:cubicBezTo>
                <a:cubicBezTo>
                  <a:pt x="2249" y="397"/>
                  <a:pt x="2261" y="390"/>
                  <a:pt x="2267" y="385"/>
                </a:cubicBezTo>
                <a:cubicBezTo>
                  <a:pt x="2269" y="387"/>
                  <a:pt x="2271" y="389"/>
                  <a:pt x="2272" y="391"/>
                </a:cubicBezTo>
                <a:cubicBezTo>
                  <a:pt x="2269" y="400"/>
                  <a:pt x="2267" y="409"/>
                  <a:pt x="2264" y="419"/>
                </a:cubicBezTo>
                <a:cubicBezTo>
                  <a:pt x="2281" y="429"/>
                  <a:pt x="2296" y="431"/>
                  <a:pt x="2310" y="416"/>
                </a:cubicBezTo>
                <a:cubicBezTo>
                  <a:pt x="2323" y="401"/>
                  <a:pt x="2318" y="390"/>
                  <a:pt x="2305" y="377"/>
                </a:cubicBezTo>
                <a:cubicBezTo>
                  <a:pt x="2298" y="370"/>
                  <a:pt x="2296" y="351"/>
                  <a:pt x="2300" y="345"/>
                </a:cubicBezTo>
                <a:cubicBezTo>
                  <a:pt x="2307" y="336"/>
                  <a:pt x="2322" y="331"/>
                  <a:pt x="2334" y="329"/>
                </a:cubicBezTo>
                <a:cubicBezTo>
                  <a:pt x="2344" y="326"/>
                  <a:pt x="2355" y="331"/>
                  <a:pt x="2375" y="333"/>
                </a:cubicBezTo>
                <a:cubicBezTo>
                  <a:pt x="2364" y="350"/>
                  <a:pt x="2355" y="365"/>
                  <a:pt x="2344" y="382"/>
                </a:cubicBezTo>
                <a:cubicBezTo>
                  <a:pt x="2382" y="387"/>
                  <a:pt x="2419" y="392"/>
                  <a:pt x="2456" y="397"/>
                </a:cubicBezTo>
                <a:cubicBezTo>
                  <a:pt x="2457" y="397"/>
                  <a:pt x="2458" y="397"/>
                  <a:pt x="2459" y="396"/>
                </a:cubicBezTo>
                <a:cubicBezTo>
                  <a:pt x="2485" y="365"/>
                  <a:pt x="2528" y="375"/>
                  <a:pt x="2559" y="356"/>
                </a:cubicBezTo>
                <a:cubicBezTo>
                  <a:pt x="2568" y="351"/>
                  <a:pt x="2579" y="331"/>
                  <a:pt x="2575" y="324"/>
                </a:cubicBezTo>
                <a:cubicBezTo>
                  <a:pt x="2568" y="302"/>
                  <a:pt x="2576" y="297"/>
                  <a:pt x="2594" y="293"/>
                </a:cubicBezTo>
                <a:cubicBezTo>
                  <a:pt x="2604" y="291"/>
                  <a:pt x="2612" y="283"/>
                  <a:pt x="2619" y="273"/>
                </a:cubicBezTo>
                <a:cubicBezTo>
                  <a:pt x="2578" y="287"/>
                  <a:pt x="2541" y="310"/>
                  <a:pt x="2509" y="279"/>
                </a:cubicBezTo>
                <a:cubicBezTo>
                  <a:pt x="2505" y="292"/>
                  <a:pt x="2504" y="306"/>
                  <a:pt x="2497" y="314"/>
                </a:cubicBezTo>
                <a:cubicBezTo>
                  <a:pt x="2473" y="337"/>
                  <a:pt x="2443" y="333"/>
                  <a:pt x="2409" y="306"/>
                </a:cubicBezTo>
                <a:cubicBezTo>
                  <a:pt x="2416" y="269"/>
                  <a:pt x="2435" y="254"/>
                  <a:pt x="2474" y="262"/>
                </a:cubicBezTo>
                <a:cubicBezTo>
                  <a:pt x="2478" y="263"/>
                  <a:pt x="2489" y="248"/>
                  <a:pt x="2491" y="239"/>
                </a:cubicBezTo>
                <a:cubicBezTo>
                  <a:pt x="2492" y="233"/>
                  <a:pt x="2484" y="224"/>
                  <a:pt x="2479" y="214"/>
                </a:cubicBezTo>
                <a:cubicBezTo>
                  <a:pt x="2487" y="209"/>
                  <a:pt x="2496" y="204"/>
                  <a:pt x="2505" y="199"/>
                </a:cubicBezTo>
                <a:cubicBezTo>
                  <a:pt x="2500" y="193"/>
                  <a:pt x="2496" y="187"/>
                  <a:pt x="2489" y="179"/>
                </a:cubicBezTo>
                <a:cubicBezTo>
                  <a:pt x="2496" y="174"/>
                  <a:pt x="2503" y="167"/>
                  <a:pt x="2509" y="167"/>
                </a:cubicBezTo>
                <a:cubicBezTo>
                  <a:pt x="2524" y="167"/>
                  <a:pt x="2540" y="168"/>
                  <a:pt x="2553" y="174"/>
                </a:cubicBezTo>
                <a:cubicBezTo>
                  <a:pt x="2575" y="184"/>
                  <a:pt x="2588" y="214"/>
                  <a:pt x="2619" y="200"/>
                </a:cubicBezTo>
                <a:cubicBezTo>
                  <a:pt x="2617" y="188"/>
                  <a:pt x="2616" y="177"/>
                  <a:pt x="2615" y="166"/>
                </a:cubicBezTo>
                <a:cubicBezTo>
                  <a:pt x="2626" y="166"/>
                  <a:pt x="2637" y="168"/>
                  <a:pt x="2648" y="167"/>
                </a:cubicBezTo>
                <a:cubicBezTo>
                  <a:pt x="2663" y="166"/>
                  <a:pt x="2678" y="164"/>
                  <a:pt x="2692" y="160"/>
                </a:cubicBezTo>
                <a:cubicBezTo>
                  <a:pt x="2704" y="157"/>
                  <a:pt x="2715" y="152"/>
                  <a:pt x="2725" y="147"/>
                </a:cubicBezTo>
                <a:cubicBezTo>
                  <a:pt x="2732" y="144"/>
                  <a:pt x="2742" y="141"/>
                  <a:pt x="2744" y="135"/>
                </a:cubicBezTo>
                <a:cubicBezTo>
                  <a:pt x="2750" y="124"/>
                  <a:pt x="2754" y="112"/>
                  <a:pt x="2758" y="100"/>
                </a:cubicBezTo>
                <a:lnTo>
                  <a:pt x="2762" y="88"/>
                </a:lnTo>
                <a:lnTo>
                  <a:pt x="2771" y="89"/>
                </a:lnTo>
                <a:cubicBezTo>
                  <a:pt x="2794" y="89"/>
                  <a:pt x="2817" y="91"/>
                  <a:pt x="2835" y="71"/>
                </a:cubicBezTo>
                <a:cubicBezTo>
                  <a:pt x="2837" y="68"/>
                  <a:pt x="2845" y="66"/>
                  <a:pt x="2847" y="67"/>
                </a:cubicBezTo>
                <a:cubicBezTo>
                  <a:pt x="2884" y="98"/>
                  <a:pt x="2932" y="48"/>
                  <a:pt x="2969" y="85"/>
                </a:cubicBezTo>
                <a:cubicBezTo>
                  <a:pt x="2972" y="88"/>
                  <a:pt x="2990" y="81"/>
                  <a:pt x="2998" y="76"/>
                </a:cubicBezTo>
                <a:cubicBezTo>
                  <a:pt x="3016" y="63"/>
                  <a:pt x="3033" y="53"/>
                  <a:pt x="3055" y="69"/>
                </a:cubicBezTo>
                <a:cubicBezTo>
                  <a:pt x="3062" y="75"/>
                  <a:pt x="3074" y="73"/>
                  <a:pt x="3084" y="74"/>
                </a:cubicBezTo>
                <a:cubicBezTo>
                  <a:pt x="3097" y="76"/>
                  <a:pt x="3111" y="77"/>
                  <a:pt x="3120" y="77"/>
                </a:cubicBezTo>
                <a:cubicBezTo>
                  <a:pt x="3125" y="50"/>
                  <a:pt x="3131" y="22"/>
                  <a:pt x="3135" y="0"/>
                </a:cubicBezTo>
                <a:close/>
              </a:path>
            </a:pathLst>
          </a:custGeom>
        </p:spPr>
      </p:pic>
    </p:spTree>
    <p:custDataLst>
      <p:tags r:id="rId4"/>
    </p:custDataLst>
  </p:cSld>
  <p:clrMapOvr>
    <a:masterClrMapping/>
  </p:clrMapOvr>
  <p:transition spd="med">
    <p:rand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p:cNvGrpSpPr/>
          <p:nvPr>
            <p:custDataLst>
              <p:tags r:id="rId1"/>
            </p:custDataLst>
          </p:nvPr>
        </p:nvGrpSpPr>
        <p:grpSpPr>
          <a:xfrm>
            <a:off x="1850390" y="1643380"/>
            <a:ext cx="3505200" cy="4037965"/>
            <a:chOff x="2892" y="2588"/>
            <a:chExt cx="5520" cy="6720"/>
          </a:xfrm>
        </p:grpSpPr>
        <p:cxnSp>
          <p:nvCxnSpPr>
            <p:cNvPr id="30" name="直接连接符 29"/>
            <p:cNvCxnSpPr/>
            <p:nvPr>
              <p:custDataLst>
                <p:tags r:id="rId2"/>
              </p:custDataLst>
            </p:nvPr>
          </p:nvCxnSpPr>
          <p:spPr>
            <a:xfrm>
              <a:off x="8412" y="2588"/>
              <a:ext cx="0" cy="672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custDataLst>
                <p:tags r:id="rId3"/>
              </p:custDataLst>
            </p:nvPr>
          </p:nvCxnSpPr>
          <p:spPr>
            <a:xfrm>
              <a:off x="2892" y="2588"/>
              <a:ext cx="0" cy="672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6" name="椭圆"/>
          <p:cNvSpPr/>
          <p:nvPr>
            <p:custDataLst>
              <p:tags r:id="rId4"/>
            </p:custDataLst>
          </p:nvPr>
        </p:nvSpPr>
        <p:spPr bwMode="auto">
          <a:xfrm>
            <a:off x="1615764" y="2436724"/>
            <a:ext cx="469350" cy="469877"/>
          </a:xfrm>
          <a:prstGeom prst="ellipse">
            <a:avLst/>
          </a:prstGeom>
          <a:solidFill>
            <a:srgbClr val="80A4D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dirty="0">
              <a:ea typeface="汉仪君黑-45简" charset="-122"/>
              <a:cs typeface="汉仪君黑-45简" charset="-122"/>
            </a:endParaRPr>
          </a:p>
        </p:txBody>
      </p:sp>
      <p:sp>
        <p:nvSpPr>
          <p:cNvPr id="7" name="任意多边形"/>
          <p:cNvSpPr/>
          <p:nvPr>
            <p:custDataLst>
              <p:tags r:id="rId5"/>
            </p:custDataLst>
          </p:nvPr>
        </p:nvSpPr>
        <p:spPr bwMode="auto">
          <a:xfrm>
            <a:off x="1711344" y="2532784"/>
            <a:ext cx="277686" cy="277495"/>
          </a:xfrm>
          <a:custGeom>
            <a:avLst/>
            <a:gdLst>
              <a:gd name="T0" fmla="*/ 213 w 427"/>
              <a:gd name="T1" fmla="*/ 0 h 427"/>
              <a:gd name="T2" fmla="*/ 0 w 427"/>
              <a:gd name="T3" fmla="*/ 213 h 427"/>
              <a:gd name="T4" fmla="*/ 213 w 427"/>
              <a:gd name="T5" fmla="*/ 427 h 427"/>
              <a:gd name="T6" fmla="*/ 427 w 427"/>
              <a:gd name="T7" fmla="*/ 213 h 427"/>
              <a:gd name="T8" fmla="*/ 213 w 427"/>
              <a:gd name="T9" fmla="*/ 0 h 427"/>
              <a:gd name="T10" fmla="*/ 180 w 427"/>
              <a:gd name="T11" fmla="*/ 312 h 427"/>
              <a:gd name="T12" fmla="*/ 82 w 427"/>
              <a:gd name="T13" fmla="*/ 214 h 427"/>
              <a:gd name="T14" fmla="*/ 120 w 427"/>
              <a:gd name="T15" fmla="*/ 176 h 427"/>
              <a:gd name="T16" fmla="*/ 180 w 427"/>
              <a:gd name="T17" fmla="*/ 236 h 427"/>
              <a:gd name="T18" fmla="*/ 308 w 427"/>
              <a:gd name="T19" fmla="*/ 108 h 427"/>
              <a:gd name="T20" fmla="*/ 346 w 427"/>
              <a:gd name="T21" fmla="*/ 146 h 427"/>
              <a:gd name="T22" fmla="*/ 180 w 427"/>
              <a:gd name="T23" fmla="*/ 312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7" h="427">
                <a:moveTo>
                  <a:pt x="213" y="0"/>
                </a:moveTo>
                <a:cubicBezTo>
                  <a:pt x="96" y="0"/>
                  <a:pt x="0" y="96"/>
                  <a:pt x="0" y="213"/>
                </a:cubicBezTo>
                <a:cubicBezTo>
                  <a:pt x="0" y="331"/>
                  <a:pt x="96" y="427"/>
                  <a:pt x="213" y="427"/>
                </a:cubicBezTo>
                <a:cubicBezTo>
                  <a:pt x="331" y="427"/>
                  <a:pt x="427" y="331"/>
                  <a:pt x="427" y="213"/>
                </a:cubicBezTo>
                <a:cubicBezTo>
                  <a:pt x="427" y="96"/>
                  <a:pt x="331" y="0"/>
                  <a:pt x="213" y="0"/>
                </a:cubicBezTo>
                <a:close/>
                <a:moveTo>
                  <a:pt x="180" y="312"/>
                </a:moveTo>
                <a:lnTo>
                  <a:pt x="82" y="214"/>
                </a:lnTo>
                <a:lnTo>
                  <a:pt x="120" y="176"/>
                </a:lnTo>
                <a:lnTo>
                  <a:pt x="180" y="236"/>
                </a:lnTo>
                <a:lnTo>
                  <a:pt x="308" y="108"/>
                </a:lnTo>
                <a:lnTo>
                  <a:pt x="346" y="146"/>
                </a:lnTo>
                <a:lnTo>
                  <a:pt x="180" y="312"/>
                </a:lnTo>
                <a:close/>
              </a:path>
            </a:pathLst>
          </a:custGeom>
          <a:solidFill>
            <a:schemeClr val="bg1"/>
          </a:solidFill>
          <a:ln>
            <a:noFill/>
          </a:ln>
        </p:spPr>
        <p:txBody>
          <a:bodyPr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dirty="0">
              <a:ea typeface="汉仪君黑-45简" charset="-122"/>
              <a:cs typeface="汉仪君黑-45简" charset="-122"/>
            </a:endParaRPr>
          </a:p>
        </p:txBody>
      </p:sp>
      <p:sp>
        <p:nvSpPr>
          <p:cNvPr id="8" name="椭圆"/>
          <p:cNvSpPr/>
          <p:nvPr>
            <p:custDataLst>
              <p:tags r:id="rId6"/>
            </p:custDataLst>
          </p:nvPr>
        </p:nvSpPr>
        <p:spPr bwMode="auto">
          <a:xfrm>
            <a:off x="1615765" y="3658691"/>
            <a:ext cx="469349" cy="469895"/>
          </a:xfrm>
          <a:prstGeom prst="ellipse">
            <a:avLst/>
          </a:prstGeom>
          <a:solidFill>
            <a:srgbClr val="80A4D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dirty="0">
              <a:ea typeface="汉仪君黑-45简" charset="-122"/>
              <a:cs typeface="汉仪君黑-45简" charset="-122"/>
            </a:endParaRPr>
          </a:p>
        </p:txBody>
      </p:sp>
      <p:sp>
        <p:nvSpPr>
          <p:cNvPr id="15" name="任意多边形"/>
          <p:cNvSpPr/>
          <p:nvPr>
            <p:custDataLst>
              <p:tags r:id="rId7"/>
            </p:custDataLst>
          </p:nvPr>
        </p:nvSpPr>
        <p:spPr bwMode="auto">
          <a:xfrm>
            <a:off x="1711345" y="3755390"/>
            <a:ext cx="277685" cy="277505"/>
          </a:xfrm>
          <a:custGeom>
            <a:avLst/>
            <a:gdLst>
              <a:gd name="T0" fmla="*/ 213 w 427"/>
              <a:gd name="T1" fmla="*/ 0 h 427"/>
              <a:gd name="T2" fmla="*/ 0 w 427"/>
              <a:gd name="T3" fmla="*/ 213 h 427"/>
              <a:gd name="T4" fmla="*/ 213 w 427"/>
              <a:gd name="T5" fmla="*/ 427 h 427"/>
              <a:gd name="T6" fmla="*/ 427 w 427"/>
              <a:gd name="T7" fmla="*/ 213 h 427"/>
              <a:gd name="T8" fmla="*/ 213 w 427"/>
              <a:gd name="T9" fmla="*/ 0 h 427"/>
              <a:gd name="T10" fmla="*/ 180 w 427"/>
              <a:gd name="T11" fmla="*/ 312 h 427"/>
              <a:gd name="T12" fmla="*/ 82 w 427"/>
              <a:gd name="T13" fmla="*/ 214 h 427"/>
              <a:gd name="T14" fmla="*/ 120 w 427"/>
              <a:gd name="T15" fmla="*/ 176 h 427"/>
              <a:gd name="T16" fmla="*/ 180 w 427"/>
              <a:gd name="T17" fmla="*/ 236 h 427"/>
              <a:gd name="T18" fmla="*/ 308 w 427"/>
              <a:gd name="T19" fmla="*/ 108 h 427"/>
              <a:gd name="T20" fmla="*/ 346 w 427"/>
              <a:gd name="T21" fmla="*/ 146 h 427"/>
              <a:gd name="T22" fmla="*/ 180 w 427"/>
              <a:gd name="T23" fmla="*/ 312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7" h="427">
                <a:moveTo>
                  <a:pt x="213" y="0"/>
                </a:moveTo>
                <a:cubicBezTo>
                  <a:pt x="96" y="0"/>
                  <a:pt x="0" y="96"/>
                  <a:pt x="0" y="213"/>
                </a:cubicBezTo>
                <a:cubicBezTo>
                  <a:pt x="0" y="331"/>
                  <a:pt x="96" y="427"/>
                  <a:pt x="213" y="427"/>
                </a:cubicBezTo>
                <a:cubicBezTo>
                  <a:pt x="331" y="427"/>
                  <a:pt x="427" y="331"/>
                  <a:pt x="427" y="213"/>
                </a:cubicBezTo>
                <a:cubicBezTo>
                  <a:pt x="427" y="96"/>
                  <a:pt x="331" y="0"/>
                  <a:pt x="213" y="0"/>
                </a:cubicBezTo>
                <a:close/>
                <a:moveTo>
                  <a:pt x="180" y="312"/>
                </a:moveTo>
                <a:lnTo>
                  <a:pt x="82" y="214"/>
                </a:lnTo>
                <a:lnTo>
                  <a:pt x="120" y="176"/>
                </a:lnTo>
                <a:lnTo>
                  <a:pt x="180" y="236"/>
                </a:lnTo>
                <a:lnTo>
                  <a:pt x="308" y="108"/>
                </a:lnTo>
                <a:lnTo>
                  <a:pt x="346" y="146"/>
                </a:lnTo>
                <a:lnTo>
                  <a:pt x="180" y="312"/>
                </a:lnTo>
                <a:close/>
              </a:path>
            </a:pathLst>
          </a:custGeom>
          <a:solidFill>
            <a:schemeClr val="bg1"/>
          </a:solidFill>
          <a:ln>
            <a:noFill/>
          </a:ln>
        </p:spPr>
        <p:txBody>
          <a:bodyPr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dirty="0">
              <a:ea typeface="汉仪君黑-45简" charset="-122"/>
              <a:cs typeface="汉仪君黑-45简" charset="-122"/>
            </a:endParaRPr>
          </a:p>
        </p:txBody>
      </p:sp>
      <p:sp>
        <p:nvSpPr>
          <p:cNvPr id="16" name="椭圆"/>
          <p:cNvSpPr/>
          <p:nvPr>
            <p:custDataLst>
              <p:tags r:id="rId8"/>
            </p:custDataLst>
          </p:nvPr>
        </p:nvSpPr>
        <p:spPr bwMode="auto">
          <a:xfrm>
            <a:off x="1615765" y="4881311"/>
            <a:ext cx="469349" cy="469895"/>
          </a:xfrm>
          <a:prstGeom prst="ellipse">
            <a:avLst/>
          </a:prstGeom>
          <a:solidFill>
            <a:srgbClr val="80A4D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dirty="0">
              <a:ea typeface="汉仪君黑-45简" charset="-122"/>
              <a:cs typeface="汉仪君黑-45简" charset="-122"/>
            </a:endParaRPr>
          </a:p>
        </p:txBody>
      </p:sp>
      <p:sp>
        <p:nvSpPr>
          <p:cNvPr id="17" name="任意多边形"/>
          <p:cNvSpPr/>
          <p:nvPr>
            <p:custDataLst>
              <p:tags r:id="rId9"/>
            </p:custDataLst>
          </p:nvPr>
        </p:nvSpPr>
        <p:spPr bwMode="auto">
          <a:xfrm>
            <a:off x="1711345" y="4978514"/>
            <a:ext cx="277685" cy="277505"/>
          </a:xfrm>
          <a:custGeom>
            <a:avLst/>
            <a:gdLst>
              <a:gd name="T0" fmla="*/ 213 w 427"/>
              <a:gd name="T1" fmla="*/ 0 h 427"/>
              <a:gd name="T2" fmla="*/ 0 w 427"/>
              <a:gd name="T3" fmla="*/ 213 h 427"/>
              <a:gd name="T4" fmla="*/ 213 w 427"/>
              <a:gd name="T5" fmla="*/ 427 h 427"/>
              <a:gd name="T6" fmla="*/ 427 w 427"/>
              <a:gd name="T7" fmla="*/ 213 h 427"/>
              <a:gd name="T8" fmla="*/ 213 w 427"/>
              <a:gd name="T9" fmla="*/ 0 h 427"/>
              <a:gd name="T10" fmla="*/ 180 w 427"/>
              <a:gd name="T11" fmla="*/ 312 h 427"/>
              <a:gd name="T12" fmla="*/ 82 w 427"/>
              <a:gd name="T13" fmla="*/ 214 h 427"/>
              <a:gd name="T14" fmla="*/ 120 w 427"/>
              <a:gd name="T15" fmla="*/ 176 h 427"/>
              <a:gd name="T16" fmla="*/ 180 w 427"/>
              <a:gd name="T17" fmla="*/ 236 h 427"/>
              <a:gd name="T18" fmla="*/ 308 w 427"/>
              <a:gd name="T19" fmla="*/ 108 h 427"/>
              <a:gd name="T20" fmla="*/ 346 w 427"/>
              <a:gd name="T21" fmla="*/ 146 h 427"/>
              <a:gd name="T22" fmla="*/ 180 w 427"/>
              <a:gd name="T23" fmla="*/ 312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7" h="427">
                <a:moveTo>
                  <a:pt x="213" y="0"/>
                </a:moveTo>
                <a:cubicBezTo>
                  <a:pt x="96" y="0"/>
                  <a:pt x="0" y="96"/>
                  <a:pt x="0" y="213"/>
                </a:cubicBezTo>
                <a:cubicBezTo>
                  <a:pt x="0" y="331"/>
                  <a:pt x="96" y="427"/>
                  <a:pt x="213" y="427"/>
                </a:cubicBezTo>
                <a:cubicBezTo>
                  <a:pt x="331" y="427"/>
                  <a:pt x="427" y="331"/>
                  <a:pt x="427" y="213"/>
                </a:cubicBezTo>
                <a:cubicBezTo>
                  <a:pt x="427" y="96"/>
                  <a:pt x="331" y="0"/>
                  <a:pt x="213" y="0"/>
                </a:cubicBezTo>
                <a:close/>
                <a:moveTo>
                  <a:pt x="180" y="312"/>
                </a:moveTo>
                <a:lnTo>
                  <a:pt x="82" y="214"/>
                </a:lnTo>
                <a:lnTo>
                  <a:pt x="120" y="176"/>
                </a:lnTo>
                <a:lnTo>
                  <a:pt x="180" y="236"/>
                </a:lnTo>
                <a:lnTo>
                  <a:pt x="308" y="108"/>
                </a:lnTo>
                <a:lnTo>
                  <a:pt x="346" y="146"/>
                </a:lnTo>
                <a:lnTo>
                  <a:pt x="180" y="312"/>
                </a:lnTo>
                <a:close/>
              </a:path>
            </a:pathLst>
          </a:custGeom>
          <a:solidFill>
            <a:schemeClr val="bg1"/>
          </a:solidFill>
          <a:ln>
            <a:noFill/>
          </a:ln>
        </p:spPr>
        <p:txBody>
          <a:bodyPr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dirty="0">
              <a:ea typeface="汉仪君黑-45简" charset="-122"/>
              <a:cs typeface="汉仪君黑-45简" charset="-122"/>
            </a:endParaRPr>
          </a:p>
        </p:txBody>
      </p:sp>
      <p:sp>
        <p:nvSpPr>
          <p:cNvPr id="18" name="文本框 17"/>
          <p:cNvSpPr txBox="1"/>
          <p:nvPr>
            <p:custDataLst>
              <p:tags r:id="rId10"/>
            </p:custDataLst>
          </p:nvPr>
        </p:nvSpPr>
        <p:spPr>
          <a:xfrm>
            <a:off x="2185035" y="2244090"/>
            <a:ext cx="2835910" cy="922020"/>
          </a:xfrm>
          <a:prstGeom prst="rect">
            <a:avLst/>
          </a:prstGeom>
          <a:noFill/>
        </p:spPr>
        <p:txBody>
          <a:bodyPr wrap="square" rtlCol="0">
            <a:spAutoFit/>
          </a:bodyPr>
          <a:lstStyle/>
          <a:p>
            <a:pPr algn="just" hangingPunct="0">
              <a:lnSpc>
                <a:spcPct val="150000"/>
              </a:lnSpc>
            </a:pPr>
            <a:r>
              <a:rPr lang="en-US" altLang="zh-CN" dirty="0">
                <a:solidFill>
                  <a:schemeClr val="tx1">
                    <a:lumMod val="50000"/>
                    <a:lumOff val="50000"/>
                  </a:schemeClr>
                </a:solidFill>
                <a:effectLst>
                  <a:outerShdw blurRad="38100" dist="38100" dir="2700000" algn="tl">
                    <a:srgbClr val="000000">
                      <a:alpha val="43137"/>
                    </a:srgbClr>
                  </a:outerShdw>
                </a:effectLst>
                <a:latin typeface="汉仪君黑-45简" charset="-122"/>
                <a:ea typeface="汉仪君黑-45简" charset="-122"/>
                <a:cs typeface="+mn-ea"/>
                <a:sym typeface="+mn-lt"/>
              </a:rPr>
              <a:t>Northeastern folk dance, dragon dance, lion dance</a:t>
            </a:r>
            <a:endParaRPr lang="en-US" altLang="zh-CN" dirty="0">
              <a:solidFill>
                <a:schemeClr val="tx1">
                  <a:lumMod val="50000"/>
                  <a:lumOff val="50000"/>
                </a:schemeClr>
              </a:solidFill>
              <a:effectLst>
                <a:outerShdw blurRad="38100" dist="38100" dir="2700000" algn="tl">
                  <a:srgbClr val="000000">
                    <a:alpha val="43137"/>
                  </a:srgbClr>
                </a:outerShdw>
              </a:effectLst>
              <a:latin typeface="汉仪君黑-45简" charset="-122"/>
              <a:ea typeface="汉仪君黑-45简" charset="-122"/>
              <a:cs typeface="+mn-ea"/>
              <a:sym typeface="+mn-lt"/>
            </a:endParaRPr>
          </a:p>
        </p:txBody>
      </p:sp>
      <p:sp>
        <p:nvSpPr>
          <p:cNvPr id="19" name="文本框 18"/>
          <p:cNvSpPr txBox="1"/>
          <p:nvPr>
            <p:custDataLst>
              <p:tags r:id="rId11"/>
            </p:custDataLst>
          </p:nvPr>
        </p:nvSpPr>
        <p:spPr>
          <a:xfrm>
            <a:off x="2185035" y="3474720"/>
            <a:ext cx="2835910" cy="1337945"/>
          </a:xfrm>
          <a:prstGeom prst="rect">
            <a:avLst/>
          </a:prstGeom>
          <a:noFill/>
        </p:spPr>
        <p:txBody>
          <a:bodyPr wrap="square" rtlCol="0">
            <a:spAutoFit/>
          </a:bodyPr>
          <a:lstStyle/>
          <a:p>
            <a:pPr algn="just" hangingPunct="0">
              <a:lnSpc>
                <a:spcPct val="150000"/>
              </a:lnSpc>
              <a:buClrTx/>
              <a:buSzTx/>
              <a:buFontTx/>
            </a:pPr>
            <a:r>
              <a:rPr lang="en-US" altLang="zh-CN" sz="1800" dirty="0">
                <a:solidFill>
                  <a:schemeClr val="tx1">
                    <a:lumMod val="50000"/>
                    <a:lumOff val="50000"/>
                  </a:schemeClr>
                </a:solidFill>
                <a:effectLst>
                  <a:outerShdw blurRad="38100" dist="38100" dir="2700000" algn="tl">
                    <a:srgbClr val="000000">
                      <a:alpha val="43137"/>
                    </a:srgbClr>
                  </a:outerShdw>
                </a:effectLst>
                <a:latin typeface="汉仪君黑-45简" charset="-122"/>
                <a:ea typeface="汉仪君黑-45简" charset="-122"/>
                <a:cs typeface="+mn-ea"/>
                <a:sym typeface="+mn-lt"/>
              </a:rPr>
              <a:t>Snowy campfire, thousands of people dancing</a:t>
            </a:r>
            <a:endParaRPr lang="en-US" altLang="zh-CN" sz="1800" dirty="0">
              <a:solidFill>
                <a:schemeClr val="tx1">
                  <a:lumMod val="50000"/>
                  <a:lumOff val="50000"/>
                </a:schemeClr>
              </a:solidFill>
              <a:effectLst>
                <a:outerShdw blurRad="38100" dist="38100" dir="2700000" algn="tl">
                  <a:srgbClr val="000000">
                    <a:alpha val="43137"/>
                  </a:srgbClr>
                </a:outerShdw>
              </a:effectLst>
              <a:latin typeface="汉仪君黑-45简" charset="-122"/>
              <a:ea typeface="汉仪君黑-45简" charset="-122"/>
              <a:cs typeface="+mn-ea"/>
              <a:sym typeface="+mn-lt"/>
            </a:endParaRPr>
          </a:p>
        </p:txBody>
      </p:sp>
      <p:sp>
        <p:nvSpPr>
          <p:cNvPr id="20" name="文本框 19"/>
          <p:cNvSpPr txBox="1"/>
          <p:nvPr>
            <p:custDataLst>
              <p:tags r:id="rId12"/>
            </p:custDataLst>
          </p:nvPr>
        </p:nvSpPr>
        <p:spPr>
          <a:xfrm>
            <a:off x="2185035" y="4719320"/>
            <a:ext cx="2835910" cy="1337945"/>
          </a:xfrm>
          <a:prstGeom prst="rect">
            <a:avLst/>
          </a:prstGeom>
          <a:noFill/>
        </p:spPr>
        <p:txBody>
          <a:bodyPr wrap="square" rtlCol="0">
            <a:spAutoFit/>
          </a:bodyPr>
          <a:lstStyle/>
          <a:p>
            <a:pPr algn="just" hangingPunct="0">
              <a:lnSpc>
                <a:spcPct val="150000"/>
              </a:lnSpc>
              <a:buClrTx/>
              <a:buSzTx/>
              <a:buFontTx/>
            </a:pPr>
            <a:r>
              <a:rPr lang="en-US" altLang="zh-CN" sz="1800" dirty="0">
                <a:solidFill>
                  <a:schemeClr val="tx1">
                    <a:lumMod val="50000"/>
                    <a:lumOff val="50000"/>
                  </a:schemeClr>
                </a:solidFill>
                <a:effectLst>
                  <a:outerShdw blurRad="38100" dist="38100" dir="2700000" algn="tl">
                    <a:srgbClr val="000000">
                      <a:alpha val="43137"/>
                    </a:srgbClr>
                  </a:outerShdw>
                </a:effectLst>
                <a:latin typeface="汉仪君黑-45简" charset="-122"/>
                <a:ea typeface="汉仪君黑-45简" charset="-122"/>
                <a:cs typeface="+mn-ea"/>
                <a:sym typeface="+mn-lt"/>
              </a:rPr>
              <a:t>Showcased the characteristics of the people from the north</a:t>
            </a:r>
            <a:endParaRPr lang="en-US" altLang="zh-CN" sz="1800" dirty="0">
              <a:solidFill>
                <a:schemeClr val="tx1">
                  <a:lumMod val="50000"/>
                  <a:lumOff val="50000"/>
                </a:schemeClr>
              </a:solidFill>
              <a:effectLst>
                <a:outerShdw blurRad="38100" dist="38100" dir="2700000" algn="tl">
                  <a:srgbClr val="000000">
                    <a:alpha val="43137"/>
                  </a:srgbClr>
                </a:outerShdw>
              </a:effectLst>
              <a:latin typeface="汉仪君黑-45简" charset="-122"/>
              <a:ea typeface="汉仪君黑-45简" charset="-122"/>
              <a:cs typeface="+mn-ea"/>
              <a:sym typeface="+mn-lt"/>
            </a:endParaRPr>
          </a:p>
        </p:txBody>
      </p:sp>
      <p:sp>
        <p:nvSpPr>
          <p:cNvPr id="21" name="矩形: 圆角 46"/>
          <p:cNvSpPr/>
          <p:nvPr>
            <p:custDataLst>
              <p:tags r:id="rId13"/>
            </p:custDataLst>
          </p:nvPr>
        </p:nvSpPr>
        <p:spPr>
          <a:xfrm>
            <a:off x="1616075" y="1029970"/>
            <a:ext cx="4020185" cy="1045845"/>
          </a:xfrm>
          <a:prstGeom prst="roundRect">
            <a:avLst>
              <a:gd name="adj" fmla="val 5860"/>
            </a:avLst>
          </a:prstGeom>
          <a:solidFill>
            <a:srgbClr val="80A4D5"/>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ea typeface="汉仪君黑-45简" charset="-122"/>
              <a:cs typeface="汉仪君黑-45简" charset="-122"/>
            </a:endParaRPr>
          </a:p>
        </p:txBody>
      </p:sp>
      <p:sp>
        <p:nvSpPr>
          <p:cNvPr id="22" name="TextBox 19"/>
          <p:cNvSpPr txBox="1"/>
          <p:nvPr>
            <p:custDataLst>
              <p:tags r:id="rId14"/>
            </p:custDataLst>
          </p:nvPr>
        </p:nvSpPr>
        <p:spPr>
          <a:xfrm>
            <a:off x="1920875" y="1094105"/>
            <a:ext cx="3307715" cy="881380"/>
          </a:xfrm>
          <a:prstGeom prst="rect">
            <a:avLst/>
          </a:prstGeom>
          <a:solidFill>
            <a:srgbClr val="80A4D5"/>
          </a:solidFill>
          <a:ln>
            <a:noFill/>
          </a:ln>
        </p:spPr>
        <p:txBody>
          <a:bodyPr wrap="square" rtlCol="0">
            <a:noAutofit/>
            <a:scene3d>
              <a:camera prst="orthographicFront"/>
              <a:lightRig rig="threePt" dir="t"/>
            </a:scene3d>
            <a:sp3d contourW="12700"/>
          </a:bodyPr>
          <a:lstStyle>
            <a:defPPr>
              <a:defRPr lang="en-US"/>
            </a:defPPr>
            <a:lvl1pPr>
              <a:defRPr sz="2000" b="1" spc="600">
                <a:solidFill>
                  <a:srgbClr val="333333"/>
                </a:solidFill>
                <a:latin typeface="思源黑体 CN Medium" pitchFamily="34" charset="-122"/>
                <a:ea typeface="思源黑体 CN Medium" pitchFamily="34" charset="-122"/>
              </a:defRPr>
            </a:lvl1pPr>
          </a:lstStyle>
          <a:p>
            <a:r>
              <a:rPr lang="en-US" altLang="zh-CN" sz="2400" dirty="0">
                <a:solidFill>
                  <a:schemeClr val="bg1"/>
                </a:solidFill>
                <a:latin typeface="汉仪君黑-45简" charset="-122"/>
                <a:ea typeface="汉仪君黑-45简" charset="-122"/>
                <a:cs typeface="汉仪君黑-45简" charset="-122"/>
              </a:rPr>
              <a:t>The Dance of Ice and Snow</a:t>
            </a:r>
            <a:endParaRPr lang="en-US" sz="2400" dirty="0">
              <a:solidFill>
                <a:schemeClr val="bg1"/>
              </a:solidFill>
              <a:latin typeface="汉仪君黑-45简" charset="-122"/>
              <a:ea typeface="汉仪君黑-45简" charset="-122"/>
              <a:cs typeface="汉仪君黑-45简" charset="-122"/>
            </a:endParaRPr>
          </a:p>
        </p:txBody>
      </p:sp>
      <p:pic>
        <p:nvPicPr>
          <p:cNvPr id="2" name="图片 1" descr="VCG213b4c1cd0f (1)"/>
          <p:cNvPicPr>
            <a:picLocks noChangeAspect="1"/>
          </p:cNvPicPr>
          <p:nvPr>
            <p:custDataLst>
              <p:tags r:id="rId15"/>
            </p:custDataLst>
          </p:nvPr>
        </p:nvPicPr>
        <p:blipFill>
          <a:blip r:embed="rId16"/>
          <a:srcRect l="9419" r="9419"/>
          <a:stretch>
            <a:fillRect/>
          </a:stretch>
        </p:blipFill>
        <p:spPr>
          <a:xfrm>
            <a:off x="5941060" y="1555750"/>
            <a:ext cx="4980305" cy="4034790"/>
          </a:xfrm>
          <a:prstGeom prst="roundRect">
            <a:avLst>
              <a:gd name="adj" fmla="val 4957"/>
            </a:avLst>
          </a:prstGeom>
        </p:spPr>
      </p:pic>
      <p:sp>
        <p:nvSpPr>
          <p:cNvPr id="3" name="椭圆 2"/>
          <p:cNvSpPr/>
          <p:nvPr/>
        </p:nvSpPr>
        <p:spPr>
          <a:xfrm>
            <a:off x="5632450" y="3119755"/>
            <a:ext cx="914400" cy="914400"/>
          </a:xfrm>
          <a:prstGeom prst="ellipse">
            <a:avLst/>
          </a:prstGeom>
          <a:solidFill>
            <a:srgbClr val="80A4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3200" b="1" i="0" u="none" strike="noStrike" kern="0" cap="none" spc="0" normalizeH="0" baseline="0" noProof="0" dirty="0">
              <a:ln>
                <a:noFill/>
              </a:ln>
              <a:solidFill>
                <a:srgbClr val="000000">
                  <a:lumMod val="75000"/>
                  <a:lumOff val="25000"/>
                </a:srgbClr>
              </a:solidFill>
              <a:effectLst>
                <a:outerShdw blurRad="38100" dist="38100" dir="2700000" algn="tl">
                  <a:srgbClr val="000000">
                    <a:alpha val="43137"/>
                  </a:srgbClr>
                </a:outerShdw>
              </a:effectLst>
              <a:uLnTx/>
              <a:uFillTx/>
              <a:latin typeface="汉仪君黑-45简" charset="-122"/>
              <a:ea typeface="汉仪君黑-45简" charset="-122"/>
              <a:cs typeface="汉仪君黑-45简" charset="-122"/>
            </a:endParaRPr>
          </a:p>
        </p:txBody>
      </p:sp>
      <p:pic>
        <p:nvPicPr>
          <p:cNvPr id="5" name="图片 4" descr="0988888888888888_09"/>
          <p:cNvPicPr>
            <a:picLocks noChangeAspect="1"/>
          </p:cNvPicPr>
          <p:nvPr/>
        </p:nvPicPr>
        <p:blipFill>
          <a:blip r:embed="rId17"/>
          <a:stretch>
            <a:fillRect/>
          </a:stretch>
        </p:blipFill>
        <p:spPr>
          <a:xfrm>
            <a:off x="5482590" y="2753360"/>
            <a:ext cx="1263015" cy="1530350"/>
          </a:xfrm>
          <a:prstGeom prst="rect">
            <a:avLst/>
          </a:prstGeom>
        </p:spPr>
      </p:pic>
      <p:sp>
        <p:nvSpPr>
          <p:cNvPr id="25" name="TextBox 7"/>
          <p:cNvSpPr txBox="1"/>
          <p:nvPr/>
        </p:nvSpPr>
        <p:spPr>
          <a:xfrm>
            <a:off x="793958" y="425380"/>
            <a:ext cx="1856740" cy="82994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80A4D5"/>
                </a:solidFill>
                <a:effectLst/>
                <a:uLnTx/>
                <a:uFillTx/>
                <a:latin typeface="汉仪君黑-45简" charset="-122"/>
                <a:ea typeface="汉仪君黑-45简" charset="-122"/>
                <a:cs typeface="汉仪君黑-45简" charset="-122"/>
                <a:sym typeface="汉仪君黑-45简" charset="-122"/>
              </a:rPr>
              <a:t>Folk custom</a:t>
            </a:r>
            <a:endParaRPr kumimoji="0" lang="en-US" altLang="zh-CN" sz="2400" b="0" i="0" u="none" strike="noStrike" kern="1200" cap="none" spc="0" normalizeH="0" baseline="0" noProof="0" dirty="0">
              <a:ln>
                <a:noFill/>
              </a:ln>
              <a:solidFill>
                <a:srgbClr val="80A4D5"/>
              </a:solidFill>
              <a:effectLst/>
              <a:uLnTx/>
              <a:uFillTx/>
              <a:latin typeface="汉仪君黑-45简" charset="-122"/>
              <a:ea typeface="汉仪君黑-45简" charset="-122"/>
              <a:cs typeface="汉仪君黑-45简" charset="-122"/>
              <a:sym typeface="汉仪君黑-45简" charset="-122"/>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2400" b="0" i="0" u="none" strike="noStrike" kern="1200" cap="none" spc="0" normalizeH="0" baseline="0" noProof="0" dirty="0">
              <a:ln>
                <a:noFill/>
              </a:ln>
              <a:solidFill>
                <a:srgbClr val="80A4D5"/>
              </a:solidFill>
              <a:effectLst/>
              <a:uLnTx/>
              <a:uFillTx/>
              <a:latin typeface="汉仪君黑-45简" charset="-122"/>
              <a:ea typeface="汉仪君黑-45简" charset="-122"/>
              <a:cs typeface="汉仪君黑-45简" charset="-122"/>
              <a:sym typeface="汉仪君黑-45简" charset="-122"/>
            </a:endParaRPr>
          </a:p>
        </p:txBody>
      </p:sp>
      <p:sp>
        <p:nvSpPr>
          <p:cNvPr id="26" name="五角星 25"/>
          <p:cNvSpPr/>
          <p:nvPr/>
        </p:nvSpPr>
        <p:spPr>
          <a:xfrm>
            <a:off x="439420" y="455930"/>
            <a:ext cx="344170" cy="344170"/>
          </a:xfrm>
          <a:prstGeom prst="star5">
            <a:avLst/>
          </a:prstGeom>
          <a:solidFill>
            <a:srgbClr val="80A4D5"/>
          </a:solidFill>
          <a:ln>
            <a:solidFill>
              <a:srgbClr val="7FA4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君黑-45简" charset="-122"/>
            </a:endParaRPr>
          </a:p>
        </p:txBody>
      </p:sp>
    </p:spTree>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left)">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p:cNvGrpSpPr/>
          <p:nvPr/>
        </p:nvGrpSpPr>
        <p:grpSpPr>
          <a:xfrm>
            <a:off x="1850390" y="1643380"/>
            <a:ext cx="3505200" cy="4037965"/>
            <a:chOff x="2892" y="2588"/>
            <a:chExt cx="5520" cy="6720"/>
          </a:xfrm>
        </p:grpSpPr>
        <p:cxnSp>
          <p:nvCxnSpPr>
            <p:cNvPr id="30" name="直接连接符 29"/>
            <p:cNvCxnSpPr/>
            <p:nvPr/>
          </p:nvCxnSpPr>
          <p:spPr>
            <a:xfrm>
              <a:off x="8412" y="2588"/>
              <a:ext cx="0" cy="672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a:off x="2892" y="2588"/>
              <a:ext cx="0" cy="672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6" name="椭圆"/>
          <p:cNvSpPr/>
          <p:nvPr/>
        </p:nvSpPr>
        <p:spPr bwMode="auto">
          <a:xfrm>
            <a:off x="1615764" y="2436724"/>
            <a:ext cx="469350" cy="469877"/>
          </a:xfrm>
          <a:prstGeom prst="ellipse">
            <a:avLst/>
          </a:prstGeom>
          <a:solidFill>
            <a:srgbClr val="80A4D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dirty="0">
              <a:ea typeface="汉仪君黑-45简" charset="-122"/>
              <a:cs typeface="汉仪君黑-45简" charset="-122"/>
            </a:endParaRPr>
          </a:p>
        </p:txBody>
      </p:sp>
      <p:sp>
        <p:nvSpPr>
          <p:cNvPr id="7" name="任意多边形"/>
          <p:cNvSpPr/>
          <p:nvPr/>
        </p:nvSpPr>
        <p:spPr bwMode="auto">
          <a:xfrm>
            <a:off x="1711344" y="2532784"/>
            <a:ext cx="277686" cy="277495"/>
          </a:xfrm>
          <a:custGeom>
            <a:avLst/>
            <a:gdLst>
              <a:gd name="T0" fmla="*/ 213 w 427"/>
              <a:gd name="T1" fmla="*/ 0 h 427"/>
              <a:gd name="T2" fmla="*/ 0 w 427"/>
              <a:gd name="T3" fmla="*/ 213 h 427"/>
              <a:gd name="T4" fmla="*/ 213 w 427"/>
              <a:gd name="T5" fmla="*/ 427 h 427"/>
              <a:gd name="T6" fmla="*/ 427 w 427"/>
              <a:gd name="T7" fmla="*/ 213 h 427"/>
              <a:gd name="T8" fmla="*/ 213 w 427"/>
              <a:gd name="T9" fmla="*/ 0 h 427"/>
              <a:gd name="T10" fmla="*/ 180 w 427"/>
              <a:gd name="T11" fmla="*/ 312 h 427"/>
              <a:gd name="T12" fmla="*/ 82 w 427"/>
              <a:gd name="T13" fmla="*/ 214 h 427"/>
              <a:gd name="T14" fmla="*/ 120 w 427"/>
              <a:gd name="T15" fmla="*/ 176 h 427"/>
              <a:gd name="T16" fmla="*/ 180 w 427"/>
              <a:gd name="T17" fmla="*/ 236 h 427"/>
              <a:gd name="T18" fmla="*/ 308 w 427"/>
              <a:gd name="T19" fmla="*/ 108 h 427"/>
              <a:gd name="T20" fmla="*/ 346 w 427"/>
              <a:gd name="T21" fmla="*/ 146 h 427"/>
              <a:gd name="T22" fmla="*/ 180 w 427"/>
              <a:gd name="T23" fmla="*/ 312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7" h="427">
                <a:moveTo>
                  <a:pt x="213" y="0"/>
                </a:moveTo>
                <a:cubicBezTo>
                  <a:pt x="96" y="0"/>
                  <a:pt x="0" y="96"/>
                  <a:pt x="0" y="213"/>
                </a:cubicBezTo>
                <a:cubicBezTo>
                  <a:pt x="0" y="331"/>
                  <a:pt x="96" y="427"/>
                  <a:pt x="213" y="427"/>
                </a:cubicBezTo>
                <a:cubicBezTo>
                  <a:pt x="331" y="427"/>
                  <a:pt x="427" y="331"/>
                  <a:pt x="427" y="213"/>
                </a:cubicBezTo>
                <a:cubicBezTo>
                  <a:pt x="427" y="96"/>
                  <a:pt x="331" y="0"/>
                  <a:pt x="213" y="0"/>
                </a:cubicBezTo>
                <a:close/>
                <a:moveTo>
                  <a:pt x="180" y="312"/>
                </a:moveTo>
                <a:lnTo>
                  <a:pt x="82" y="214"/>
                </a:lnTo>
                <a:lnTo>
                  <a:pt x="120" y="176"/>
                </a:lnTo>
                <a:lnTo>
                  <a:pt x="180" y="236"/>
                </a:lnTo>
                <a:lnTo>
                  <a:pt x="308" y="108"/>
                </a:lnTo>
                <a:lnTo>
                  <a:pt x="346" y="146"/>
                </a:lnTo>
                <a:lnTo>
                  <a:pt x="180" y="312"/>
                </a:lnTo>
                <a:close/>
              </a:path>
            </a:pathLst>
          </a:custGeom>
          <a:solidFill>
            <a:schemeClr val="bg1"/>
          </a:solidFill>
          <a:ln>
            <a:noFill/>
          </a:ln>
        </p:spPr>
        <p:txBody>
          <a:bodyPr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dirty="0">
              <a:ea typeface="汉仪君黑-45简" charset="-122"/>
              <a:cs typeface="汉仪君黑-45简" charset="-122"/>
            </a:endParaRPr>
          </a:p>
        </p:txBody>
      </p:sp>
      <p:sp>
        <p:nvSpPr>
          <p:cNvPr id="8" name="椭圆"/>
          <p:cNvSpPr/>
          <p:nvPr/>
        </p:nvSpPr>
        <p:spPr bwMode="auto">
          <a:xfrm>
            <a:off x="1615765" y="3658691"/>
            <a:ext cx="469349" cy="469895"/>
          </a:xfrm>
          <a:prstGeom prst="ellipse">
            <a:avLst/>
          </a:prstGeom>
          <a:solidFill>
            <a:srgbClr val="80A4D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dirty="0">
              <a:ea typeface="汉仪君黑-45简" charset="-122"/>
              <a:cs typeface="汉仪君黑-45简" charset="-122"/>
            </a:endParaRPr>
          </a:p>
        </p:txBody>
      </p:sp>
      <p:sp>
        <p:nvSpPr>
          <p:cNvPr id="15" name="任意多边形"/>
          <p:cNvSpPr/>
          <p:nvPr/>
        </p:nvSpPr>
        <p:spPr bwMode="auto">
          <a:xfrm>
            <a:off x="1711345" y="3755390"/>
            <a:ext cx="277685" cy="277505"/>
          </a:xfrm>
          <a:custGeom>
            <a:avLst/>
            <a:gdLst>
              <a:gd name="T0" fmla="*/ 213 w 427"/>
              <a:gd name="T1" fmla="*/ 0 h 427"/>
              <a:gd name="T2" fmla="*/ 0 w 427"/>
              <a:gd name="T3" fmla="*/ 213 h 427"/>
              <a:gd name="T4" fmla="*/ 213 w 427"/>
              <a:gd name="T5" fmla="*/ 427 h 427"/>
              <a:gd name="T6" fmla="*/ 427 w 427"/>
              <a:gd name="T7" fmla="*/ 213 h 427"/>
              <a:gd name="T8" fmla="*/ 213 w 427"/>
              <a:gd name="T9" fmla="*/ 0 h 427"/>
              <a:gd name="T10" fmla="*/ 180 w 427"/>
              <a:gd name="T11" fmla="*/ 312 h 427"/>
              <a:gd name="T12" fmla="*/ 82 w 427"/>
              <a:gd name="T13" fmla="*/ 214 h 427"/>
              <a:gd name="T14" fmla="*/ 120 w 427"/>
              <a:gd name="T15" fmla="*/ 176 h 427"/>
              <a:gd name="T16" fmla="*/ 180 w 427"/>
              <a:gd name="T17" fmla="*/ 236 h 427"/>
              <a:gd name="T18" fmla="*/ 308 w 427"/>
              <a:gd name="T19" fmla="*/ 108 h 427"/>
              <a:gd name="T20" fmla="*/ 346 w 427"/>
              <a:gd name="T21" fmla="*/ 146 h 427"/>
              <a:gd name="T22" fmla="*/ 180 w 427"/>
              <a:gd name="T23" fmla="*/ 312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7" h="427">
                <a:moveTo>
                  <a:pt x="213" y="0"/>
                </a:moveTo>
                <a:cubicBezTo>
                  <a:pt x="96" y="0"/>
                  <a:pt x="0" y="96"/>
                  <a:pt x="0" y="213"/>
                </a:cubicBezTo>
                <a:cubicBezTo>
                  <a:pt x="0" y="331"/>
                  <a:pt x="96" y="427"/>
                  <a:pt x="213" y="427"/>
                </a:cubicBezTo>
                <a:cubicBezTo>
                  <a:pt x="331" y="427"/>
                  <a:pt x="427" y="331"/>
                  <a:pt x="427" y="213"/>
                </a:cubicBezTo>
                <a:cubicBezTo>
                  <a:pt x="427" y="96"/>
                  <a:pt x="331" y="0"/>
                  <a:pt x="213" y="0"/>
                </a:cubicBezTo>
                <a:close/>
                <a:moveTo>
                  <a:pt x="180" y="312"/>
                </a:moveTo>
                <a:lnTo>
                  <a:pt x="82" y="214"/>
                </a:lnTo>
                <a:lnTo>
                  <a:pt x="120" y="176"/>
                </a:lnTo>
                <a:lnTo>
                  <a:pt x="180" y="236"/>
                </a:lnTo>
                <a:lnTo>
                  <a:pt x="308" y="108"/>
                </a:lnTo>
                <a:lnTo>
                  <a:pt x="346" y="146"/>
                </a:lnTo>
                <a:lnTo>
                  <a:pt x="180" y="312"/>
                </a:lnTo>
                <a:close/>
              </a:path>
            </a:pathLst>
          </a:custGeom>
          <a:solidFill>
            <a:schemeClr val="bg1"/>
          </a:solidFill>
          <a:ln>
            <a:noFill/>
          </a:ln>
        </p:spPr>
        <p:txBody>
          <a:bodyPr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dirty="0">
              <a:ea typeface="汉仪君黑-45简" charset="-122"/>
              <a:cs typeface="汉仪君黑-45简" charset="-122"/>
            </a:endParaRPr>
          </a:p>
        </p:txBody>
      </p:sp>
      <p:sp>
        <p:nvSpPr>
          <p:cNvPr id="16" name="椭圆"/>
          <p:cNvSpPr/>
          <p:nvPr/>
        </p:nvSpPr>
        <p:spPr bwMode="auto">
          <a:xfrm>
            <a:off x="1615765" y="4881311"/>
            <a:ext cx="469349" cy="469895"/>
          </a:xfrm>
          <a:prstGeom prst="ellipse">
            <a:avLst/>
          </a:prstGeom>
          <a:solidFill>
            <a:srgbClr val="80A4D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dirty="0">
              <a:ea typeface="汉仪君黑-45简" charset="-122"/>
              <a:cs typeface="汉仪君黑-45简" charset="-122"/>
            </a:endParaRPr>
          </a:p>
        </p:txBody>
      </p:sp>
      <p:sp>
        <p:nvSpPr>
          <p:cNvPr id="17" name="任意多边形"/>
          <p:cNvSpPr/>
          <p:nvPr/>
        </p:nvSpPr>
        <p:spPr bwMode="auto">
          <a:xfrm>
            <a:off x="1711345" y="4978514"/>
            <a:ext cx="277685" cy="277505"/>
          </a:xfrm>
          <a:custGeom>
            <a:avLst/>
            <a:gdLst>
              <a:gd name="T0" fmla="*/ 213 w 427"/>
              <a:gd name="T1" fmla="*/ 0 h 427"/>
              <a:gd name="T2" fmla="*/ 0 w 427"/>
              <a:gd name="T3" fmla="*/ 213 h 427"/>
              <a:gd name="T4" fmla="*/ 213 w 427"/>
              <a:gd name="T5" fmla="*/ 427 h 427"/>
              <a:gd name="T6" fmla="*/ 427 w 427"/>
              <a:gd name="T7" fmla="*/ 213 h 427"/>
              <a:gd name="T8" fmla="*/ 213 w 427"/>
              <a:gd name="T9" fmla="*/ 0 h 427"/>
              <a:gd name="T10" fmla="*/ 180 w 427"/>
              <a:gd name="T11" fmla="*/ 312 h 427"/>
              <a:gd name="T12" fmla="*/ 82 w 427"/>
              <a:gd name="T13" fmla="*/ 214 h 427"/>
              <a:gd name="T14" fmla="*/ 120 w 427"/>
              <a:gd name="T15" fmla="*/ 176 h 427"/>
              <a:gd name="T16" fmla="*/ 180 w 427"/>
              <a:gd name="T17" fmla="*/ 236 h 427"/>
              <a:gd name="T18" fmla="*/ 308 w 427"/>
              <a:gd name="T19" fmla="*/ 108 h 427"/>
              <a:gd name="T20" fmla="*/ 346 w 427"/>
              <a:gd name="T21" fmla="*/ 146 h 427"/>
              <a:gd name="T22" fmla="*/ 180 w 427"/>
              <a:gd name="T23" fmla="*/ 312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7" h="427">
                <a:moveTo>
                  <a:pt x="213" y="0"/>
                </a:moveTo>
                <a:cubicBezTo>
                  <a:pt x="96" y="0"/>
                  <a:pt x="0" y="96"/>
                  <a:pt x="0" y="213"/>
                </a:cubicBezTo>
                <a:cubicBezTo>
                  <a:pt x="0" y="331"/>
                  <a:pt x="96" y="427"/>
                  <a:pt x="213" y="427"/>
                </a:cubicBezTo>
                <a:cubicBezTo>
                  <a:pt x="331" y="427"/>
                  <a:pt x="427" y="331"/>
                  <a:pt x="427" y="213"/>
                </a:cubicBezTo>
                <a:cubicBezTo>
                  <a:pt x="427" y="96"/>
                  <a:pt x="331" y="0"/>
                  <a:pt x="213" y="0"/>
                </a:cubicBezTo>
                <a:close/>
                <a:moveTo>
                  <a:pt x="180" y="312"/>
                </a:moveTo>
                <a:lnTo>
                  <a:pt x="82" y="214"/>
                </a:lnTo>
                <a:lnTo>
                  <a:pt x="120" y="176"/>
                </a:lnTo>
                <a:lnTo>
                  <a:pt x="180" y="236"/>
                </a:lnTo>
                <a:lnTo>
                  <a:pt x="308" y="108"/>
                </a:lnTo>
                <a:lnTo>
                  <a:pt x="346" y="146"/>
                </a:lnTo>
                <a:lnTo>
                  <a:pt x="180" y="312"/>
                </a:lnTo>
                <a:close/>
              </a:path>
            </a:pathLst>
          </a:custGeom>
          <a:solidFill>
            <a:schemeClr val="bg1"/>
          </a:solidFill>
          <a:ln>
            <a:noFill/>
          </a:ln>
        </p:spPr>
        <p:txBody>
          <a:bodyPr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dirty="0">
              <a:ea typeface="汉仪君黑-45简" charset="-122"/>
              <a:cs typeface="汉仪君黑-45简" charset="-122"/>
            </a:endParaRPr>
          </a:p>
        </p:txBody>
      </p:sp>
      <p:sp>
        <p:nvSpPr>
          <p:cNvPr id="18" name="文本框 17"/>
          <p:cNvSpPr txBox="1"/>
          <p:nvPr/>
        </p:nvSpPr>
        <p:spPr>
          <a:xfrm>
            <a:off x="2185035" y="2244090"/>
            <a:ext cx="2835910" cy="1014730"/>
          </a:xfrm>
          <a:prstGeom prst="rect">
            <a:avLst/>
          </a:prstGeom>
          <a:noFill/>
        </p:spPr>
        <p:txBody>
          <a:bodyPr wrap="square" rtlCol="0">
            <a:spAutoFit/>
          </a:bodyPr>
          <a:lstStyle/>
          <a:p>
            <a:pPr algn="just" hangingPunct="0">
              <a:lnSpc>
                <a:spcPct val="150000"/>
              </a:lnSpc>
            </a:pPr>
            <a:r>
              <a:rPr lang="en-US" altLang="zh-CN" sz="2000" dirty="0">
                <a:solidFill>
                  <a:schemeClr val="tx1">
                    <a:lumMod val="50000"/>
                    <a:lumOff val="50000"/>
                  </a:schemeClr>
                </a:solidFill>
                <a:effectLst>
                  <a:outerShdw blurRad="38100" dist="38100" dir="2700000" algn="tl">
                    <a:srgbClr val="000000">
                      <a:alpha val="43137"/>
                    </a:srgbClr>
                  </a:outerShdw>
                </a:effectLst>
                <a:latin typeface="汉仪君黑-45简" charset="-122"/>
                <a:ea typeface="汉仪君黑-45简" charset="-122"/>
                <a:cs typeface="+mn-ea"/>
                <a:sym typeface="+mn-lt"/>
              </a:rPr>
              <a:t>sugar-coated haws on a stick</a:t>
            </a:r>
            <a:endParaRPr lang="en-US" altLang="zh-CN" sz="2000" dirty="0">
              <a:solidFill>
                <a:schemeClr val="tx1">
                  <a:lumMod val="50000"/>
                  <a:lumOff val="50000"/>
                </a:schemeClr>
              </a:solidFill>
              <a:effectLst>
                <a:outerShdw blurRad="38100" dist="38100" dir="2700000" algn="tl">
                  <a:srgbClr val="000000">
                    <a:alpha val="43137"/>
                  </a:srgbClr>
                </a:outerShdw>
              </a:effectLst>
              <a:latin typeface="汉仪君黑-45简" charset="-122"/>
              <a:ea typeface="汉仪君黑-45简" charset="-122"/>
              <a:cs typeface="+mn-ea"/>
              <a:sym typeface="+mn-lt"/>
            </a:endParaRPr>
          </a:p>
        </p:txBody>
      </p:sp>
      <p:sp>
        <p:nvSpPr>
          <p:cNvPr id="19" name="文本框 18"/>
          <p:cNvSpPr txBox="1"/>
          <p:nvPr/>
        </p:nvSpPr>
        <p:spPr>
          <a:xfrm>
            <a:off x="2185035" y="3474720"/>
            <a:ext cx="2835910" cy="553085"/>
          </a:xfrm>
          <a:prstGeom prst="rect">
            <a:avLst/>
          </a:prstGeom>
          <a:noFill/>
        </p:spPr>
        <p:txBody>
          <a:bodyPr wrap="square" rtlCol="0">
            <a:spAutoFit/>
          </a:bodyPr>
          <a:lstStyle/>
          <a:p>
            <a:pPr algn="just" hangingPunct="0">
              <a:lnSpc>
                <a:spcPct val="150000"/>
              </a:lnSpc>
            </a:pPr>
            <a:r>
              <a:rPr lang="en-US" altLang="zh-CN" sz="2000" dirty="0">
                <a:solidFill>
                  <a:schemeClr val="tx1">
                    <a:lumMod val="50000"/>
                    <a:lumOff val="50000"/>
                  </a:schemeClr>
                </a:solidFill>
                <a:effectLst>
                  <a:outerShdw blurRad="38100" dist="38100" dir="2700000" algn="tl">
                    <a:srgbClr val="000000">
                      <a:alpha val="43137"/>
                    </a:srgbClr>
                  </a:outerShdw>
                </a:effectLst>
                <a:latin typeface="汉仪君黑-45简" charset="-122"/>
                <a:ea typeface="汉仪君黑-45简" charset="-122"/>
                <a:cs typeface="+mn-ea"/>
                <a:sym typeface="+mn-lt"/>
              </a:rPr>
              <a:t>Baked sweet potato</a:t>
            </a:r>
            <a:endParaRPr lang="en-US" altLang="zh-CN" sz="2000" dirty="0">
              <a:solidFill>
                <a:schemeClr val="tx1">
                  <a:lumMod val="50000"/>
                  <a:lumOff val="50000"/>
                </a:schemeClr>
              </a:solidFill>
              <a:effectLst>
                <a:outerShdw blurRad="38100" dist="38100" dir="2700000" algn="tl">
                  <a:srgbClr val="000000">
                    <a:alpha val="43137"/>
                  </a:srgbClr>
                </a:outerShdw>
              </a:effectLst>
              <a:latin typeface="汉仪君黑-45简" charset="-122"/>
              <a:ea typeface="汉仪君黑-45简" charset="-122"/>
              <a:cs typeface="+mn-ea"/>
              <a:sym typeface="+mn-lt"/>
            </a:endParaRPr>
          </a:p>
        </p:txBody>
      </p:sp>
      <p:sp>
        <p:nvSpPr>
          <p:cNvPr id="20" name="文本框 19"/>
          <p:cNvSpPr txBox="1"/>
          <p:nvPr/>
        </p:nvSpPr>
        <p:spPr>
          <a:xfrm>
            <a:off x="2185035" y="4719320"/>
            <a:ext cx="2835910" cy="553085"/>
          </a:xfrm>
          <a:prstGeom prst="rect">
            <a:avLst/>
          </a:prstGeom>
          <a:noFill/>
        </p:spPr>
        <p:txBody>
          <a:bodyPr wrap="square" rtlCol="0">
            <a:spAutoFit/>
          </a:bodyPr>
          <a:lstStyle/>
          <a:p>
            <a:pPr algn="just" hangingPunct="0">
              <a:lnSpc>
                <a:spcPct val="150000"/>
              </a:lnSpc>
            </a:pPr>
            <a:r>
              <a:rPr lang="en-US" altLang="zh-CN" sz="2000" dirty="0">
                <a:solidFill>
                  <a:schemeClr val="tx1">
                    <a:lumMod val="50000"/>
                    <a:lumOff val="50000"/>
                  </a:schemeClr>
                </a:solidFill>
                <a:effectLst>
                  <a:outerShdw blurRad="38100" dist="38100" dir="2700000" algn="tl">
                    <a:srgbClr val="000000">
                      <a:alpha val="43137"/>
                    </a:srgbClr>
                  </a:outerShdw>
                </a:effectLst>
                <a:latin typeface="汉仪君黑-45简" charset="-122"/>
                <a:ea typeface="汉仪君黑-45简" charset="-122"/>
                <a:cs typeface="+mn-ea"/>
                <a:sym typeface="+mn-lt"/>
              </a:rPr>
              <a:t>Iron pot stewing</a:t>
            </a:r>
            <a:endParaRPr lang="zh-CN" altLang="en-US" sz="2000" dirty="0">
              <a:solidFill>
                <a:schemeClr val="tx1">
                  <a:lumMod val="50000"/>
                  <a:lumOff val="50000"/>
                </a:schemeClr>
              </a:solidFill>
              <a:effectLst>
                <a:outerShdw blurRad="38100" dist="38100" dir="2700000" algn="tl">
                  <a:srgbClr val="000000">
                    <a:alpha val="43137"/>
                  </a:srgbClr>
                </a:outerShdw>
              </a:effectLst>
              <a:latin typeface="汉仪君黑-45简" charset="-122"/>
              <a:ea typeface="汉仪君黑-45简" charset="-122"/>
              <a:cs typeface="+mn-ea"/>
              <a:sym typeface="+mn-lt"/>
            </a:endParaRPr>
          </a:p>
        </p:txBody>
      </p:sp>
      <p:sp>
        <p:nvSpPr>
          <p:cNvPr id="21" name="矩形: 圆角 46"/>
          <p:cNvSpPr/>
          <p:nvPr/>
        </p:nvSpPr>
        <p:spPr>
          <a:xfrm>
            <a:off x="1616075" y="1555750"/>
            <a:ext cx="4020185" cy="520065"/>
          </a:xfrm>
          <a:prstGeom prst="roundRect">
            <a:avLst>
              <a:gd name="adj" fmla="val 5860"/>
            </a:avLst>
          </a:prstGeom>
          <a:solidFill>
            <a:srgbClr val="80A4D5"/>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ea typeface="汉仪君黑-45简" charset="-122"/>
              <a:cs typeface="汉仪君黑-45简" charset="-122"/>
            </a:endParaRPr>
          </a:p>
        </p:txBody>
      </p:sp>
      <p:sp>
        <p:nvSpPr>
          <p:cNvPr id="22" name="TextBox 19"/>
          <p:cNvSpPr txBox="1"/>
          <p:nvPr/>
        </p:nvSpPr>
        <p:spPr>
          <a:xfrm>
            <a:off x="1920875" y="1598295"/>
            <a:ext cx="3434080" cy="460375"/>
          </a:xfrm>
          <a:prstGeom prst="rect">
            <a:avLst/>
          </a:prstGeom>
          <a:solidFill>
            <a:srgbClr val="80A4D5"/>
          </a:solidFill>
          <a:ln>
            <a:noFill/>
          </a:ln>
        </p:spPr>
        <p:txBody>
          <a:bodyPr wrap="square" rtlCol="0">
            <a:spAutoFit/>
            <a:scene3d>
              <a:camera prst="orthographicFront"/>
              <a:lightRig rig="threePt" dir="t"/>
            </a:scene3d>
            <a:sp3d contourW="12700"/>
          </a:bodyPr>
          <a:lstStyle>
            <a:defPPr>
              <a:defRPr lang="en-US"/>
            </a:defPPr>
            <a:lvl1pPr>
              <a:defRPr sz="2000" b="1" spc="600">
                <a:solidFill>
                  <a:srgbClr val="333333"/>
                </a:solidFill>
                <a:latin typeface="思源黑体 CN Medium" pitchFamily="34" charset="-122"/>
                <a:ea typeface="思源黑体 CN Medium" pitchFamily="34" charset="-122"/>
              </a:defRPr>
            </a:lvl1pPr>
          </a:lstStyle>
          <a:p>
            <a:r>
              <a:rPr lang="en-US" altLang="zh-CN" sz="2400" dirty="0">
                <a:solidFill>
                  <a:schemeClr val="bg1"/>
                </a:solidFill>
                <a:latin typeface="汉仪君黑-45简" charset="-122"/>
                <a:ea typeface="汉仪君黑-45简" charset="-122"/>
                <a:cs typeface="汉仪君黑-45简" charset="-122"/>
              </a:rPr>
              <a:t>Local food</a:t>
            </a:r>
            <a:endParaRPr lang="en-US" altLang="zh-CN" sz="2400" dirty="0">
              <a:solidFill>
                <a:schemeClr val="bg1"/>
              </a:solidFill>
              <a:latin typeface="汉仪君黑-45简" charset="-122"/>
              <a:ea typeface="汉仪君黑-45简" charset="-122"/>
              <a:cs typeface="汉仪君黑-45简" charset="-122"/>
            </a:endParaRPr>
          </a:p>
        </p:txBody>
      </p:sp>
      <p:pic>
        <p:nvPicPr>
          <p:cNvPr id="2" name="图片 1" descr="VCG213b4c1cd0f (1)"/>
          <p:cNvPicPr>
            <a:picLocks noChangeAspect="1"/>
          </p:cNvPicPr>
          <p:nvPr>
            <p:custDataLst>
              <p:tags r:id="rId1"/>
            </p:custDataLst>
          </p:nvPr>
        </p:nvPicPr>
        <p:blipFill>
          <a:blip r:embed="rId2"/>
          <a:srcRect t="18373" b="18373"/>
          <a:stretch>
            <a:fillRect/>
          </a:stretch>
        </p:blipFill>
        <p:spPr>
          <a:xfrm>
            <a:off x="6000115" y="1555750"/>
            <a:ext cx="4980305" cy="4034790"/>
          </a:xfrm>
          <a:prstGeom prst="roundRect">
            <a:avLst>
              <a:gd name="adj" fmla="val 4957"/>
            </a:avLst>
          </a:prstGeom>
        </p:spPr>
      </p:pic>
      <p:sp>
        <p:nvSpPr>
          <p:cNvPr id="3" name="椭圆 2"/>
          <p:cNvSpPr/>
          <p:nvPr/>
        </p:nvSpPr>
        <p:spPr>
          <a:xfrm>
            <a:off x="5632450" y="3119755"/>
            <a:ext cx="914400" cy="914400"/>
          </a:xfrm>
          <a:prstGeom prst="ellipse">
            <a:avLst/>
          </a:prstGeom>
          <a:solidFill>
            <a:srgbClr val="80A4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3200" b="1" i="0" u="none" strike="noStrike" kern="0" cap="none" spc="0" normalizeH="0" baseline="0" noProof="0" dirty="0">
              <a:ln>
                <a:noFill/>
              </a:ln>
              <a:solidFill>
                <a:srgbClr val="000000">
                  <a:lumMod val="75000"/>
                  <a:lumOff val="25000"/>
                </a:srgbClr>
              </a:solidFill>
              <a:effectLst>
                <a:outerShdw blurRad="38100" dist="38100" dir="2700000" algn="tl">
                  <a:srgbClr val="000000">
                    <a:alpha val="43137"/>
                  </a:srgbClr>
                </a:outerShdw>
              </a:effectLst>
              <a:uLnTx/>
              <a:uFillTx/>
              <a:latin typeface="汉仪君黑-45简" charset="-122"/>
              <a:ea typeface="汉仪君黑-45简" charset="-122"/>
              <a:cs typeface="汉仪君黑-45简" charset="-122"/>
            </a:endParaRPr>
          </a:p>
        </p:txBody>
      </p:sp>
      <p:pic>
        <p:nvPicPr>
          <p:cNvPr id="5" name="图片 4" descr="0988888888888888_09"/>
          <p:cNvPicPr>
            <a:picLocks noChangeAspect="1"/>
          </p:cNvPicPr>
          <p:nvPr/>
        </p:nvPicPr>
        <p:blipFill>
          <a:blip r:embed="rId3"/>
          <a:stretch>
            <a:fillRect/>
          </a:stretch>
        </p:blipFill>
        <p:spPr>
          <a:xfrm>
            <a:off x="5482590" y="2753360"/>
            <a:ext cx="1263015" cy="1530350"/>
          </a:xfrm>
          <a:prstGeom prst="rect">
            <a:avLst/>
          </a:prstGeom>
        </p:spPr>
      </p:pic>
      <p:sp>
        <p:nvSpPr>
          <p:cNvPr id="25" name="TextBox 7"/>
          <p:cNvSpPr txBox="1"/>
          <p:nvPr/>
        </p:nvSpPr>
        <p:spPr>
          <a:xfrm>
            <a:off x="793958" y="425380"/>
            <a:ext cx="1856740" cy="82994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80A4D5"/>
                </a:solidFill>
                <a:effectLst/>
                <a:uLnTx/>
                <a:uFillTx/>
                <a:latin typeface="汉仪君黑-45简" charset="-122"/>
                <a:ea typeface="汉仪君黑-45简" charset="-122"/>
                <a:cs typeface="汉仪君黑-45简" charset="-122"/>
                <a:sym typeface="汉仪君黑-45简" charset="-122"/>
              </a:rPr>
              <a:t>Folk custom</a:t>
            </a:r>
            <a:endParaRPr kumimoji="0" lang="en-US" altLang="zh-CN" sz="2400" b="0" i="0" u="none" strike="noStrike" kern="1200" cap="none" spc="0" normalizeH="0" baseline="0" noProof="0" dirty="0">
              <a:ln>
                <a:noFill/>
              </a:ln>
              <a:solidFill>
                <a:srgbClr val="80A4D5"/>
              </a:solidFill>
              <a:effectLst/>
              <a:uLnTx/>
              <a:uFillTx/>
              <a:latin typeface="汉仪君黑-45简" charset="-122"/>
              <a:ea typeface="汉仪君黑-45简" charset="-122"/>
              <a:cs typeface="汉仪君黑-45简" charset="-122"/>
              <a:sym typeface="汉仪君黑-45简" charset="-122"/>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2400" b="0" i="0" u="none" strike="noStrike" kern="1200" cap="none" spc="0" normalizeH="0" baseline="0" noProof="0" dirty="0">
              <a:ln>
                <a:noFill/>
              </a:ln>
              <a:solidFill>
                <a:srgbClr val="80A4D5"/>
              </a:solidFill>
              <a:effectLst/>
              <a:uLnTx/>
              <a:uFillTx/>
              <a:latin typeface="汉仪君黑-45简" charset="-122"/>
              <a:ea typeface="汉仪君黑-45简" charset="-122"/>
              <a:cs typeface="汉仪君黑-45简" charset="-122"/>
              <a:sym typeface="汉仪君黑-45简" charset="-122"/>
            </a:endParaRPr>
          </a:p>
        </p:txBody>
      </p:sp>
      <p:sp>
        <p:nvSpPr>
          <p:cNvPr id="26" name="五角星 25"/>
          <p:cNvSpPr/>
          <p:nvPr/>
        </p:nvSpPr>
        <p:spPr>
          <a:xfrm>
            <a:off x="439420" y="455930"/>
            <a:ext cx="344170" cy="344170"/>
          </a:xfrm>
          <a:prstGeom prst="star5">
            <a:avLst/>
          </a:prstGeom>
          <a:solidFill>
            <a:srgbClr val="80A4D5"/>
          </a:solidFill>
          <a:ln>
            <a:solidFill>
              <a:srgbClr val="7FA4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君黑-45简" charset="-122"/>
            </a:endParaRPr>
          </a:p>
        </p:txBody>
      </p:sp>
    </p:spTree>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left)">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p:cNvGrpSpPr/>
          <p:nvPr>
            <p:custDataLst>
              <p:tags r:id="rId1"/>
            </p:custDataLst>
          </p:nvPr>
        </p:nvGrpSpPr>
        <p:grpSpPr>
          <a:xfrm>
            <a:off x="1311275" y="1123315"/>
            <a:ext cx="4044315" cy="5026025"/>
            <a:chOff x="2892" y="2588"/>
            <a:chExt cx="5520" cy="6720"/>
          </a:xfrm>
        </p:grpSpPr>
        <p:cxnSp>
          <p:nvCxnSpPr>
            <p:cNvPr id="30" name="直接连接符 29"/>
            <p:cNvCxnSpPr/>
            <p:nvPr>
              <p:custDataLst>
                <p:tags r:id="rId2"/>
              </p:custDataLst>
            </p:nvPr>
          </p:nvCxnSpPr>
          <p:spPr>
            <a:xfrm>
              <a:off x="8412" y="2588"/>
              <a:ext cx="0" cy="672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custDataLst>
                <p:tags r:id="rId3"/>
              </p:custDataLst>
            </p:nvPr>
          </p:nvCxnSpPr>
          <p:spPr>
            <a:xfrm>
              <a:off x="2892" y="2588"/>
              <a:ext cx="0" cy="672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6" name="椭圆"/>
          <p:cNvSpPr/>
          <p:nvPr>
            <p:custDataLst>
              <p:tags r:id="rId4"/>
            </p:custDataLst>
          </p:nvPr>
        </p:nvSpPr>
        <p:spPr bwMode="auto">
          <a:xfrm>
            <a:off x="1134097" y="2018837"/>
            <a:ext cx="529799" cy="530394"/>
          </a:xfrm>
          <a:prstGeom prst="ellipse">
            <a:avLst/>
          </a:prstGeom>
          <a:solidFill>
            <a:srgbClr val="80A4D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dirty="0">
              <a:ea typeface="汉仪君黑-45简" charset="-122"/>
              <a:cs typeface="汉仪君黑-45简" charset="-122"/>
            </a:endParaRPr>
          </a:p>
        </p:txBody>
      </p:sp>
      <p:sp>
        <p:nvSpPr>
          <p:cNvPr id="7" name="任意多边形"/>
          <p:cNvSpPr/>
          <p:nvPr>
            <p:custDataLst>
              <p:tags r:id="rId5"/>
            </p:custDataLst>
          </p:nvPr>
        </p:nvSpPr>
        <p:spPr bwMode="auto">
          <a:xfrm>
            <a:off x="1241988" y="2127269"/>
            <a:ext cx="313450" cy="313235"/>
          </a:xfrm>
          <a:custGeom>
            <a:avLst/>
            <a:gdLst>
              <a:gd name="T0" fmla="*/ 213 w 427"/>
              <a:gd name="T1" fmla="*/ 0 h 427"/>
              <a:gd name="T2" fmla="*/ 0 w 427"/>
              <a:gd name="T3" fmla="*/ 213 h 427"/>
              <a:gd name="T4" fmla="*/ 213 w 427"/>
              <a:gd name="T5" fmla="*/ 427 h 427"/>
              <a:gd name="T6" fmla="*/ 427 w 427"/>
              <a:gd name="T7" fmla="*/ 213 h 427"/>
              <a:gd name="T8" fmla="*/ 213 w 427"/>
              <a:gd name="T9" fmla="*/ 0 h 427"/>
              <a:gd name="T10" fmla="*/ 180 w 427"/>
              <a:gd name="T11" fmla="*/ 312 h 427"/>
              <a:gd name="T12" fmla="*/ 82 w 427"/>
              <a:gd name="T13" fmla="*/ 214 h 427"/>
              <a:gd name="T14" fmla="*/ 120 w 427"/>
              <a:gd name="T15" fmla="*/ 176 h 427"/>
              <a:gd name="T16" fmla="*/ 180 w 427"/>
              <a:gd name="T17" fmla="*/ 236 h 427"/>
              <a:gd name="T18" fmla="*/ 308 w 427"/>
              <a:gd name="T19" fmla="*/ 108 h 427"/>
              <a:gd name="T20" fmla="*/ 346 w 427"/>
              <a:gd name="T21" fmla="*/ 146 h 427"/>
              <a:gd name="T22" fmla="*/ 180 w 427"/>
              <a:gd name="T23" fmla="*/ 312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7" h="427">
                <a:moveTo>
                  <a:pt x="213" y="0"/>
                </a:moveTo>
                <a:cubicBezTo>
                  <a:pt x="96" y="0"/>
                  <a:pt x="0" y="96"/>
                  <a:pt x="0" y="213"/>
                </a:cubicBezTo>
                <a:cubicBezTo>
                  <a:pt x="0" y="331"/>
                  <a:pt x="96" y="427"/>
                  <a:pt x="213" y="427"/>
                </a:cubicBezTo>
                <a:cubicBezTo>
                  <a:pt x="331" y="427"/>
                  <a:pt x="427" y="331"/>
                  <a:pt x="427" y="213"/>
                </a:cubicBezTo>
                <a:cubicBezTo>
                  <a:pt x="427" y="96"/>
                  <a:pt x="331" y="0"/>
                  <a:pt x="213" y="0"/>
                </a:cubicBezTo>
                <a:close/>
                <a:moveTo>
                  <a:pt x="180" y="312"/>
                </a:moveTo>
                <a:lnTo>
                  <a:pt x="82" y="214"/>
                </a:lnTo>
                <a:lnTo>
                  <a:pt x="120" y="176"/>
                </a:lnTo>
                <a:lnTo>
                  <a:pt x="180" y="236"/>
                </a:lnTo>
                <a:lnTo>
                  <a:pt x="308" y="108"/>
                </a:lnTo>
                <a:lnTo>
                  <a:pt x="346" y="146"/>
                </a:lnTo>
                <a:lnTo>
                  <a:pt x="180" y="312"/>
                </a:lnTo>
                <a:close/>
              </a:path>
            </a:pathLst>
          </a:custGeom>
          <a:solidFill>
            <a:schemeClr val="bg1"/>
          </a:solidFill>
          <a:ln>
            <a:noFill/>
          </a:ln>
        </p:spPr>
        <p:txBody>
          <a:bodyPr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dirty="0">
              <a:ea typeface="汉仪君黑-45简" charset="-122"/>
              <a:cs typeface="汉仪君黑-45简" charset="-122"/>
            </a:endParaRPr>
          </a:p>
        </p:txBody>
      </p:sp>
      <p:sp>
        <p:nvSpPr>
          <p:cNvPr id="8" name="椭圆"/>
          <p:cNvSpPr/>
          <p:nvPr>
            <p:custDataLst>
              <p:tags r:id="rId6"/>
            </p:custDataLst>
          </p:nvPr>
        </p:nvSpPr>
        <p:spPr bwMode="auto">
          <a:xfrm>
            <a:off x="1242049" y="4503086"/>
            <a:ext cx="529798" cy="530415"/>
          </a:xfrm>
          <a:prstGeom prst="ellipse">
            <a:avLst/>
          </a:prstGeom>
          <a:solidFill>
            <a:srgbClr val="80A4D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dirty="0">
              <a:ea typeface="汉仪君黑-45简" charset="-122"/>
              <a:cs typeface="汉仪君黑-45简" charset="-122"/>
            </a:endParaRPr>
          </a:p>
        </p:txBody>
      </p:sp>
      <p:sp>
        <p:nvSpPr>
          <p:cNvPr id="15" name="任意多边形"/>
          <p:cNvSpPr/>
          <p:nvPr>
            <p:custDataLst>
              <p:tags r:id="rId7"/>
            </p:custDataLst>
          </p:nvPr>
        </p:nvSpPr>
        <p:spPr bwMode="auto">
          <a:xfrm>
            <a:off x="1302314" y="4611604"/>
            <a:ext cx="313449" cy="313246"/>
          </a:xfrm>
          <a:custGeom>
            <a:avLst/>
            <a:gdLst>
              <a:gd name="T0" fmla="*/ 213 w 427"/>
              <a:gd name="T1" fmla="*/ 0 h 427"/>
              <a:gd name="T2" fmla="*/ 0 w 427"/>
              <a:gd name="T3" fmla="*/ 213 h 427"/>
              <a:gd name="T4" fmla="*/ 213 w 427"/>
              <a:gd name="T5" fmla="*/ 427 h 427"/>
              <a:gd name="T6" fmla="*/ 427 w 427"/>
              <a:gd name="T7" fmla="*/ 213 h 427"/>
              <a:gd name="T8" fmla="*/ 213 w 427"/>
              <a:gd name="T9" fmla="*/ 0 h 427"/>
              <a:gd name="T10" fmla="*/ 180 w 427"/>
              <a:gd name="T11" fmla="*/ 312 h 427"/>
              <a:gd name="T12" fmla="*/ 82 w 427"/>
              <a:gd name="T13" fmla="*/ 214 h 427"/>
              <a:gd name="T14" fmla="*/ 120 w 427"/>
              <a:gd name="T15" fmla="*/ 176 h 427"/>
              <a:gd name="T16" fmla="*/ 180 w 427"/>
              <a:gd name="T17" fmla="*/ 236 h 427"/>
              <a:gd name="T18" fmla="*/ 308 w 427"/>
              <a:gd name="T19" fmla="*/ 108 h 427"/>
              <a:gd name="T20" fmla="*/ 346 w 427"/>
              <a:gd name="T21" fmla="*/ 146 h 427"/>
              <a:gd name="T22" fmla="*/ 180 w 427"/>
              <a:gd name="T23" fmla="*/ 312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7" h="427">
                <a:moveTo>
                  <a:pt x="213" y="0"/>
                </a:moveTo>
                <a:cubicBezTo>
                  <a:pt x="96" y="0"/>
                  <a:pt x="0" y="96"/>
                  <a:pt x="0" y="213"/>
                </a:cubicBezTo>
                <a:cubicBezTo>
                  <a:pt x="0" y="331"/>
                  <a:pt x="96" y="427"/>
                  <a:pt x="213" y="427"/>
                </a:cubicBezTo>
                <a:cubicBezTo>
                  <a:pt x="331" y="427"/>
                  <a:pt x="427" y="331"/>
                  <a:pt x="427" y="213"/>
                </a:cubicBezTo>
                <a:cubicBezTo>
                  <a:pt x="427" y="96"/>
                  <a:pt x="331" y="0"/>
                  <a:pt x="213" y="0"/>
                </a:cubicBezTo>
                <a:close/>
                <a:moveTo>
                  <a:pt x="180" y="312"/>
                </a:moveTo>
                <a:lnTo>
                  <a:pt x="82" y="214"/>
                </a:lnTo>
                <a:lnTo>
                  <a:pt x="120" y="176"/>
                </a:lnTo>
                <a:lnTo>
                  <a:pt x="180" y="236"/>
                </a:lnTo>
                <a:lnTo>
                  <a:pt x="308" y="108"/>
                </a:lnTo>
                <a:lnTo>
                  <a:pt x="346" y="146"/>
                </a:lnTo>
                <a:lnTo>
                  <a:pt x="180" y="312"/>
                </a:lnTo>
                <a:close/>
              </a:path>
            </a:pathLst>
          </a:custGeom>
          <a:solidFill>
            <a:schemeClr val="bg1"/>
          </a:solidFill>
          <a:ln>
            <a:noFill/>
          </a:ln>
        </p:spPr>
        <p:txBody>
          <a:bodyPr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dirty="0">
              <a:ea typeface="汉仪君黑-45简" charset="-122"/>
              <a:cs typeface="汉仪君黑-45简" charset="-122"/>
            </a:endParaRPr>
          </a:p>
        </p:txBody>
      </p:sp>
      <p:sp>
        <p:nvSpPr>
          <p:cNvPr id="18" name="文本框 17"/>
          <p:cNvSpPr txBox="1"/>
          <p:nvPr>
            <p:custDataLst>
              <p:tags r:id="rId8"/>
            </p:custDataLst>
          </p:nvPr>
        </p:nvSpPr>
        <p:spPr>
          <a:xfrm>
            <a:off x="1754462" y="1883943"/>
            <a:ext cx="3474252" cy="2399665"/>
          </a:xfrm>
          <a:prstGeom prst="rect">
            <a:avLst/>
          </a:prstGeom>
          <a:noFill/>
        </p:spPr>
        <p:txBody>
          <a:bodyPr wrap="square" rtlCol="0">
            <a:spAutoFit/>
          </a:bodyPr>
          <a:lstStyle/>
          <a:p>
            <a:pPr algn="just" hangingPunct="0">
              <a:lnSpc>
                <a:spcPct val="150000"/>
              </a:lnSpc>
            </a:pPr>
            <a:r>
              <a:rPr lang="en-US" altLang="zh-CN" sz="2000" dirty="0">
                <a:solidFill>
                  <a:schemeClr val="tx1">
                    <a:lumMod val="50000"/>
                    <a:lumOff val="50000"/>
                  </a:schemeClr>
                </a:solidFill>
                <a:effectLst>
                  <a:outerShdw blurRad="38100" dist="38100" dir="2700000" algn="tl">
                    <a:srgbClr val="000000">
                      <a:alpha val="43137"/>
                    </a:srgbClr>
                  </a:outerShdw>
                </a:effectLst>
                <a:latin typeface="汉仪君黑-45简" charset="-122"/>
                <a:ea typeface="汉仪君黑-45简" charset="-122"/>
                <a:cs typeface="+mn-ea"/>
                <a:sym typeface="+mn-lt"/>
              </a:rPr>
              <a:t>The smaller ethnic minorities in China (approximately 9,168 people) have no written language but do have spoken language.</a:t>
            </a:r>
            <a:endParaRPr lang="en-US" altLang="zh-CN" sz="2000" dirty="0">
              <a:solidFill>
                <a:schemeClr val="tx1">
                  <a:lumMod val="50000"/>
                  <a:lumOff val="50000"/>
                </a:schemeClr>
              </a:solidFill>
              <a:effectLst>
                <a:outerShdw blurRad="38100" dist="38100" dir="2700000" algn="tl">
                  <a:srgbClr val="000000">
                    <a:alpha val="43137"/>
                  </a:srgbClr>
                </a:outerShdw>
              </a:effectLst>
              <a:latin typeface="汉仪君黑-45简" charset="-122"/>
              <a:ea typeface="汉仪君黑-45简" charset="-122"/>
              <a:cs typeface="+mn-ea"/>
              <a:sym typeface="+mn-lt"/>
            </a:endParaRPr>
          </a:p>
        </p:txBody>
      </p:sp>
      <p:sp>
        <p:nvSpPr>
          <p:cNvPr id="19" name="文本框 18"/>
          <p:cNvSpPr txBox="1"/>
          <p:nvPr>
            <p:custDataLst>
              <p:tags r:id="rId9"/>
            </p:custDataLst>
          </p:nvPr>
        </p:nvSpPr>
        <p:spPr>
          <a:xfrm>
            <a:off x="1771650" y="4211320"/>
            <a:ext cx="3456305" cy="2168525"/>
          </a:xfrm>
          <a:prstGeom prst="rect">
            <a:avLst/>
          </a:prstGeom>
          <a:noFill/>
        </p:spPr>
        <p:txBody>
          <a:bodyPr wrap="square" rtlCol="0">
            <a:spAutoFit/>
          </a:bodyPr>
          <a:lstStyle/>
          <a:p>
            <a:pPr algn="just" hangingPunct="0">
              <a:lnSpc>
                <a:spcPct val="150000"/>
              </a:lnSpc>
            </a:pPr>
            <a:r>
              <a:rPr lang="en-US" altLang="zh-CN" dirty="0">
                <a:solidFill>
                  <a:schemeClr val="tx1">
                    <a:lumMod val="50000"/>
                    <a:lumOff val="50000"/>
                  </a:schemeClr>
                </a:solidFill>
                <a:effectLst>
                  <a:outerShdw blurRad="38100" dist="38100" dir="2700000" algn="tl">
                    <a:srgbClr val="000000">
                      <a:alpha val="43137"/>
                    </a:srgbClr>
                  </a:outerShdw>
                </a:effectLst>
                <a:latin typeface="汉仪君黑-45简" charset="-122"/>
                <a:ea typeface="汉仪君黑-45简" charset="-122"/>
                <a:cs typeface="+mn-ea"/>
                <a:sym typeface="+mn-lt"/>
              </a:rPr>
              <a:t>Wearing animal skins, wearing reindeer antler hats, leading reindeer, interacting with tourists on Central Avenue and the Ice and Snow World</a:t>
            </a:r>
            <a:endParaRPr lang="en-US" altLang="zh-CN" dirty="0">
              <a:solidFill>
                <a:schemeClr val="tx1">
                  <a:lumMod val="50000"/>
                  <a:lumOff val="50000"/>
                </a:schemeClr>
              </a:solidFill>
              <a:effectLst>
                <a:outerShdw blurRad="38100" dist="38100" dir="2700000" algn="tl">
                  <a:srgbClr val="000000">
                    <a:alpha val="43137"/>
                  </a:srgbClr>
                </a:outerShdw>
              </a:effectLst>
              <a:latin typeface="汉仪君黑-45简" charset="-122"/>
              <a:ea typeface="汉仪君黑-45简" charset="-122"/>
              <a:cs typeface="+mn-ea"/>
              <a:sym typeface="+mn-lt"/>
            </a:endParaRPr>
          </a:p>
        </p:txBody>
      </p:sp>
      <p:sp>
        <p:nvSpPr>
          <p:cNvPr id="21" name="矩形: 圆角 46"/>
          <p:cNvSpPr/>
          <p:nvPr>
            <p:custDataLst>
              <p:tags r:id="rId10"/>
            </p:custDataLst>
          </p:nvPr>
        </p:nvSpPr>
        <p:spPr>
          <a:xfrm>
            <a:off x="1462405" y="808355"/>
            <a:ext cx="4020185" cy="1209675"/>
          </a:xfrm>
          <a:prstGeom prst="roundRect">
            <a:avLst>
              <a:gd name="adj" fmla="val 5860"/>
            </a:avLst>
          </a:prstGeom>
          <a:solidFill>
            <a:srgbClr val="80A4D5"/>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ea typeface="汉仪君黑-45简" charset="-122"/>
              <a:cs typeface="汉仪君黑-45简" charset="-122"/>
            </a:endParaRPr>
          </a:p>
        </p:txBody>
      </p:sp>
      <p:sp>
        <p:nvSpPr>
          <p:cNvPr id="22" name="TextBox 19"/>
          <p:cNvSpPr txBox="1"/>
          <p:nvPr/>
        </p:nvSpPr>
        <p:spPr>
          <a:xfrm>
            <a:off x="1616075" y="808355"/>
            <a:ext cx="3739515" cy="1129665"/>
          </a:xfrm>
          <a:prstGeom prst="rect">
            <a:avLst/>
          </a:prstGeom>
          <a:solidFill>
            <a:srgbClr val="80A4D5"/>
          </a:solidFill>
          <a:ln>
            <a:noFill/>
          </a:ln>
        </p:spPr>
        <p:txBody>
          <a:bodyPr wrap="square" rtlCol="0">
            <a:noAutofit/>
            <a:scene3d>
              <a:camera prst="orthographicFront"/>
              <a:lightRig rig="threePt" dir="t"/>
            </a:scene3d>
            <a:sp3d contourW="12700"/>
          </a:bodyPr>
          <a:lstStyle>
            <a:defPPr>
              <a:defRPr lang="en-US"/>
            </a:defPPr>
            <a:lvl1pPr>
              <a:defRPr sz="2000" b="1" spc="600">
                <a:solidFill>
                  <a:srgbClr val="333333"/>
                </a:solidFill>
                <a:latin typeface="思源黑体 CN Medium" pitchFamily="34" charset="-122"/>
                <a:ea typeface="思源黑体 CN Medium" pitchFamily="34" charset="-122"/>
              </a:defRPr>
            </a:lvl1pPr>
          </a:lstStyle>
          <a:p>
            <a:r>
              <a:rPr lang="en-US" altLang="zh-CN" sz="2400" dirty="0">
                <a:solidFill>
                  <a:schemeClr val="bg1"/>
                </a:solidFill>
                <a:latin typeface="汉仪君黑-45简" charset="-122"/>
                <a:ea typeface="汉仪君黑-45简" charset="-122"/>
                <a:cs typeface="汉仪君黑-45简" charset="-122"/>
              </a:rPr>
              <a:t>the Oroqen nationality</a:t>
            </a:r>
            <a:r>
              <a:rPr lang="zh-CN" altLang="en-US" sz="2400" dirty="0">
                <a:solidFill>
                  <a:schemeClr val="bg1"/>
                </a:solidFill>
                <a:latin typeface="汉仪君黑-45简" charset="-122"/>
                <a:ea typeface="汉仪君黑-45简" charset="-122"/>
                <a:cs typeface="汉仪君黑-45简" charset="-122"/>
              </a:rPr>
              <a:t>（</a:t>
            </a:r>
            <a:r>
              <a:rPr lang="zh-CN" altLang="en-US" sz="2400" dirty="0">
                <a:solidFill>
                  <a:schemeClr val="bg1"/>
                </a:solidFill>
                <a:latin typeface="汉仪君黑-45简" charset="-122"/>
                <a:ea typeface="汉仪君黑-45简" charset="-122"/>
                <a:cs typeface="汉仪君黑-45简" charset="-122"/>
              </a:rPr>
              <a:t>鄂伦春族</a:t>
            </a:r>
            <a:endParaRPr lang="zh-CN" altLang="en-US" sz="2400" dirty="0">
              <a:solidFill>
                <a:schemeClr val="bg1"/>
              </a:solidFill>
              <a:latin typeface="汉仪君黑-45简" charset="-122"/>
              <a:ea typeface="汉仪君黑-45简" charset="-122"/>
              <a:cs typeface="汉仪君黑-45简" charset="-122"/>
            </a:endParaRPr>
          </a:p>
        </p:txBody>
      </p:sp>
      <p:pic>
        <p:nvPicPr>
          <p:cNvPr id="2" name="图片 1" descr="VCG213b4c1cd0f (1)"/>
          <p:cNvPicPr>
            <a:picLocks noChangeAspect="1"/>
          </p:cNvPicPr>
          <p:nvPr>
            <p:custDataLst>
              <p:tags r:id="rId11"/>
            </p:custDataLst>
          </p:nvPr>
        </p:nvPicPr>
        <p:blipFill>
          <a:blip r:embed="rId12"/>
          <a:srcRect l="-1466" t="24533" r="1466" b="18550"/>
          <a:stretch>
            <a:fillRect/>
          </a:stretch>
        </p:blipFill>
        <p:spPr>
          <a:xfrm>
            <a:off x="6000115" y="1555750"/>
            <a:ext cx="4980305" cy="4034790"/>
          </a:xfrm>
          <a:prstGeom prst="roundRect">
            <a:avLst>
              <a:gd name="adj" fmla="val 4957"/>
            </a:avLst>
          </a:prstGeom>
        </p:spPr>
      </p:pic>
      <p:sp>
        <p:nvSpPr>
          <p:cNvPr id="3" name="椭圆 2"/>
          <p:cNvSpPr/>
          <p:nvPr/>
        </p:nvSpPr>
        <p:spPr>
          <a:xfrm>
            <a:off x="5632450" y="3119755"/>
            <a:ext cx="914400" cy="914400"/>
          </a:xfrm>
          <a:prstGeom prst="ellipse">
            <a:avLst/>
          </a:prstGeom>
          <a:solidFill>
            <a:srgbClr val="80A4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3200" b="1" i="0" u="none" strike="noStrike" kern="0" cap="none" spc="0" normalizeH="0" baseline="0" noProof="0" dirty="0">
              <a:ln>
                <a:noFill/>
              </a:ln>
              <a:solidFill>
                <a:srgbClr val="000000">
                  <a:lumMod val="75000"/>
                  <a:lumOff val="25000"/>
                </a:srgbClr>
              </a:solidFill>
              <a:effectLst>
                <a:outerShdw blurRad="38100" dist="38100" dir="2700000" algn="tl">
                  <a:srgbClr val="000000">
                    <a:alpha val="43137"/>
                  </a:srgbClr>
                </a:outerShdw>
              </a:effectLst>
              <a:uLnTx/>
              <a:uFillTx/>
              <a:latin typeface="汉仪君黑-45简" charset="-122"/>
              <a:ea typeface="汉仪君黑-45简" charset="-122"/>
              <a:cs typeface="汉仪君黑-45简" charset="-122"/>
            </a:endParaRPr>
          </a:p>
        </p:txBody>
      </p:sp>
      <p:pic>
        <p:nvPicPr>
          <p:cNvPr id="5" name="图片 4" descr="0988888888888888_09"/>
          <p:cNvPicPr>
            <a:picLocks noChangeAspect="1"/>
          </p:cNvPicPr>
          <p:nvPr/>
        </p:nvPicPr>
        <p:blipFill>
          <a:blip r:embed="rId13"/>
          <a:stretch>
            <a:fillRect/>
          </a:stretch>
        </p:blipFill>
        <p:spPr>
          <a:xfrm>
            <a:off x="5482590" y="2753360"/>
            <a:ext cx="1263015" cy="1530350"/>
          </a:xfrm>
          <a:prstGeom prst="rect">
            <a:avLst/>
          </a:prstGeom>
        </p:spPr>
      </p:pic>
      <p:sp>
        <p:nvSpPr>
          <p:cNvPr id="25" name="TextBox 7"/>
          <p:cNvSpPr txBox="1"/>
          <p:nvPr/>
        </p:nvSpPr>
        <p:spPr>
          <a:xfrm>
            <a:off x="793958" y="425380"/>
            <a:ext cx="1856740" cy="82994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80A4D5"/>
                </a:solidFill>
                <a:effectLst/>
                <a:uLnTx/>
                <a:uFillTx/>
                <a:latin typeface="汉仪君黑-45简" charset="-122"/>
                <a:ea typeface="汉仪君黑-45简" charset="-122"/>
                <a:cs typeface="汉仪君黑-45简" charset="-122"/>
                <a:sym typeface="汉仪君黑-45简" charset="-122"/>
              </a:rPr>
              <a:t>Folk custom</a:t>
            </a:r>
            <a:endParaRPr kumimoji="0" lang="en-US" altLang="zh-CN" sz="2400" b="0" i="0" u="none" strike="noStrike" kern="1200" cap="none" spc="0" normalizeH="0" baseline="0" noProof="0" dirty="0">
              <a:ln>
                <a:noFill/>
              </a:ln>
              <a:solidFill>
                <a:srgbClr val="80A4D5"/>
              </a:solidFill>
              <a:effectLst/>
              <a:uLnTx/>
              <a:uFillTx/>
              <a:latin typeface="汉仪君黑-45简" charset="-122"/>
              <a:ea typeface="汉仪君黑-45简" charset="-122"/>
              <a:cs typeface="汉仪君黑-45简" charset="-122"/>
              <a:sym typeface="汉仪君黑-45简" charset="-122"/>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2400" b="0" i="0" u="none" strike="noStrike" kern="1200" cap="none" spc="0" normalizeH="0" baseline="0" noProof="0" dirty="0">
              <a:ln>
                <a:noFill/>
              </a:ln>
              <a:solidFill>
                <a:srgbClr val="80A4D5"/>
              </a:solidFill>
              <a:effectLst/>
              <a:uLnTx/>
              <a:uFillTx/>
              <a:latin typeface="汉仪君黑-45简" charset="-122"/>
              <a:ea typeface="汉仪君黑-45简" charset="-122"/>
              <a:cs typeface="汉仪君黑-45简" charset="-122"/>
              <a:sym typeface="汉仪君黑-45简" charset="-122"/>
            </a:endParaRPr>
          </a:p>
        </p:txBody>
      </p:sp>
      <p:sp>
        <p:nvSpPr>
          <p:cNvPr id="26" name="五角星 25"/>
          <p:cNvSpPr/>
          <p:nvPr/>
        </p:nvSpPr>
        <p:spPr>
          <a:xfrm>
            <a:off x="439420" y="455930"/>
            <a:ext cx="344170" cy="344170"/>
          </a:xfrm>
          <a:prstGeom prst="star5">
            <a:avLst/>
          </a:prstGeom>
          <a:solidFill>
            <a:srgbClr val="80A4D5"/>
          </a:solidFill>
          <a:ln>
            <a:solidFill>
              <a:srgbClr val="7FA4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君黑-45简" charset="-122"/>
            </a:endParaRPr>
          </a:p>
        </p:txBody>
      </p:sp>
    </p:spTree>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08908908908"/>
          <p:cNvPicPr>
            <a:picLocks noChangeAspect="1"/>
          </p:cNvPicPr>
          <p:nvPr/>
        </p:nvPicPr>
        <p:blipFill>
          <a:blip r:embed="rId1" cstate="print"/>
          <a:stretch>
            <a:fillRect/>
          </a:stretch>
        </p:blipFill>
        <p:spPr>
          <a:xfrm>
            <a:off x="0" y="1270"/>
            <a:ext cx="12192000" cy="6856730"/>
          </a:xfrm>
          <a:prstGeom prst="rect">
            <a:avLst/>
          </a:prstGeom>
        </p:spPr>
      </p:pic>
      <p:sp>
        <p:nvSpPr>
          <p:cNvPr id="2" name="矩形 1"/>
          <p:cNvSpPr/>
          <p:nvPr/>
        </p:nvSpPr>
        <p:spPr>
          <a:xfrm>
            <a:off x="4149258" y="1534763"/>
            <a:ext cx="892160" cy="892159"/>
          </a:xfrm>
          <a:prstGeom prst="rect">
            <a:avLst/>
          </a:prstGeom>
          <a:solidFill>
            <a:srgbClr val="80A4D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4170" dirty="0">
                <a:solidFill>
                  <a:schemeClr val="bg1"/>
                </a:solidFill>
                <a:latin typeface="汉仪君黑-45简" charset="-122"/>
                <a:ea typeface="汉仪君黑-45简" charset="-122"/>
                <a:cs typeface="汉仪君黑-45简" charset="-122"/>
                <a:sym typeface="Arial" charset="0"/>
              </a:rPr>
              <a:t>04</a:t>
            </a:r>
            <a:endParaRPr lang="en-US" altLang="zh-CN" sz="4170" dirty="0">
              <a:solidFill>
                <a:schemeClr val="bg1"/>
              </a:solidFill>
              <a:latin typeface="汉仪君黑-45简" charset="-122"/>
              <a:ea typeface="汉仪君黑-45简" charset="-122"/>
              <a:cs typeface="汉仪君黑-45简" charset="-122"/>
              <a:sym typeface="Arial" charset="0"/>
            </a:endParaRPr>
          </a:p>
        </p:txBody>
      </p:sp>
      <p:sp>
        <p:nvSpPr>
          <p:cNvPr id="8" name="文本框"/>
          <p:cNvSpPr/>
          <p:nvPr/>
        </p:nvSpPr>
        <p:spPr>
          <a:xfrm>
            <a:off x="2453283" y="2623146"/>
            <a:ext cx="4372610" cy="699770"/>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4550" dirty="0">
                <a:solidFill>
                  <a:srgbClr val="7FA4D5"/>
                </a:solidFill>
                <a:latin typeface="汉仪雅酷黑简" charset="-122"/>
                <a:ea typeface="汉仪雅酷黑简" charset="-122"/>
                <a:cs typeface="+mn-ea"/>
                <a:sym typeface="+mn-lt"/>
              </a:rPr>
              <a:t>Summary</a:t>
            </a:r>
            <a:endParaRPr lang="en-US" altLang="zh-CN" sz="4550" dirty="0">
              <a:solidFill>
                <a:srgbClr val="7FA4D5"/>
              </a:solidFill>
              <a:latin typeface="汉仪雅酷黑简" charset="-122"/>
              <a:ea typeface="汉仪雅酷黑简" charset="-122"/>
              <a:cs typeface="+mn-ea"/>
              <a:sym typeface="+mn-lt"/>
            </a:endParaRPr>
          </a:p>
        </p:txBody>
      </p:sp>
      <p:pic>
        <p:nvPicPr>
          <p:cNvPr id="86" name="图片 85" descr="E:/设计图片素材/7967251_.jpg7967251_"/>
          <p:cNvPicPr>
            <a:picLocks noChangeAspect="1"/>
          </p:cNvPicPr>
          <p:nvPr>
            <p:custDataLst>
              <p:tags r:id="rId2"/>
            </p:custDataLst>
          </p:nvPr>
        </p:nvPicPr>
        <p:blipFill>
          <a:blip r:embed="rId3" cstate="email"/>
          <a:srcRect l="-5303" t="-741" r="21969" b="741"/>
          <a:stretch>
            <a:fillRect/>
          </a:stretch>
        </p:blipFill>
        <p:spPr>
          <a:xfrm>
            <a:off x="0" y="1990725"/>
            <a:ext cx="3211830" cy="4935855"/>
          </a:xfrm>
          <a:custGeom>
            <a:avLst/>
            <a:gdLst/>
            <a:ahLst/>
            <a:cxnLst>
              <a:cxn ang="3">
                <a:pos x="hc" y="t"/>
              </a:cxn>
              <a:cxn ang="cd2">
                <a:pos x="l" y="vc"/>
              </a:cxn>
              <a:cxn ang="cd4">
                <a:pos x="hc" y="b"/>
              </a:cxn>
              <a:cxn ang="0">
                <a:pos x="r" y="vc"/>
              </a:cxn>
            </a:cxnLst>
            <a:rect l="l" t="t" r="r" b="b"/>
            <a:pathLst>
              <a:path w="5585" h="8588">
                <a:moveTo>
                  <a:pt x="3931" y="7761"/>
                </a:moveTo>
                <a:cubicBezTo>
                  <a:pt x="3926" y="7761"/>
                  <a:pt x="3922" y="7761"/>
                  <a:pt x="3918" y="7762"/>
                </a:cubicBezTo>
                <a:cubicBezTo>
                  <a:pt x="3900" y="7767"/>
                  <a:pt x="3882" y="7773"/>
                  <a:pt x="3863" y="7776"/>
                </a:cubicBezTo>
                <a:cubicBezTo>
                  <a:pt x="3826" y="7781"/>
                  <a:pt x="3782" y="7776"/>
                  <a:pt x="3775" y="7826"/>
                </a:cubicBezTo>
                <a:cubicBezTo>
                  <a:pt x="3770" y="7857"/>
                  <a:pt x="3806" y="7880"/>
                  <a:pt x="3863" y="7888"/>
                </a:cubicBezTo>
                <a:lnTo>
                  <a:pt x="3876" y="7889"/>
                </a:lnTo>
                <a:cubicBezTo>
                  <a:pt x="3893" y="7889"/>
                  <a:pt x="3912" y="7886"/>
                  <a:pt x="3909" y="7865"/>
                </a:cubicBezTo>
                <a:cubicBezTo>
                  <a:pt x="3904" y="7834"/>
                  <a:pt x="3921" y="7816"/>
                  <a:pt x="3939" y="7797"/>
                </a:cubicBezTo>
                <a:cubicBezTo>
                  <a:pt x="3946" y="7790"/>
                  <a:pt x="3955" y="7782"/>
                  <a:pt x="3949" y="7771"/>
                </a:cubicBezTo>
                <a:cubicBezTo>
                  <a:pt x="3945" y="7765"/>
                  <a:pt x="3941" y="7762"/>
                  <a:pt x="3935" y="7761"/>
                </a:cubicBezTo>
                <a:cubicBezTo>
                  <a:pt x="3934" y="7761"/>
                  <a:pt x="3932" y="7761"/>
                  <a:pt x="3931" y="7761"/>
                </a:cubicBezTo>
                <a:close/>
                <a:moveTo>
                  <a:pt x="3268" y="7655"/>
                </a:moveTo>
                <a:cubicBezTo>
                  <a:pt x="3244" y="7658"/>
                  <a:pt x="3220" y="7663"/>
                  <a:pt x="3197" y="7670"/>
                </a:cubicBezTo>
                <a:cubicBezTo>
                  <a:pt x="3159" y="7683"/>
                  <a:pt x="3153" y="7705"/>
                  <a:pt x="3173" y="7741"/>
                </a:cubicBezTo>
                <a:cubicBezTo>
                  <a:pt x="3195" y="7774"/>
                  <a:pt x="3222" y="7804"/>
                  <a:pt x="3252" y="7828"/>
                </a:cubicBezTo>
                <a:cubicBezTo>
                  <a:pt x="3270" y="7844"/>
                  <a:pt x="3295" y="7850"/>
                  <a:pt x="3318" y="7843"/>
                </a:cubicBezTo>
                <a:cubicBezTo>
                  <a:pt x="3365" y="7831"/>
                  <a:pt x="3407" y="7806"/>
                  <a:pt x="3439" y="7769"/>
                </a:cubicBezTo>
                <a:cubicBezTo>
                  <a:pt x="3458" y="7746"/>
                  <a:pt x="3475" y="7721"/>
                  <a:pt x="3458" y="7690"/>
                </a:cubicBezTo>
                <a:cubicBezTo>
                  <a:pt x="3441" y="7659"/>
                  <a:pt x="3408" y="7653"/>
                  <a:pt x="3378" y="7657"/>
                </a:cubicBezTo>
                <a:cubicBezTo>
                  <a:pt x="3341" y="7663"/>
                  <a:pt x="3304" y="7662"/>
                  <a:pt x="3268" y="7655"/>
                </a:cubicBezTo>
                <a:lnTo>
                  <a:pt x="3268" y="7655"/>
                </a:lnTo>
                <a:close/>
                <a:moveTo>
                  <a:pt x="2785" y="7202"/>
                </a:moveTo>
                <a:cubicBezTo>
                  <a:pt x="2736" y="7202"/>
                  <a:pt x="2699" y="7225"/>
                  <a:pt x="2685" y="7293"/>
                </a:cubicBezTo>
                <a:cubicBezTo>
                  <a:pt x="2682" y="7313"/>
                  <a:pt x="2659" y="7331"/>
                  <a:pt x="2675" y="7353"/>
                </a:cubicBezTo>
                <a:cubicBezTo>
                  <a:pt x="2690" y="7374"/>
                  <a:pt x="2716" y="7384"/>
                  <a:pt x="2741" y="7379"/>
                </a:cubicBezTo>
                <a:cubicBezTo>
                  <a:pt x="2791" y="7372"/>
                  <a:pt x="2843" y="7366"/>
                  <a:pt x="2889" y="7343"/>
                </a:cubicBezTo>
                <a:cubicBezTo>
                  <a:pt x="2943" y="7316"/>
                  <a:pt x="2993" y="7306"/>
                  <a:pt x="3046" y="7349"/>
                </a:cubicBezTo>
                <a:cubicBezTo>
                  <a:pt x="3084" y="7378"/>
                  <a:pt x="3137" y="7347"/>
                  <a:pt x="3138" y="7290"/>
                </a:cubicBezTo>
                <a:cubicBezTo>
                  <a:pt x="3138" y="7290"/>
                  <a:pt x="3138" y="7290"/>
                  <a:pt x="3139" y="7291"/>
                </a:cubicBezTo>
                <a:cubicBezTo>
                  <a:pt x="3141" y="7273"/>
                  <a:pt x="3135" y="7254"/>
                  <a:pt x="3103" y="7251"/>
                </a:cubicBezTo>
                <a:cubicBezTo>
                  <a:pt x="3079" y="7249"/>
                  <a:pt x="3057" y="7241"/>
                  <a:pt x="3038" y="7226"/>
                </a:cubicBezTo>
                <a:cubicBezTo>
                  <a:pt x="3016" y="7210"/>
                  <a:pt x="2987" y="7203"/>
                  <a:pt x="2960" y="7208"/>
                </a:cubicBezTo>
                <a:cubicBezTo>
                  <a:pt x="2920" y="7216"/>
                  <a:pt x="2878" y="7216"/>
                  <a:pt x="2839" y="7208"/>
                </a:cubicBezTo>
                <a:cubicBezTo>
                  <a:pt x="2820" y="7204"/>
                  <a:pt x="2802" y="7202"/>
                  <a:pt x="2785" y="7202"/>
                </a:cubicBezTo>
                <a:close/>
                <a:moveTo>
                  <a:pt x="2228" y="7061"/>
                </a:moveTo>
                <a:cubicBezTo>
                  <a:pt x="2225" y="7061"/>
                  <a:pt x="2220" y="7061"/>
                  <a:pt x="2216" y="7062"/>
                </a:cubicBezTo>
                <a:cubicBezTo>
                  <a:pt x="2191" y="7065"/>
                  <a:pt x="2169" y="7082"/>
                  <a:pt x="2160" y="7105"/>
                </a:cubicBezTo>
                <a:cubicBezTo>
                  <a:pt x="2142" y="7149"/>
                  <a:pt x="2164" y="7185"/>
                  <a:pt x="2182" y="7221"/>
                </a:cubicBezTo>
                <a:cubicBezTo>
                  <a:pt x="2203" y="7264"/>
                  <a:pt x="2233" y="7305"/>
                  <a:pt x="2237" y="7353"/>
                </a:cubicBezTo>
                <a:cubicBezTo>
                  <a:pt x="2242" y="7397"/>
                  <a:pt x="2261" y="7438"/>
                  <a:pt x="2291" y="7470"/>
                </a:cubicBezTo>
                <a:cubicBezTo>
                  <a:pt x="2316" y="7500"/>
                  <a:pt x="2343" y="7511"/>
                  <a:pt x="2379" y="7492"/>
                </a:cubicBezTo>
                <a:cubicBezTo>
                  <a:pt x="2411" y="7475"/>
                  <a:pt x="2442" y="7455"/>
                  <a:pt x="2476" y="7441"/>
                </a:cubicBezTo>
                <a:cubicBezTo>
                  <a:pt x="2513" y="7424"/>
                  <a:pt x="2518" y="7397"/>
                  <a:pt x="2513" y="7362"/>
                </a:cubicBezTo>
                <a:cubicBezTo>
                  <a:pt x="2505" y="7320"/>
                  <a:pt x="2500" y="7278"/>
                  <a:pt x="2499" y="7236"/>
                </a:cubicBezTo>
                <a:cubicBezTo>
                  <a:pt x="2501" y="7176"/>
                  <a:pt x="2472" y="7140"/>
                  <a:pt x="2411" y="7147"/>
                </a:cubicBezTo>
                <a:cubicBezTo>
                  <a:pt x="2397" y="7149"/>
                  <a:pt x="2382" y="7140"/>
                  <a:pt x="2378" y="7126"/>
                </a:cubicBezTo>
                <a:cubicBezTo>
                  <a:pt x="2360" y="7091"/>
                  <a:pt x="2331" y="7085"/>
                  <a:pt x="2291" y="7083"/>
                </a:cubicBezTo>
                <a:cubicBezTo>
                  <a:pt x="2292" y="7084"/>
                  <a:pt x="2292" y="7084"/>
                  <a:pt x="2292" y="7085"/>
                </a:cubicBezTo>
                <a:cubicBezTo>
                  <a:pt x="2299" y="7099"/>
                  <a:pt x="2304" y="7115"/>
                  <a:pt x="2308" y="7131"/>
                </a:cubicBezTo>
                <a:cubicBezTo>
                  <a:pt x="2315" y="7176"/>
                  <a:pt x="2323" y="7219"/>
                  <a:pt x="2376" y="7236"/>
                </a:cubicBezTo>
                <a:cubicBezTo>
                  <a:pt x="2390" y="7240"/>
                  <a:pt x="2398" y="7255"/>
                  <a:pt x="2394" y="7268"/>
                </a:cubicBezTo>
                <a:cubicBezTo>
                  <a:pt x="2393" y="7271"/>
                  <a:pt x="2391" y="7274"/>
                  <a:pt x="2390" y="7276"/>
                </a:cubicBezTo>
                <a:cubicBezTo>
                  <a:pt x="2381" y="7291"/>
                  <a:pt x="2364" y="7297"/>
                  <a:pt x="2348" y="7291"/>
                </a:cubicBezTo>
                <a:cubicBezTo>
                  <a:pt x="2288" y="7275"/>
                  <a:pt x="2245" y="7187"/>
                  <a:pt x="2261" y="7111"/>
                </a:cubicBezTo>
                <a:cubicBezTo>
                  <a:pt x="2268" y="7079"/>
                  <a:pt x="2255" y="7061"/>
                  <a:pt x="2228" y="7061"/>
                </a:cubicBezTo>
                <a:close/>
                <a:moveTo>
                  <a:pt x="2290" y="6746"/>
                </a:moveTo>
                <a:cubicBezTo>
                  <a:pt x="2287" y="6746"/>
                  <a:pt x="2283" y="6746"/>
                  <a:pt x="2278" y="6747"/>
                </a:cubicBezTo>
                <a:lnTo>
                  <a:pt x="2278" y="6748"/>
                </a:lnTo>
                <a:cubicBezTo>
                  <a:pt x="2255" y="6746"/>
                  <a:pt x="2214" y="6778"/>
                  <a:pt x="2214" y="6799"/>
                </a:cubicBezTo>
                <a:cubicBezTo>
                  <a:pt x="2213" y="6819"/>
                  <a:pt x="2223" y="6834"/>
                  <a:pt x="2241" y="6829"/>
                </a:cubicBezTo>
                <a:cubicBezTo>
                  <a:pt x="2269" y="6821"/>
                  <a:pt x="2309" y="6829"/>
                  <a:pt x="2315" y="6789"/>
                </a:cubicBezTo>
                <a:cubicBezTo>
                  <a:pt x="2317" y="6775"/>
                  <a:pt x="2315" y="6747"/>
                  <a:pt x="2290" y="6746"/>
                </a:cubicBezTo>
                <a:close/>
                <a:moveTo>
                  <a:pt x="2090" y="6467"/>
                </a:moveTo>
                <a:cubicBezTo>
                  <a:pt x="2081" y="6467"/>
                  <a:pt x="2069" y="6468"/>
                  <a:pt x="2056" y="6471"/>
                </a:cubicBezTo>
                <a:cubicBezTo>
                  <a:pt x="2027" y="6477"/>
                  <a:pt x="2000" y="6469"/>
                  <a:pt x="1974" y="6471"/>
                </a:cubicBezTo>
                <a:lnTo>
                  <a:pt x="1954" y="6656"/>
                </a:lnTo>
                <a:cubicBezTo>
                  <a:pt x="1928" y="6631"/>
                  <a:pt x="1945" y="6606"/>
                  <a:pt x="1932" y="6589"/>
                </a:cubicBezTo>
                <a:cubicBezTo>
                  <a:pt x="1921" y="6599"/>
                  <a:pt x="1909" y="6608"/>
                  <a:pt x="1899" y="6618"/>
                </a:cubicBezTo>
                <a:cubicBezTo>
                  <a:pt x="1875" y="6641"/>
                  <a:pt x="1883" y="6653"/>
                  <a:pt x="1930" y="6656"/>
                </a:cubicBezTo>
                <a:cubicBezTo>
                  <a:pt x="1893" y="6688"/>
                  <a:pt x="1851" y="6678"/>
                  <a:pt x="1815" y="6687"/>
                </a:cubicBezTo>
                <a:cubicBezTo>
                  <a:pt x="1798" y="6689"/>
                  <a:pt x="1784" y="6701"/>
                  <a:pt x="1778" y="6717"/>
                </a:cubicBezTo>
                <a:cubicBezTo>
                  <a:pt x="1758" y="6777"/>
                  <a:pt x="1774" y="6842"/>
                  <a:pt x="1820" y="6885"/>
                </a:cubicBezTo>
                <a:cubicBezTo>
                  <a:pt x="1831" y="6895"/>
                  <a:pt x="1847" y="6908"/>
                  <a:pt x="1858" y="6900"/>
                </a:cubicBezTo>
                <a:cubicBezTo>
                  <a:pt x="1878" y="6884"/>
                  <a:pt x="1905" y="6886"/>
                  <a:pt x="1923" y="6903"/>
                </a:cubicBezTo>
                <a:cubicBezTo>
                  <a:pt x="1941" y="6921"/>
                  <a:pt x="1908" y="6932"/>
                  <a:pt x="1901" y="6947"/>
                </a:cubicBezTo>
                <a:cubicBezTo>
                  <a:pt x="1895" y="6958"/>
                  <a:pt x="1879" y="6978"/>
                  <a:pt x="1910" y="6979"/>
                </a:cubicBezTo>
                <a:cubicBezTo>
                  <a:pt x="1918" y="6979"/>
                  <a:pt x="1927" y="6971"/>
                  <a:pt x="1931" y="6983"/>
                </a:cubicBezTo>
                <a:cubicBezTo>
                  <a:pt x="1935" y="6992"/>
                  <a:pt x="1931" y="7002"/>
                  <a:pt x="1924" y="7007"/>
                </a:cubicBezTo>
                <a:cubicBezTo>
                  <a:pt x="1886" y="7021"/>
                  <a:pt x="1895" y="7053"/>
                  <a:pt x="1895" y="7081"/>
                </a:cubicBezTo>
                <a:lnTo>
                  <a:pt x="1895" y="7177"/>
                </a:lnTo>
                <a:cubicBezTo>
                  <a:pt x="1895" y="7192"/>
                  <a:pt x="1887" y="7216"/>
                  <a:pt x="1916" y="7217"/>
                </a:cubicBezTo>
                <a:cubicBezTo>
                  <a:pt x="1944" y="7218"/>
                  <a:pt x="1946" y="7197"/>
                  <a:pt x="1946" y="7176"/>
                </a:cubicBezTo>
                <a:cubicBezTo>
                  <a:pt x="1945" y="7060"/>
                  <a:pt x="1944" y="6944"/>
                  <a:pt x="1944" y="6829"/>
                </a:cubicBezTo>
                <a:cubicBezTo>
                  <a:pt x="1944" y="6813"/>
                  <a:pt x="1945" y="6797"/>
                  <a:pt x="1948" y="6781"/>
                </a:cubicBezTo>
                <a:cubicBezTo>
                  <a:pt x="1949" y="6773"/>
                  <a:pt x="1955" y="6767"/>
                  <a:pt x="1963" y="6767"/>
                </a:cubicBezTo>
                <a:cubicBezTo>
                  <a:pt x="1972" y="6767"/>
                  <a:pt x="1973" y="6777"/>
                  <a:pt x="1973" y="6784"/>
                </a:cubicBezTo>
                <a:cubicBezTo>
                  <a:pt x="1972" y="6813"/>
                  <a:pt x="1975" y="6843"/>
                  <a:pt x="1982" y="6871"/>
                </a:cubicBezTo>
                <a:cubicBezTo>
                  <a:pt x="1975" y="6884"/>
                  <a:pt x="1973" y="6899"/>
                  <a:pt x="1975" y="6914"/>
                </a:cubicBezTo>
                <a:cubicBezTo>
                  <a:pt x="1983" y="7003"/>
                  <a:pt x="1982" y="7092"/>
                  <a:pt x="1982" y="7181"/>
                </a:cubicBezTo>
                <a:cubicBezTo>
                  <a:pt x="1982" y="7235"/>
                  <a:pt x="1982" y="7235"/>
                  <a:pt x="2034" y="7221"/>
                </a:cubicBezTo>
                <a:cubicBezTo>
                  <a:pt x="2034" y="7247"/>
                  <a:pt x="2046" y="7275"/>
                  <a:pt x="2009" y="7287"/>
                </a:cubicBezTo>
                <a:cubicBezTo>
                  <a:pt x="1980" y="7296"/>
                  <a:pt x="1958" y="7313"/>
                  <a:pt x="1970" y="7348"/>
                </a:cubicBezTo>
                <a:cubicBezTo>
                  <a:pt x="1979" y="7375"/>
                  <a:pt x="2035" y="7403"/>
                  <a:pt x="2061" y="7394"/>
                </a:cubicBezTo>
                <a:cubicBezTo>
                  <a:pt x="2105" y="7374"/>
                  <a:pt x="2147" y="7348"/>
                  <a:pt x="2184" y="7317"/>
                </a:cubicBezTo>
                <a:cubicBezTo>
                  <a:pt x="2138" y="7325"/>
                  <a:pt x="2115" y="7360"/>
                  <a:pt x="2077" y="7365"/>
                </a:cubicBezTo>
                <a:cubicBezTo>
                  <a:pt x="2076" y="7338"/>
                  <a:pt x="2122" y="7319"/>
                  <a:pt x="2088" y="7294"/>
                </a:cubicBezTo>
                <a:cubicBezTo>
                  <a:pt x="2048" y="7264"/>
                  <a:pt x="2077" y="7249"/>
                  <a:pt x="2097" y="7233"/>
                </a:cubicBezTo>
                <a:cubicBezTo>
                  <a:pt x="2109" y="7225"/>
                  <a:pt x="2122" y="7218"/>
                  <a:pt x="2136" y="7213"/>
                </a:cubicBezTo>
                <a:cubicBezTo>
                  <a:pt x="2098" y="7181"/>
                  <a:pt x="2073" y="7176"/>
                  <a:pt x="2034" y="7190"/>
                </a:cubicBezTo>
                <a:cubicBezTo>
                  <a:pt x="2021" y="7194"/>
                  <a:pt x="2006" y="7213"/>
                  <a:pt x="1996" y="7194"/>
                </a:cubicBezTo>
                <a:cubicBezTo>
                  <a:pt x="1985" y="7176"/>
                  <a:pt x="2005" y="7167"/>
                  <a:pt x="2019" y="7159"/>
                </a:cubicBezTo>
                <a:cubicBezTo>
                  <a:pt x="2032" y="7150"/>
                  <a:pt x="2039" y="7143"/>
                  <a:pt x="2033" y="7130"/>
                </a:cubicBezTo>
                <a:cubicBezTo>
                  <a:pt x="2024" y="7107"/>
                  <a:pt x="2021" y="7082"/>
                  <a:pt x="2024" y="7058"/>
                </a:cubicBezTo>
                <a:cubicBezTo>
                  <a:pt x="2024" y="7049"/>
                  <a:pt x="2024" y="7041"/>
                  <a:pt x="2011" y="7040"/>
                </a:cubicBezTo>
                <a:cubicBezTo>
                  <a:pt x="1974" y="7035"/>
                  <a:pt x="1989" y="7015"/>
                  <a:pt x="2004" y="7004"/>
                </a:cubicBezTo>
                <a:cubicBezTo>
                  <a:pt x="2037" y="6980"/>
                  <a:pt x="2010" y="6949"/>
                  <a:pt x="2018" y="6924"/>
                </a:cubicBezTo>
                <a:cubicBezTo>
                  <a:pt x="2033" y="6882"/>
                  <a:pt x="2005" y="6880"/>
                  <a:pt x="1982" y="6871"/>
                </a:cubicBezTo>
                <a:cubicBezTo>
                  <a:pt x="1986" y="6864"/>
                  <a:pt x="1991" y="6856"/>
                  <a:pt x="1996" y="6849"/>
                </a:cubicBezTo>
                <a:cubicBezTo>
                  <a:pt x="2006" y="6838"/>
                  <a:pt x="2024" y="6833"/>
                  <a:pt x="2024" y="6812"/>
                </a:cubicBezTo>
                <a:cubicBezTo>
                  <a:pt x="2024" y="6787"/>
                  <a:pt x="1992" y="6809"/>
                  <a:pt x="1990" y="6786"/>
                </a:cubicBezTo>
                <a:cubicBezTo>
                  <a:pt x="2009" y="6769"/>
                  <a:pt x="2025" y="6749"/>
                  <a:pt x="2037" y="6726"/>
                </a:cubicBezTo>
                <a:cubicBezTo>
                  <a:pt x="2060" y="6678"/>
                  <a:pt x="2081" y="6677"/>
                  <a:pt x="2108" y="6723"/>
                </a:cubicBezTo>
                <a:cubicBezTo>
                  <a:pt x="2130" y="6759"/>
                  <a:pt x="2155" y="6754"/>
                  <a:pt x="2180" y="6734"/>
                </a:cubicBezTo>
                <a:cubicBezTo>
                  <a:pt x="2215" y="6710"/>
                  <a:pt x="2243" y="6677"/>
                  <a:pt x="2260" y="6638"/>
                </a:cubicBezTo>
                <a:cubicBezTo>
                  <a:pt x="2279" y="6593"/>
                  <a:pt x="2264" y="6567"/>
                  <a:pt x="2215" y="6567"/>
                </a:cubicBezTo>
                <a:cubicBezTo>
                  <a:pt x="2179" y="6568"/>
                  <a:pt x="2162" y="6553"/>
                  <a:pt x="2150" y="6522"/>
                </a:cubicBezTo>
                <a:cubicBezTo>
                  <a:pt x="2134" y="6483"/>
                  <a:pt x="2119" y="6467"/>
                  <a:pt x="2090" y="6467"/>
                </a:cubicBezTo>
                <a:close/>
                <a:moveTo>
                  <a:pt x="3469" y="6427"/>
                </a:moveTo>
                <a:cubicBezTo>
                  <a:pt x="3467" y="6427"/>
                  <a:pt x="3465" y="6427"/>
                  <a:pt x="3463" y="6427"/>
                </a:cubicBezTo>
                <a:cubicBezTo>
                  <a:pt x="3463" y="6427"/>
                  <a:pt x="3462" y="6428"/>
                  <a:pt x="3462" y="6428"/>
                </a:cubicBezTo>
                <a:cubicBezTo>
                  <a:pt x="3447" y="6429"/>
                  <a:pt x="3431" y="6431"/>
                  <a:pt x="3416" y="6433"/>
                </a:cubicBezTo>
                <a:cubicBezTo>
                  <a:pt x="3388" y="6422"/>
                  <a:pt x="3364" y="6442"/>
                  <a:pt x="3338" y="6443"/>
                </a:cubicBezTo>
                <a:cubicBezTo>
                  <a:pt x="3262" y="6446"/>
                  <a:pt x="3187" y="6464"/>
                  <a:pt x="3117" y="6495"/>
                </a:cubicBezTo>
                <a:cubicBezTo>
                  <a:pt x="3105" y="6499"/>
                  <a:pt x="3087" y="6500"/>
                  <a:pt x="3090" y="6517"/>
                </a:cubicBezTo>
                <a:cubicBezTo>
                  <a:pt x="3093" y="6534"/>
                  <a:pt x="3108" y="6529"/>
                  <a:pt x="3122" y="6528"/>
                </a:cubicBezTo>
                <a:cubicBezTo>
                  <a:pt x="3178" y="6524"/>
                  <a:pt x="3233" y="6510"/>
                  <a:pt x="3290" y="6507"/>
                </a:cubicBezTo>
                <a:cubicBezTo>
                  <a:pt x="3350" y="6499"/>
                  <a:pt x="3410" y="6488"/>
                  <a:pt x="3469" y="6474"/>
                </a:cubicBezTo>
                <a:cubicBezTo>
                  <a:pt x="3483" y="6472"/>
                  <a:pt x="3497" y="6468"/>
                  <a:pt x="3494" y="6451"/>
                </a:cubicBezTo>
                <a:cubicBezTo>
                  <a:pt x="3492" y="6438"/>
                  <a:pt x="3482" y="6428"/>
                  <a:pt x="3469" y="6427"/>
                </a:cubicBezTo>
                <a:close/>
                <a:moveTo>
                  <a:pt x="2471" y="6387"/>
                </a:moveTo>
                <a:cubicBezTo>
                  <a:pt x="2467" y="6387"/>
                  <a:pt x="2463" y="6388"/>
                  <a:pt x="2459" y="6390"/>
                </a:cubicBezTo>
                <a:cubicBezTo>
                  <a:pt x="2426" y="6399"/>
                  <a:pt x="2402" y="6427"/>
                  <a:pt x="2398" y="6461"/>
                </a:cubicBezTo>
                <a:cubicBezTo>
                  <a:pt x="2394" y="6491"/>
                  <a:pt x="2402" y="6523"/>
                  <a:pt x="2381" y="6550"/>
                </a:cubicBezTo>
                <a:cubicBezTo>
                  <a:pt x="2372" y="6560"/>
                  <a:pt x="2379" y="6570"/>
                  <a:pt x="2389" y="6574"/>
                </a:cubicBezTo>
                <a:cubicBezTo>
                  <a:pt x="2408" y="6583"/>
                  <a:pt x="2427" y="6588"/>
                  <a:pt x="2447" y="6591"/>
                </a:cubicBezTo>
                <a:cubicBezTo>
                  <a:pt x="2461" y="6593"/>
                  <a:pt x="2473" y="6583"/>
                  <a:pt x="2475" y="6569"/>
                </a:cubicBezTo>
                <a:cubicBezTo>
                  <a:pt x="2475" y="6568"/>
                  <a:pt x="2475" y="6567"/>
                  <a:pt x="2475" y="6566"/>
                </a:cubicBezTo>
                <a:cubicBezTo>
                  <a:pt x="2462" y="6548"/>
                  <a:pt x="2458" y="6524"/>
                  <a:pt x="2464" y="6502"/>
                </a:cubicBezTo>
                <a:cubicBezTo>
                  <a:pt x="2472" y="6479"/>
                  <a:pt x="2500" y="6475"/>
                  <a:pt x="2515" y="6457"/>
                </a:cubicBezTo>
                <a:cubicBezTo>
                  <a:pt x="2527" y="6443"/>
                  <a:pt x="2526" y="6422"/>
                  <a:pt x="2512" y="6410"/>
                </a:cubicBezTo>
                <a:cubicBezTo>
                  <a:pt x="2512" y="6410"/>
                  <a:pt x="2511" y="6410"/>
                  <a:pt x="2511" y="6410"/>
                </a:cubicBezTo>
                <a:cubicBezTo>
                  <a:pt x="2500" y="6398"/>
                  <a:pt x="2488" y="6386"/>
                  <a:pt x="2471" y="6387"/>
                </a:cubicBezTo>
                <a:close/>
                <a:moveTo>
                  <a:pt x="3805" y="6287"/>
                </a:moveTo>
                <a:lnTo>
                  <a:pt x="3805" y="6287"/>
                </a:lnTo>
                <a:cubicBezTo>
                  <a:pt x="3773" y="6294"/>
                  <a:pt x="3738" y="6297"/>
                  <a:pt x="3736" y="6336"/>
                </a:cubicBezTo>
                <a:cubicBezTo>
                  <a:pt x="3734" y="6356"/>
                  <a:pt x="3749" y="6374"/>
                  <a:pt x="3769" y="6376"/>
                </a:cubicBezTo>
                <a:cubicBezTo>
                  <a:pt x="3772" y="6376"/>
                  <a:pt x="3774" y="6376"/>
                  <a:pt x="3777" y="6376"/>
                </a:cubicBezTo>
                <a:cubicBezTo>
                  <a:pt x="3801" y="6376"/>
                  <a:pt x="3841" y="6333"/>
                  <a:pt x="3839" y="6311"/>
                </a:cubicBezTo>
                <a:cubicBezTo>
                  <a:pt x="3836" y="6289"/>
                  <a:pt x="3818" y="6290"/>
                  <a:pt x="3805" y="6287"/>
                </a:cubicBezTo>
                <a:close/>
                <a:moveTo>
                  <a:pt x="3378" y="6092"/>
                </a:moveTo>
                <a:cubicBezTo>
                  <a:pt x="3353" y="6093"/>
                  <a:pt x="3346" y="6111"/>
                  <a:pt x="3355" y="6153"/>
                </a:cubicBezTo>
                <a:cubicBezTo>
                  <a:pt x="3365" y="6204"/>
                  <a:pt x="3357" y="6241"/>
                  <a:pt x="3317" y="6273"/>
                </a:cubicBezTo>
                <a:cubicBezTo>
                  <a:pt x="3298" y="6288"/>
                  <a:pt x="3293" y="6309"/>
                  <a:pt x="3315" y="6325"/>
                </a:cubicBezTo>
                <a:cubicBezTo>
                  <a:pt x="3350" y="6350"/>
                  <a:pt x="3392" y="6366"/>
                  <a:pt x="3435" y="6369"/>
                </a:cubicBezTo>
                <a:lnTo>
                  <a:pt x="3588" y="6329"/>
                </a:lnTo>
                <a:cubicBezTo>
                  <a:pt x="3600" y="6327"/>
                  <a:pt x="3608" y="6316"/>
                  <a:pt x="3606" y="6305"/>
                </a:cubicBezTo>
                <a:cubicBezTo>
                  <a:pt x="3606" y="6304"/>
                  <a:pt x="3606" y="6303"/>
                  <a:pt x="3606" y="6303"/>
                </a:cubicBezTo>
                <a:cubicBezTo>
                  <a:pt x="3603" y="6290"/>
                  <a:pt x="3600" y="6278"/>
                  <a:pt x="3584" y="6273"/>
                </a:cubicBezTo>
                <a:cubicBezTo>
                  <a:pt x="3559" y="6264"/>
                  <a:pt x="3533" y="6263"/>
                  <a:pt x="3507" y="6269"/>
                </a:cubicBezTo>
                <a:cubicBezTo>
                  <a:pt x="3490" y="6274"/>
                  <a:pt x="3474" y="6278"/>
                  <a:pt x="3466" y="6258"/>
                </a:cubicBezTo>
                <a:cubicBezTo>
                  <a:pt x="3459" y="6238"/>
                  <a:pt x="3475" y="6229"/>
                  <a:pt x="3488" y="6220"/>
                </a:cubicBezTo>
                <a:cubicBezTo>
                  <a:pt x="3504" y="6208"/>
                  <a:pt x="3522" y="6198"/>
                  <a:pt x="3539" y="6185"/>
                </a:cubicBezTo>
                <a:cubicBezTo>
                  <a:pt x="3565" y="6166"/>
                  <a:pt x="3552" y="6141"/>
                  <a:pt x="3546" y="6117"/>
                </a:cubicBezTo>
                <a:cubicBezTo>
                  <a:pt x="3540" y="6094"/>
                  <a:pt x="3522" y="6111"/>
                  <a:pt x="3510" y="6109"/>
                </a:cubicBezTo>
                <a:cubicBezTo>
                  <a:pt x="3480" y="6106"/>
                  <a:pt x="3449" y="6109"/>
                  <a:pt x="3419" y="6100"/>
                </a:cubicBezTo>
                <a:cubicBezTo>
                  <a:pt x="3405" y="6095"/>
                  <a:pt x="3393" y="6092"/>
                  <a:pt x="3383" y="6092"/>
                </a:cubicBezTo>
                <a:cubicBezTo>
                  <a:pt x="3381" y="6092"/>
                  <a:pt x="3379" y="6092"/>
                  <a:pt x="3378" y="6092"/>
                </a:cubicBezTo>
                <a:close/>
                <a:moveTo>
                  <a:pt x="4370" y="5959"/>
                </a:moveTo>
                <a:lnTo>
                  <a:pt x="4340" y="5963"/>
                </a:lnTo>
                <a:lnTo>
                  <a:pt x="4314" y="5959"/>
                </a:lnTo>
                <a:cubicBezTo>
                  <a:pt x="4304" y="5958"/>
                  <a:pt x="4295" y="5959"/>
                  <a:pt x="4287" y="5964"/>
                </a:cubicBezTo>
                <a:cubicBezTo>
                  <a:pt x="4251" y="5989"/>
                  <a:pt x="4213" y="6009"/>
                  <a:pt x="4173" y="6027"/>
                </a:cubicBezTo>
                <a:cubicBezTo>
                  <a:pt x="4162" y="6032"/>
                  <a:pt x="4152" y="6040"/>
                  <a:pt x="4156" y="6054"/>
                </a:cubicBezTo>
                <a:cubicBezTo>
                  <a:pt x="4160" y="6066"/>
                  <a:pt x="4173" y="6073"/>
                  <a:pt x="4185" y="6069"/>
                </a:cubicBezTo>
                <a:cubicBezTo>
                  <a:pt x="4186" y="6069"/>
                  <a:pt x="4188" y="6068"/>
                  <a:pt x="4189" y="6067"/>
                </a:cubicBezTo>
                <a:cubicBezTo>
                  <a:pt x="4242" y="6052"/>
                  <a:pt x="4298" y="6051"/>
                  <a:pt x="4351" y="6067"/>
                </a:cubicBezTo>
                <a:cubicBezTo>
                  <a:pt x="4383" y="6075"/>
                  <a:pt x="4415" y="6057"/>
                  <a:pt x="4426" y="6027"/>
                </a:cubicBezTo>
                <a:cubicBezTo>
                  <a:pt x="4435" y="6002"/>
                  <a:pt x="4416" y="5983"/>
                  <a:pt x="4397" y="5968"/>
                </a:cubicBezTo>
                <a:cubicBezTo>
                  <a:pt x="4388" y="5960"/>
                  <a:pt x="4379" y="5958"/>
                  <a:pt x="4370" y="5959"/>
                </a:cubicBezTo>
                <a:close/>
                <a:moveTo>
                  <a:pt x="3082" y="5943"/>
                </a:moveTo>
                <a:cubicBezTo>
                  <a:pt x="3073" y="5942"/>
                  <a:pt x="3062" y="5946"/>
                  <a:pt x="3050" y="5954"/>
                </a:cubicBezTo>
                <a:cubicBezTo>
                  <a:pt x="3004" y="5984"/>
                  <a:pt x="2962" y="6021"/>
                  <a:pt x="2927" y="6064"/>
                </a:cubicBezTo>
                <a:cubicBezTo>
                  <a:pt x="2871" y="6128"/>
                  <a:pt x="2876" y="6149"/>
                  <a:pt x="2958" y="6188"/>
                </a:cubicBezTo>
                <a:lnTo>
                  <a:pt x="2958" y="6188"/>
                </a:lnTo>
                <a:cubicBezTo>
                  <a:pt x="2941" y="6198"/>
                  <a:pt x="2923" y="6207"/>
                  <a:pt x="2904" y="6213"/>
                </a:cubicBezTo>
                <a:cubicBezTo>
                  <a:pt x="2876" y="6221"/>
                  <a:pt x="2856" y="6236"/>
                  <a:pt x="2853" y="6266"/>
                </a:cubicBezTo>
                <a:cubicBezTo>
                  <a:pt x="2849" y="6296"/>
                  <a:pt x="2868" y="6325"/>
                  <a:pt x="2898" y="6334"/>
                </a:cubicBezTo>
                <a:cubicBezTo>
                  <a:pt x="2932" y="6347"/>
                  <a:pt x="2927" y="6370"/>
                  <a:pt x="2906" y="6391"/>
                </a:cubicBezTo>
                <a:cubicBezTo>
                  <a:pt x="2891" y="6408"/>
                  <a:pt x="2870" y="6417"/>
                  <a:pt x="2847" y="6416"/>
                </a:cubicBezTo>
                <a:cubicBezTo>
                  <a:pt x="2824" y="6415"/>
                  <a:pt x="2801" y="6418"/>
                  <a:pt x="2778" y="6424"/>
                </a:cubicBezTo>
                <a:cubicBezTo>
                  <a:pt x="2742" y="6435"/>
                  <a:pt x="2707" y="6439"/>
                  <a:pt x="2679" y="6403"/>
                </a:cubicBezTo>
                <a:cubicBezTo>
                  <a:pt x="2668" y="6393"/>
                  <a:pt x="2654" y="6388"/>
                  <a:pt x="2639" y="6390"/>
                </a:cubicBezTo>
                <a:cubicBezTo>
                  <a:pt x="2619" y="6390"/>
                  <a:pt x="2599" y="6392"/>
                  <a:pt x="2592" y="6414"/>
                </a:cubicBezTo>
                <a:cubicBezTo>
                  <a:pt x="2585" y="6436"/>
                  <a:pt x="2601" y="6448"/>
                  <a:pt x="2618" y="6458"/>
                </a:cubicBezTo>
                <a:cubicBezTo>
                  <a:pt x="2661" y="6481"/>
                  <a:pt x="2710" y="6477"/>
                  <a:pt x="2753" y="6492"/>
                </a:cubicBezTo>
                <a:cubicBezTo>
                  <a:pt x="2825" y="6518"/>
                  <a:pt x="2883" y="6488"/>
                  <a:pt x="2940" y="6451"/>
                </a:cubicBezTo>
                <a:cubicBezTo>
                  <a:pt x="2964" y="6439"/>
                  <a:pt x="2979" y="6414"/>
                  <a:pt x="2980" y="6387"/>
                </a:cubicBezTo>
                <a:cubicBezTo>
                  <a:pt x="2978" y="6363"/>
                  <a:pt x="2995" y="6341"/>
                  <a:pt x="3019" y="6336"/>
                </a:cubicBezTo>
                <a:cubicBezTo>
                  <a:pt x="3067" y="6321"/>
                  <a:pt x="3110" y="6288"/>
                  <a:pt x="3165" y="6299"/>
                </a:cubicBezTo>
                <a:cubicBezTo>
                  <a:pt x="3109" y="6288"/>
                  <a:pt x="3108" y="6288"/>
                  <a:pt x="3135" y="6234"/>
                </a:cubicBezTo>
                <a:cubicBezTo>
                  <a:pt x="3154" y="6191"/>
                  <a:pt x="3169" y="6147"/>
                  <a:pt x="3179" y="6101"/>
                </a:cubicBezTo>
                <a:cubicBezTo>
                  <a:pt x="3188" y="6077"/>
                  <a:pt x="3179" y="6050"/>
                  <a:pt x="3159" y="6035"/>
                </a:cubicBezTo>
                <a:cubicBezTo>
                  <a:pt x="3137" y="6019"/>
                  <a:pt x="3121" y="5997"/>
                  <a:pt x="3111" y="5972"/>
                </a:cubicBezTo>
                <a:cubicBezTo>
                  <a:pt x="3105" y="5955"/>
                  <a:pt x="3097" y="5946"/>
                  <a:pt x="3086" y="5943"/>
                </a:cubicBezTo>
                <a:cubicBezTo>
                  <a:pt x="3085" y="5943"/>
                  <a:pt x="3084" y="5943"/>
                  <a:pt x="3082" y="5943"/>
                </a:cubicBezTo>
                <a:close/>
                <a:moveTo>
                  <a:pt x="4935" y="5835"/>
                </a:moveTo>
                <a:cubicBezTo>
                  <a:pt x="4934" y="5835"/>
                  <a:pt x="4932" y="5835"/>
                  <a:pt x="4931" y="5836"/>
                </a:cubicBezTo>
                <a:cubicBezTo>
                  <a:pt x="4930" y="5836"/>
                  <a:pt x="4930" y="5836"/>
                  <a:pt x="4929" y="5836"/>
                </a:cubicBezTo>
                <a:cubicBezTo>
                  <a:pt x="4910" y="5842"/>
                  <a:pt x="4889" y="5843"/>
                  <a:pt x="4870" y="5839"/>
                </a:cubicBezTo>
                <a:cubicBezTo>
                  <a:pt x="4800" y="5829"/>
                  <a:pt x="4734" y="5848"/>
                  <a:pt x="4670" y="5875"/>
                </a:cubicBezTo>
                <a:cubicBezTo>
                  <a:pt x="4657" y="5878"/>
                  <a:pt x="4648" y="5891"/>
                  <a:pt x="4650" y="5905"/>
                </a:cubicBezTo>
                <a:cubicBezTo>
                  <a:pt x="4652" y="5919"/>
                  <a:pt x="4668" y="5918"/>
                  <a:pt x="4678" y="5920"/>
                </a:cubicBezTo>
                <a:cubicBezTo>
                  <a:pt x="4701" y="5924"/>
                  <a:pt x="4724" y="5926"/>
                  <a:pt x="4747" y="5932"/>
                </a:cubicBezTo>
                <a:cubicBezTo>
                  <a:pt x="4814" y="5949"/>
                  <a:pt x="4815" y="5952"/>
                  <a:pt x="4784" y="6012"/>
                </a:cubicBezTo>
                <a:cubicBezTo>
                  <a:pt x="4783" y="6014"/>
                  <a:pt x="4781" y="6017"/>
                  <a:pt x="4780" y="6019"/>
                </a:cubicBezTo>
                <a:cubicBezTo>
                  <a:pt x="4776" y="6029"/>
                  <a:pt x="4772" y="6040"/>
                  <a:pt x="4780" y="6048"/>
                </a:cubicBezTo>
                <a:cubicBezTo>
                  <a:pt x="4788" y="6056"/>
                  <a:pt x="4797" y="6050"/>
                  <a:pt x="4805" y="6048"/>
                </a:cubicBezTo>
                <a:cubicBezTo>
                  <a:pt x="4829" y="6039"/>
                  <a:pt x="4854" y="6030"/>
                  <a:pt x="4878" y="6020"/>
                </a:cubicBezTo>
                <a:cubicBezTo>
                  <a:pt x="4912" y="6007"/>
                  <a:pt x="4980" y="5906"/>
                  <a:pt x="4980" y="5873"/>
                </a:cubicBezTo>
                <a:lnTo>
                  <a:pt x="4980" y="5873"/>
                </a:lnTo>
                <a:cubicBezTo>
                  <a:pt x="4977" y="5851"/>
                  <a:pt x="4957" y="5834"/>
                  <a:pt x="4935" y="5835"/>
                </a:cubicBezTo>
                <a:close/>
                <a:moveTo>
                  <a:pt x="4738" y="5378"/>
                </a:moveTo>
                <a:cubicBezTo>
                  <a:pt x="4718" y="5381"/>
                  <a:pt x="4718" y="5398"/>
                  <a:pt x="4718" y="5411"/>
                </a:cubicBezTo>
                <a:cubicBezTo>
                  <a:pt x="4717" y="5475"/>
                  <a:pt x="4731" y="5498"/>
                  <a:pt x="4765" y="5499"/>
                </a:cubicBezTo>
                <a:lnTo>
                  <a:pt x="4766" y="5499"/>
                </a:lnTo>
                <a:cubicBezTo>
                  <a:pt x="4792" y="5499"/>
                  <a:pt x="4822" y="5475"/>
                  <a:pt x="4822" y="5453"/>
                </a:cubicBezTo>
                <a:cubicBezTo>
                  <a:pt x="4822" y="5437"/>
                  <a:pt x="4754" y="5376"/>
                  <a:pt x="4738" y="5378"/>
                </a:cubicBezTo>
                <a:close/>
                <a:moveTo>
                  <a:pt x="3975" y="5122"/>
                </a:moveTo>
                <a:cubicBezTo>
                  <a:pt x="3952" y="5123"/>
                  <a:pt x="3928" y="5134"/>
                  <a:pt x="3929" y="5158"/>
                </a:cubicBezTo>
                <a:cubicBezTo>
                  <a:pt x="3931" y="5187"/>
                  <a:pt x="3953" y="5210"/>
                  <a:pt x="3982" y="5213"/>
                </a:cubicBezTo>
                <a:cubicBezTo>
                  <a:pt x="4003" y="5217"/>
                  <a:pt x="4025" y="5206"/>
                  <a:pt x="4034" y="5186"/>
                </a:cubicBezTo>
                <a:cubicBezTo>
                  <a:pt x="4036" y="5165"/>
                  <a:pt x="3996" y="5121"/>
                  <a:pt x="3975" y="5122"/>
                </a:cubicBezTo>
                <a:close/>
                <a:moveTo>
                  <a:pt x="4218" y="4913"/>
                </a:moveTo>
                <a:cubicBezTo>
                  <a:pt x="4177" y="4913"/>
                  <a:pt x="4151" y="4930"/>
                  <a:pt x="4146" y="4959"/>
                </a:cubicBezTo>
                <a:cubicBezTo>
                  <a:pt x="4137" y="5007"/>
                  <a:pt x="4128" y="5011"/>
                  <a:pt x="4085" y="4988"/>
                </a:cubicBezTo>
                <a:cubicBezTo>
                  <a:pt x="4068" y="4979"/>
                  <a:pt x="4052" y="4970"/>
                  <a:pt x="4038" y="4990"/>
                </a:cubicBezTo>
                <a:cubicBezTo>
                  <a:pt x="4024" y="5007"/>
                  <a:pt x="4026" y="5031"/>
                  <a:pt x="4041" y="5046"/>
                </a:cubicBezTo>
                <a:cubicBezTo>
                  <a:pt x="4055" y="5058"/>
                  <a:pt x="4070" y="5084"/>
                  <a:pt x="4095" y="5063"/>
                </a:cubicBezTo>
                <a:cubicBezTo>
                  <a:pt x="4124" y="5039"/>
                  <a:pt x="4162" y="5028"/>
                  <a:pt x="4200" y="5033"/>
                </a:cubicBezTo>
                <a:lnTo>
                  <a:pt x="4200" y="5033"/>
                </a:lnTo>
                <a:lnTo>
                  <a:pt x="4241" y="5033"/>
                </a:lnTo>
                <a:cubicBezTo>
                  <a:pt x="4282" y="5030"/>
                  <a:pt x="4313" y="5005"/>
                  <a:pt x="4313" y="4976"/>
                </a:cubicBezTo>
                <a:cubicBezTo>
                  <a:pt x="4313" y="4947"/>
                  <a:pt x="4274" y="4917"/>
                  <a:pt x="4237" y="4914"/>
                </a:cubicBezTo>
                <a:cubicBezTo>
                  <a:pt x="4231" y="4913"/>
                  <a:pt x="4224" y="4913"/>
                  <a:pt x="4218" y="4913"/>
                </a:cubicBezTo>
                <a:close/>
                <a:moveTo>
                  <a:pt x="4923" y="4830"/>
                </a:moveTo>
                <a:cubicBezTo>
                  <a:pt x="4916" y="4831"/>
                  <a:pt x="4907" y="4833"/>
                  <a:pt x="4895" y="4837"/>
                </a:cubicBezTo>
                <a:cubicBezTo>
                  <a:pt x="4865" y="4847"/>
                  <a:pt x="4852" y="4879"/>
                  <a:pt x="4820" y="4884"/>
                </a:cubicBezTo>
                <a:cubicBezTo>
                  <a:pt x="4813" y="4885"/>
                  <a:pt x="4800" y="4894"/>
                  <a:pt x="4804" y="4906"/>
                </a:cubicBezTo>
                <a:cubicBezTo>
                  <a:pt x="4808" y="4916"/>
                  <a:pt x="4819" y="4922"/>
                  <a:pt x="4829" y="4920"/>
                </a:cubicBezTo>
                <a:cubicBezTo>
                  <a:pt x="4851" y="4918"/>
                  <a:pt x="4874" y="4906"/>
                  <a:pt x="4893" y="4911"/>
                </a:cubicBezTo>
                <a:cubicBezTo>
                  <a:pt x="4939" y="4925"/>
                  <a:pt x="4937" y="4898"/>
                  <a:pt x="4937" y="4879"/>
                </a:cubicBezTo>
                <a:lnTo>
                  <a:pt x="4937" y="4879"/>
                </a:lnTo>
                <a:cubicBezTo>
                  <a:pt x="4939" y="4853"/>
                  <a:pt x="4938" y="4839"/>
                  <a:pt x="4932" y="4833"/>
                </a:cubicBezTo>
                <a:cubicBezTo>
                  <a:pt x="4930" y="4831"/>
                  <a:pt x="4927" y="4830"/>
                  <a:pt x="4923" y="4830"/>
                </a:cubicBezTo>
                <a:close/>
                <a:moveTo>
                  <a:pt x="5301" y="1963"/>
                </a:moveTo>
                <a:lnTo>
                  <a:pt x="5301" y="1964"/>
                </a:lnTo>
                <a:cubicBezTo>
                  <a:pt x="5296" y="1980"/>
                  <a:pt x="5292" y="1997"/>
                  <a:pt x="5286" y="2013"/>
                </a:cubicBezTo>
                <a:cubicBezTo>
                  <a:pt x="5267" y="2070"/>
                  <a:pt x="5307" y="2120"/>
                  <a:pt x="5369" y="2118"/>
                </a:cubicBezTo>
                <a:cubicBezTo>
                  <a:pt x="5392" y="2118"/>
                  <a:pt x="5402" y="2109"/>
                  <a:pt x="5403" y="2084"/>
                </a:cubicBezTo>
                <a:cubicBezTo>
                  <a:pt x="5406" y="2023"/>
                  <a:pt x="5382" y="1993"/>
                  <a:pt x="5301" y="1963"/>
                </a:cubicBezTo>
                <a:close/>
                <a:moveTo>
                  <a:pt x="2654" y="0"/>
                </a:moveTo>
                <a:cubicBezTo>
                  <a:pt x="2656" y="0"/>
                  <a:pt x="2657" y="0"/>
                  <a:pt x="2659" y="0"/>
                </a:cubicBezTo>
                <a:cubicBezTo>
                  <a:pt x="2672" y="1"/>
                  <a:pt x="2685" y="7"/>
                  <a:pt x="2694" y="17"/>
                </a:cubicBezTo>
                <a:cubicBezTo>
                  <a:pt x="2732" y="51"/>
                  <a:pt x="2766" y="90"/>
                  <a:pt x="2795" y="132"/>
                </a:cubicBezTo>
                <a:cubicBezTo>
                  <a:pt x="2836" y="193"/>
                  <a:pt x="2891" y="225"/>
                  <a:pt x="2967" y="207"/>
                </a:cubicBezTo>
                <a:cubicBezTo>
                  <a:pt x="2979" y="204"/>
                  <a:pt x="2996" y="200"/>
                  <a:pt x="3002" y="213"/>
                </a:cubicBezTo>
                <a:cubicBezTo>
                  <a:pt x="3026" y="257"/>
                  <a:pt x="3065" y="244"/>
                  <a:pt x="3101" y="241"/>
                </a:cubicBezTo>
                <a:cubicBezTo>
                  <a:pt x="3125" y="237"/>
                  <a:pt x="3148" y="227"/>
                  <a:pt x="3168" y="212"/>
                </a:cubicBezTo>
                <a:cubicBezTo>
                  <a:pt x="3206" y="187"/>
                  <a:pt x="3238" y="192"/>
                  <a:pt x="3271" y="224"/>
                </a:cubicBezTo>
                <a:cubicBezTo>
                  <a:pt x="3292" y="244"/>
                  <a:pt x="3310" y="285"/>
                  <a:pt x="3343" y="268"/>
                </a:cubicBezTo>
                <a:cubicBezTo>
                  <a:pt x="3377" y="252"/>
                  <a:pt x="3356" y="215"/>
                  <a:pt x="3352" y="185"/>
                </a:cubicBezTo>
                <a:cubicBezTo>
                  <a:pt x="3345" y="154"/>
                  <a:pt x="3364" y="125"/>
                  <a:pt x="3395" y="118"/>
                </a:cubicBezTo>
                <a:cubicBezTo>
                  <a:pt x="3406" y="115"/>
                  <a:pt x="3418" y="116"/>
                  <a:pt x="3429" y="121"/>
                </a:cubicBezTo>
                <a:cubicBezTo>
                  <a:pt x="3444" y="126"/>
                  <a:pt x="3458" y="134"/>
                  <a:pt x="3471" y="144"/>
                </a:cubicBezTo>
                <a:cubicBezTo>
                  <a:pt x="3499" y="168"/>
                  <a:pt x="3526" y="174"/>
                  <a:pt x="3559" y="155"/>
                </a:cubicBezTo>
                <a:cubicBezTo>
                  <a:pt x="3592" y="136"/>
                  <a:pt x="3619" y="136"/>
                  <a:pt x="3638" y="176"/>
                </a:cubicBezTo>
                <a:cubicBezTo>
                  <a:pt x="3647" y="198"/>
                  <a:pt x="3670" y="209"/>
                  <a:pt x="3692" y="203"/>
                </a:cubicBezTo>
                <a:cubicBezTo>
                  <a:pt x="3738" y="195"/>
                  <a:pt x="3782" y="182"/>
                  <a:pt x="3825" y="164"/>
                </a:cubicBezTo>
                <a:cubicBezTo>
                  <a:pt x="3841" y="154"/>
                  <a:pt x="3859" y="149"/>
                  <a:pt x="3878" y="149"/>
                </a:cubicBezTo>
                <a:cubicBezTo>
                  <a:pt x="3906" y="152"/>
                  <a:pt x="3934" y="144"/>
                  <a:pt x="3957" y="128"/>
                </a:cubicBezTo>
                <a:cubicBezTo>
                  <a:pt x="3982" y="110"/>
                  <a:pt x="4000" y="116"/>
                  <a:pt x="4000" y="152"/>
                </a:cubicBezTo>
                <a:cubicBezTo>
                  <a:pt x="4000" y="178"/>
                  <a:pt x="3997" y="205"/>
                  <a:pt x="4008" y="230"/>
                </a:cubicBezTo>
                <a:lnTo>
                  <a:pt x="4008" y="230"/>
                </a:lnTo>
                <a:lnTo>
                  <a:pt x="4008" y="229"/>
                </a:lnTo>
                <a:cubicBezTo>
                  <a:pt x="3996" y="220"/>
                  <a:pt x="4000" y="268"/>
                  <a:pt x="4000" y="268"/>
                </a:cubicBezTo>
                <a:lnTo>
                  <a:pt x="4008" y="230"/>
                </a:lnTo>
                <a:lnTo>
                  <a:pt x="4067" y="325"/>
                </a:lnTo>
                <a:cubicBezTo>
                  <a:pt x="4091" y="373"/>
                  <a:pt x="4121" y="425"/>
                  <a:pt x="4109" y="484"/>
                </a:cubicBezTo>
                <a:cubicBezTo>
                  <a:pt x="4101" y="517"/>
                  <a:pt x="4111" y="538"/>
                  <a:pt x="4143" y="549"/>
                </a:cubicBezTo>
                <a:cubicBezTo>
                  <a:pt x="4183" y="562"/>
                  <a:pt x="4203" y="584"/>
                  <a:pt x="4194" y="631"/>
                </a:cubicBezTo>
                <a:cubicBezTo>
                  <a:pt x="4190" y="661"/>
                  <a:pt x="4190" y="692"/>
                  <a:pt x="4193" y="723"/>
                </a:cubicBezTo>
                <a:cubicBezTo>
                  <a:pt x="4193" y="741"/>
                  <a:pt x="4198" y="759"/>
                  <a:pt x="4219" y="763"/>
                </a:cubicBezTo>
                <a:cubicBezTo>
                  <a:pt x="4237" y="768"/>
                  <a:pt x="4256" y="761"/>
                  <a:pt x="4266" y="746"/>
                </a:cubicBezTo>
                <a:cubicBezTo>
                  <a:pt x="4273" y="737"/>
                  <a:pt x="4280" y="728"/>
                  <a:pt x="4285" y="717"/>
                </a:cubicBezTo>
                <a:cubicBezTo>
                  <a:pt x="4300" y="685"/>
                  <a:pt x="4317" y="666"/>
                  <a:pt x="4356" y="686"/>
                </a:cubicBezTo>
                <a:cubicBezTo>
                  <a:pt x="4376" y="696"/>
                  <a:pt x="4395" y="682"/>
                  <a:pt x="4413" y="671"/>
                </a:cubicBezTo>
                <a:cubicBezTo>
                  <a:pt x="4468" y="639"/>
                  <a:pt x="4479" y="646"/>
                  <a:pt x="4506" y="705"/>
                </a:cubicBezTo>
                <a:cubicBezTo>
                  <a:pt x="4532" y="764"/>
                  <a:pt x="4543" y="832"/>
                  <a:pt x="4595" y="878"/>
                </a:cubicBezTo>
                <a:cubicBezTo>
                  <a:pt x="4600" y="882"/>
                  <a:pt x="4602" y="887"/>
                  <a:pt x="4602" y="893"/>
                </a:cubicBezTo>
                <a:cubicBezTo>
                  <a:pt x="4600" y="940"/>
                  <a:pt x="4622" y="952"/>
                  <a:pt x="4664" y="940"/>
                </a:cubicBezTo>
                <a:cubicBezTo>
                  <a:pt x="4673" y="938"/>
                  <a:pt x="4682" y="938"/>
                  <a:pt x="4687" y="948"/>
                </a:cubicBezTo>
                <a:cubicBezTo>
                  <a:pt x="4691" y="958"/>
                  <a:pt x="4688" y="970"/>
                  <a:pt x="4679" y="975"/>
                </a:cubicBezTo>
                <a:cubicBezTo>
                  <a:pt x="4643" y="1006"/>
                  <a:pt x="4644" y="1033"/>
                  <a:pt x="4684" y="1058"/>
                </a:cubicBezTo>
                <a:cubicBezTo>
                  <a:pt x="4703" y="1071"/>
                  <a:pt x="4697" y="1085"/>
                  <a:pt x="4684" y="1098"/>
                </a:cubicBezTo>
                <a:cubicBezTo>
                  <a:pt x="4665" y="1117"/>
                  <a:pt x="4666" y="1135"/>
                  <a:pt x="4684" y="1155"/>
                </a:cubicBezTo>
                <a:cubicBezTo>
                  <a:pt x="4706" y="1182"/>
                  <a:pt x="4726" y="1211"/>
                  <a:pt x="4746" y="1240"/>
                </a:cubicBezTo>
                <a:cubicBezTo>
                  <a:pt x="4754" y="1254"/>
                  <a:pt x="4767" y="1265"/>
                  <a:pt x="4782" y="1269"/>
                </a:cubicBezTo>
                <a:cubicBezTo>
                  <a:pt x="4806" y="1274"/>
                  <a:pt x="4825" y="1291"/>
                  <a:pt x="4832" y="1315"/>
                </a:cubicBezTo>
                <a:cubicBezTo>
                  <a:pt x="4845" y="1350"/>
                  <a:pt x="4867" y="1350"/>
                  <a:pt x="4898" y="1338"/>
                </a:cubicBezTo>
                <a:cubicBezTo>
                  <a:pt x="4975" y="1307"/>
                  <a:pt x="4975" y="1308"/>
                  <a:pt x="4975" y="1388"/>
                </a:cubicBezTo>
                <a:cubicBezTo>
                  <a:pt x="4974" y="1402"/>
                  <a:pt x="4977" y="1417"/>
                  <a:pt x="4985" y="1429"/>
                </a:cubicBezTo>
                <a:cubicBezTo>
                  <a:pt x="5005" y="1464"/>
                  <a:pt x="4992" y="1489"/>
                  <a:pt x="4951" y="1496"/>
                </a:cubicBezTo>
                <a:cubicBezTo>
                  <a:pt x="4910" y="1503"/>
                  <a:pt x="4873" y="1501"/>
                  <a:pt x="4835" y="1514"/>
                </a:cubicBezTo>
                <a:cubicBezTo>
                  <a:pt x="4810" y="1522"/>
                  <a:pt x="4787" y="1533"/>
                  <a:pt x="4791" y="1564"/>
                </a:cubicBezTo>
                <a:cubicBezTo>
                  <a:pt x="4796" y="1596"/>
                  <a:pt x="4822" y="1597"/>
                  <a:pt x="4848" y="1599"/>
                </a:cubicBezTo>
                <a:cubicBezTo>
                  <a:pt x="4911" y="1605"/>
                  <a:pt x="4969" y="1580"/>
                  <a:pt x="5029" y="1572"/>
                </a:cubicBezTo>
                <a:cubicBezTo>
                  <a:pt x="5092" y="1564"/>
                  <a:pt x="5148" y="1547"/>
                  <a:pt x="5188" y="1494"/>
                </a:cubicBezTo>
                <a:cubicBezTo>
                  <a:pt x="5194" y="1483"/>
                  <a:pt x="5205" y="1477"/>
                  <a:pt x="5218" y="1477"/>
                </a:cubicBezTo>
                <a:cubicBezTo>
                  <a:pt x="5268" y="1481"/>
                  <a:pt x="5302" y="1459"/>
                  <a:pt x="5330" y="1418"/>
                </a:cubicBezTo>
                <a:cubicBezTo>
                  <a:pt x="5347" y="1388"/>
                  <a:pt x="5381" y="1376"/>
                  <a:pt x="5416" y="1370"/>
                </a:cubicBezTo>
                <a:cubicBezTo>
                  <a:pt x="5439" y="1365"/>
                  <a:pt x="5464" y="1375"/>
                  <a:pt x="5476" y="1396"/>
                </a:cubicBezTo>
                <a:cubicBezTo>
                  <a:pt x="5488" y="1417"/>
                  <a:pt x="5474" y="1434"/>
                  <a:pt x="5462" y="1452"/>
                </a:cubicBezTo>
                <a:cubicBezTo>
                  <a:pt x="5426" y="1502"/>
                  <a:pt x="5390" y="1554"/>
                  <a:pt x="5354" y="1606"/>
                </a:cubicBezTo>
                <a:cubicBezTo>
                  <a:pt x="5345" y="1617"/>
                  <a:pt x="5346" y="1634"/>
                  <a:pt x="5356" y="1644"/>
                </a:cubicBezTo>
                <a:cubicBezTo>
                  <a:pt x="5357" y="1644"/>
                  <a:pt x="5358" y="1645"/>
                  <a:pt x="5358" y="1645"/>
                </a:cubicBezTo>
                <a:cubicBezTo>
                  <a:pt x="5368" y="1657"/>
                  <a:pt x="5384" y="1660"/>
                  <a:pt x="5397" y="1653"/>
                </a:cubicBezTo>
                <a:cubicBezTo>
                  <a:pt x="5415" y="1643"/>
                  <a:pt x="5430" y="1628"/>
                  <a:pt x="5440" y="1610"/>
                </a:cubicBezTo>
                <a:cubicBezTo>
                  <a:pt x="5457" y="1584"/>
                  <a:pt x="5477" y="1561"/>
                  <a:pt x="5500" y="1540"/>
                </a:cubicBezTo>
                <a:cubicBezTo>
                  <a:pt x="5510" y="1529"/>
                  <a:pt x="5527" y="1527"/>
                  <a:pt x="5540" y="1536"/>
                </a:cubicBezTo>
                <a:cubicBezTo>
                  <a:pt x="5552" y="1543"/>
                  <a:pt x="5557" y="1557"/>
                  <a:pt x="5552" y="1570"/>
                </a:cubicBezTo>
                <a:cubicBezTo>
                  <a:pt x="5545" y="1603"/>
                  <a:pt x="5533" y="1635"/>
                  <a:pt x="5518" y="1665"/>
                </a:cubicBezTo>
                <a:cubicBezTo>
                  <a:pt x="5497" y="1704"/>
                  <a:pt x="5483" y="1745"/>
                  <a:pt x="5476" y="1789"/>
                </a:cubicBezTo>
                <a:cubicBezTo>
                  <a:pt x="5470" y="1830"/>
                  <a:pt x="5483" y="1841"/>
                  <a:pt x="5522" y="1832"/>
                </a:cubicBezTo>
                <a:cubicBezTo>
                  <a:pt x="5579" y="1818"/>
                  <a:pt x="5572" y="1820"/>
                  <a:pt x="5582" y="1878"/>
                </a:cubicBezTo>
                <a:cubicBezTo>
                  <a:pt x="5597" y="1958"/>
                  <a:pt x="5547" y="2012"/>
                  <a:pt x="5520" y="2077"/>
                </a:cubicBezTo>
                <a:cubicBezTo>
                  <a:pt x="5508" y="2106"/>
                  <a:pt x="5473" y="2108"/>
                  <a:pt x="5446" y="2118"/>
                </a:cubicBezTo>
                <a:cubicBezTo>
                  <a:pt x="5435" y="2122"/>
                  <a:pt x="5416" y="2122"/>
                  <a:pt x="5414" y="2129"/>
                </a:cubicBezTo>
                <a:cubicBezTo>
                  <a:pt x="5393" y="2188"/>
                  <a:pt x="5337" y="2189"/>
                  <a:pt x="5291" y="2209"/>
                </a:cubicBezTo>
                <a:cubicBezTo>
                  <a:pt x="5283" y="2213"/>
                  <a:pt x="5276" y="2219"/>
                  <a:pt x="5269" y="2225"/>
                </a:cubicBezTo>
                <a:cubicBezTo>
                  <a:pt x="5313" y="2235"/>
                  <a:pt x="5352" y="2244"/>
                  <a:pt x="5391" y="2252"/>
                </a:cubicBezTo>
                <a:cubicBezTo>
                  <a:pt x="5430" y="2260"/>
                  <a:pt x="5445" y="2283"/>
                  <a:pt x="5437" y="2322"/>
                </a:cubicBezTo>
                <a:cubicBezTo>
                  <a:pt x="5426" y="2369"/>
                  <a:pt x="5421" y="2417"/>
                  <a:pt x="5422" y="2465"/>
                </a:cubicBezTo>
                <a:cubicBezTo>
                  <a:pt x="5424" y="2505"/>
                  <a:pt x="5405" y="2544"/>
                  <a:pt x="5373" y="2568"/>
                </a:cubicBezTo>
                <a:cubicBezTo>
                  <a:pt x="5316" y="2615"/>
                  <a:pt x="5306" y="2653"/>
                  <a:pt x="5337" y="2721"/>
                </a:cubicBezTo>
                <a:cubicBezTo>
                  <a:pt x="5354" y="2758"/>
                  <a:pt x="5348" y="2784"/>
                  <a:pt x="5312" y="2805"/>
                </a:cubicBezTo>
                <a:cubicBezTo>
                  <a:pt x="5267" y="2832"/>
                  <a:pt x="5255" y="2830"/>
                  <a:pt x="5233" y="2782"/>
                </a:cubicBezTo>
                <a:cubicBezTo>
                  <a:pt x="5222" y="2761"/>
                  <a:pt x="5206" y="2743"/>
                  <a:pt x="5188" y="2728"/>
                </a:cubicBezTo>
                <a:cubicBezTo>
                  <a:pt x="5170" y="2710"/>
                  <a:pt x="5151" y="2703"/>
                  <a:pt x="5137" y="2734"/>
                </a:cubicBezTo>
                <a:cubicBezTo>
                  <a:pt x="5132" y="2743"/>
                  <a:pt x="5126" y="2752"/>
                  <a:pt x="5114" y="2749"/>
                </a:cubicBezTo>
                <a:cubicBezTo>
                  <a:pt x="5104" y="2746"/>
                  <a:pt x="5097" y="2737"/>
                  <a:pt x="5096" y="2726"/>
                </a:cubicBezTo>
                <a:cubicBezTo>
                  <a:pt x="5091" y="2706"/>
                  <a:pt x="5092" y="2685"/>
                  <a:pt x="5099" y="2666"/>
                </a:cubicBezTo>
                <a:cubicBezTo>
                  <a:pt x="5116" y="2613"/>
                  <a:pt x="5113" y="2555"/>
                  <a:pt x="5090" y="2504"/>
                </a:cubicBezTo>
                <a:cubicBezTo>
                  <a:pt x="5061" y="2433"/>
                  <a:pt x="5069" y="2355"/>
                  <a:pt x="5098" y="2282"/>
                </a:cubicBezTo>
                <a:cubicBezTo>
                  <a:pt x="5104" y="2269"/>
                  <a:pt x="5112" y="2257"/>
                  <a:pt x="5117" y="2243"/>
                </a:cubicBezTo>
                <a:cubicBezTo>
                  <a:pt x="5125" y="2227"/>
                  <a:pt x="5124" y="2208"/>
                  <a:pt x="5114" y="2193"/>
                </a:cubicBezTo>
                <a:cubicBezTo>
                  <a:pt x="5101" y="2174"/>
                  <a:pt x="5085" y="2189"/>
                  <a:pt x="5071" y="2193"/>
                </a:cubicBezTo>
                <a:cubicBezTo>
                  <a:pt x="5012" y="2210"/>
                  <a:pt x="4994" y="2203"/>
                  <a:pt x="4967" y="2147"/>
                </a:cubicBezTo>
                <a:cubicBezTo>
                  <a:pt x="4957" y="2126"/>
                  <a:pt x="4948" y="2101"/>
                  <a:pt x="4919" y="2104"/>
                </a:cubicBezTo>
                <a:cubicBezTo>
                  <a:pt x="4893" y="2106"/>
                  <a:pt x="4893" y="2132"/>
                  <a:pt x="4884" y="2149"/>
                </a:cubicBezTo>
                <a:cubicBezTo>
                  <a:pt x="4849" y="2217"/>
                  <a:pt x="4875" y="2287"/>
                  <a:pt x="4872" y="2356"/>
                </a:cubicBezTo>
                <a:cubicBezTo>
                  <a:pt x="4871" y="2383"/>
                  <a:pt x="4897" y="2387"/>
                  <a:pt x="4921" y="2388"/>
                </a:cubicBezTo>
                <a:cubicBezTo>
                  <a:pt x="4968" y="2389"/>
                  <a:pt x="4973" y="2397"/>
                  <a:pt x="4950" y="2435"/>
                </a:cubicBezTo>
                <a:cubicBezTo>
                  <a:pt x="4898" y="2521"/>
                  <a:pt x="4909" y="2603"/>
                  <a:pt x="4965" y="2680"/>
                </a:cubicBezTo>
                <a:cubicBezTo>
                  <a:pt x="4999" y="2725"/>
                  <a:pt x="5024" y="2769"/>
                  <a:pt x="5019" y="2828"/>
                </a:cubicBezTo>
                <a:cubicBezTo>
                  <a:pt x="5020" y="2853"/>
                  <a:pt x="5027" y="2878"/>
                  <a:pt x="5040" y="2899"/>
                </a:cubicBezTo>
                <a:cubicBezTo>
                  <a:pt x="5050" y="2923"/>
                  <a:pt x="5045" y="2934"/>
                  <a:pt x="5019" y="2938"/>
                </a:cubicBezTo>
                <a:cubicBezTo>
                  <a:pt x="4971" y="2946"/>
                  <a:pt x="4954" y="2977"/>
                  <a:pt x="4971" y="3022"/>
                </a:cubicBezTo>
                <a:cubicBezTo>
                  <a:pt x="4983" y="3053"/>
                  <a:pt x="5010" y="3033"/>
                  <a:pt x="5029" y="3039"/>
                </a:cubicBezTo>
                <a:cubicBezTo>
                  <a:pt x="5059" y="3047"/>
                  <a:pt x="5048" y="3014"/>
                  <a:pt x="5061" y="2998"/>
                </a:cubicBezTo>
                <a:cubicBezTo>
                  <a:pt x="5080" y="3038"/>
                  <a:pt x="5079" y="3081"/>
                  <a:pt x="5086" y="3121"/>
                </a:cubicBezTo>
                <a:cubicBezTo>
                  <a:pt x="5094" y="3183"/>
                  <a:pt x="5114" y="3243"/>
                  <a:pt x="5145" y="3298"/>
                </a:cubicBezTo>
                <a:cubicBezTo>
                  <a:pt x="5153" y="3310"/>
                  <a:pt x="5157" y="3325"/>
                  <a:pt x="5157" y="3340"/>
                </a:cubicBezTo>
                <a:cubicBezTo>
                  <a:pt x="5156" y="3373"/>
                  <a:pt x="5157" y="3404"/>
                  <a:pt x="5187" y="3427"/>
                </a:cubicBezTo>
                <a:cubicBezTo>
                  <a:pt x="5199" y="3437"/>
                  <a:pt x="5202" y="3454"/>
                  <a:pt x="5193" y="3467"/>
                </a:cubicBezTo>
                <a:cubicBezTo>
                  <a:pt x="5176" y="3500"/>
                  <a:pt x="5195" y="3517"/>
                  <a:pt x="5223" y="3526"/>
                </a:cubicBezTo>
                <a:cubicBezTo>
                  <a:pt x="5262" y="3539"/>
                  <a:pt x="5271" y="3562"/>
                  <a:pt x="5250" y="3596"/>
                </a:cubicBezTo>
                <a:cubicBezTo>
                  <a:pt x="5231" y="3627"/>
                  <a:pt x="5241" y="3647"/>
                  <a:pt x="5270" y="3664"/>
                </a:cubicBezTo>
                <a:cubicBezTo>
                  <a:pt x="5288" y="3674"/>
                  <a:pt x="5304" y="3687"/>
                  <a:pt x="5320" y="3699"/>
                </a:cubicBezTo>
                <a:cubicBezTo>
                  <a:pt x="5337" y="3711"/>
                  <a:pt x="5356" y="3730"/>
                  <a:pt x="5350" y="3749"/>
                </a:cubicBezTo>
                <a:cubicBezTo>
                  <a:pt x="5331" y="3822"/>
                  <a:pt x="5378" y="3886"/>
                  <a:pt x="5371" y="3959"/>
                </a:cubicBezTo>
                <a:cubicBezTo>
                  <a:pt x="5365" y="4013"/>
                  <a:pt x="5403" y="4069"/>
                  <a:pt x="5399" y="4129"/>
                </a:cubicBezTo>
                <a:cubicBezTo>
                  <a:pt x="5398" y="4149"/>
                  <a:pt x="5417" y="4160"/>
                  <a:pt x="5436" y="4167"/>
                </a:cubicBezTo>
                <a:cubicBezTo>
                  <a:pt x="5450" y="4172"/>
                  <a:pt x="5467" y="4162"/>
                  <a:pt x="5477" y="4177"/>
                </a:cubicBezTo>
                <a:cubicBezTo>
                  <a:pt x="5421" y="4220"/>
                  <a:pt x="5403" y="4321"/>
                  <a:pt x="5444" y="4381"/>
                </a:cubicBezTo>
                <a:cubicBezTo>
                  <a:pt x="5468" y="4416"/>
                  <a:pt x="5471" y="4457"/>
                  <a:pt x="5481" y="4496"/>
                </a:cubicBezTo>
                <a:cubicBezTo>
                  <a:pt x="5491" y="4535"/>
                  <a:pt x="5499" y="4579"/>
                  <a:pt x="5507" y="4620"/>
                </a:cubicBezTo>
                <a:cubicBezTo>
                  <a:pt x="5511" y="4642"/>
                  <a:pt x="5512" y="4665"/>
                  <a:pt x="5489" y="4679"/>
                </a:cubicBezTo>
                <a:cubicBezTo>
                  <a:pt x="5466" y="4692"/>
                  <a:pt x="5451" y="4675"/>
                  <a:pt x="5438" y="4659"/>
                </a:cubicBezTo>
                <a:cubicBezTo>
                  <a:pt x="5408" y="4620"/>
                  <a:pt x="5366" y="4597"/>
                  <a:pt x="5328" y="4568"/>
                </a:cubicBezTo>
                <a:cubicBezTo>
                  <a:pt x="5295" y="4544"/>
                  <a:pt x="5283" y="4559"/>
                  <a:pt x="5275" y="4588"/>
                </a:cubicBezTo>
                <a:cubicBezTo>
                  <a:pt x="5272" y="4597"/>
                  <a:pt x="5273" y="4608"/>
                  <a:pt x="5271" y="4618"/>
                </a:cubicBezTo>
                <a:cubicBezTo>
                  <a:pt x="5263" y="4663"/>
                  <a:pt x="5246" y="4672"/>
                  <a:pt x="5205" y="4651"/>
                </a:cubicBezTo>
                <a:cubicBezTo>
                  <a:pt x="5172" y="4632"/>
                  <a:pt x="5134" y="4626"/>
                  <a:pt x="5096" y="4632"/>
                </a:cubicBezTo>
                <a:cubicBezTo>
                  <a:pt x="5050" y="4640"/>
                  <a:pt x="5034" y="4660"/>
                  <a:pt x="5045" y="4717"/>
                </a:cubicBezTo>
                <a:cubicBezTo>
                  <a:pt x="5048" y="4734"/>
                  <a:pt x="5061" y="4748"/>
                  <a:pt x="5045" y="4765"/>
                </a:cubicBezTo>
                <a:cubicBezTo>
                  <a:pt x="5037" y="4772"/>
                  <a:pt x="5043" y="4781"/>
                  <a:pt x="5053" y="4785"/>
                </a:cubicBezTo>
                <a:cubicBezTo>
                  <a:pt x="5058" y="4788"/>
                  <a:pt x="5062" y="4791"/>
                  <a:pt x="5067" y="4794"/>
                </a:cubicBezTo>
                <a:cubicBezTo>
                  <a:pt x="5033" y="4813"/>
                  <a:pt x="5068" y="4850"/>
                  <a:pt x="5059" y="4858"/>
                </a:cubicBezTo>
                <a:cubicBezTo>
                  <a:pt x="5029" y="4883"/>
                  <a:pt x="5050" y="4910"/>
                  <a:pt x="5047" y="4934"/>
                </a:cubicBezTo>
                <a:cubicBezTo>
                  <a:pt x="5043" y="4959"/>
                  <a:pt x="5062" y="4949"/>
                  <a:pt x="5074" y="4942"/>
                </a:cubicBezTo>
                <a:cubicBezTo>
                  <a:pt x="5143" y="4905"/>
                  <a:pt x="5179" y="4911"/>
                  <a:pt x="5227" y="4969"/>
                </a:cubicBezTo>
                <a:cubicBezTo>
                  <a:pt x="5239" y="4989"/>
                  <a:pt x="5262" y="4998"/>
                  <a:pt x="5283" y="4992"/>
                </a:cubicBezTo>
                <a:cubicBezTo>
                  <a:pt x="5301" y="4987"/>
                  <a:pt x="5321" y="4985"/>
                  <a:pt x="5323" y="5011"/>
                </a:cubicBezTo>
                <a:cubicBezTo>
                  <a:pt x="5326" y="5033"/>
                  <a:pt x="5311" y="5054"/>
                  <a:pt x="5290" y="5057"/>
                </a:cubicBezTo>
                <a:cubicBezTo>
                  <a:pt x="5287" y="5058"/>
                  <a:pt x="5284" y="5058"/>
                  <a:pt x="5282" y="5058"/>
                </a:cubicBezTo>
                <a:cubicBezTo>
                  <a:pt x="5261" y="5059"/>
                  <a:pt x="5241" y="5054"/>
                  <a:pt x="5221" y="5054"/>
                </a:cubicBezTo>
                <a:cubicBezTo>
                  <a:pt x="5146" y="5054"/>
                  <a:pt x="5120" y="5090"/>
                  <a:pt x="5140" y="5160"/>
                </a:cubicBezTo>
                <a:cubicBezTo>
                  <a:pt x="5147" y="5184"/>
                  <a:pt x="5167" y="5210"/>
                  <a:pt x="5150" y="5235"/>
                </a:cubicBezTo>
                <a:cubicBezTo>
                  <a:pt x="5135" y="5257"/>
                  <a:pt x="5120" y="5291"/>
                  <a:pt x="5084" y="5254"/>
                </a:cubicBezTo>
                <a:cubicBezTo>
                  <a:pt x="5076" y="5246"/>
                  <a:pt x="5063" y="5247"/>
                  <a:pt x="5055" y="5255"/>
                </a:cubicBezTo>
                <a:cubicBezTo>
                  <a:pt x="5052" y="5258"/>
                  <a:pt x="5050" y="5261"/>
                  <a:pt x="5050" y="5265"/>
                </a:cubicBezTo>
                <a:cubicBezTo>
                  <a:pt x="5045" y="5285"/>
                  <a:pt x="5042" y="5305"/>
                  <a:pt x="5043" y="5325"/>
                </a:cubicBezTo>
                <a:cubicBezTo>
                  <a:pt x="5043" y="5338"/>
                  <a:pt x="5054" y="5336"/>
                  <a:pt x="5063" y="5335"/>
                </a:cubicBezTo>
                <a:cubicBezTo>
                  <a:pt x="5085" y="5333"/>
                  <a:pt x="5107" y="5336"/>
                  <a:pt x="5127" y="5344"/>
                </a:cubicBezTo>
                <a:cubicBezTo>
                  <a:pt x="5166" y="5357"/>
                  <a:pt x="5200" y="5362"/>
                  <a:pt x="5229" y="5324"/>
                </a:cubicBezTo>
                <a:cubicBezTo>
                  <a:pt x="5238" y="5312"/>
                  <a:pt x="5256" y="5309"/>
                  <a:pt x="5269" y="5318"/>
                </a:cubicBezTo>
                <a:cubicBezTo>
                  <a:pt x="5284" y="5327"/>
                  <a:pt x="5282" y="5343"/>
                  <a:pt x="5281" y="5357"/>
                </a:cubicBezTo>
                <a:cubicBezTo>
                  <a:pt x="5279" y="5363"/>
                  <a:pt x="5278" y="5369"/>
                  <a:pt x="5275" y="5374"/>
                </a:cubicBezTo>
                <a:cubicBezTo>
                  <a:pt x="5270" y="5393"/>
                  <a:pt x="5258" y="5414"/>
                  <a:pt x="5279" y="5430"/>
                </a:cubicBezTo>
                <a:cubicBezTo>
                  <a:pt x="5300" y="5446"/>
                  <a:pt x="5311" y="5422"/>
                  <a:pt x="5326" y="5412"/>
                </a:cubicBezTo>
                <a:cubicBezTo>
                  <a:pt x="5365" y="5388"/>
                  <a:pt x="5416" y="5417"/>
                  <a:pt x="5422" y="5466"/>
                </a:cubicBezTo>
                <a:cubicBezTo>
                  <a:pt x="5427" y="5506"/>
                  <a:pt x="5413" y="5544"/>
                  <a:pt x="5412" y="5584"/>
                </a:cubicBezTo>
                <a:cubicBezTo>
                  <a:pt x="5411" y="5600"/>
                  <a:pt x="5398" y="5613"/>
                  <a:pt x="5382" y="5612"/>
                </a:cubicBezTo>
                <a:cubicBezTo>
                  <a:pt x="5380" y="5612"/>
                  <a:pt x="5379" y="5612"/>
                  <a:pt x="5378" y="5612"/>
                </a:cubicBezTo>
                <a:cubicBezTo>
                  <a:pt x="5356" y="5610"/>
                  <a:pt x="5348" y="5594"/>
                  <a:pt x="5347" y="5571"/>
                </a:cubicBezTo>
                <a:cubicBezTo>
                  <a:pt x="5346" y="5554"/>
                  <a:pt x="5368" y="5532"/>
                  <a:pt x="5339" y="5521"/>
                </a:cubicBezTo>
                <a:cubicBezTo>
                  <a:pt x="5311" y="5511"/>
                  <a:pt x="5299" y="5532"/>
                  <a:pt x="5284" y="5547"/>
                </a:cubicBezTo>
                <a:cubicBezTo>
                  <a:pt x="5276" y="5554"/>
                  <a:pt x="5269" y="5561"/>
                  <a:pt x="5261" y="5568"/>
                </a:cubicBezTo>
                <a:cubicBezTo>
                  <a:pt x="5246" y="5583"/>
                  <a:pt x="5234" y="5599"/>
                  <a:pt x="5240" y="5622"/>
                </a:cubicBezTo>
                <a:cubicBezTo>
                  <a:pt x="5247" y="5645"/>
                  <a:pt x="5269" y="5650"/>
                  <a:pt x="5289" y="5654"/>
                </a:cubicBezTo>
                <a:cubicBezTo>
                  <a:pt x="5297" y="5656"/>
                  <a:pt x="5306" y="5655"/>
                  <a:pt x="5315" y="5657"/>
                </a:cubicBezTo>
                <a:cubicBezTo>
                  <a:pt x="5323" y="5658"/>
                  <a:pt x="5331" y="5663"/>
                  <a:pt x="5330" y="5675"/>
                </a:cubicBezTo>
                <a:cubicBezTo>
                  <a:pt x="5330" y="5684"/>
                  <a:pt x="5323" y="5692"/>
                  <a:pt x="5314" y="5693"/>
                </a:cubicBezTo>
                <a:cubicBezTo>
                  <a:pt x="5304" y="5695"/>
                  <a:pt x="5293" y="5695"/>
                  <a:pt x="5283" y="5694"/>
                </a:cubicBezTo>
                <a:lnTo>
                  <a:pt x="5070" y="5713"/>
                </a:lnTo>
                <a:cubicBezTo>
                  <a:pt x="5048" y="5715"/>
                  <a:pt x="5034" y="5726"/>
                  <a:pt x="5036" y="5750"/>
                </a:cubicBezTo>
                <a:cubicBezTo>
                  <a:pt x="5036" y="5770"/>
                  <a:pt x="5053" y="5786"/>
                  <a:pt x="5072" y="5786"/>
                </a:cubicBezTo>
                <a:cubicBezTo>
                  <a:pt x="5087" y="5788"/>
                  <a:pt x="5101" y="5787"/>
                  <a:pt x="5116" y="5783"/>
                </a:cubicBezTo>
                <a:cubicBezTo>
                  <a:pt x="5151" y="5773"/>
                  <a:pt x="5190" y="5778"/>
                  <a:pt x="5222" y="5796"/>
                </a:cubicBezTo>
                <a:cubicBezTo>
                  <a:pt x="5260" y="5818"/>
                  <a:pt x="5307" y="5819"/>
                  <a:pt x="5347" y="5800"/>
                </a:cubicBezTo>
                <a:cubicBezTo>
                  <a:pt x="5368" y="5790"/>
                  <a:pt x="5392" y="5785"/>
                  <a:pt x="5415" y="5788"/>
                </a:cubicBezTo>
                <a:cubicBezTo>
                  <a:pt x="5446" y="5790"/>
                  <a:pt x="5451" y="5808"/>
                  <a:pt x="5434" y="5829"/>
                </a:cubicBezTo>
                <a:cubicBezTo>
                  <a:pt x="5400" y="5871"/>
                  <a:pt x="5349" y="5888"/>
                  <a:pt x="5300" y="5907"/>
                </a:cubicBezTo>
                <a:cubicBezTo>
                  <a:pt x="5288" y="5912"/>
                  <a:pt x="5274" y="5903"/>
                  <a:pt x="5264" y="5893"/>
                </a:cubicBezTo>
                <a:cubicBezTo>
                  <a:pt x="5233" y="5862"/>
                  <a:pt x="5206" y="5871"/>
                  <a:pt x="5183" y="5902"/>
                </a:cubicBezTo>
                <a:cubicBezTo>
                  <a:pt x="5163" y="5929"/>
                  <a:pt x="5142" y="5950"/>
                  <a:pt x="5105" y="5950"/>
                </a:cubicBezTo>
                <a:cubicBezTo>
                  <a:pt x="5088" y="5950"/>
                  <a:pt x="5081" y="5965"/>
                  <a:pt x="5079" y="5981"/>
                </a:cubicBezTo>
                <a:cubicBezTo>
                  <a:pt x="5074" y="6032"/>
                  <a:pt x="5040" y="6061"/>
                  <a:pt x="4998" y="6081"/>
                </a:cubicBezTo>
                <a:cubicBezTo>
                  <a:pt x="4948" y="6104"/>
                  <a:pt x="4908" y="6132"/>
                  <a:pt x="4897" y="6192"/>
                </a:cubicBezTo>
                <a:cubicBezTo>
                  <a:pt x="4891" y="6227"/>
                  <a:pt x="4853" y="6240"/>
                  <a:pt x="4829" y="6264"/>
                </a:cubicBezTo>
                <a:cubicBezTo>
                  <a:pt x="4805" y="6287"/>
                  <a:pt x="4785" y="6308"/>
                  <a:pt x="4746" y="6295"/>
                </a:cubicBezTo>
                <a:cubicBezTo>
                  <a:pt x="4722" y="6286"/>
                  <a:pt x="4717" y="6307"/>
                  <a:pt x="4720" y="6327"/>
                </a:cubicBezTo>
                <a:cubicBezTo>
                  <a:pt x="4724" y="6347"/>
                  <a:pt x="4731" y="6370"/>
                  <a:pt x="4735" y="6391"/>
                </a:cubicBezTo>
                <a:cubicBezTo>
                  <a:pt x="4738" y="6400"/>
                  <a:pt x="4735" y="6409"/>
                  <a:pt x="4727" y="6415"/>
                </a:cubicBezTo>
                <a:cubicBezTo>
                  <a:pt x="4720" y="6419"/>
                  <a:pt x="4710" y="6417"/>
                  <a:pt x="4705" y="6409"/>
                </a:cubicBezTo>
                <a:cubicBezTo>
                  <a:pt x="4705" y="6409"/>
                  <a:pt x="4705" y="6408"/>
                  <a:pt x="4705" y="6408"/>
                </a:cubicBezTo>
                <a:cubicBezTo>
                  <a:pt x="4669" y="6345"/>
                  <a:pt x="4617" y="6347"/>
                  <a:pt x="4558" y="6368"/>
                </a:cubicBezTo>
                <a:cubicBezTo>
                  <a:pt x="4540" y="6377"/>
                  <a:pt x="4518" y="6372"/>
                  <a:pt x="4506" y="6357"/>
                </a:cubicBezTo>
                <a:cubicBezTo>
                  <a:pt x="4472" y="6305"/>
                  <a:pt x="4426" y="6328"/>
                  <a:pt x="4388" y="6341"/>
                </a:cubicBezTo>
                <a:cubicBezTo>
                  <a:pt x="4343" y="6356"/>
                  <a:pt x="4299" y="6377"/>
                  <a:pt x="4254" y="6394"/>
                </a:cubicBezTo>
                <a:cubicBezTo>
                  <a:pt x="4242" y="6398"/>
                  <a:pt x="4226" y="6404"/>
                  <a:pt x="4230" y="6421"/>
                </a:cubicBezTo>
                <a:cubicBezTo>
                  <a:pt x="4234" y="6438"/>
                  <a:pt x="4252" y="6439"/>
                  <a:pt x="4266" y="6437"/>
                </a:cubicBezTo>
                <a:cubicBezTo>
                  <a:pt x="4282" y="6434"/>
                  <a:pt x="4297" y="6429"/>
                  <a:pt x="4312" y="6423"/>
                </a:cubicBezTo>
                <a:cubicBezTo>
                  <a:pt x="4325" y="6417"/>
                  <a:pt x="4338" y="6410"/>
                  <a:pt x="4351" y="6425"/>
                </a:cubicBezTo>
                <a:cubicBezTo>
                  <a:pt x="4361" y="6436"/>
                  <a:pt x="4364" y="6452"/>
                  <a:pt x="4357" y="6466"/>
                </a:cubicBezTo>
                <a:cubicBezTo>
                  <a:pt x="4352" y="6481"/>
                  <a:pt x="4340" y="6493"/>
                  <a:pt x="4325" y="6500"/>
                </a:cubicBezTo>
                <a:cubicBezTo>
                  <a:pt x="4302" y="6509"/>
                  <a:pt x="4280" y="6521"/>
                  <a:pt x="4259" y="6534"/>
                </a:cubicBezTo>
                <a:cubicBezTo>
                  <a:pt x="4236" y="6554"/>
                  <a:pt x="4203" y="6556"/>
                  <a:pt x="4178" y="6539"/>
                </a:cubicBezTo>
                <a:cubicBezTo>
                  <a:pt x="4145" y="6520"/>
                  <a:pt x="4121" y="6534"/>
                  <a:pt x="4111" y="6568"/>
                </a:cubicBezTo>
                <a:cubicBezTo>
                  <a:pt x="4099" y="6611"/>
                  <a:pt x="4067" y="6656"/>
                  <a:pt x="4118" y="6696"/>
                </a:cubicBezTo>
                <a:cubicBezTo>
                  <a:pt x="4126" y="6702"/>
                  <a:pt x="4122" y="6712"/>
                  <a:pt x="4114" y="6719"/>
                </a:cubicBezTo>
                <a:cubicBezTo>
                  <a:pt x="4104" y="6731"/>
                  <a:pt x="4088" y="6738"/>
                  <a:pt x="4071" y="6736"/>
                </a:cubicBezTo>
                <a:cubicBezTo>
                  <a:pt x="4059" y="6734"/>
                  <a:pt x="4050" y="6724"/>
                  <a:pt x="4050" y="6712"/>
                </a:cubicBezTo>
                <a:cubicBezTo>
                  <a:pt x="4050" y="6703"/>
                  <a:pt x="4052" y="6694"/>
                  <a:pt x="4052" y="6685"/>
                </a:cubicBezTo>
                <a:cubicBezTo>
                  <a:pt x="4053" y="6664"/>
                  <a:pt x="4040" y="6644"/>
                  <a:pt x="4019" y="6639"/>
                </a:cubicBezTo>
                <a:cubicBezTo>
                  <a:pt x="3998" y="6630"/>
                  <a:pt x="3973" y="6637"/>
                  <a:pt x="3961" y="6657"/>
                </a:cubicBezTo>
                <a:cubicBezTo>
                  <a:pt x="3932" y="6702"/>
                  <a:pt x="3887" y="6730"/>
                  <a:pt x="3843" y="6758"/>
                </a:cubicBezTo>
                <a:cubicBezTo>
                  <a:pt x="3805" y="6783"/>
                  <a:pt x="3764" y="6758"/>
                  <a:pt x="3724" y="6756"/>
                </a:cubicBezTo>
                <a:cubicBezTo>
                  <a:pt x="3679" y="6753"/>
                  <a:pt x="3634" y="6746"/>
                  <a:pt x="3589" y="6742"/>
                </a:cubicBezTo>
                <a:cubicBezTo>
                  <a:pt x="3559" y="6740"/>
                  <a:pt x="3500" y="6784"/>
                  <a:pt x="3486" y="6813"/>
                </a:cubicBezTo>
                <a:cubicBezTo>
                  <a:pt x="3482" y="6824"/>
                  <a:pt x="3484" y="6831"/>
                  <a:pt x="3495" y="6833"/>
                </a:cubicBezTo>
                <a:cubicBezTo>
                  <a:pt x="3506" y="6835"/>
                  <a:pt x="3517" y="6838"/>
                  <a:pt x="3529" y="6841"/>
                </a:cubicBezTo>
                <a:cubicBezTo>
                  <a:pt x="3547" y="6847"/>
                  <a:pt x="3575" y="6847"/>
                  <a:pt x="3570" y="6876"/>
                </a:cubicBezTo>
                <a:cubicBezTo>
                  <a:pt x="3566" y="6906"/>
                  <a:pt x="3542" y="6917"/>
                  <a:pt x="3516" y="6917"/>
                </a:cubicBezTo>
                <a:cubicBezTo>
                  <a:pt x="3479" y="6916"/>
                  <a:pt x="3444" y="6900"/>
                  <a:pt x="3417" y="6874"/>
                </a:cubicBezTo>
                <a:cubicBezTo>
                  <a:pt x="3377" y="6841"/>
                  <a:pt x="3332" y="6811"/>
                  <a:pt x="3325" y="6749"/>
                </a:cubicBezTo>
                <a:cubicBezTo>
                  <a:pt x="3321" y="6712"/>
                  <a:pt x="3287" y="6710"/>
                  <a:pt x="3255" y="6717"/>
                </a:cubicBezTo>
                <a:cubicBezTo>
                  <a:pt x="3250" y="6718"/>
                  <a:pt x="3244" y="6721"/>
                  <a:pt x="3240" y="6725"/>
                </a:cubicBezTo>
                <a:cubicBezTo>
                  <a:pt x="3159" y="6807"/>
                  <a:pt x="3046" y="6819"/>
                  <a:pt x="2946" y="6858"/>
                </a:cubicBezTo>
                <a:cubicBezTo>
                  <a:pt x="2935" y="6862"/>
                  <a:pt x="2924" y="6867"/>
                  <a:pt x="2914" y="6873"/>
                </a:cubicBezTo>
                <a:cubicBezTo>
                  <a:pt x="2890" y="6889"/>
                  <a:pt x="2898" y="6904"/>
                  <a:pt x="2917" y="6917"/>
                </a:cubicBezTo>
                <a:cubicBezTo>
                  <a:pt x="2921" y="6919"/>
                  <a:pt x="2925" y="6921"/>
                  <a:pt x="2930" y="6920"/>
                </a:cubicBezTo>
                <a:cubicBezTo>
                  <a:pt x="3001" y="6905"/>
                  <a:pt x="3071" y="6935"/>
                  <a:pt x="3141" y="6924"/>
                </a:cubicBezTo>
                <a:cubicBezTo>
                  <a:pt x="3165" y="6919"/>
                  <a:pt x="3190" y="6930"/>
                  <a:pt x="3200" y="6952"/>
                </a:cubicBezTo>
                <a:cubicBezTo>
                  <a:pt x="3221" y="6990"/>
                  <a:pt x="3252" y="6998"/>
                  <a:pt x="3290" y="6990"/>
                </a:cubicBezTo>
                <a:cubicBezTo>
                  <a:pt x="3307" y="6987"/>
                  <a:pt x="3325" y="6987"/>
                  <a:pt x="3342" y="6992"/>
                </a:cubicBezTo>
                <a:cubicBezTo>
                  <a:pt x="3354" y="6995"/>
                  <a:pt x="3371" y="6988"/>
                  <a:pt x="3375" y="7005"/>
                </a:cubicBezTo>
                <a:cubicBezTo>
                  <a:pt x="3380" y="7022"/>
                  <a:pt x="3364" y="7035"/>
                  <a:pt x="3351" y="7043"/>
                </a:cubicBezTo>
                <a:cubicBezTo>
                  <a:pt x="3333" y="7056"/>
                  <a:pt x="3312" y="7064"/>
                  <a:pt x="3295" y="7077"/>
                </a:cubicBezTo>
                <a:cubicBezTo>
                  <a:pt x="3278" y="7091"/>
                  <a:pt x="3262" y="7110"/>
                  <a:pt x="3272" y="7138"/>
                </a:cubicBezTo>
                <a:cubicBezTo>
                  <a:pt x="3282" y="7164"/>
                  <a:pt x="3269" y="7193"/>
                  <a:pt x="3243" y="7204"/>
                </a:cubicBezTo>
                <a:cubicBezTo>
                  <a:pt x="3215" y="7218"/>
                  <a:pt x="3212" y="7239"/>
                  <a:pt x="3214" y="7265"/>
                </a:cubicBezTo>
                <a:cubicBezTo>
                  <a:pt x="3217" y="7306"/>
                  <a:pt x="3238" y="7345"/>
                  <a:pt x="3270" y="7370"/>
                </a:cubicBezTo>
                <a:cubicBezTo>
                  <a:pt x="3299" y="7397"/>
                  <a:pt x="3331" y="7393"/>
                  <a:pt x="3362" y="7370"/>
                </a:cubicBezTo>
                <a:cubicBezTo>
                  <a:pt x="3393" y="7347"/>
                  <a:pt x="3388" y="7322"/>
                  <a:pt x="3376" y="7293"/>
                </a:cubicBezTo>
                <a:cubicBezTo>
                  <a:pt x="3357" y="7245"/>
                  <a:pt x="3373" y="7217"/>
                  <a:pt x="3426" y="7212"/>
                </a:cubicBezTo>
                <a:cubicBezTo>
                  <a:pt x="3462" y="7208"/>
                  <a:pt x="3464" y="7195"/>
                  <a:pt x="3450" y="7167"/>
                </a:cubicBezTo>
                <a:cubicBezTo>
                  <a:pt x="3408" y="7079"/>
                  <a:pt x="3421" y="7047"/>
                  <a:pt x="3515" y="7011"/>
                </a:cubicBezTo>
                <a:cubicBezTo>
                  <a:pt x="3550" y="6997"/>
                  <a:pt x="3585" y="6977"/>
                  <a:pt x="3621" y="7010"/>
                </a:cubicBezTo>
                <a:cubicBezTo>
                  <a:pt x="3640" y="7028"/>
                  <a:pt x="3657" y="7045"/>
                  <a:pt x="3653" y="7074"/>
                </a:cubicBezTo>
                <a:cubicBezTo>
                  <a:pt x="3652" y="7082"/>
                  <a:pt x="3653" y="7091"/>
                  <a:pt x="3654" y="7100"/>
                </a:cubicBezTo>
                <a:cubicBezTo>
                  <a:pt x="3676" y="7229"/>
                  <a:pt x="3698" y="7250"/>
                  <a:pt x="3829" y="7247"/>
                </a:cubicBezTo>
                <a:cubicBezTo>
                  <a:pt x="3902" y="7247"/>
                  <a:pt x="3974" y="7265"/>
                  <a:pt x="4039" y="7300"/>
                </a:cubicBezTo>
                <a:cubicBezTo>
                  <a:pt x="4081" y="7320"/>
                  <a:pt x="4124" y="7336"/>
                  <a:pt x="4169" y="7349"/>
                </a:cubicBezTo>
                <a:cubicBezTo>
                  <a:pt x="4197" y="7355"/>
                  <a:pt x="4216" y="7381"/>
                  <a:pt x="4213" y="7410"/>
                </a:cubicBezTo>
                <a:cubicBezTo>
                  <a:pt x="4217" y="7556"/>
                  <a:pt x="4211" y="7564"/>
                  <a:pt x="4065" y="7564"/>
                </a:cubicBezTo>
                <a:cubicBezTo>
                  <a:pt x="4039" y="7564"/>
                  <a:pt x="4011" y="7560"/>
                  <a:pt x="4005" y="7531"/>
                </a:cubicBezTo>
                <a:cubicBezTo>
                  <a:pt x="3998" y="7502"/>
                  <a:pt x="4023" y="7491"/>
                  <a:pt x="4044" y="7479"/>
                </a:cubicBezTo>
                <a:cubicBezTo>
                  <a:pt x="4064" y="7467"/>
                  <a:pt x="4095" y="7474"/>
                  <a:pt x="4093" y="7445"/>
                </a:cubicBezTo>
                <a:cubicBezTo>
                  <a:pt x="4091" y="7416"/>
                  <a:pt x="4057" y="7415"/>
                  <a:pt x="4036" y="7406"/>
                </a:cubicBezTo>
                <a:cubicBezTo>
                  <a:pt x="4017" y="7396"/>
                  <a:pt x="3994" y="7399"/>
                  <a:pt x="3977" y="7412"/>
                </a:cubicBezTo>
                <a:cubicBezTo>
                  <a:pt x="3932" y="7448"/>
                  <a:pt x="3881" y="7479"/>
                  <a:pt x="3840" y="7521"/>
                </a:cubicBezTo>
                <a:cubicBezTo>
                  <a:pt x="3821" y="7539"/>
                  <a:pt x="3799" y="7552"/>
                  <a:pt x="3774" y="7560"/>
                </a:cubicBezTo>
                <a:cubicBezTo>
                  <a:pt x="3741" y="7572"/>
                  <a:pt x="3712" y="7595"/>
                  <a:pt x="3692" y="7624"/>
                </a:cubicBezTo>
                <a:cubicBezTo>
                  <a:pt x="3674" y="7651"/>
                  <a:pt x="3736" y="7715"/>
                  <a:pt x="3773" y="7713"/>
                </a:cubicBezTo>
                <a:cubicBezTo>
                  <a:pt x="3804" y="7710"/>
                  <a:pt x="3834" y="7703"/>
                  <a:pt x="3863" y="7691"/>
                </a:cubicBezTo>
                <a:cubicBezTo>
                  <a:pt x="3900" y="7677"/>
                  <a:pt x="3938" y="7667"/>
                  <a:pt x="3977" y="7661"/>
                </a:cubicBezTo>
                <a:cubicBezTo>
                  <a:pt x="4034" y="7654"/>
                  <a:pt x="4049" y="7676"/>
                  <a:pt x="4042" y="7731"/>
                </a:cubicBezTo>
                <a:cubicBezTo>
                  <a:pt x="4036" y="7786"/>
                  <a:pt x="4057" y="7844"/>
                  <a:pt x="4083" y="7895"/>
                </a:cubicBezTo>
                <a:cubicBezTo>
                  <a:pt x="4114" y="7957"/>
                  <a:pt x="4105" y="7973"/>
                  <a:pt x="4036" y="7980"/>
                </a:cubicBezTo>
                <a:cubicBezTo>
                  <a:pt x="4003" y="7983"/>
                  <a:pt x="3970" y="7990"/>
                  <a:pt x="3939" y="7970"/>
                </a:cubicBezTo>
                <a:cubicBezTo>
                  <a:pt x="3930" y="7963"/>
                  <a:pt x="3916" y="7965"/>
                  <a:pt x="3909" y="7974"/>
                </a:cubicBezTo>
                <a:cubicBezTo>
                  <a:pt x="3909" y="7975"/>
                  <a:pt x="3909" y="7975"/>
                  <a:pt x="3908" y="7976"/>
                </a:cubicBezTo>
                <a:cubicBezTo>
                  <a:pt x="3883" y="8009"/>
                  <a:pt x="3887" y="8055"/>
                  <a:pt x="3918" y="8083"/>
                </a:cubicBezTo>
                <a:cubicBezTo>
                  <a:pt x="3952" y="8111"/>
                  <a:pt x="3969" y="8159"/>
                  <a:pt x="3952" y="8178"/>
                </a:cubicBezTo>
                <a:cubicBezTo>
                  <a:pt x="3935" y="8198"/>
                  <a:pt x="3894" y="8187"/>
                  <a:pt x="3858" y="8155"/>
                </a:cubicBezTo>
                <a:cubicBezTo>
                  <a:pt x="3842" y="8136"/>
                  <a:pt x="3830" y="8114"/>
                  <a:pt x="3823" y="8090"/>
                </a:cubicBezTo>
                <a:cubicBezTo>
                  <a:pt x="3805" y="8038"/>
                  <a:pt x="3767" y="8063"/>
                  <a:pt x="3735" y="8069"/>
                </a:cubicBezTo>
                <a:cubicBezTo>
                  <a:pt x="3699" y="8075"/>
                  <a:pt x="3708" y="8099"/>
                  <a:pt x="3713" y="8123"/>
                </a:cubicBezTo>
                <a:cubicBezTo>
                  <a:pt x="3716" y="8136"/>
                  <a:pt x="3729" y="8154"/>
                  <a:pt x="3713" y="8163"/>
                </a:cubicBezTo>
                <a:cubicBezTo>
                  <a:pt x="3698" y="8171"/>
                  <a:pt x="3684" y="8155"/>
                  <a:pt x="3673" y="8143"/>
                </a:cubicBezTo>
                <a:cubicBezTo>
                  <a:pt x="3642" y="8109"/>
                  <a:pt x="3630" y="8064"/>
                  <a:pt x="3609" y="8024"/>
                </a:cubicBezTo>
                <a:cubicBezTo>
                  <a:pt x="3588" y="7984"/>
                  <a:pt x="3560" y="7952"/>
                  <a:pt x="3509" y="7950"/>
                </a:cubicBezTo>
                <a:cubicBezTo>
                  <a:pt x="3486" y="7946"/>
                  <a:pt x="3464" y="7935"/>
                  <a:pt x="3447" y="7920"/>
                </a:cubicBezTo>
                <a:cubicBezTo>
                  <a:pt x="3376" y="7878"/>
                  <a:pt x="3285" y="7901"/>
                  <a:pt x="3242" y="7971"/>
                </a:cubicBezTo>
                <a:cubicBezTo>
                  <a:pt x="3242" y="7972"/>
                  <a:pt x="3241" y="7973"/>
                  <a:pt x="3241" y="7974"/>
                </a:cubicBezTo>
                <a:cubicBezTo>
                  <a:pt x="3212" y="8030"/>
                  <a:pt x="3190" y="8034"/>
                  <a:pt x="3138" y="7997"/>
                </a:cubicBezTo>
                <a:cubicBezTo>
                  <a:pt x="3106" y="7973"/>
                  <a:pt x="3073" y="7952"/>
                  <a:pt x="3087" y="7902"/>
                </a:cubicBezTo>
                <a:cubicBezTo>
                  <a:pt x="3092" y="7885"/>
                  <a:pt x="3080" y="7867"/>
                  <a:pt x="3069" y="7853"/>
                </a:cubicBezTo>
                <a:cubicBezTo>
                  <a:pt x="3046" y="7821"/>
                  <a:pt x="3053" y="7795"/>
                  <a:pt x="3081" y="7769"/>
                </a:cubicBezTo>
                <a:cubicBezTo>
                  <a:pt x="3115" y="7735"/>
                  <a:pt x="3112" y="7725"/>
                  <a:pt x="3069" y="7708"/>
                </a:cubicBezTo>
                <a:cubicBezTo>
                  <a:pt x="3001" y="7683"/>
                  <a:pt x="3000" y="7676"/>
                  <a:pt x="3047" y="7619"/>
                </a:cubicBezTo>
                <a:cubicBezTo>
                  <a:pt x="3060" y="7602"/>
                  <a:pt x="3079" y="7584"/>
                  <a:pt x="3060" y="7562"/>
                </a:cubicBezTo>
                <a:cubicBezTo>
                  <a:pt x="3046" y="7541"/>
                  <a:pt x="3018" y="7536"/>
                  <a:pt x="2998" y="7550"/>
                </a:cubicBezTo>
                <a:cubicBezTo>
                  <a:pt x="2928" y="7587"/>
                  <a:pt x="2926" y="7586"/>
                  <a:pt x="2878" y="7528"/>
                </a:cubicBezTo>
                <a:cubicBezTo>
                  <a:pt x="2870" y="7520"/>
                  <a:pt x="2862" y="7513"/>
                  <a:pt x="2853" y="7506"/>
                </a:cubicBezTo>
                <a:lnTo>
                  <a:pt x="2853" y="7587"/>
                </a:lnTo>
                <a:cubicBezTo>
                  <a:pt x="2853" y="7627"/>
                  <a:pt x="2838" y="7655"/>
                  <a:pt x="2795" y="7662"/>
                </a:cubicBezTo>
                <a:cubicBezTo>
                  <a:pt x="2781" y="7664"/>
                  <a:pt x="2759" y="7666"/>
                  <a:pt x="2764" y="7684"/>
                </a:cubicBezTo>
                <a:cubicBezTo>
                  <a:pt x="2769" y="7702"/>
                  <a:pt x="2789" y="7696"/>
                  <a:pt x="2802" y="7693"/>
                </a:cubicBezTo>
                <a:cubicBezTo>
                  <a:pt x="2844" y="7682"/>
                  <a:pt x="2870" y="7700"/>
                  <a:pt x="2887" y="7736"/>
                </a:cubicBezTo>
                <a:cubicBezTo>
                  <a:pt x="2914" y="7795"/>
                  <a:pt x="2911" y="7813"/>
                  <a:pt x="2869" y="7846"/>
                </a:cubicBezTo>
                <a:cubicBezTo>
                  <a:pt x="2853" y="7859"/>
                  <a:pt x="2841" y="7873"/>
                  <a:pt x="2846" y="7894"/>
                </a:cubicBezTo>
                <a:cubicBezTo>
                  <a:pt x="2851" y="7916"/>
                  <a:pt x="2871" y="7932"/>
                  <a:pt x="2894" y="7933"/>
                </a:cubicBezTo>
                <a:cubicBezTo>
                  <a:pt x="2920" y="7935"/>
                  <a:pt x="2946" y="7941"/>
                  <a:pt x="2970" y="7953"/>
                </a:cubicBezTo>
                <a:cubicBezTo>
                  <a:pt x="3006" y="7971"/>
                  <a:pt x="3010" y="7996"/>
                  <a:pt x="2979" y="8020"/>
                </a:cubicBezTo>
                <a:cubicBezTo>
                  <a:pt x="2941" y="8050"/>
                  <a:pt x="2929" y="8082"/>
                  <a:pt x="2953" y="8126"/>
                </a:cubicBezTo>
                <a:cubicBezTo>
                  <a:pt x="2963" y="8144"/>
                  <a:pt x="2957" y="8162"/>
                  <a:pt x="2929" y="8157"/>
                </a:cubicBezTo>
                <a:cubicBezTo>
                  <a:pt x="2898" y="8155"/>
                  <a:pt x="2869" y="8144"/>
                  <a:pt x="2843" y="8127"/>
                </a:cubicBezTo>
                <a:cubicBezTo>
                  <a:pt x="2864" y="8071"/>
                  <a:pt x="2811" y="7981"/>
                  <a:pt x="2753" y="7972"/>
                </a:cubicBezTo>
                <a:cubicBezTo>
                  <a:pt x="2748" y="7970"/>
                  <a:pt x="2742" y="7971"/>
                  <a:pt x="2736" y="7973"/>
                </a:cubicBezTo>
                <a:cubicBezTo>
                  <a:pt x="2696" y="7995"/>
                  <a:pt x="2695" y="8033"/>
                  <a:pt x="2695" y="8071"/>
                </a:cubicBezTo>
                <a:cubicBezTo>
                  <a:pt x="2695" y="8106"/>
                  <a:pt x="2717" y="8122"/>
                  <a:pt x="2748" y="8125"/>
                </a:cubicBezTo>
                <a:cubicBezTo>
                  <a:pt x="2778" y="8129"/>
                  <a:pt x="2810" y="8126"/>
                  <a:pt x="2842" y="8127"/>
                </a:cubicBezTo>
                <a:cubicBezTo>
                  <a:pt x="2842" y="8149"/>
                  <a:pt x="2830" y="8170"/>
                  <a:pt x="2810" y="8180"/>
                </a:cubicBezTo>
                <a:cubicBezTo>
                  <a:pt x="2797" y="8189"/>
                  <a:pt x="2784" y="8199"/>
                  <a:pt x="2773" y="8211"/>
                </a:cubicBezTo>
                <a:cubicBezTo>
                  <a:pt x="2747" y="8241"/>
                  <a:pt x="2753" y="8262"/>
                  <a:pt x="2791" y="8277"/>
                </a:cubicBezTo>
                <a:cubicBezTo>
                  <a:pt x="2867" y="8306"/>
                  <a:pt x="2886" y="8338"/>
                  <a:pt x="2873" y="8419"/>
                </a:cubicBezTo>
                <a:cubicBezTo>
                  <a:pt x="2866" y="8465"/>
                  <a:pt x="2880" y="8508"/>
                  <a:pt x="2886" y="8553"/>
                </a:cubicBezTo>
                <a:cubicBezTo>
                  <a:pt x="2887" y="8565"/>
                  <a:pt x="2893" y="8582"/>
                  <a:pt x="2877" y="8587"/>
                </a:cubicBezTo>
                <a:cubicBezTo>
                  <a:pt x="2864" y="8591"/>
                  <a:pt x="2857" y="8578"/>
                  <a:pt x="2850" y="8569"/>
                </a:cubicBezTo>
                <a:cubicBezTo>
                  <a:pt x="2826" y="8533"/>
                  <a:pt x="2801" y="8497"/>
                  <a:pt x="2779" y="8460"/>
                </a:cubicBezTo>
                <a:cubicBezTo>
                  <a:pt x="2762" y="8432"/>
                  <a:pt x="2746" y="8406"/>
                  <a:pt x="2710" y="8397"/>
                </a:cubicBezTo>
                <a:cubicBezTo>
                  <a:pt x="2685" y="8391"/>
                  <a:pt x="2682" y="8364"/>
                  <a:pt x="2688" y="8342"/>
                </a:cubicBezTo>
                <a:cubicBezTo>
                  <a:pt x="2698" y="8309"/>
                  <a:pt x="2690" y="8274"/>
                  <a:pt x="2668" y="8248"/>
                </a:cubicBezTo>
                <a:cubicBezTo>
                  <a:pt x="2652" y="8227"/>
                  <a:pt x="2642" y="8202"/>
                  <a:pt x="2639" y="8176"/>
                </a:cubicBezTo>
                <a:cubicBezTo>
                  <a:pt x="2629" y="8103"/>
                  <a:pt x="2591" y="8045"/>
                  <a:pt x="2543" y="7992"/>
                </a:cubicBezTo>
                <a:cubicBezTo>
                  <a:pt x="2525" y="7977"/>
                  <a:pt x="2515" y="7955"/>
                  <a:pt x="2515" y="7931"/>
                </a:cubicBezTo>
                <a:cubicBezTo>
                  <a:pt x="2518" y="7913"/>
                  <a:pt x="2509" y="7895"/>
                  <a:pt x="2492" y="7888"/>
                </a:cubicBezTo>
                <a:cubicBezTo>
                  <a:pt x="2473" y="7882"/>
                  <a:pt x="2461" y="7898"/>
                  <a:pt x="2454" y="7912"/>
                </a:cubicBezTo>
                <a:cubicBezTo>
                  <a:pt x="2437" y="7942"/>
                  <a:pt x="2410" y="7938"/>
                  <a:pt x="2385" y="7936"/>
                </a:cubicBezTo>
                <a:cubicBezTo>
                  <a:pt x="2343" y="7933"/>
                  <a:pt x="2323" y="7949"/>
                  <a:pt x="2327" y="7991"/>
                </a:cubicBezTo>
                <a:cubicBezTo>
                  <a:pt x="2331" y="8032"/>
                  <a:pt x="2315" y="8073"/>
                  <a:pt x="2284" y="8100"/>
                </a:cubicBezTo>
                <a:cubicBezTo>
                  <a:pt x="2239" y="8146"/>
                  <a:pt x="2209" y="8211"/>
                  <a:pt x="2134" y="8219"/>
                </a:cubicBezTo>
                <a:cubicBezTo>
                  <a:pt x="2132" y="8220"/>
                  <a:pt x="2129" y="8221"/>
                  <a:pt x="2126" y="8222"/>
                </a:cubicBezTo>
                <a:cubicBezTo>
                  <a:pt x="2107" y="8228"/>
                  <a:pt x="2100" y="8266"/>
                  <a:pt x="2080" y="8252"/>
                </a:cubicBezTo>
                <a:cubicBezTo>
                  <a:pt x="2053" y="8232"/>
                  <a:pt x="2024" y="8206"/>
                  <a:pt x="2018" y="8170"/>
                </a:cubicBezTo>
                <a:cubicBezTo>
                  <a:pt x="2013" y="8129"/>
                  <a:pt x="1992" y="8092"/>
                  <a:pt x="1960" y="8067"/>
                </a:cubicBezTo>
                <a:cubicBezTo>
                  <a:pt x="1940" y="8049"/>
                  <a:pt x="1928" y="8024"/>
                  <a:pt x="1926" y="7997"/>
                </a:cubicBezTo>
                <a:cubicBezTo>
                  <a:pt x="1922" y="7958"/>
                  <a:pt x="1899" y="7922"/>
                  <a:pt x="1865" y="7902"/>
                </a:cubicBezTo>
                <a:cubicBezTo>
                  <a:pt x="1827" y="7879"/>
                  <a:pt x="1820" y="7845"/>
                  <a:pt x="1840" y="7805"/>
                </a:cubicBezTo>
                <a:cubicBezTo>
                  <a:pt x="1862" y="7766"/>
                  <a:pt x="1855" y="7717"/>
                  <a:pt x="1824" y="7685"/>
                </a:cubicBezTo>
                <a:cubicBezTo>
                  <a:pt x="1815" y="7675"/>
                  <a:pt x="1806" y="7665"/>
                  <a:pt x="1791" y="7670"/>
                </a:cubicBezTo>
                <a:cubicBezTo>
                  <a:pt x="1775" y="7675"/>
                  <a:pt x="1775" y="7685"/>
                  <a:pt x="1773" y="7697"/>
                </a:cubicBezTo>
                <a:cubicBezTo>
                  <a:pt x="1765" y="7733"/>
                  <a:pt x="1780" y="7766"/>
                  <a:pt x="1787" y="7800"/>
                </a:cubicBezTo>
                <a:cubicBezTo>
                  <a:pt x="1791" y="7821"/>
                  <a:pt x="1801" y="7855"/>
                  <a:pt x="1784" y="7860"/>
                </a:cubicBezTo>
                <a:cubicBezTo>
                  <a:pt x="1759" y="7868"/>
                  <a:pt x="1748" y="7834"/>
                  <a:pt x="1742" y="7814"/>
                </a:cubicBezTo>
                <a:cubicBezTo>
                  <a:pt x="1721" y="7752"/>
                  <a:pt x="1703" y="7689"/>
                  <a:pt x="1687" y="7625"/>
                </a:cubicBezTo>
                <a:cubicBezTo>
                  <a:pt x="1680" y="7595"/>
                  <a:pt x="1696" y="7574"/>
                  <a:pt x="1728" y="7564"/>
                </a:cubicBezTo>
                <a:cubicBezTo>
                  <a:pt x="1784" y="7546"/>
                  <a:pt x="1788" y="7538"/>
                  <a:pt x="1769" y="7482"/>
                </a:cubicBezTo>
                <a:cubicBezTo>
                  <a:pt x="1765" y="7467"/>
                  <a:pt x="1758" y="7452"/>
                  <a:pt x="1748" y="7439"/>
                </a:cubicBezTo>
                <a:cubicBezTo>
                  <a:pt x="1713" y="7400"/>
                  <a:pt x="1694" y="7348"/>
                  <a:pt x="1698" y="7295"/>
                </a:cubicBezTo>
                <a:cubicBezTo>
                  <a:pt x="1700" y="7254"/>
                  <a:pt x="1662" y="7229"/>
                  <a:pt x="1618" y="7234"/>
                </a:cubicBezTo>
                <a:cubicBezTo>
                  <a:pt x="1604" y="7236"/>
                  <a:pt x="1589" y="7234"/>
                  <a:pt x="1576" y="7228"/>
                </a:cubicBezTo>
                <a:cubicBezTo>
                  <a:pt x="1561" y="7220"/>
                  <a:pt x="1552" y="7205"/>
                  <a:pt x="1552" y="7189"/>
                </a:cubicBezTo>
                <a:cubicBezTo>
                  <a:pt x="1552" y="7171"/>
                  <a:pt x="1566" y="7163"/>
                  <a:pt x="1580" y="7161"/>
                </a:cubicBezTo>
                <a:cubicBezTo>
                  <a:pt x="1615" y="7156"/>
                  <a:pt x="1621" y="7133"/>
                  <a:pt x="1620" y="7104"/>
                </a:cubicBezTo>
                <a:cubicBezTo>
                  <a:pt x="1620" y="7086"/>
                  <a:pt x="1616" y="7064"/>
                  <a:pt x="1640" y="7056"/>
                </a:cubicBezTo>
                <a:cubicBezTo>
                  <a:pt x="1665" y="7047"/>
                  <a:pt x="1678" y="7063"/>
                  <a:pt x="1690" y="7081"/>
                </a:cubicBezTo>
                <a:cubicBezTo>
                  <a:pt x="1698" y="7094"/>
                  <a:pt x="1708" y="7106"/>
                  <a:pt x="1725" y="7099"/>
                </a:cubicBezTo>
                <a:cubicBezTo>
                  <a:pt x="1743" y="7092"/>
                  <a:pt x="1743" y="7075"/>
                  <a:pt x="1738" y="7059"/>
                </a:cubicBezTo>
                <a:cubicBezTo>
                  <a:pt x="1732" y="7047"/>
                  <a:pt x="1729" y="7034"/>
                  <a:pt x="1729" y="7020"/>
                </a:cubicBezTo>
                <a:cubicBezTo>
                  <a:pt x="1748" y="6905"/>
                  <a:pt x="1677" y="6814"/>
                  <a:pt x="1647" y="6712"/>
                </a:cubicBezTo>
                <a:cubicBezTo>
                  <a:pt x="1637" y="6676"/>
                  <a:pt x="1616" y="6664"/>
                  <a:pt x="1582" y="6682"/>
                </a:cubicBezTo>
                <a:cubicBezTo>
                  <a:pt x="1560" y="6693"/>
                  <a:pt x="1545" y="6687"/>
                  <a:pt x="1528" y="6669"/>
                </a:cubicBezTo>
                <a:cubicBezTo>
                  <a:pt x="1479" y="6614"/>
                  <a:pt x="1483" y="6573"/>
                  <a:pt x="1541" y="6530"/>
                </a:cubicBezTo>
                <a:cubicBezTo>
                  <a:pt x="1559" y="6516"/>
                  <a:pt x="1583" y="6503"/>
                  <a:pt x="1573" y="6474"/>
                </a:cubicBezTo>
                <a:cubicBezTo>
                  <a:pt x="1563" y="6445"/>
                  <a:pt x="1545" y="6426"/>
                  <a:pt x="1512" y="6427"/>
                </a:cubicBezTo>
                <a:cubicBezTo>
                  <a:pt x="1480" y="6430"/>
                  <a:pt x="1450" y="6413"/>
                  <a:pt x="1437" y="6384"/>
                </a:cubicBezTo>
                <a:cubicBezTo>
                  <a:pt x="1425" y="6365"/>
                  <a:pt x="1408" y="6350"/>
                  <a:pt x="1389" y="6341"/>
                </a:cubicBezTo>
                <a:cubicBezTo>
                  <a:pt x="1335" y="6309"/>
                  <a:pt x="1335" y="6261"/>
                  <a:pt x="1389" y="6232"/>
                </a:cubicBezTo>
                <a:cubicBezTo>
                  <a:pt x="1412" y="6219"/>
                  <a:pt x="1430" y="6206"/>
                  <a:pt x="1420" y="6174"/>
                </a:cubicBezTo>
                <a:cubicBezTo>
                  <a:pt x="1412" y="6147"/>
                  <a:pt x="1431" y="6128"/>
                  <a:pt x="1448" y="6110"/>
                </a:cubicBezTo>
                <a:cubicBezTo>
                  <a:pt x="1466" y="6091"/>
                  <a:pt x="1483" y="6080"/>
                  <a:pt x="1469" y="6053"/>
                </a:cubicBezTo>
                <a:cubicBezTo>
                  <a:pt x="1455" y="6027"/>
                  <a:pt x="1433" y="6035"/>
                  <a:pt x="1412" y="6041"/>
                </a:cubicBezTo>
                <a:cubicBezTo>
                  <a:pt x="1381" y="6049"/>
                  <a:pt x="1353" y="6049"/>
                  <a:pt x="1341" y="6012"/>
                </a:cubicBezTo>
                <a:cubicBezTo>
                  <a:pt x="1332" y="5979"/>
                  <a:pt x="1350" y="5950"/>
                  <a:pt x="1386" y="5938"/>
                </a:cubicBezTo>
                <a:cubicBezTo>
                  <a:pt x="1421" y="5925"/>
                  <a:pt x="1461" y="5931"/>
                  <a:pt x="1499" y="5931"/>
                </a:cubicBezTo>
                <a:cubicBezTo>
                  <a:pt x="1527" y="5931"/>
                  <a:pt x="1552" y="5928"/>
                  <a:pt x="1565" y="5900"/>
                </a:cubicBezTo>
                <a:cubicBezTo>
                  <a:pt x="1578" y="5871"/>
                  <a:pt x="1580" y="5837"/>
                  <a:pt x="1554" y="5810"/>
                </a:cubicBezTo>
                <a:cubicBezTo>
                  <a:pt x="1542" y="5796"/>
                  <a:pt x="1531" y="5780"/>
                  <a:pt x="1523" y="5763"/>
                </a:cubicBezTo>
                <a:cubicBezTo>
                  <a:pt x="1504" y="5727"/>
                  <a:pt x="1476" y="5722"/>
                  <a:pt x="1445" y="5750"/>
                </a:cubicBezTo>
                <a:cubicBezTo>
                  <a:pt x="1429" y="5767"/>
                  <a:pt x="1414" y="5784"/>
                  <a:pt x="1400" y="5803"/>
                </a:cubicBezTo>
                <a:cubicBezTo>
                  <a:pt x="1388" y="5821"/>
                  <a:pt x="1364" y="5826"/>
                  <a:pt x="1346" y="5815"/>
                </a:cubicBezTo>
                <a:cubicBezTo>
                  <a:pt x="1325" y="5803"/>
                  <a:pt x="1336" y="5784"/>
                  <a:pt x="1344" y="5769"/>
                </a:cubicBezTo>
                <a:cubicBezTo>
                  <a:pt x="1364" y="5735"/>
                  <a:pt x="1355" y="5721"/>
                  <a:pt x="1316" y="5724"/>
                </a:cubicBezTo>
                <a:cubicBezTo>
                  <a:pt x="1299" y="5725"/>
                  <a:pt x="1279" y="5727"/>
                  <a:pt x="1273" y="5704"/>
                </a:cubicBezTo>
                <a:cubicBezTo>
                  <a:pt x="1266" y="5681"/>
                  <a:pt x="1280" y="5673"/>
                  <a:pt x="1296" y="5662"/>
                </a:cubicBezTo>
                <a:cubicBezTo>
                  <a:pt x="1311" y="5653"/>
                  <a:pt x="1323" y="5641"/>
                  <a:pt x="1333" y="5626"/>
                </a:cubicBezTo>
                <a:cubicBezTo>
                  <a:pt x="1347" y="5603"/>
                  <a:pt x="1347" y="5580"/>
                  <a:pt x="1311" y="5576"/>
                </a:cubicBezTo>
                <a:cubicBezTo>
                  <a:pt x="1295" y="5575"/>
                  <a:pt x="1275" y="5576"/>
                  <a:pt x="1274" y="5554"/>
                </a:cubicBezTo>
                <a:cubicBezTo>
                  <a:pt x="1273" y="5532"/>
                  <a:pt x="1293" y="5532"/>
                  <a:pt x="1308" y="5528"/>
                </a:cubicBezTo>
                <a:cubicBezTo>
                  <a:pt x="1349" y="5513"/>
                  <a:pt x="1388" y="5493"/>
                  <a:pt x="1424" y="5468"/>
                </a:cubicBezTo>
                <a:cubicBezTo>
                  <a:pt x="1441" y="5458"/>
                  <a:pt x="1449" y="5438"/>
                  <a:pt x="1443" y="5419"/>
                </a:cubicBezTo>
                <a:cubicBezTo>
                  <a:pt x="1433" y="5360"/>
                  <a:pt x="1409" y="5304"/>
                  <a:pt x="1374" y="5255"/>
                </a:cubicBezTo>
                <a:cubicBezTo>
                  <a:pt x="1352" y="5223"/>
                  <a:pt x="1325" y="5208"/>
                  <a:pt x="1285" y="5224"/>
                </a:cubicBezTo>
                <a:cubicBezTo>
                  <a:pt x="1249" y="5238"/>
                  <a:pt x="1237" y="5225"/>
                  <a:pt x="1244" y="5187"/>
                </a:cubicBezTo>
                <a:cubicBezTo>
                  <a:pt x="1249" y="5159"/>
                  <a:pt x="1269" y="5138"/>
                  <a:pt x="1283" y="5116"/>
                </a:cubicBezTo>
                <a:cubicBezTo>
                  <a:pt x="1293" y="5098"/>
                  <a:pt x="1306" y="5080"/>
                  <a:pt x="1286" y="5060"/>
                </a:cubicBezTo>
                <a:cubicBezTo>
                  <a:pt x="1265" y="5041"/>
                  <a:pt x="1248" y="5050"/>
                  <a:pt x="1229" y="5060"/>
                </a:cubicBezTo>
                <a:cubicBezTo>
                  <a:pt x="1199" y="5076"/>
                  <a:pt x="1177" y="5104"/>
                  <a:pt x="1169" y="5137"/>
                </a:cubicBezTo>
                <a:cubicBezTo>
                  <a:pt x="1157" y="5174"/>
                  <a:pt x="1138" y="5178"/>
                  <a:pt x="1107" y="5153"/>
                </a:cubicBezTo>
                <a:cubicBezTo>
                  <a:pt x="1061" y="5118"/>
                  <a:pt x="1048" y="5054"/>
                  <a:pt x="1077" y="5004"/>
                </a:cubicBezTo>
                <a:cubicBezTo>
                  <a:pt x="1097" y="4969"/>
                  <a:pt x="1118" y="4938"/>
                  <a:pt x="1121" y="4894"/>
                </a:cubicBezTo>
                <a:cubicBezTo>
                  <a:pt x="1125" y="4837"/>
                  <a:pt x="1203" y="4793"/>
                  <a:pt x="1265" y="4800"/>
                </a:cubicBezTo>
                <a:cubicBezTo>
                  <a:pt x="1274" y="4802"/>
                  <a:pt x="1284" y="4804"/>
                  <a:pt x="1295" y="4806"/>
                </a:cubicBezTo>
                <a:cubicBezTo>
                  <a:pt x="1307" y="4808"/>
                  <a:pt x="1318" y="4800"/>
                  <a:pt x="1321" y="4788"/>
                </a:cubicBezTo>
                <a:cubicBezTo>
                  <a:pt x="1323" y="4770"/>
                  <a:pt x="1309" y="4770"/>
                  <a:pt x="1297" y="4770"/>
                </a:cubicBezTo>
                <a:cubicBezTo>
                  <a:pt x="1242" y="4773"/>
                  <a:pt x="1203" y="4735"/>
                  <a:pt x="1156" y="4715"/>
                </a:cubicBezTo>
                <a:cubicBezTo>
                  <a:pt x="1133" y="4705"/>
                  <a:pt x="1132" y="4683"/>
                  <a:pt x="1130" y="4660"/>
                </a:cubicBezTo>
                <a:cubicBezTo>
                  <a:pt x="1123" y="4586"/>
                  <a:pt x="1082" y="4556"/>
                  <a:pt x="1024" y="4579"/>
                </a:cubicBezTo>
                <a:cubicBezTo>
                  <a:pt x="1001" y="4586"/>
                  <a:pt x="986" y="4608"/>
                  <a:pt x="986" y="4632"/>
                </a:cubicBezTo>
                <a:cubicBezTo>
                  <a:pt x="985" y="4656"/>
                  <a:pt x="978" y="4677"/>
                  <a:pt x="951" y="4681"/>
                </a:cubicBezTo>
                <a:cubicBezTo>
                  <a:pt x="929" y="4685"/>
                  <a:pt x="907" y="4675"/>
                  <a:pt x="896" y="4655"/>
                </a:cubicBezTo>
                <a:cubicBezTo>
                  <a:pt x="880" y="4632"/>
                  <a:pt x="893" y="4618"/>
                  <a:pt x="906" y="4601"/>
                </a:cubicBezTo>
                <a:cubicBezTo>
                  <a:pt x="939" y="4560"/>
                  <a:pt x="935" y="4528"/>
                  <a:pt x="893" y="4481"/>
                </a:cubicBezTo>
                <a:cubicBezTo>
                  <a:pt x="872" y="4457"/>
                  <a:pt x="849" y="4435"/>
                  <a:pt x="849" y="4399"/>
                </a:cubicBezTo>
                <a:cubicBezTo>
                  <a:pt x="849" y="4374"/>
                  <a:pt x="852" y="4354"/>
                  <a:pt x="882" y="4351"/>
                </a:cubicBezTo>
                <a:lnTo>
                  <a:pt x="884" y="4351"/>
                </a:lnTo>
                <a:lnTo>
                  <a:pt x="884" y="4351"/>
                </a:lnTo>
                <a:cubicBezTo>
                  <a:pt x="886" y="4351"/>
                  <a:pt x="887" y="4351"/>
                  <a:pt x="888" y="4351"/>
                </a:cubicBezTo>
                <a:lnTo>
                  <a:pt x="884" y="4351"/>
                </a:lnTo>
                <a:lnTo>
                  <a:pt x="881" y="4351"/>
                </a:lnTo>
                <a:cubicBezTo>
                  <a:pt x="864" y="4349"/>
                  <a:pt x="850" y="4336"/>
                  <a:pt x="849" y="4319"/>
                </a:cubicBezTo>
                <a:cubicBezTo>
                  <a:pt x="849" y="4317"/>
                  <a:pt x="848" y="4315"/>
                  <a:pt x="849" y="4314"/>
                </a:cubicBezTo>
                <a:cubicBezTo>
                  <a:pt x="851" y="4277"/>
                  <a:pt x="831" y="4242"/>
                  <a:pt x="799" y="4225"/>
                </a:cubicBezTo>
                <a:cubicBezTo>
                  <a:pt x="776" y="4213"/>
                  <a:pt x="764" y="4187"/>
                  <a:pt x="768" y="4162"/>
                </a:cubicBezTo>
                <a:cubicBezTo>
                  <a:pt x="774" y="4113"/>
                  <a:pt x="759" y="4065"/>
                  <a:pt x="727" y="4028"/>
                </a:cubicBezTo>
                <a:cubicBezTo>
                  <a:pt x="692" y="3985"/>
                  <a:pt x="700" y="3952"/>
                  <a:pt x="746" y="3921"/>
                </a:cubicBezTo>
                <a:cubicBezTo>
                  <a:pt x="768" y="3907"/>
                  <a:pt x="792" y="3895"/>
                  <a:pt x="815" y="3882"/>
                </a:cubicBezTo>
                <a:cubicBezTo>
                  <a:pt x="824" y="3876"/>
                  <a:pt x="837" y="3872"/>
                  <a:pt x="836" y="3857"/>
                </a:cubicBezTo>
                <a:cubicBezTo>
                  <a:pt x="835" y="3842"/>
                  <a:pt x="823" y="3838"/>
                  <a:pt x="812" y="3834"/>
                </a:cubicBezTo>
                <a:cubicBezTo>
                  <a:pt x="779" y="3823"/>
                  <a:pt x="746" y="3811"/>
                  <a:pt x="712" y="3802"/>
                </a:cubicBezTo>
                <a:cubicBezTo>
                  <a:pt x="686" y="3794"/>
                  <a:pt x="675" y="3780"/>
                  <a:pt x="683" y="3754"/>
                </a:cubicBezTo>
                <a:cubicBezTo>
                  <a:pt x="688" y="3732"/>
                  <a:pt x="682" y="3709"/>
                  <a:pt x="667" y="3694"/>
                </a:cubicBezTo>
                <a:cubicBezTo>
                  <a:pt x="648" y="3666"/>
                  <a:pt x="627" y="3639"/>
                  <a:pt x="605" y="3614"/>
                </a:cubicBezTo>
                <a:cubicBezTo>
                  <a:pt x="562" y="3577"/>
                  <a:pt x="553" y="3514"/>
                  <a:pt x="583" y="3467"/>
                </a:cubicBezTo>
                <a:cubicBezTo>
                  <a:pt x="604" y="3435"/>
                  <a:pt x="603" y="3394"/>
                  <a:pt x="580" y="3364"/>
                </a:cubicBezTo>
                <a:cubicBezTo>
                  <a:pt x="574" y="3354"/>
                  <a:pt x="565" y="3346"/>
                  <a:pt x="554" y="3341"/>
                </a:cubicBezTo>
                <a:cubicBezTo>
                  <a:pt x="513" y="3322"/>
                  <a:pt x="472" y="3303"/>
                  <a:pt x="458" y="3253"/>
                </a:cubicBezTo>
                <a:cubicBezTo>
                  <a:pt x="449" y="3234"/>
                  <a:pt x="435" y="3218"/>
                  <a:pt x="416" y="3210"/>
                </a:cubicBezTo>
                <a:cubicBezTo>
                  <a:pt x="394" y="3196"/>
                  <a:pt x="376" y="3177"/>
                  <a:pt x="382" y="3149"/>
                </a:cubicBezTo>
                <a:cubicBezTo>
                  <a:pt x="393" y="3099"/>
                  <a:pt x="385" y="3046"/>
                  <a:pt x="409" y="2999"/>
                </a:cubicBezTo>
                <a:cubicBezTo>
                  <a:pt x="417" y="2984"/>
                  <a:pt x="419" y="2971"/>
                  <a:pt x="401" y="2963"/>
                </a:cubicBezTo>
                <a:cubicBezTo>
                  <a:pt x="383" y="2956"/>
                  <a:pt x="376" y="2967"/>
                  <a:pt x="369" y="2978"/>
                </a:cubicBezTo>
                <a:cubicBezTo>
                  <a:pt x="362" y="2989"/>
                  <a:pt x="354" y="3003"/>
                  <a:pt x="345" y="3015"/>
                </a:cubicBezTo>
                <a:cubicBezTo>
                  <a:pt x="334" y="3030"/>
                  <a:pt x="321" y="3042"/>
                  <a:pt x="301" y="3028"/>
                </a:cubicBezTo>
                <a:cubicBezTo>
                  <a:pt x="288" y="3019"/>
                  <a:pt x="284" y="3001"/>
                  <a:pt x="293" y="2987"/>
                </a:cubicBezTo>
                <a:cubicBezTo>
                  <a:pt x="295" y="2985"/>
                  <a:pt x="296" y="2983"/>
                  <a:pt x="298" y="2982"/>
                </a:cubicBezTo>
                <a:cubicBezTo>
                  <a:pt x="312" y="2967"/>
                  <a:pt x="306" y="2966"/>
                  <a:pt x="296" y="2955"/>
                </a:cubicBezTo>
                <a:cubicBezTo>
                  <a:pt x="278" y="2941"/>
                  <a:pt x="272" y="2916"/>
                  <a:pt x="282" y="2895"/>
                </a:cubicBezTo>
                <a:cubicBezTo>
                  <a:pt x="300" y="2860"/>
                  <a:pt x="290" y="2829"/>
                  <a:pt x="272" y="2797"/>
                </a:cubicBezTo>
                <a:cubicBezTo>
                  <a:pt x="261" y="2778"/>
                  <a:pt x="251" y="2759"/>
                  <a:pt x="243" y="2738"/>
                </a:cubicBezTo>
                <a:cubicBezTo>
                  <a:pt x="233" y="2714"/>
                  <a:pt x="186" y="2679"/>
                  <a:pt x="261" y="2673"/>
                </a:cubicBezTo>
                <a:cubicBezTo>
                  <a:pt x="282" y="2671"/>
                  <a:pt x="291" y="2637"/>
                  <a:pt x="287" y="2609"/>
                </a:cubicBezTo>
                <a:cubicBezTo>
                  <a:pt x="259" y="2635"/>
                  <a:pt x="224" y="2646"/>
                  <a:pt x="194" y="2666"/>
                </a:cubicBezTo>
                <a:cubicBezTo>
                  <a:pt x="176" y="2677"/>
                  <a:pt x="148" y="2648"/>
                  <a:pt x="125" y="2635"/>
                </a:cubicBezTo>
                <a:cubicBezTo>
                  <a:pt x="74" y="2607"/>
                  <a:pt x="43" y="2558"/>
                  <a:pt x="8" y="2514"/>
                </a:cubicBezTo>
                <a:cubicBezTo>
                  <a:pt x="4" y="2508"/>
                  <a:pt x="1" y="2502"/>
                  <a:pt x="0" y="2494"/>
                </a:cubicBezTo>
                <a:cubicBezTo>
                  <a:pt x="0" y="2474"/>
                  <a:pt x="70" y="2387"/>
                  <a:pt x="98" y="2378"/>
                </a:cubicBezTo>
                <a:cubicBezTo>
                  <a:pt x="73" y="2372"/>
                  <a:pt x="64" y="2359"/>
                  <a:pt x="65" y="2339"/>
                </a:cubicBezTo>
                <a:cubicBezTo>
                  <a:pt x="67" y="2323"/>
                  <a:pt x="67" y="2307"/>
                  <a:pt x="63" y="2291"/>
                </a:cubicBezTo>
                <a:cubicBezTo>
                  <a:pt x="17" y="2171"/>
                  <a:pt x="51" y="2052"/>
                  <a:pt x="63" y="1933"/>
                </a:cubicBezTo>
                <a:cubicBezTo>
                  <a:pt x="68" y="1883"/>
                  <a:pt x="43" y="1836"/>
                  <a:pt x="34" y="1787"/>
                </a:cubicBezTo>
                <a:cubicBezTo>
                  <a:pt x="21" y="1706"/>
                  <a:pt x="7" y="1626"/>
                  <a:pt x="58" y="1551"/>
                </a:cubicBezTo>
                <a:cubicBezTo>
                  <a:pt x="67" y="1537"/>
                  <a:pt x="73" y="1522"/>
                  <a:pt x="75" y="1505"/>
                </a:cubicBezTo>
                <a:cubicBezTo>
                  <a:pt x="82" y="1446"/>
                  <a:pt x="112" y="1391"/>
                  <a:pt x="157" y="1351"/>
                </a:cubicBezTo>
                <a:cubicBezTo>
                  <a:pt x="191" y="1321"/>
                  <a:pt x="196" y="1282"/>
                  <a:pt x="192" y="1239"/>
                </a:cubicBezTo>
                <a:cubicBezTo>
                  <a:pt x="189" y="1177"/>
                  <a:pt x="235" y="1125"/>
                  <a:pt x="296" y="1119"/>
                </a:cubicBezTo>
                <a:cubicBezTo>
                  <a:pt x="314" y="1118"/>
                  <a:pt x="331" y="1118"/>
                  <a:pt x="349" y="1119"/>
                </a:cubicBezTo>
                <a:cubicBezTo>
                  <a:pt x="369" y="1122"/>
                  <a:pt x="389" y="1109"/>
                  <a:pt x="393" y="1088"/>
                </a:cubicBezTo>
                <a:cubicBezTo>
                  <a:pt x="393" y="1085"/>
                  <a:pt x="394" y="1081"/>
                  <a:pt x="393" y="1078"/>
                </a:cubicBezTo>
                <a:cubicBezTo>
                  <a:pt x="402" y="946"/>
                  <a:pt x="494" y="880"/>
                  <a:pt x="597" y="827"/>
                </a:cubicBezTo>
                <a:cubicBezTo>
                  <a:pt x="644" y="802"/>
                  <a:pt x="699" y="793"/>
                  <a:pt x="752" y="780"/>
                </a:cubicBezTo>
                <a:cubicBezTo>
                  <a:pt x="782" y="774"/>
                  <a:pt x="814" y="780"/>
                  <a:pt x="840" y="799"/>
                </a:cubicBezTo>
                <a:cubicBezTo>
                  <a:pt x="965" y="875"/>
                  <a:pt x="1106" y="865"/>
                  <a:pt x="1245" y="862"/>
                </a:cubicBezTo>
                <a:cubicBezTo>
                  <a:pt x="1295" y="860"/>
                  <a:pt x="1342" y="837"/>
                  <a:pt x="1358" y="780"/>
                </a:cubicBezTo>
                <a:cubicBezTo>
                  <a:pt x="1362" y="765"/>
                  <a:pt x="1373" y="754"/>
                  <a:pt x="1388" y="752"/>
                </a:cubicBezTo>
                <a:cubicBezTo>
                  <a:pt x="1421" y="745"/>
                  <a:pt x="1414" y="727"/>
                  <a:pt x="1400" y="707"/>
                </a:cubicBezTo>
                <a:cubicBezTo>
                  <a:pt x="1374" y="670"/>
                  <a:pt x="1355" y="631"/>
                  <a:pt x="1365" y="582"/>
                </a:cubicBezTo>
                <a:cubicBezTo>
                  <a:pt x="1368" y="554"/>
                  <a:pt x="1387" y="530"/>
                  <a:pt x="1414" y="522"/>
                </a:cubicBezTo>
                <a:cubicBezTo>
                  <a:pt x="1440" y="511"/>
                  <a:pt x="1462" y="494"/>
                  <a:pt x="1480" y="472"/>
                </a:cubicBezTo>
                <a:cubicBezTo>
                  <a:pt x="1522" y="425"/>
                  <a:pt x="1562" y="424"/>
                  <a:pt x="1607" y="468"/>
                </a:cubicBezTo>
                <a:cubicBezTo>
                  <a:pt x="1625" y="486"/>
                  <a:pt x="1639" y="506"/>
                  <a:pt x="1656" y="524"/>
                </a:cubicBezTo>
                <a:cubicBezTo>
                  <a:pt x="1678" y="550"/>
                  <a:pt x="1711" y="565"/>
                  <a:pt x="1745" y="564"/>
                </a:cubicBezTo>
                <a:cubicBezTo>
                  <a:pt x="1799" y="564"/>
                  <a:pt x="1821" y="550"/>
                  <a:pt x="1830" y="496"/>
                </a:cubicBezTo>
                <a:cubicBezTo>
                  <a:pt x="1834" y="469"/>
                  <a:pt x="1843" y="456"/>
                  <a:pt x="1872" y="460"/>
                </a:cubicBezTo>
                <a:cubicBezTo>
                  <a:pt x="1893" y="463"/>
                  <a:pt x="1913" y="455"/>
                  <a:pt x="1926" y="438"/>
                </a:cubicBezTo>
                <a:cubicBezTo>
                  <a:pt x="1951" y="409"/>
                  <a:pt x="1973" y="415"/>
                  <a:pt x="1994" y="442"/>
                </a:cubicBezTo>
                <a:cubicBezTo>
                  <a:pt x="2015" y="468"/>
                  <a:pt x="2035" y="495"/>
                  <a:pt x="2053" y="524"/>
                </a:cubicBezTo>
                <a:cubicBezTo>
                  <a:pt x="2076" y="561"/>
                  <a:pt x="2105" y="570"/>
                  <a:pt x="2146" y="555"/>
                </a:cubicBezTo>
                <a:cubicBezTo>
                  <a:pt x="2188" y="542"/>
                  <a:pt x="2226" y="517"/>
                  <a:pt x="2254" y="483"/>
                </a:cubicBezTo>
                <a:cubicBezTo>
                  <a:pt x="2297" y="431"/>
                  <a:pt x="2347" y="386"/>
                  <a:pt x="2404" y="349"/>
                </a:cubicBezTo>
                <a:cubicBezTo>
                  <a:pt x="2424" y="335"/>
                  <a:pt x="2451" y="337"/>
                  <a:pt x="2469" y="354"/>
                </a:cubicBezTo>
                <a:cubicBezTo>
                  <a:pt x="2489" y="370"/>
                  <a:pt x="2506" y="391"/>
                  <a:pt x="2518" y="414"/>
                </a:cubicBezTo>
                <a:cubicBezTo>
                  <a:pt x="2536" y="446"/>
                  <a:pt x="2563" y="459"/>
                  <a:pt x="2599" y="441"/>
                </a:cubicBezTo>
                <a:cubicBezTo>
                  <a:pt x="2593" y="427"/>
                  <a:pt x="2581" y="433"/>
                  <a:pt x="2572" y="430"/>
                </a:cubicBezTo>
                <a:cubicBezTo>
                  <a:pt x="2550" y="425"/>
                  <a:pt x="2534" y="405"/>
                  <a:pt x="2535" y="382"/>
                </a:cubicBezTo>
                <a:cubicBezTo>
                  <a:pt x="2532" y="361"/>
                  <a:pt x="2546" y="341"/>
                  <a:pt x="2568" y="338"/>
                </a:cubicBezTo>
                <a:cubicBezTo>
                  <a:pt x="2568" y="338"/>
                  <a:pt x="2568" y="338"/>
                  <a:pt x="2569" y="338"/>
                </a:cubicBezTo>
                <a:cubicBezTo>
                  <a:pt x="2617" y="329"/>
                  <a:pt x="2624" y="300"/>
                  <a:pt x="2613" y="259"/>
                </a:cubicBezTo>
                <a:cubicBezTo>
                  <a:pt x="2604" y="235"/>
                  <a:pt x="2604" y="209"/>
                  <a:pt x="2612" y="186"/>
                </a:cubicBezTo>
                <a:cubicBezTo>
                  <a:pt x="2630" y="144"/>
                  <a:pt x="2638" y="103"/>
                  <a:pt x="2605" y="62"/>
                </a:cubicBezTo>
                <a:cubicBezTo>
                  <a:pt x="2590" y="42"/>
                  <a:pt x="2603" y="21"/>
                  <a:pt x="2621" y="10"/>
                </a:cubicBezTo>
                <a:cubicBezTo>
                  <a:pt x="2631" y="3"/>
                  <a:pt x="2643" y="0"/>
                  <a:pt x="2654" y="0"/>
                </a:cubicBezTo>
                <a:close/>
              </a:path>
            </a:pathLst>
          </a:custGeom>
        </p:spPr>
      </p:pic>
    </p:spTree>
    <p:custDataLst>
      <p:tags r:id="rId4"/>
    </p:custDataLst>
  </p:cSld>
  <p:clrMapOvr>
    <a:masterClrMapping/>
  </p:clrMapOvr>
  <p:transition spd="med">
    <p:rand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19"/>
          <p:cNvSpPr txBox="1"/>
          <p:nvPr/>
        </p:nvSpPr>
        <p:spPr>
          <a:xfrm>
            <a:off x="976630" y="1072515"/>
            <a:ext cx="4505960" cy="4892675"/>
          </a:xfrm>
          <a:prstGeom prst="rect">
            <a:avLst/>
          </a:prstGeom>
          <a:solidFill>
            <a:srgbClr val="80A4D5"/>
          </a:solidFill>
          <a:ln>
            <a:noFill/>
          </a:ln>
        </p:spPr>
        <p:txBody>
          <a:bodyPr wrap="square" rtlCol="0">
            <a:spAutoFit/>
            <a:scene3d>
              <a:camera prst="orthographicFront"/>
              <a:lightRig rig="threePt" dir="t"/>
            </a:scene3d>
            <a:sp3d contourW="12700"/>
          </a:bodyPr>
          <a:lstStyle>
            <a:defPPr>
              <a:defRPr lang="en-US"/>
            </a:defPPr>
            <a:lvl1pPr>
              <a:defRPr sz="2000" b="1" spc="600">
                <a:solidFill>
                  <a:srgbClr val="333333"/>
                </a:solidFill>
                <a:latin typeface="思源黑体 CN Medium" pitchFamily="34" charset="-122"/>
                <a:ea typeface="思源黑体 CN Medium" pitchFamily="34" charset="-122"/>
              </a:defRPr>
            </a:lvl1pPr>
          </a:lstStyle>
          <a:p>
            <a:pPr indent="15875" algn="l" fontAlgn="auto"/>
            <a:r>
              <a:rPr lang="en-US" altLang="zh-CN" sz="2400" dirty="0">
                <a:solidFill>
                  <a:schemeClr val="bg1"/>
                </a:solidFill>
                <a:latin typeface="Arial Narrow" charset="0"/>
                <a:ea typeface="汉仪君黑-45简" charset="-122"/>
                <a:cs typeface="Arial Narrow" charset="0"/>
              </a:rPr>
              <a:t>The icy and snowy landscape is also a treasure trove of wealth. The Ice and Snow World is not only a cultural wonder but also a vivid illustration of China's cultural tourism innovation, rural revitalization and green development.</a:t>
            </a:r>
            <a:endParaRPr lang="en-US" altLang="zh-CN" sz="2400" dirty="0">
              <a:solidFill>
                <a:schemeClr val="bg1"/>
              </a:solidFill>
              <a:latin typeface="Arial Narrow" charset="0"/>
              <a:ea typeface="汉仪君黑-45简" charset="-122"/>
              <a:cs typeface="Arial Narrow" charset="0"/>
            </a:endParaRPr>
          </a:p>
        </p:txBody>
      </p:sp>
      <p:pic>
        <p:nvPicPr>
          <p:cNvPr id="2" name="图片 1" descr="VCG213b4c1cd0f (1)"/>
          <p:cNvPicPr>
            <a:picLocks noChangeAspect="1"/>
          </p:cNvPicPr>
          <p:nvPr>
            <p:custDataLst>
              <p:tags r:id="rId1"/>
            </p:custDataLst>
          </p:nvPr>
        </p:nvPicPr>
        <p:blipFill>
          <a:blip r:embed="rId2"/>
          <a:srcRect l="19332" t="1651" r="938" b="19942"/>
          <a:stretch>
            <a:fillRect/>
          </a:stretch>
        </p:blipFill>
        <p:spPr>
          <a:xfrm>
            <a:off x="5813425" y="1555750"/>
            <a:ext cx="5519420" cy="4070985"/>
          </a:xfrm>
          <a:prstGeom prst="roundRect">
            <a:avLst>
              <a:gd name="adj" fmla="val 4957"/>
            </a:avLst>
          </a:prstGeom>
        </p:spPr>
      </p:pic>
      <p:sp>
        <p:nvSpPr>
          <p:cNvPr id="3" name="椭圆 2"/>
          <p:cNvSpPr/>
          <p:nvPr/>
        </p:nvSpPr>
        <p:spPr>
          <a:xfrm>
            <a:off x="5632450" y="3119755"/>
            <a:ext cx="914400" cy="914400"/>
          </a:xfrm>
          <a:prstGeom prst="ellipse">
            <a:avLst/>
          </a:prstGeom>
          <a:solidFill>
            <a:srgbClr val="80A4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3200" b="1" i="0" u="none" strike="noStrike" kern="0" cap="none" spc="0" normalizeH="0" baseline="0" noProof="0" dirty="0">
              <a:ln>
                <a:noFill/>
              </a:ln>
              <a:solidFill>
                <a:srgbClr val="000000">
                  <a:lumMod val="75000"/>
                  <a:lumOff val="25000"/>
                </a:srgbClr>
              </a:solidFill>
              <a:effectLst>
                <a:outerShdw blurRad="38100" dist="38100" dir="2700000" algn="tl">
                  <a:srgbClr val="000000">
                    <a:alpha val="43137"/>
                  </a:srgbClr>
                </a:outerShdw>
              </a:effectLst>
              <a:uLnTx/>
              <a:uFillTx/>
              <a:latin typeface="汉仪君黑-45简" charset="-122"/>
              <a:ea typeface="汉仪君黑-45简" charset="-122"/>
              <a:cs typeface="汉仪君黑-45简" charset="-122"/>
            </a:endParaRPr>
          </a:p>
        </p:txBody>
      </p:sp>
      <p:pic>
        <p:nvPicPr>
          <p:cNvPr id="5" name="图片 4" descr="0988888888888888_09"/>
          <p:cNvPicPr>
            <a:picLocks noChangeAspect="1"/>
          </p:cNvPicPr>
          <p:nvPr/>
        </p:nvPicPr>
        <p:blipFill>
          <a:blip r:embed="rId3"/>
          <a:stretch>
            <a:fillRect/>
          </a:stretch>
        </p:blipFill>
        <p:spPr>
          <a:xfrm>
            <a:off x="5482590" y="2753360"/>
            <a:ext cx="1263015" cy="1530350"/>
          </a:xfrm>
          <a:prstGeom prst="rect">
            <a:avLst/>
          </a:prstGeom>
        </p:spPr>
      </p:pic>
      <p:sp>
        <p:nvSpPr>
          <p:cNvPr id="25" name="TextBox 7"/>
          <p:cNvSpPr txBox="1"/>
          <p:nvPr/>
        </p:nvSpPr>
        <p:spPr>
          <a:xfrm>
            <a:off x="793958" y="425380"/>
            <a:ext cx="1522730" cy="82994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80A4D5"/>
                </a:solidFill>
                <a:effectLst/>
                <a:uLnTx/>
                <a:uFillTx/>
                <a:latin typeface="汉仪君黑-45简" charset="-122"/>
                <a:ea typeface="汉仪君黑-45简" charset="-122"/>
                <a:cs typeface="汉仪君黑-45简" charset="-122"/>
                <a:sym typeface="汉仪君黑-45简" charset="-122"/>
              </a:rPr>
              <a:t>Summary</a:t>
            </a:r>
            <a:endParaRPr kumimoji="0" lang="en-US" altLang="zh-CN" sz="2400" b="0" i="0" u="none" strike="noStrike" kern="1200" cap="none" spc="0" normalizeH="0" baseline="0" noProof="0" dirty="0">
              <a:ln>
                <a:noFill/>
              </a:ln>
              <a:solidFill>
                <a:srgbClr val="80A4D5"/>
              </a:solidFill>
              <a:effectLst/>
              <a:uLnTx/>
              <a:uFillTx/>
              <a:latin typeface="汉仪君黑-45简" charset="-122"/>
              <a:ea typeface="汉仪君黑-45简" charset="-122"/>
              <a:cs typeface="汉仪君黑-45简" charset="-122"/>
              <a:sym typeface="汉仪君黑-45简" charset="-122"/>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2400" b="0" i="0" u="none" strike="noStrike" kern="1200" cap="none" spc="0" normalizeH="0" baseline="0" noProof="0" dirty="0">
              <a:ln>
                <a:noFill/>
              </a:ln>
              <a:solidFill>
                <a:srgbClr val="80A4D5"/>
              </a:solidFill>
              <a:effectLst/>
              <a:uLnTx/>
              <a:uFillTx/>
              <a:latin typeface="汉仪君黑-45简" charset="-122"/>
              <a:ea typeface="汉仪君黑-45简" charset="-122"/>
              <a:cs typeface="汉仪君黑-45简" charset="-122"/>
              <a:sym typeface="汉仪君黑-45简" charset="-122"/>
            </a:endParaRPr>
          </a:p>
        </p:txBody>
      </p:sp>
      <p:sp>
        <p:nvSpPr>
          <p:cNvPr id="26" name="五角星 25"/>
          <p:cNvSpPr/>
          <p:nvPr/>
        </p:nvSpPr>
        <p:spPr>
          <a:xfrm>
            <a:off x="439420" y="455930"/>
            <a:ext cx="344170" cy="344170"/>
          </a:xfrm>
          <a:prstGeom prst="star5">
            <a:avLst/>
          </a:prstGeom>
          <a:solidFill>
            <a:srgbClr val="80A4D5"/>
          </a:solidFill>
          <a:ln>
            <a:solidFill>
              <a:srgbClr val="7FA4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君黑-45简" charset="-122"/>
            </a:endParaRPr>
          </a:p>
        </p:txBody>
      </p:sp>
    </p:spTree>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p:nvPr/>
        </p:nvCxnSpPr>
        <p:spPr>
          <a:xfrm>
            <a:off x="3268345" y="2626360"/>
            <a:ext cx="7491095" cy="0"/>
          </a:xfrm>
          <a:prstGeom prst="line">
            <a:avLst/>
          </a:prstGeom>
          <a:ln>
            <a:solidFill>
              <a:srgbClr val="7FA4D5"/>
            </a:solidFill>
          </a:ln>
        </p:spPr>
        <p:style>
          <a:lnRef idx="1">
            <a:schemeClr val="accent1"/>
          </a:lnRef>
          <a:fillRef idx="0">
            <a:schemeClr val="accent1"/>
          </a:fillRef>
          <a:effectRef idx="0">
            <a:schemeClr val="accent1"/>
          </a:effectRef>
          <a:fontRef idx="minor">
            <a:schemeClr val="tx1"/>
          </a:fontRef>
        </p:style>
      </p:cxnSp>
      <p:sp>
        <p:nvSpPr>
          <p:cNvPr id="32" name="文本框"/>
          <p:cNvSpPr/>
          <p:nvPr>
            <p:custDataLst>
              <p:tags r:id="rId1"/>
            </p:custDataLst>
          </p:nvPr>
        </p:nvSpPr>
        <p:spPr bwMode="auto">
          <a:xfrm>
            <a:off x="5286696" y="2884459"/>
            <a:ext cx="5486398" cy="2769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indent="0" algn="just" eaLnBrk="1" hangingPunct="1">
              <a:lnSpc>
                <a:spcPct val="150000"/>
              </a:lnSpc>
              <a:buFont typeface="+mj-lt"/>
              <a:buNone/>
            </a:pPr>
            <a:r>
              <a:rPr lang="en-US" altLang="zh-CN" sz="2000" dirty="0">
                <a:solidFill>
                  <a:schemeClr val="tx1">
                    <a:lumMod val="85000"/>
                    <a:lumOff val="15000"/>
                  </a:schemeClr>
                </a:solidFill>
                <a:latin typeface="汉仪君黑-45简" charset="-122"/>
                <a:ea typeface="汉仪君黑-45简" charset="-122"/>
                <a:cs typeface="汉仪君黑-45简" charset="-122"/>
                <a:sym typeface="汉仪君黑-45简" charset="-122"/>
              </a:rPr>
              <a:t>The ice and snow will melt, but the charm of culture will never fade. The Ice and Snow World is a winter gift from China to the world, and it is also the most beautiful testimony of the Chinese people's cultural confidence and love for life.</a:t>
            </a:r>
            <a:endParaRPr lang="en-US" altLang="zh-CN" sz="2000" dirty="0">
              <a:solidFill>
                <a:schemeClr val="tx1">
                  <a:lumMod val="85000"/>
                  <a:lumOff val="15000"/>
                </a:schemeClr>
              </a:solidFill>
              <a:latin typeface="汉仪君黑-45简" charset="-122"/>
              <a:ea typeface="汉仪君黑-45简" charset="-122"/>
              <a:cs typeface="汉仪君黑-45简" charset="-122"/>
              <a:sym typeface="汉仪君黑-45简" charset="-122"/>
            </a:endParaRPr>
          </a:p>
        </p:txBody>
      </p:sp>
      <p:pic>
        <p:nvPicPr>
          <p:cNvPr id="19" name="图片 18" descr="VCG213b4c1cd0f (1)"/>
          <p:cNvPicPr>
            <a:picLocks noChangeAspect="1"/>
          </p:cNvPicPr>
          <p:nvPr>
            <p:custDataLst>
              <p:tags r:id="rId2"/>
            </p:custDataLst>
          </p:nvPr>
        </p:nvPicPr>
        <p:blipFill>
          <a:blip r:embed="rId3"/>
          <a:srcRect l="15290" r="15290"/>
          <a:stretch>
            <a:fillRect/>
          </a:stretch>
        </p:blipFill>
        <p:spPr>
          <a:xfrm>
            <a:off x="722630" y="1998345"/>
            <a:ext cx="4368800" cy="3390900"/>
          </a:xfrm>
          <a:prstGeom prst="rect">
            <a:avLst/>
          </a:prstGeom>
        </p:spPr>
      </p:pic>
      <p:sp>
        <p:nvSpPr>
          <p:cNvPr id="21" name="TextBox 7"/>
          <p:cNvSpPr txBox="1"/>
          <p:nvPr/>
        </p:nvSpPr>
        <p:spPr>
          <a:xfrm>
            <a:off x="793958" y="425380"/>
            <a:ext cx="1522730" cy="4603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80A4D5"/>
                </a:solidFill>
                <a:effectLst/>
                <a:uLnTx/>
                <a:uFillTx/>
                <a:latin typeface="汉仪君黑-45简" charset="-122"/>
                <a:ea typeface="汉仪君黑-45简" charset="-122"/>
                <a:cs typeface="汉仪君黑-45简" charset="-122"/>
                <a:sym typeface="汉仪君黑-45简" charset="-122"/>
              </a:rPr>
              <a:t>Summary</a:t>
            </a:r>
            <a:endParaRPr kumimoji="0" lang="en-US" altLang="zh-CN" sz="2400" b="0" i="0" u="none" strike="noStrike" kern="1200" cap="none" spc="0" normalizeH="0" baseline="0" noProof="0" dirty="0">
              <a:ln>
                <a:noFill/>
              </a:ln>
              <a:solidFill>
                <a:srgbClr val="80A4D5"/>
              </a:solidFill>
              <a:effectLst/>
              <a:uLnTx/>
              <a:uFillTx/>
              <a:latin typeface="汉仪君黑-45简" charset="-122"/>
              <a:ea typeface="汉仪君黑-45简" charset="-122"/>
              <a:cs typeface="汉仪君黑-45简" charset="-122"/>
              <a:sym typeface="汉仪君黑-45简" charset="-122"/>
            </a:endParaRPr>
          </a:p>
        </p:txBody>
      </p:sp>
      <p:sp>
        <p:nvSpPr>
          <p:cNvPr id="17" name="五角星 16"/>
          <p:cNvSpPr/>
          <p:nvPr/>
        </p:nvSpPr>
        <p:spPr>
          <a:xfrm>
            <a:off x="439420" y="455930"/>
            <a:ext cx="344170" cy="344170"/>
          </a:xfrm>
          <a:prstGeom prst="star5">
            <a:avLst/>
          </a:prstGeom>
          <a:solidFill>
            <a:srgbClr val="80A4D5"/>
          </a:solidFill>
          <a:ln>
            <a:solidFill>
              <a:srgbClr val="7FA4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君黑-45简" charset="-122"/>
            </a:endParaRPr>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1000"/>
                                        <p:tgtEl>
                                          <p:spTgt spid="32"/>
                                        </p:tgtEl>
                                      </p:cBhvr>
                                    </p:animEffect>
                                    <p:anim calcmode="lin" valueType="num">
                                      <p:cBhvr>
                                        <p:cTn id="14" dur="1000" fill="hold"/>
                                        <p:tgtEl>
                                          <p:spTgt spid="32"/>
                                        </p:tgtEl>
                                        <p:attrNameLst>
                                          <p:attrName>ppt_x</p:attrName>
                                        </p:attrNameLst>
                                      </p:cBhvr>
                                      <p:tavLst>
                                        <p:tav tm="0">
                                          <p:val>
                                            <p:strVal val="#ppt_x"/>
                                          </p:val>
                                        </p:tav>
                                        <p:tav tm="100000">
                                          <p:val>
                                            <p:strVal val="#ppt_x"/>
                                          </p:val>
                                        </p:tav>
                                      </p:tavLst>
                                    </p:anim>
                                    <p:anim calcmode="lin" valueType="num">
                                      <p:cBhvr>
                                        <p:cTn id="15"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3916680" y="2465070"/>
            <a:ext cx="4385310" cy="768350"/>
          </a:xfrm>
          <a:prstGeom prst="rect">
            <a:avLst/>
          </a:prstGeom>
          <a:noFill/>
        </p:spPr>
        <p:txBody>
          <a:bodyPr wrap="square" rtlCol="0">
            <a:spAutoFit/>
          </a:bodyPr>
          <a:lstStyle/>
          <a:p>
            <a:pPr algn="dist" defTabSz="457200">
              <a:defRPr/>
            </a:pPr>
            <a:r>
              <a:rPr lang="en-US" altLang="zh-CN" sz="4400" kern="0" dirty="0">
                <a:solidFill>
                  <a:schemeClr val="tx1">
                    <a:lumMod val="75000"/>
                    <a:lumOff val="25000"/>
                  </a:schemeClr>
                </a:solidFill>
                <a:latin typeface="汉仪君黑-45简" charset="-122"/>
                <a:ea typeface="汉仪君黑-45简" charset="-122"/>
                <a:cs typeface="+mn-ea"/>
                <a:sym typeface="+mn-lt"/>
              </a:rPr>
              <a:t>Thank you!</a:t>
            </a:r>
            <a:endParaRPr lang="en-US" altLang="zh-CN" sz="4400" kern="0" dirty="0">
              <a:solidFill>
                <a:schemeClr val="tx1">
                  <a:lumMod val="75000"/>
                  <a:lumOff val="25000"/>
                </a:schemeClr>
              </a:solidFill>
              <a:latin typeface="汉仪君黑-45简" charset="-122"/>
              <a:ea typeface="汉仪君黑-45简" charset="-122"/>
              <a:cs typeface="+mn-ea"/>
              <a:sym typeface="+mn-lt"/>
            </a:endParaRPr>
          </a:p>
        </p:txBody>
      </p:sp>
    </p:spTree>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08908908908"/>
          <p:cNvPicPr>
            <a:picLocks noChangeAspect="1"/>
          </p:cNvPicPr>
          <p:nvPr/>
        </p:nvPicPr>
        <p:blipFill>
          <a:blip r:embed="rId1" cstate="print"/>
          <a:stretch>
            <a:fillRect/>
          </a:stretch>
        </p:blipFill>
        <p:spPr>
          <a:xfrm>
            <a:off x="0" y="1270"/>
            <a:ext cx="12192000" cy="6856730"/>
          </a:xfrm>
          <a:prstGeom prst="rect">
            <a:avLst/>
          </a:prstGeom>
        </p:spPr>
      </p:pic>
      <p:sp>
        <p:nvSpPr>
          <p:cNvPr id="5" name="文本框 4"/>
          <p:cNvSpPr txBox="1"/>
          <p:nvPr/>
        </p:nvSpPr>
        <p:spPr>
          <a:xfrm>
            <a:off x="4168140" y="3110865"/>
            <a:ext cx="3856355" cy="521970"/>
          </a:xfrm>
          <a:prstGeom prst="rect">
            <a:avLst/>
          </a:prstGeom>
          <a:noFill/>
        </p:spPr>
        <p:txBody>
          <a:bodyPr wrap="square" rtlCol="0">
            <a:spAutoFit/>
          </a:bodyPr>
          <a:lstStyle/>
          <a:p>
            <a:pPr algn="ctr"/>
            <a:r>
              <a:rPr lang="zh-CN" altLang="en-US" sz="2800" dirty="0">
                <a:solidFill>
                  <a:schemeClr val="tx1">
                    <a:lumMod val="65000"/>
                    <a:lumOff val="35000"/>
                  </a:schemeClr>
                </a:solidFill>
                <a:latin typeface="汉仪君黑-45简" charset="-122"/>
                <a:ea typeface="汉仪君黑-45简" charset="-122"/>
                <a:cs typeface="汉仪君黑-45简" charset="-122"/>
              </a:rPr>
              <a:t>汇报人：</a:t>
            </a:r>
            <a:r>
              <a:rPr lang="en-US" altLang="zh-CN" sz="2800" dirty="0">
                <a:solidFill>
                  <a:schemeClr val="tx1">
                    <a:lumMod val="65000"/>
                    <a:lumOff val="35000"/>
                  </a:schemeClr>
                </a:solidFill>
                <a:latin typeface="汉仪君黑-45简" charset="-122"/>
                <a:ea typeface="汉仪君黑-45简" charset="-122"/>
                <a:cs typeface="汉仪君黑-45简" charset="-122"/>
              </a:rPr>
              <a:t>Cai Lanying</a:t>
            </a:r>
            <a:r>
              <a:rPr lang="zh-CN" altLang="en-US" sz="2800" dirty="0">
                <a:solidFill>
                  <a:schemeClr val="tx1">
                    <a:lumMod val="65000"/>
                    <a:lumOff val="35000"/>
                  </a:schemeClr>
                </a:solidFill>
                <a:latin typeface="汉仪君黑-45简" charset="-122"/>
                <a:ea typeface="汉仪君黑-45简" charset="-122"/>
                <a:cs typeface="汉仪君黑-45简" charset="-122"/>
              </a:rPr>
              <a:t>                 </a:t>
            </a:r>
            <a:endParaRPr lang="zh-CN" altLang="en-US" sz="2800" dirty="0">
              <a:solidFill>
                <a:schemeClr val="tx1">
                  <a:lumMod val="65000"/>
                  <a:lumOff val="35000"/>
                </a:schemeClr>
              </a:solidFill>
              <a:latin typeface="汉仪君黑-45简" charset="-122"/>
              <a:ea typeface="汉仪君黑-45简" charset="-122"/>
              <a:cs typeface="汉仪君黑-45简" charset="-122"/>
            </a:endParaRPr>
          </a:p>
        </p:txBody>
      </p:sp>
      <p:sp>
        <p:nvSpPr>
          <p:cNvPr id="14" name="文本框 13"/>
          <p:cNvSpPr txBox="1"/>
          <p:nvPr/>
        </p:nvSpPr>
        <p:spPr>
          <a:xfrm>
            <a:off x="240030" y="1501775"/>
            <a:ext cx="10695305" cy="1198880"/>
          </a:xfrm>
          <a:prstGeom prst="rect">
            <a:avLst/>
          </a:prstGeom>
          <a:noFill/>
        </p:spPr>
        <p:txBody>
          <a:bodyPr wrap="square" rtlCol="0">
            <a:spAutoFit/>
          </a:bodyPr>
          <a:lstStyle/>
          <a:p>
            <a:pPr algn="ctr"/>
            <a:r>
              <a:rPr lang="en-US" altLang="zh-CN" sz="7200">
                <a:solidFill>
                  <a:srgbClr val="80A4D5"/>
                </a:solidFill>
                <a:latin typeface="汉仪雅酷黑简" charset="-122"/>
                <a:ea typeface="汉仪雅酷黑简" charset="-122"/>
                <a:cs typeface="汉仪君黑-45简" charset="-122"/>
              </a:rPr>
              <a:t>Ice and Snow World</a:t>
            </a:r>
            <a:endParaRPr lang="en-US" altLang="zh-CN" sz="7200">
              <a:solidFill>
                <a:srgbClr val="80A4D5"/>
              </a:solidFill>
              <a:latin typeface="汉仪雅酷黑简" charset="-122"/>
              <a:ea typeface="汉仪雅酷黑简" charset="-122"/>
              <a:cs typeface="汉仪君黑-45简" charset="-122"/>
            </a:endParaRPr>
          </a:p>
        </p:txBody>
      </p:sp>
      <p:pic>
        <p:nvPicPr>
          <p:cNvPr id="45" name="图片 44" descr="E:/设计素材图片2/bernd-dittrich-e3rTQf9mtKw-unsplash.jpgbernd-dittrich-e3rTQf9mtKw-unsplash"/>
          <p:cNvPicPr>
            <a:picLocks noChangeAspect="1"/>
          </p:cNvPicPr>
          <p:nvPr>
            <p:custDataLst>
              <p:tags r:id="rId2"/>
            </p:custDataLst>
          </p:nvPr>
        </p:nvPicPr>
        <p:blipFill>
          <a:blip r:embed="rId3" cstate="email"/>
          <a:srcRect l="6057" t="22515" r="3317" b="21851"/>
          <a:stretch>
            <a:fillRect/>
          </a:stretch>
        </p:blipFill>
        <p:spPr>
          <a:xfrm>
            <a:off x="317626" y="3736462"/>
            <a:ext cx="3760521" cy="3033014"/>
          </a:xfrm>
          <a:custGeom>
            <a:avLst/>
            <a:gdLst/>
            <a:ahLst/>
            <a:cxnLst>
              <a:cxn ang="3">
                <a:pos x="hc" y="t"/>
              </a:cxn>
              <a:cxn ang="cd2">
                <a:pos x="l" y="vc"/>
              </a:cxn>
              <a:cxn ang="cd4">
                <a:pos x="hc" y="b"/>
              </a:cxn>
              <a:cxn ang="0">
                <a:pos x="r" y="vc"/>
              </a:cxn>
            </a:cxnLst>
            <a:rect l="l" t="t" r="r" b="b"/>
            <a:pathLst>
              <a:path w="10068" h="8120">
                <a:moveTo>
                  <a:pt x="3566" y="5216"/>
                </a:moveTo>
                <a:lnTo>
                  <a:pt x="6502" y="5216"/>
                </a:lnTo>
                <a:lnTo>
                  <a:pt x="6502" y="8120"/>
                </a:lnTo>
                <a:lnTo>
                  <a:pt x="3566" y="8120"/>
                </a:lnTo>
                <a:lnTo>
                  <a:pt x="3566" y="5216"/>
                </a:lnTo>
                <a:close/>
                <a:moveTo>
                  <a:pt x="710" y="4270"/>
                </a:moveTo>
                <a:lnTo>
                  <a:pt x="3385" y="4270"/>
                </a:lnTo>
                <a:lnTo>
                  <a:pt x="3385" y="6916"/>
                </a:lnTo>
                <a:lnTo>
                  <a:pt x="710" y="6916"/>
                </a:lnTo>
                <a:lnTo>
                  <a:pt x="710" y="4270"/>
                </a:lnTo>
                <a:close/>
                <a:moveTo>
                  <a:pt x="6683" y="3898"/>
                </a:moveTo>
                <a:lnTo>
                  <a:pt x="10068" y="3898"/>
                </a:lnTo>
                <a:lnTo>
                  <a:pt x="10068" y="7247"/>
                </a:lnTo>
                <a:lnTo>
                  <a:pt x="6683" y="7247"/>
                </a:lnTo>
                <a:lnTo>
                  <a:pt x="6683" y="3898"/>
                </a:lnTo>
                <a:close/>
                <a:moveTo>
                  <a:pt x="6668" y="1062"/>
                </a:moveTo>
                <a:lnTo>
                  <a:pt x="9342" y="1062"/>
                </a:lnTo>
                <a:lnTo>
                  <a:pt x="9342" y="3708"/>
                </a:lnTo>
                <a:lnTo>
                  <a:pt x="6668" y="3708"/>
                </a:lnTo>
                <a:lnTo>
                  <a:pt x="6668" y="1062"/>
                </a:lnTo>
                <a:close/>
                <a:moveTo>
                  <a:pt x="0" y="711"/>
                </a:moveTo>
                <a:lnTo>
                  <a:pt x="3385" y="711"/>
                </a:lnTo>
                <a:lnTo>
                  <a:pt x="3385" y="4060"/>
                </a:lnTo>
                <a:lnTo>
                  <a:pt x="0" y="4060"/>
                </a:lnTo>
                <a:lnTo>
                  <a:pt x="0" y="711"/>
                </a:lnTo>
                <a:close/>
                <a:moveTo>
                  <a:pt x="3559" y="0"/>
                </a:moveTo>
                <a:lnTo>
                  <a:pt x="6494" y="0"/>
                </a:lnTo>
                <a:lnTo>
                  <a:pt x="6494" y="5042"/>
                </a:lnTo>
                <a:lnTo>
                  <a:pt x="3559" y="5042"/>
                </a:lnTo>
                <a:lnTo>
                  <a:pt x="3559" y="0"/>
                </a:lnTo>
                <a:close/>
              </a:path>
            </a:pathLst>
          </a:custGeom>
        </p:spPr>
      </p:pic>
    </p:spTree>
    <p:custDataLst>
      <p:tags r:id="rId4"/>
    </p:custData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08908908908"/>
          <p:cNvPicPr>
            <a:picLocks noChangeAspect="1"/>
          </p:cNvPicPr>
          <p:nvPr/>
        </p:nvPicPr>
        <p:blipFill>
          <a:blip r:embed="rId1" cstate="print"/>
          <a:stretch>
            <a:fillRect/>
          </a:stretch>
        </p:blipFill>
        <p:spPr>
          <a:xfrm>
            <a:off x="0" y="1270"/>
            <a:ext cx="12192000" cy="6856730"/>
          </a:xfrm>
          <a:prstGeom prst="rect">
            <a:avLst/>
          </a:prstGeom>
        </p:spPr>
      </p:pic>
      <p:sp>
        <p:nvSpPr>
          <p:cNvPr id="181" name="文本框 180"/>
          <p:cNvSpPr txBox="1"/>
          <p:nvPr/>
        </p:nvSpPr>
        <p:spPr>
          <a:xfrm>
            <a:off x="1156970" y="302895"/>
            <a:ext cx="6577330" cy="922020"/>
          </a:xfrm>
          <a:prstGeom prst="rect">
            <a:avLst/>
          </a:prstGeom>
          <a:noFill/>
        </p:spPr>
        <p:txBody>
          <a:bodyPr wrap="square" rtlCol="0">
            <a:spAutoFit/>
          </a:bodyPr>
          <a:lstStyle/>
          <a:p>
            <a:pPr algn="ctr"/>
            <a:r>
              <a:rPr lang="en-US" sz="5400" spc="600" dirty="0">
                <a:solidFill>
                  <a:srgbClr val="7FA4D5"/>
                </a:solidFill>
                <a:effectLst/>
                <a:latin typeface="汉仪雅酷黑简" charset="-122"/>
                <a:ea typeface="汉仪雅酷黑简" charset="-122"/>
                <a:cs typeface="汉仪雅酷黑简" charset="-122"/>
              </a:rPr>
              <a:t>Content</a:t>
            </a:r>
            <a:endParaRPr lang="en-US" sz="5400" spc="600" dirty="0">
              <a:solidFill>
                <a:srgbClr val="7FA4D5"/>
              </a:solidFill>
              <a:effectLst/>
              <a:latin typeface="汉仪雅酷黑简" charset="-122"/>
              <a:ea typeface="汉仪雅酷黑简" charset="-122"/>
              <a:cs typeface="汉仪雅酷黑简" charset="-122"/>
            </a:endParaRPr>
          </a:p>
        </p:txBody>
      </p:sp>
      <p:sp>
        <p:nvSpPr>
          <p:cNvPr id="15" name="矩形 14"/>
          <p:cNvSpPr/>
          <p:nvPr>
            <p:custDataLst>
              <p:tags r:id="rId2"/>
            </p:custDataLst>
          </p:nvPr>
        </p:nvSpPr>
        <p:spPr>
          <a:xfrm>
            <a:off x="2857985" y="1250507"/>
            <a:ext cx="676236" cy="676236"/>
          </a:xfrm>
          <a:prstGeom prst="rect">
            <a:avLst/>
          </a:prstGeom>
          <a:solidFill>
            <a:srgbClr val="80A4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rgbClr val="FFFFFF"/>
                </a:solidFill>
                <a:latin typeface="汉仪君黑-45简" charset="-122"/>
                <a:ea typeface="汉仪君黑-45简" charset="-122"/>
                <a:cs typeface="+mn-ea"/>
                <a:sym typeface="+mn-lt"/>
              </a:rPr>
              <a:t>01</a:t>
            </a:r>
            <a:endParaRPr lang="en-US" altLang="zh-CN" sz="2000" b="1" dirty="0">
              <a:solidFill>
                <a:srgbClr val="FFFFFF"/>
              </a:solidFill>
              <a:latin typeface="汉仪君黑-45简" charset="-122"/>
              <a:ea typeface="汉仪君黑-45简" charset="-122"/>
              <a:cs typeface="+mn-ea"/>
              <a:sym typeface="+mn-lt"/>
            </a:endParaRPr>
          </a:p>
        </p:txBody>
      </p:sp>
      <p:sp>
        <p:nvSpPr>
          <p:cNvPr id="16" name="文本框"/>
          <p:cNvSpPr/>
          <p:nvPr>
            <p:custDataLst>
              <p:tags r:id="rId3"/>
            </p:custDataLst>
          </p:nvPr>
        </p:nvSpPr>
        <p:spPr>
          <a:xfrm>
            <a:off x="3611546" y="1063682"/>
            <a:ext cx="2054860" cy="699770"/>
          </a:xfrm>
          <a:prstGeom prst="rect">
            <a:avLst/>
          </a:prstGeom>
        </p:spPr>
        <p:txBody>
          <a:bodyPr wrap="none" anchor="ctr">
            <a:normAutofit/>
          </a:bodyPr>
          <a:lstStyle/>
          <a:p>
            <a:r>
              <a:rPr lang="en-US" altLang="zh-CN" sz="2400" dirty="0">
                <a:solidFill>
                  <a:srgbClr val="7FA4D5"/>
                </a:solidFill>
                <a:latin typeface="汉仪雅酷黑简" charset="-122"/>
                <a:ea typeface="汉仪雅酷黑简" charset="-122"/>
                <a:cs typeface="+mn-ea"/>
                <a:sym typeface="+mn-lt"/>
              </a:rPr>
              <a:t>History</a:t>
            </a:r>
            <a:endParaRPr lang="en-US" altLang="zh-CN" sz="2400" dirty="0">
              <a:solidFill>
                <a:srgbClr val="7FA4D5"/>
              </a:solidFill>
              <a:latin typeface="汉仪雅酷黑简" charset="-122"/>
              <a:ea typeface="汉仪雅酷黑简" charset="-122"/>
              <a:cs typeface="+mn-ea"/>
              <a:sym typeface="+mn-lt"/>
            </a:endParaRPr>
          </a:p>
        </p:txBody>
      </p:sp>
      <p:sp>
        <p:nvSpPr>
          <p:cNvPr id="18" name="矩形 17"/>
          <p:cNvSpPr/>
          <p:nvPr>
            <p:custDataLst>
              <p:tags r:id="rId4"/>
            </p:custDataLst>
          </p:nvPr>
        </p:nvSpPr>
        <p:spPr>
          <a:xfrm>
            <a:off x="2857985" y="2412365"/>
            <a:ext cx="676236" cy="676236"/>
          </a:xfrm>
          <a:prstGeom prst="rect">
            <a:avLst/>
          </a:prstGeom>
          <a:solidFill>
            <a:srgbClr val="80A4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rgbClr val="FFFFFF"/>
                </a:solidFill>
                <a:latin typeface="汉仪君黑-45简" charset="-122"/>
                <a:ea typeface="汉仪君黑-45简" charset="-122"/>
                <a:cs typeface="+mn-ea"/>
                <a:sym typeface="+mn-lt"/>
              </a:rPr>
              <a:t>02</a:t>
            </a:r>
            <a:endParaRPr lang="en-US" altLang="zh-CN" sz="2000" b="1" dirty="0">
              <a:solidFill>
                <a:srgbClr val="FFFFFF"/>
              </a:solidFill>
              <a:latin typeface="汉仪君黑-45简" charset="-122"/>
              <a:ea typeface="汉仪君黑-45简" charset="-122"/>
              <a:cs typeface="+mn-ea"/>
              <a:sym typeface="+mn-lt"/>
            </a:endParaRPr>
          </a:p>
        </p:txBody>
      </p:sp>
      <p:sp>
        <p:nvSpPr>
          <p:cNvPr id="19" name="文本框"/>
          <p:cNvSpPr/>
          <p:nvPr>
            <p:custDataLst>
              <p:tags r:id="rId5"/>
            </p:custDataLst>
          </p:nvPr>
        </p:nvSpPr>
        <p:spPr>
          <a:xfrm>
            <a:off x="3611546" y="2186715"/>
            <a:ext cx="2054860" cy="699770"/>
          </a:xfrm>
          <a:prstGeom prst="rect">
            <a:avLst/>
          </a:prstGeom>
        </p:spPr>
        <p:txBody>
          <a:bodyPr wrap="none" anchor="ctr">
            <a:normAutofit/>
          </a:bodyPr>
          <a:lstStyle/>
          <a:p>
            <a:r>
              <a:rPr lang="en-US" altLang="zh-CN" sz="2400" dirty="0">
                <a:solidFill>
                  <a:srgbClr val="7FA4D5"/>
                </a:solidFill>
                <a:latin typeface="汉仪雅酷黑简" charset="-122"/>
                <a:ea typeface="汉仪雅酷黑简" charset="-122"/>
                <a:cs typeface="+mn-ea"/>
                <a:sym typeface="+mn-lt"/>
              </a:rPr>
              <a:t>Ice </a:t>
            </a:r>
            <a:r>
              <a:rPr lang="en-US" altLang="zh-CN" sz="2400" dirty="0">
                <a:solidFill>
                  <a:srgbClr val="7FA4D5"/>
                </a:solidFill>
                <a:latin typeface="汉仪雅酷黑简" charset="-122"/>
                <a:ea typeface="汉仪雅酷黑简" charset="-122"/>
                <a:cs typeface="+mn-ea"/>
                <a:sym typeface="+mn-lt"/>
              </a:rPr>
              <a:t>carving</a:t>
            </a:r>
            <a:endParaRPr lang="en-US" altLang="zh-CN" sz="2400" dirty="0">
              <a:solidFill>
                <a:srgbClr val="7FA4D5"/>
              </a:solidFill>
              <a:latin typeface="汉仪雅酷黑简" charset="-122"/>
              <a:ea typeface="汉仪雅酷黑简" charset="-122"/>
              <a:cs typeface="+mn-ea"/>
              <a:sym typeface="+mn-lt"/>
            </a:endParaRPr>
          </a:p>
        </p:txBody>
      </p:sp>
      <p:sp>
        <p:nvSpPr>
          <p:cNvPr id="21" name="矩形 20"/>
          <p:cNvSpPr/>
          <p:nvPr>
            <p:custDataLst>
              <p:tags r:id="rId6"/>
            </p:custDataLst>
          </p:nvPr>
        </p:nvSpPr>
        <p:spPr>
          <a:xfrm>
            <a:off x="2857985" y="3602547"/>
            <a:ext cx="676236" cy="676236"/>
          </a:xfrm>
          <a:prstGeom prst="rect">
            <a:avLst/>
          </a:prstGeom>
          <a:solidFill>
            <a:srgbClr val="80A4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rgbClr val="FFFFFF"/>
                </a:solidFill>
                <a:latin typeface="汉仪君黑-45简" charset="-122"/>
                <a:ea typeface="汉仪君黑-45简" charset="-122"/>
                <a:cs typeface="+mn-ea"/>
                <a:sym typeface="+mn-lt"/>
              </a:rPr>
              <a:t>03</a:t>
            </a:r>
            <a:endParaRPr lang="en-US" altLang="zh-CN" sz="2000" b="1" dirty="0">
              <a:solidFill>
                <a:srgbClr val="FFFFFF"/>
              </a:solidFill>
              <a:latin typeface="汉仪君黑-45简" charset="-122"/>
              <a:ea typeface="汉仪君黑-45简" charset="-122"/>
              <a:cs typeface="+mn-ea"/>
              <a:sym typeface="+mn-lt"/>
            </a:endParaRPr>
          </a:p>
        </p:txBody>
      </p:sp>
      <p:sp>
        <p:nvSpPr>
          <p:cNvPr id="22" name="文本框"/>
          <p:cNvSpPr/>
          <p:nvPr>
            <p:custDataLst>
              <p:tags r:id="rId7"/>
            </p:custDataLst>
          </p:nvPr>
        </p:nvSpPr>
        <p:spPr>
          <a:xfrm>
            <a:off x="3611546" y="3348614"/>
            <a:ext cx="2054860" cy="699770"/>
          </a:xfrm>
          <a:prstGeom prst="rect">
            <a:avLst/>
          </a:prstGeom>
        </p:spPr>
        <p:txBody>
          <a:bodyPr wrap="none" anchor="ctr">
            <a:normAutofit/>
          </a:bodyPr>
          <a:lstStyle/>
          <a:p>
            <a:r>
              <a:rPr lang="en-US" altLang="zh-CN" sz="2400" dirty="0">
                <a:solidFill>
                  <a:srgbClr val="7FA4D5"/>
                </a:solidFill>
                <a:latin typeface="汉仪雅酷黑简" charset="-122"/>
                <a:ea typeface="汉仪雅酷黑简" charset="-122"/>
                <a:cs typeface="+mn-ea"/>
                <a:sym typeface="+mn-lt"/>
              </a:rPr>
              <a:t>Folk custom</a:t>
            </a:r>
            <a:endParaRPr lang="en-US" altLang="zh-CN" sz="2400" dirty="0">
              <a:solidFill>
                <a:srgbClr val="7FA4D5"/>
              </a:solidFill>
              <a:latin typeface="汉仪雅酷黑简" charset="-122"/>
              <a:ea typeface="汉仪雅酷黑简" charset="-122"/>
              <a:cs typeface="+mn-ea"/>
              <a:sym typeface="+mn-lt"/>
            </a:endParaRPr>
          </a:p>
        </p:txBody>
      </p:sp>
      <p:sp>
        <p:nvSpPr>
          <p:cNvPr id="24" name="矩形 23"/>
          <p:cNvSpPr/>
          <p:nvPr>
            <p:custDataLst>
              <p:tags r:id="rId8"/>
            </p:custDataLst>
          </p:nvPr>
        </p:nvSpPr>
        <p:spPr>
          <a:xfrm>
            <a:off x="2857985" y="4747895"/>
            <a:ext cx="676236" cy="676236"/>
          </a:xfrm>
          <a:prstGeom prst="rect">
            <a:avLst/>
          </a:prstGeom>
          <a:solidFill>
            <a:srgbClr val="80A4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rgbClr val="FFFFFF"/>
                </a:solidFill>
                <a:latin typeface="汉仪君黑-45简" charset="-122"/>
                <a:ea typeface="汉仪君黑-45简" charset="-122"/>
                <a:cs typeface="+mn-ea"/>
                <a:sym typeface="+mn-lt"/>
              </a:rPr>
              <a:t>04</a:t>
            </a:r>
            <a:endParaRPr lang="en-US" altLang="zh-CN" sz="2000" b="1" dirty="0">
              <a:solidFill>
                <a:srgbClr val="FFFFFF"/>
              </a:solidFill>
              <a:latin typeface="汉仪君黑-45简" charset="-122"/>
              <a:ea typeface="汉仪君黑-45简" charset="-122"/>
              <a:cs typeface="+mn-ea"/>
              <a:sym typeface="+mn-lt"/>
            </a:endParaRPr>
          </a:p>
        </p:txBody>
      </p:sp>
      <p:sp>
        <p:nvSpPr>
          <p:cNvPr id="25" name="文本框"/>
          <p:cNvSpPr/>
          <p:nvPr>
            <p:custDataLst>
              <p:tags r:id="rId9"/>
            </p:custDataLst>
          </p:nvPr>
        </p:nvSpPr>
        <p:spPr>
          <a:xfrm>
            <a:off x="3611546" y="4483802"/>
            <a:ext cx="2054860" cy="699770"/>
          </a:xfrm>
          <a:prstGeom prst="rect">
            <a:avLst/>
          </a:prstGeom>
        </p:spPr>
        <p:txBody>
          <a:bodyPr wrap="none" anchor="ctr">
            <a:normAutofit/>
          </a:bodyPr>
          <a:lstStyle/>
          <a:p>
            <a:r>
              <a:rPr lang="en-US" altLang="zh-CN" sz="2400" dirty="0">
                <a:solidFill>
                  <a:srgbClr val="7FA4D5"/>
                </a:solidFill>
                <a:latin typeface="汉仪雅酷黑简" charset="-122"/>
                <a:ea typeface="汉仪雅酷黑简" charset="-122"/>
                <a:cs typeface="+mn-ea"/>
                <a:sym typeface="+mn-lt"/>
              </a:rPr>
              <a:t>Summary</a:t>
            </a:r>
            <a:endParaRPr lang="en-US" altLang="zh-CN" sz="2400" dirty="0">
              <a:solidFill>
                <a:srgbClr val="7FA4D5"/>
              </a:solidFill>
              <a:latin typeface="汉仪雅酷黑简" charset="-122"/>
              <a:ea typeface="汉仪雅酷黑简" charset="-122"/>
              <a:cs typeface="+mn-ea"/>
              <a:sym typeface="+mn-lt"/>
            </a:endParaRPr>
          </a:p>
        </p:txBody>
      </p:sp>
    </p:spTree>
    <p:custDataLst>
      <p:tags r:id="rId10"/>
    </p:custData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81"/>
                                        </p:tgtEl>
                                        <p:attrNameLst>
                                          <p:attrName>style.visibility</p:attrName>
                                        </p:attrNameLst>
                                      </p:cBhvr>
                                      <p:to>
                                        <p:strVal val="visible"/>
                                      </p:to>
                                    </p:set>
                                    <p:anim calcmode="lin" valueType="num">
                                      <p:cBhvr>
                                        <p:cTn id="7" dur="500" fill="hold"/>
                                        <p:tgtEl>
                                          <p:spTgt spid="181"/>
                                        </p:tgtEl>
                                        <p:attrNameLst>
                                          <p:attrName>ppt_w</p:attrName>
                                        </p:attrNameLst>
                                      </p:cBhvr>
                                      <p:tavLst>
                                        <p:tav tm="0">
                                          <p:val>
                                            <p:fltVal val="0"/>
                                          </p:val>
                                        </p:tav>
                                        <p:tav tm="100000">
                                          <p:val>
                                            <p:strVal val="#ppt_w"/>
                                          </p:val>
                                        </p:tav>
                                      </p:tavLst>
                                    </p:anim>
                                    <p:anim calcmode="lin" valueType="num">
                                      <p:cBhvr>
                                        <p:cTn id="8" dur="500" fill="hold"/>
                                        <p:tgtEl>
                                          <p:spTgt spid="181"/>
                                        </p:tgtEl>
                                        <p:attrNameLst>
                                          <p:attrName>ppt_h</p:attrName>
                                        </p:attrNameLst>
                                      </p:cBhvr>
                                      <p:tavLst>
                                        <p:tav tm="0">
                                          <p:val>
                                            <p:fltVal val="0"/>
                                          </p:val>
                                        </p:tav>
                                        <p:tav tm="100000">
                                          <p:val>
                                            <p:strVal val="#ppt_h"/>
                                          </p:val>
                                        </p:tav>
                                      </p:tavLst>
                                    </p:anim>
                                    <p:animEffect transition="in" filter="fade">
                                      <p:cBhvr>
                                        <p:cTn id="9" dur="500"/>
                                        <p:tgtEl>
                                          <p:spTgt spid="181"/>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inVertical)">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barn(inVertical)">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barn(inVertical)">
                                      <p:cBhvr>
                                        <p:cTn id="2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 grpId="0"/>
      <p:bldP spid="15" grpId="0" bldLvl="0" animBg="1"/>
      <p:bldP spid="18" grpId="0" bldLvl="0" animBg="1"/>
      <p:bldP spid="21" grpId="0" bldLvl="0" animBg="1"/>
      <p:bldP spid="24"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08908908908"/>
          <p:cNvPicPr>
            <a:picLocks noChangeAspect="1"/>
          </p:cNvPicPr>
          <p:nvPr/>
        </p:nvPicPr>
        <p:blipFill>
          <a:blip r:embed="rId1" cstate="print"/>
          <a:stretch>
            <a:fillRect/>
          </a:stretch>
        </p:blipFill>
        <p:spPr>
          <a:xfrm>
            <a:off x="0" y="1270"/>
            <a:ext cx="12192000" cy="6856730"/>
          </a:xfrm>
          <a:prstGeom prst="rect">
            <a:avLst/>
          </a:prstGeom>
        </p:spPr>
      </p:pic>
      <p:sp>
        <p:nvSpPr>
          <p:cNvPr id="2" name="矩形 1"/>
          <p:cNvSpPr/>
          <p:nvPr/>
        </p:nvSpPr>
        <p:spPr>
          <a:xfrm>
            <a:off x="4149258" y="1534763"/>
            <a:ext cx="892160" cy="892159"/>
          </a:xfrm>
          <a:prstGeom prst="rect">
            <a:avLst/>
          </a:prstGeom>
          <a:solidFill>
            <a:srgbClr val="80A4D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4170" dirty="0">
                <a:solidFill>
                  <a:schemeClr val="bg1"/>
                </a:solidFill>
                <a:latin typeface="汉仪君黑-45简" charset="-122"/>
                <a:ea typeface="汉仪君黑-45简" charset="-122"/>
                <a:cs typeface="汉仪君黑-45简" charset="-122"/>
                <a:sym typeface="Arial" charset="0"/>
              </a:rPr>
              <a:t>01</a:t>
            </a:r>
            <a:endParaRPr lang="en-US" altLang="zh-CN" sz="4170" dirty="0">
              <a:solidFill>
                <a:schemeClr val="bg1"/>
              </a:solidFill>
              <a:latin typeface="汉仪君黑-45简" charset="-122"/>
              <a:ea typeface="汉仪君黑-45简" charset="-122"/>
              <a:cs typeface="汉仪君黑-45简" charset="-122"/>
              <a:sym typeface="Arial" charset="0"/>
            </a:endParaRPr>
          </a:p>
        </p:txBody>
      </p:sp>
      <p:sp>
        <p:nvSpPr>
          <p:cNvPr id="8" name="文本框"/>
          <p:cNvSpPr/>
          <p:nvPr/>
        </p:nvSpPr>
        <p:spPr>
          <a:xfrm>
            <a:off x="2453283" y="2623146"/>
            <a:ext cx="4372610" cy="699770"/>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4550" dirty="0">
                <a:solidFill>
                  <a:srgbClr val="395B79"/>
                </a:solidFill>
                <a:latin typeface="汉仪雅酷黑简" charset="-122"/>
                <a:ea typeface="汉仪雅酷黑简" charset="-122"/>
                <a:cs typeface="+mn-ea"/>
                <a:sym typeface="+mn-lt"/>
              </a:rPr>
              <a:t>History</a:t>
            </a:r>
            <a:endParaRPr lang="en-US" altLang="zh-CN" sz="4550" dirty="0">
              <a:solidFill>
                <a:srgbClr val="395B79"/>
              </a:solidFill>
              <a:latin typeface="汉仪雅酷黑简" charset="-122"/>
              <a:ea typeface="汉仪雅酷黑简" charset="-122"/>
              <a:cs typeface="+mn-ea"/>
              <a:sym typeface="+mn-lt"/>
            </a:endParaRPr>
          </a:p>
        </p:txBody>
      </p:sp>
      <p:pic>
        <p:nvPicPr>
          <p:cNvPr id="3" name="图片 2"/>
          <p:cNvPicPr/>
          <p:nvPr/>
        </p:nvPicPr>
        <p:blipFill>
          <a:blip r:embed="rId2">
            <a:clrChange>
              <a:clrFrom>
                <a:srgbClr val="FFFFFF">
                  <a:alpha val="100000"/>
                </a:srgbClr>
              </a:clrFrom>
              <a:clrTo>
                <a:srgbClr val="FFFFFF">
                  <a:alpha val="100000"/>
                  <a:alpha val="0"/>
                </a:srgbClr>
              </a:clrTo>
            </a:clrChange>
          </a:blip>
          <a:stretch>
            <a:fillRect/>
          </a:stretch>
        </p:blipFill>
        <p:spPr>
          <a:xfrm>
            <a:off x="376555" y="3242310"/>
            <a:ext cx="3307080" cy="3425190"/>
          </a:xfrm>
          <a:prstGeom prst="rect">
            <a:avLst/>
          </a:prstGeom>
        </p:spPr>
      </p:pic>
    </p:spTree>
    <p:custDataLst>
      <p:tags r:id="rId3"/>
    </p:custDataLst>
  </p:cSld>
  <p:clrMapOvr>
    <a:masterClrMapping/>
  </p:clrMapOvr>
  <p:transition spd="med">
    <p:rand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圆角 32"/>
          <p:cNvSpPr/>
          <p:nvPr>
            <p:custDataLst>
              <p:tags r:id="rId1"/>
            </p:custDataLst>
          </p:nvPr>
        </p:nvSpPr>
        <p:spPr>
          <a:xfrm>
            <a:off x="666750" y="1007110"/>
            <a:ext cx="5401945" cy="2296160"/>
          </a:xfrm>
          <a:prstGeom prst="roundRect">
            <a:avLst>
              <a:gd name="adj" fmla="val 0"/>
            </a:avLst>
          </a:prstGeom>
          <a:solidFill>
            <a:schemeClr val="bg1"/>
          </a:solidFill>
          <a:ln w="12700" cap="flat" cmpd="sng" algn="ctr">
            <a:solidFill>
              <a:srgbClr val="7FA4D5"/>
            </a:solidFill>
            <a:prstDash val="solid"/>
            <a:miter lim="800000"/>
          </a:ln>
          <a:effectLst/>
        </p:spPr>
        <p:txBody>
          <a:bodyPr rtlCol="0" anchor="ctr"/>
          <a:lstStyle/>
          <a:p>
            <a:pPr algn="ctr"/>
            <a:endParaRPr lang="zh-CN" altLang="en-US" kern="0" dirty="0">
              <a:solidFill>
                <a:schemeClr val="bg1"/>
              </a:solidFill>
              <a:latin typeface="汉仪君黑-45简" charset="-122"/>
              <a:ea typeface="汉仪君黑-45简" charset="-122"/>
              <a:cs typeface="汉仪君黑-45简" charset="-122"/>
            </a:endParaRPr>
          </a:p>
        </p:txBody>
      </p:sp>
      <p:sp>
        <p:nvSpPr>
          <p:cNvPr id="33" name="矩形: 圆角 32"/>
          <p:cNvSpPr/>
          <p:nvPr>
            <p:custDataLst>
              <p:tags r:id="rId2"/>
            </p:custDataLst>
          </p:nvPr>
        </p:nvSpPr>
        <p:spPr>
          <a:xfrm>
            <a:off x="666750" y="3578225"/>
            <a:ext cx="5401945" cy="2787015"/>
          </a:xfrm>
          <a:prstGeom prst="roundRect">
            <a:avLst>
              <a:gd name="adj" fmla="val 0"/>
            </a:avLst>
          </a:prstGeom>
          <a:solidFill>
            <a:schemeClr val="bg1"/>
          </a:solidFill>
          <a:ln w="12700" cap="flat" cmpd="sng" algn="ctr">
            <a:solidFill>
              <a:srgbClr val="7FA4D5"/>
            </a:solidFill>
            <a:prstDash val="solid"/>
            <a:miter lim="800000"/>
          </a:ln>
          <a:effectLst/>
        </p:spPr>
        <p:txBody>
          <a:bodyPr rtlCol="0" anchor="ctr"/>
          <a:lstStyle/>
          <a:p>
            <a:pPr algn="ctr"/>
            <a:endParaRPr lang="zh-CN" altLang="en-US" kern="0" dirty="0">
              <a:solidFill>
                <a:schemeClr val="bg1"/>
              </a:solidFill>
              <a:latin typeface="汉仪君黑-45简" charset="-122"/>
              <a:ea typeface="汉仪君黑-45简" charset="-122"/>
              <a:cs typeface="汉仪君黑-45简" charset="-122"/>
            </a:endParaRPr>
          </a:p>
        </p:txBody>
      </p:sp>
      <p:sp>
        <p:nvSpPr>
          <p:cNvPr id="24" name="椭圆 23"/>
          <p:cNvSpPr/>
          <p:nvPr>
            <p:custDataLst>
              <p:tags r:id="rId3"/>
            </p:custDataLst>
          </p:nvPr>
        </p:nvSpPr>
        <p:spPr>
          <a:xfrm>
            <a:off x="733549" y="1126893"/>
            <a:ext cx="914400" cy="914400"/>
          </a:xfrm>
          <a:prstGeom prst="ellipse">
            <a:avLst/>
          </a:prstGeom>
          <a:solidFill>
            <a:srgbClr val="80A4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3200" b="1" i="0" u="none" strike="noStrike" kern="0" cap="none" spc="0" normalizeH="0" baseline="0" noProof="0" dirty="0">
              <a:ln>
                <a:noFill/>
              </a:ln>
              <a:solidFill>
                <a:srgbClr val="000000">
                  <a:lumMod val="75000"/>
                  <a:lumOff val="25000"/>
                </a:srgbClr>
              </a:solidFill>
              <a:effectLst>
                <a:outerShdw blurRad="38100" dist="38100" dir="2700000" algn="tl">
                  <a:srgbClr val="000000">
                    <a:alpha val="43137"/>
                  </a:srgbClr>
                </a:outerShdw>
              </a:effectLst>
              <a:uLnTx/>
              <a:uFillTx/>
              <a:latin typeface="汉仪君黑-45简" charset="-122"/>
              <a:ea typeface="汉仪君黑-45简" charset="-122"/>
              <a:cs typeface="汉仪君黑-45简" charset="-122"/>
            </a:endParaRPr>
          </a:p>
        </p:txBody>
      </p:sp>
      <p:sp>
        <p:nvSpPr>
          <p:cNvPr id="25" name="TextBox 29"/>
          <p:cNvSpPr txBox="1"/>
          <p:nvPr>
            <p:custDataLst>
              <p:tags r:id="rId4"/>
            </p:custDataLst>
          </p:nvPr>
        </p:nvSpPr>
        <p:spPr>
          <a:xfrm flipH="1">
            <a:off x="1944370" y="1127125"/>
            <a:ext cx="2774315" cy="427355"/>
          </a:xfrm>
          <a:prstGeom prst="rect">
            <a:avLst/>
          </a:prstGeom>
        </p:spPr>
        <p:txBody>
          <a:bodyPr vert="horz" lIns="91440" tIns="45720" rIns="91440" bIns="45720" rtlCol="0" anchor="b">
            <a:noAutofit/>
          </a:bodyPr>
          <a:lstStyle>
            <a:defPPr>
              <a:defRPr lang="zh-CN"/>
            </a:defPPr>
            <a:lvl1pPr>
              <a:lnSpc>
                <a:spcPct val="90000"/>
              </a:lnSpc>
              <a:spcBef>
                <a:spcPct val="0"/>
              </a:spcBef>
              <a:buNone/>
              <a:defRPr sz="3200">
                <a:solidFill>
                  <a:schemeClr val="tx1">
                    <a:lumMod val="75000"/>
                    <a:lumOff val="25000"/>
                  </a:schemeClr>
                </a:solidFill>
                <a:latin typeface="字魂59号-创粗黑" pitchFamily="2" charset="-122"/>
                <a:ea typeface="字魂59号-创粗黑" pitchFamily="2" charset="-122"/>
                <a:cs typeface="+mj-cs"/>
              </a:defRPr>
            </a:lvl1pPr>
          </a:lstStyle>
          <a:p>
            <a:r>
              <a:rPr lang="en-US" altLang="zh-CN" sz="2000" b="1" dirty="0">
                <a:latin typeface="汉仪君黑-45简" charset="-122"/>
                <a:ea typeface="汉仪君黑-45简" charset="-122"/>
                <a:cs typeface="汉仪君黑-45简" charset="-122"/>
                <a:sym typeface="汉仪君黑-45简" charset="-122"/>
              </a:rPr>
              <a:t>Initiated in 1999</a:t>
            </a:r>
            <a:endParaRPr lang="en-US" altLang="zh-CN" sz="2000" b="1" dirty="0">
              <a:latin typeface="汉仪君黑-45简" charset="-122"/>
              <a:ea typeface="汉仪君黑-45简" charset="-122"/>
              <a:cs typeface="汉仪君黑-45简" charset="-122"/>
              <a:sym typeface="汉仪君黑-45简" charset="-122"/>
            </a:endParaRPr>
          </a:p>
        </p:txBody>
      </p:sp>
      <p:sp>
        <p:nvSpPr>
          <p:cNvPr id="26" name="TextBox 30"/>
          <p:cNvSpPr txBox="1"/>
          <p:nvPr>
            <p:custDataLst>
              <p:tags r:id="rId5"/>
            </p:custDataLst>
          </p:nvPr>
        </p:nvSpPr>
        <p:spPr>
          <a:xfrm>
            <a:off x="1944370" y="1554480"/>
            <a:ext cx="3940175" cy="1568450"/>
          </a:xfrm>
          <a:prstGeom prst="rect">
            <a:avLst/>
          </a:prstGeom>
          <a:noFill/>
        </p:spPr>
        <p:txBody>
          <a:bodyPr wrap="square" rtlCol="0">
            <a:spAutoFit/>
          </a:bodyPr>
          <a:lstStyle/>
          <a:p>
            <a:pPr>
              <a:lnSpc>
                <a:spcPct val="150000"/>
              </a:lnSpc>
              <a:defRPr/>
            </a:pPr>
            <a:r>
              <a:rPr lang="en-US" altLang="zh-CN" sz="1600" dirty="0">
                <a:solidFill>
                  <a:prstClr val="black">
                    <a:lumMod val="75000"/>
                    <a:lumOff val="25000"/>
                  </a:prstClr>
                </a:solidFill>
                <a:latin typeface="汉仪君黑-45简" charset="-122"/>
                <a:ea typeface="汉仪君黑-45简" charset="-122"/>
                <a:cs typeface="汉仪君黑-45简" charset="-122"/>
              </a:rPr>
              <a:t>A large-scale ice and snow art project created by the Harbin Municipal Government of Heilongjiang Province to celebrate the millennium(2000).</a:t>
            </a:r>
            <a:endParaRPr lang="en-US" altLang="zh-CN" sz="1600" dirty="0">
              <a:solidFill>
                <a:prstClr val="black">
                  <a:lumMod val="75000"/>
                  <a:lumOff val="25000"/>
                </a:prstClr>
              </a:solidFill>
              <a:latin typeface="汉仪君黑-45简" charset="-122"/>
              <a:ea typeface="汉仪君黑-45简" charset="-122"/>
              <a:cs typeface="汉仪君黑-45简" charset="-122"/>
            </a:endParaRPr>
          </a:p>
        </p:txBody>
      </p:sp>
      <p:sp>
        <p:nvSpPr>
          <p:cNvPr id="29" name="椭圆 28"/>
          <p:cNvSpPr/>
          <p:nvPr>
            <p:custDataLst>
              <p:tags r:id="rId6"/>
            </p:custDataLst>
          </p:nvPr>
        </p:nvSpPr>
        <p:spPr>
          <a:xfrm>
            <a:off x="666874" y="3591963"/>
            <a:ext cx="914400" cy="914400"/>
          </a:xfrm>
          <a:prstGeom prst="ellipse">
            <a:avLst/>
          </a:prstGeom>
          <a:solidFill>
            <a:srgbClr val="80A4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3200" b="1" i="0" u="none" strike="noStrike" kern="0" cap="none" spc="0" normalizeH="0" baseline="0" noProof="0" dirty="0">
              <a:ln>
                <a:noFill/>
              </a:ln>
              <a:solidFill>
                <a:srgbClr val="000000">
                  <a:lumMod val="75000"/>
                  <a:lumOff val="25000"/>
                </a:srgbClr>
              </a:solidFill>
              <a:effectLst>
                <a:outerShdw blurRad="38100" dist="38100" dir="2700000" algn="tl">
                  <a:srgbClr val="000000">
                    <a:alpha val="43137"/>
                  </a:srgbClr>
                </a:outerShdw>
              </a:effectLst>
              <a:uLnTx/>
              <a:uFillTx/>
              <a:latin typeface="汉仪君黑-45简" charset="-122"/>
              <a:ea typeface="汉仪君黑-45简" charset="-122"/>
              <a:cs typeface="汉仪君黑-45简" charset="-122"/>
            </a:endParaRPr>
          </a:p>
        </p:txBody>
      </p:sp>
      <p:sp>
        <p:nvSpPr>
          <p:cNvPr id="30" name="TextBox 29"/>
          <p:cNvSpPr txBox="1"/>
          <p:nvPr>
            <p:custDataLst>
              <p:tags r:id="rId7"/>
            </p:custDataLst>
          </p:nvPr>
        </p:nvSpPr>
        <p:spPr>
          <a:xfrm flipH="1">
            <a:off x="1944494" y="3591963"/>
            <a:ext cx="1581785" cy="429895"/>
          </a:xfrm>
          <a:prstGeom prst="rect">
            <a:avLst/>
          </a:prstGeom>
        </p:spPr>
        <p:txBody>
          <a:bodyPr vert="horz" lIns="91440" tIns="45720" rIns="91440" bIns="45720" rtlCol="0" anchor="b">
            <a:noAutofit/>
          </a:bodyPr>
          <a:lstStyle>
            <a:defPPr>
              <a:defRPr lang="zh-CN"/>
            </a:defPPr>
            <a:lvl1pPr>
              <a:lnSpc>
                <a:spcPct val="90000"/>
              </a:lnSpc>
              <a:spcBef>
                <a:spcPct val="0"/>
              </a:spcBef>
              <a:buNone/>
              <a:defRPr sz="2400">
                <a:solidFill>
                  <a:schemeClr val="tx1">
                    <a:lumMod val="75000"/>
                    <a:lumOff val="25000"/>
                  </a:schemeClr>
                </a:solidFill>
                <a:latin typeface="字魂59号-创粗黑" pitchFamily="2" charset="-122"/>
                <a:ea typeface="字魂59号-创粗黑" pitchFamily="2" charset="-122"/>
                <a:cs typeface="+mj-cs"/>
              </a:defRPr>
            </a:lvl1pPr>
          </a:lstStyle>
          <a:p>
            <a:pPr lvl="0">
              <a:lnSpc>
                <a:spcPct val="100000"/>
              </a:lnSpc>
              <a:spcBef>
                <a:spcPts val="0"/>
              </a:spcBef>
            </a:pPr>
            <a:r>
              <a:rPr lang="en-US" altLang="zh-CN" sz="2000" b="1" dirty="0">
                <a:latin typeface="汉仪君黑-45简" charset="-122"/>
                <a:ea typeface="汉仪君黑-45简" charset="-122"/>
                <a:cs typeface="汉仪君黑-45简" charset="-122"/>
                <a:sym typeface="汉仪君黑-45简" charset="-122"/>
              </a:rPr>
              <a:t>In 2024</a:t>
            </a:r>
            <a:endParaRPr lang="en-US" altLang="zh-CN" sz="2000" b="1" dirty="0">
              <a:latin typeface="汉仪君黑-45简" charset="-122"/>
              <a:ea typeface="汉仪君黑-45简" charset="-122"/>
              <a:cs typeface="汉仪君黑-45简" charset="-122"/>
              <a:sym typeface="汉仪君黑-45简" charset="-122"/>
            </a:endParaRPr>
          </a:p>
        </p:txBody>
      </p:sp>
      <p:sp>
        <p:nvSpPr>
          <p:cNvPr id="31" name="TextBox 30"/>
          <p:cNvSpPr txBox="1"/>
          <p:nvPr>
            <p:custDataLst>
              <p:tags r:id="rId8"/>
            </p:custDataLst>
          </p:nvPr>
        </p:nvSpPr>
        <p:spPr>
          <a:xfrm>
            <a:off x="1945005" y="4073525"/>
            <a:ext cx="4079240" cy="1938020"/>
          </a:xfrm>
          <a:prstGeom prst="rect">
            <a:avLst/>
          </a:prstGeom>
          <a:noFill/>
        </p:spPr>
        <p:txBody>
          <a:bodyPr wrap="square" rtlCol="0">
            <a:spAutoFit/>
          </a:bodyPr>
          <a:lstStyle/>
          <a:p>
            <a:pPr lvl="0">
              <a:lnSpc>
                <a:spcPct val="150000"/>
              </a:lnSpc>
              <a:defRPr/>
            </a:pPr>
            <a:r>
              <a:rPr lang="en-US" altLang="zh-CN" sz="1600" dirty="0">
                <a:solidFill>
                  <a:prstClr val="black">
                    <a:lumMod val="75000"/>
                    <a:lumOff val="25000"/>
                  </a:prstClr>
                </a:solidFill>
                <a:latin typeface="汉仪君黑-45简" charset="-122"/>
                <a:ea typeface="汉仪君黑-45简" charset="-122"/>
                <a:cs typeface="汉仪君黑-45简" charset="-122"/>
              </a:rPr>
              <a:t>The 25th edition was officially recognized by the Guinness World Records as the "World's Largest Ice and Snow Theme Park". It received 2.71 million visitors in a single session</a:t>
            </a:r>
            <a:endParaRPr lang="en-US" altLang="zh-CN" sz="1600" dirty="0">
              <a:solidFill>
                <a:prstClr val="black">
                  <a:lumMod val="75000"/>
                  <a:lumOff val="25000"/>
                </a:prstClr>
              </a:solidFill>
              <a:latin typeface="汉仪君黑-45简" charset="-122"/>
              <a:ea typeface="汉仪君黑-45简" charset="-122"/>
              <a:cs typeface="汉仪君黑-45简" charset="-122"/>
            </a:endParaRPr>
          </a:p>
        </p:txBody>
      </p:sp>
      <p:pic>
        <p:nvPicPr>
          <p:cNvPr id="5" name="图片 4" descr="0988888888888888_11"/>
          <p:cNvPicPr>
            <a:picLocks noChangeAspect="1"/>
          </p:cNvPicPr>
          <p:nvPr>
            <p:custDataLst>
              <p:tags r:id="rId9"/>
            </p:custDataLst>
          </p:nvPr>
        </p:nvPicPr>
        <p:blipFill>
          <a:blip r:embed="rId10"/>
          <a:stretch>
            <a:fillRect/>
          </a:stretch>
        </p:blipFill>
        <p:spPr>
          <a:xfrm>
            <a:off x="502409" y="3424323"/>
            <a:ext cx="1249680" cy="1256665"/>
          </a:xfrm>
          <a:prstGeom prst="rect">
            <a:avLst/>
          </a:prstGeom>
        </p:spPr>
      </p:pic>
      <p:pic>
        <p:nvPicPr>
          <p:cNvPr id="11" name="图片 10" descr="0988888888888888_13"/>
          <p:cNvPicPr>
            <a:picLocks noChangeAspect="1"/>
          </p:cNvPicPr>
          <p:nvPr>
            <p:custDataLst>
              <p:tags r:id="rId11"/>
            </p:custDataLst>
          </p:nvPr>
        </p:nvPicPr>
        <p:blipFill>
          <a:blip r:embed="rId12"/>
          <a:stretch>
            <a:fillRect/>
          </a:stretch>
        </p:blipFill>
        <p:spPr>
          <a:xfrm>
            <a:off x="502409" y="937663"/>
            <a:ext cx="1257935" cy="1293495"/>
          </a:xfrm>
          <a:prstGeom prst="rect">
            <a:avLst/>
          </a:prstGeom>
        </p:spPr>
      </p:pic>
      <p:sp>
        <p:nvSpPr>
          <p:cNvPr id="13" name="矩形: 圆角 32"/>
          <p:cNvSpPr/>
          <p:nvPr>
            <p:custDataLst>
              <p:tags r:id="rId13"/>
            </p:custDataLst>
          </p:nvPr>
        </p:nvSpPr>
        <p:spPr>
          <a:xfrm>
            <a:off x="6304915" y="1007745"/>
            <a:ext cx="5359400" cy="2295525"/>
          </a:xfrm>
          <a:prstGeom prst="roundRect">
            <a:avLst>
              <a:gd name="adj" fmla="val 0"/>
            </a:avLst>
          </a:prstGeom>
          <a:solidFill>
            <a:schemeClr val="bg1"/>
          </a:solidFill>
          <a:ln w="12700" cap="flat" cmpd="sng" algn="ctr">
            <a:solidFill>
              <a:srgbClr val="7FA4D5"/>
            </a:solidFill>
            <a:prstDash val="solid"/>
            <a:miter lim="800000"/>
          </a:ln>
          <a:effectLst/>
        </p:spPr>
        <p:txBody>
          <a:bodyPr rtlCol="0" anchor="ctr"/>
          <a:lstStyle/>
          <a:p>
            <a:pPr algn="ctr"/>
            <a:endParaRPr lang="zh-CN" altLang="en-US" kern="0" dirty="0">
              <a:solidFill>
                <a:schemeClr val="bg1"/>
              </a:solidFill>
              <a:latin typeface="汉仪君黑-45简" charset="-122"/>
              <a:ea typeface="汉仪君黑-45简" charset="-122"/>
              <a:cs typeface="汉仪君黑-45简" charset="-122"/>
            </a:endParaRPr>
          </a:p>
        </p:txBody>
      </p:sp>
      <p:sp>
        <p:nvSpPr>
          <p:cNvPr id="14" name="矩形: 圆角 32"/>
          <p:cNvSpPr/>
          <p:nvPr>
            <p:custDataLst>
              <p:tags r:id="rId14"/>
            </p:custDataLst>
          </p:nvPr>
        </p:nvSpPr>
        <p:spPr>
          <a:xfrm>
            <a:off x="6304915" y="3578225"/>
            <a:ext cx="5358765" cy="2787015"/>
          </a:xfrm>
          <a:prstGeom prst="roundRect">
            <a:avLst>
              <a:gd name="adj" fmla="val 0"/>
            </a:avLst>
          </a:prstGeom>
          <a:solidFill>
            <a:schemeClr val="bg1"/>
          </a:solidFill>
          <a:ln w="12700" cap="flat" cmpd="sng" algn="ctr">
            <a:solidFill>
              <a:srgbClr val="7FA4D5"/>
            </a:solidFill>
            <a:prstDash val="solid"/>
            <a:miter lim="800000"/>
          </a:ln>
          <a:effectLst/>
        </p:spPr>
        <p:txBody>
          <a:bodyPr rtlCol="0" anchor="ctr"/>
          <a:lstStyle/>
          <a:p>
            <a:pPr algn="ctr"/>
            <a:endParaRPr lang="zh-CN" altLang="en-US" kern="0" dirty="0">
              <a:solidFill>
                <a:schemeClr val="bg1"/>
              </a:solidFill>
              <a:latin typeface="汉仪君黑-45简" charset="-122"/>
              <a:ea typeface="汉仪君黑-45简" charset="-122"/>
              <a:cs typeface="汉仪君黑-45简" charset="-122"/>
            </a:endParaRPr>
          </a:p>
        </p:txBody>
      </p:sp>
      <p:sp>
        <p:nvSpPr>
          <p:cNvPr id="15" name="椭圆 14"/>
          <p:cNvSpPr/>
          <p:nvPr>
            <p:custDataLst>
              <p:tags r:id="rId15"/>
            </p:custDataLst>
          </p:nvPr>
        </p:nvSpPr>
        <p:spPr>
          <a:xfrm>
            <a:off x="6407274" y="1053233"/>
            <a:ext cx="914400" cy="914400"/>
          </a:xfrm>
          <a:prstGeom prst="ellipse">
            <a:avLst/>
          </a:prstGeom>
          <a:solidFill>
            <a:srgbClr val="80A4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3200" b="1" i="0" u="none" strike="noStrike" kern="0" cap="none" spc="0" normalizeH="0" baseline="0" noProof="0" dirty="0">
              <a:ln>
                <a:noFill/>
              </a:ln>
              <a:solidFill>
                <a:srgbClr val="000000">
                  <a:lumMod val="75000"/>
                  <a:lumOff val="25000"/>
                </a:srgbClr>
              </a:solidFill>
              <a:effectLst>
                <a:outerShdw blurRad="38100" dist="38100" dir="2700000" algn="tl">
                  <a:srgbClr val="000000">
                    <a:alpha val="43137"/>
                  </a:srgbClr>
                </a:outerShdw>
              </a:effectLst>
              <a:uLnTx/>
              <a:uFillTx/>
              <a:latin typeface="汉仪君黑-45简" charset="-122"/>
              <a:ea typeface="汉仪君黑-45简" charset="-122"/>
              <a:cs typeface="汉仪君黑-45简" charset="-122"/>
            </a:endParaRPr>
          </a:p>
        </p:txBody>
      </p:sp>
      <p:sp>
        <p:nvSpPr>
          <p:cNvPr id="16" name="TextBox 29"/>
          <p:cNvSpPr txBox="1"/>
          <p:nvPr>
            <p:custDataLst>
              <p:tags r:id="rId16"/>
            </p:custDataLst>
          </p:nvPr>
        </p:nvSpPr>
        <p:spPr>
          <a:xfrm flipH="1">
            <a:off x="7660129" y="1126893"/>
            <a:ext cx="1581785" cy="427355"/>
          </a:xfrm>
          <a:prstGeom prst="rect">
            <a:avLst/>
          </a:prstGeom>
        </p:spPr>
        <p:txBody>
          <a:bodyPr vert="horz" lIns="91440" tIns="45720" rIns="91440" bIns="45720" rtlCol="0" anchor="b">
            <a:noAutofit/>
          </a:bodyPr>
          <a:lstStyle>
            <a:defPPr>
              <a:defRPr lang="zh-CN"/>
            </a:defPPr>
            <a:lvl1pPr>
              <a:lnSpc>
                <a:spcPct val="90000"/>
              </a:lnSpc>
              <a:spcBef>
                <a:spcPct val="0"/>
              </a:spcBef>
              <a:buNone/>
              <a:defRPr sz="3200">
                <a:solidFill>
                  <a:schemeClr val="tx1">
                    <a:lumMod val="75000"/>
                    <a:lumOff val="25000"/>
                  </a:schemeClr>
                </a:solidFill>
                <a:latin typeface="字魂59号-创粗黑" pitchFamily="2" charset="-122"/>
                <a:ea typeface="字魂59号-创粗黑" pitchFamily="2" charset="-122"/>
                <a:cs typeface="+mj-cs"/>
              </a:defRPr>
            </a:lvl1pPr>
          </a:lstStyle>
          <a:p>
            <a:r>
              <a:rPr lang="en-US" altLang="zh-CN" sz="2000" b="1" dirty="0">
                <a:latin typeface="汉仪君黑-45简" charset="-122"/>
                <a:ea typeface="汉仪君黑-45简" charset="-122"/>
                <a:cs typeface="汉仪君黑-45简" charset="-122"/>
                <a:sym typeface="汉仪君黑-45简" charset="-122"/>
              </a:rPr>
              <a:t>In 2011</a:t>
            </a:r>
            <a:endParaRPr lang="en-US" altLang="zh-CN" sz="2000" b="1" dirty="0">
              <a:latin typeface="汉仪君黑-45简" charset="-122"/>
              <a:ea typeface="汉仪君黑-45简" charset="-122"/>
              <a:cs typeface="汉仪君黑-45简" charset="-122"/>
              <a:sym typeface="汉仪君黑-45简" charset="-122"/>
            </a:endParaRPr>
          </a:p>
        </p:txBody>
      </p:sp>
      <p:sp>
        <p:nvSpPr>
          <p:cNvPr id="17" name="TextBox 30"/>
          <p:cNvSpPr txBox="1"/>
          <p:nvPr>
            <p:custDataLst>
              <p:tags r:id="rId17"/>
            </p:custDataLst>
          </p:nvPr>
        </p:nvSpPr>
        <p:spPr>
          <a:xfrm>
            <a:off x="7269480" y="1486535"/>
            <a:ext cx="4394200" cy="1938020"/>
          </a:xfrm>
          <a:prstGeom prst="rect">
            <a:avLst/>
          </a:prstGeom>
          <a:noFill/>
        </p:spPr>
        <p:txBody>
          <a:bodyPr wrap="square" rtlCol="0">
            <a:spAutoFit/>
          </a:bodyPr>
          <a:lstStyle/>
          <a:p>
            <a:pPr>
              <a:lnSpc>
                <a:spcPct val="150000"/>
              </a:lnSpc>
              <a:defRPr/>
            </a:pPr>
            <a:r>
              <a:rPr lang="en-US" altLang="zh-CN" sz="1600" dirty="0">
                <a:solidFill>
                  <a:prstClr val="black">
                    <a:lumMod val="75000"/>
                    <a:lumOff val="25000"/>
                  </a:prstClr>
                </a:solidFill>
                <a:latin typeface="汉仪君黑-45简" charset="-122"/>
                <a:ea typeface="汉仪君黑-45简" charset="-122"/>
                <a:cs typeface="汉仪君黑-45简" charset="-122"/>
              </a:rPr>
              <a:t>The park relocated and expanded, its area increased, and for the first time, a large-scale live ice and snow performance was introduced, shifting from mere viewing to an experience-oriented approach.</a:t>
            </a:r>
            <a:endParaRPr lang="en-US" altLang="zh-CN" sz="1600" dirty="0">
              <a:solidFill>
                <a:prstClr val="black">
                  <a:lumMod val="75000"/>
                  <a:lumOff val="25000"/>
                </a:prstClr>
              </a:solidFill>
              <a:latin typeface="汉仪君黑-45简" charset="-122"/>
              <a:ea typeface="汉仪君黑-45简" charset="-122"/>
              <a:cs typeface="汉仪君黑-45简" charset="-122"/>
            </a:endParaRPr>
          </a:p>
        </p:txBody>
      </p:sp>
      <p:sp>
        <p:nvSpPr>
          <p:cNvPr id="18" name="椭圆 17"/>
          <p:cNvSpPr/>
          <p:nvPr>
            <p:custDataLst>
              <p:tags r:id="rId18"/>
            </p:custDataLst>
          </p:nvPr>
        </p:nvSpPr>
        <p:spPr>
          <a:xfrm>
            <a:off x="6726044" y="3900573"/>
            <a:ext cx="914400" cy="914400"/>
          </a:xfrm>
          <a:prstGeom prst="ellipse">
            <a:avLst/>
          </a:prstGeom>
          <a:solidFill>
            <a:srgbClr val="80A4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3200" b="1" i="0" u="none" strike="noStrike" kern="0" cap="none" spc="0" normalizeH="0" baseline="0" noProof="0" dirty="0">
              <a:ln>
                <a:noFill/>
              </a:ln>
              <a:solidFill>
                <a:srgbClr val="000000">
                  <a:lumMod val="75000"/>
                  <a:lumOff val="25000"/>
                </a:srgbClr>
              </a:solidFill>
              <a:effectLst>
                <a:outerShdw blurRad="38100" dist="38100" dir="2700000" algn="tl">
                  <a:srgbClr val="000000">
                    <a:alpha val="43137"/>
                  </a:srgbClr>
                </a:outerShdw>
              </a:effectLst>
              <a:uLnTx/>
              <a:uFillTx/>
              <a:latin typeface="汉仪君黑-45简" charset="-122"/>
              <a:ea typeface="汉仪君黑-45简" charset="-122"/>
              <a:cs typeface="汉仪君黑-45简" charset="-122"/>
            </a:endParaRPr>
          </a:p>
        </p:txBody>
      </p:sp>
      <p:sp>
        <p:nvSpPr>
          <p:cNvPr id="19" name="TextBox 29"/>
          <p:cNvSpPr txBox="1"/>
          <p:nvPr>
            <p:custDataLst>
              <p:tags r:id="rId19"/>
            </p:custDataLst>
          </p:nvPr>
        </p:nvSpPr>
        <p:spPr>
          <a:xfrm flipH="1">
            <a:off x="7813164" y="3715788"/>
            <a:ext cx="1581785" cy="429895"/>
          </a:xfrm>
          <a:prstGeom prst="rect">
            <a:avLst/>
          </a:prstGeom>
        </p:spPr>
        <p:txBody>
          <a:bodyPr vert="horz" lIns="91440" tIns="45720" rIns="91440" bIns="45720" rtlCol="0" anchor="b">
            <a:noAutofit/>
          </a:bodyPr>
          <a:lstStyle>
            <a:defPPr>
              <a:defRPr lang="zh-CN"/>
            </a:defPPr>
            <a:lvl1pPr>
              <a:lnSpc>
                <a:spcPct val="90000"/>
              </a:lnSpc>
              <a:spcBef>
                <a:spcPct val="0"/>
              </a:spcBef>
              <a:buNone/>
              <a:defRPr sz="2400">
                <a:solidFill>
                  <a:schemeClr val="tx1">
                    <a:lumMod val="75000"/>
                    <a:lumOff val="25000"/>
                  </a:schemeClr>
                </a:solidFill>
                <a:latin typeface="字魂59号-创粗黑" pitchFamily="2" charset="-122"/>
                <a:ea typeface="字魂59号-创粗黑" pitchFamily="2" charset="-122"/>
                <a:cs typeface="+mj-cs"/>
              </a:defRPr>
            </a:lvl1pPr>
          </a:lstStyle>
          <a:p>
            <a:pPr lvl="0">
              <a:lnSpc>
                <a:spcPct val="100000"/>
              </a:lnSpc>
              <a:spcBef>
                <a:spcPts val="0"/>
              </a:spcBef>
            </a:pPr>
            <a:r>
              <a:rPr lang="en-US" altLang="zh-CN" sz="2000" b="1" dirty="0">
                <a:latin typeface="汉仪君黑-45简" charset="-122"/>
                <a:ea typeface="汉仪君黑-45简" charset="-122"/>
                <a:cs typeface="汉仪君黑-45简" charset="-122"/>
                <a:sym typeface="汉仪君黑-45简" charset="-122"/>
              </a:rPr>
              <a:t>In 2026</a:t>
            </a:r>
            <a:endParaRPr lang="en-US" altLang="zh-CN" sz="2000" b="1" dirty="0">
              <a:latin typeface="汉仪君黑-45简" charset="-122"/>
              <a:ea typeface="汉仪君黑-45简" charset="-122"/>
              <a:cs typeface="汉仪君黑-45简" charset="-122"/>
              <a:sym typeface="汉仪君黑-45简" charset="-122"/>
            </a:endParaRPr>
          </a:p>
        </p:txBody>
      </p:sp>
      <p:sp>
        <p:nvSpPr>
          <p:cNvPr id="20" name="TextBox 30"/>
          <p:cNvSpPr txBox="1"/>
          <p:nvPr>
            <p:custDataLst>
              <p:tags r:id="rId20"/>
            </p:custDataLst>
          </p:nvPr>
        </p:nvSpPr>
        <p:spPr>
          <a:xfrm>
            <a:off x="7813164" y="4073293"/>
            <a:ext cx="3330575" cy="1568450"/>
          </a:xfrm>
          <a:prstGeom prst="rect">
            <a:avLst/>
          </a:prstGeom>
          <a:noFill/>
        </p:spPr>
        <p:txBody>
          <a:bodyPr wrap="square" rtlCol="0">
            <a:spAutoFit/>
          </a:bodyPr>
          <a:lstStyle/>
          <a:p>
            <a:pPr lvl="0">
              <a:lnSpc>
                <a:spcPct val="150000"/>
              </a:lnSpc>
              <a:defRPr/>
            </a:pPr>
            <a:r>
              <a:rPr lang="en-US" altLang="zh-CN" sz="1600" dirty="0">
                <a:solidFill>
                  <a:prstClr val="black">
                    <a:lumMod val="75000"/>
                    <a:lumOff val="25000"/>
                  </a:prstClr>
                </a:solidFill>
                <a:latin typeface="汉仪君黑-45简" charset="-122"/>
                <a:ea typeface="汉仪君黑-45简" charset="-122"/>
                <a:cs typeface="汉仪君黑-45简" charset="-122"/>
              </a:rPr>
              <a:t>The park closed on February 21st. This year, the single-day visitor count exceeded 120,000, setting a new record high.</a:t>
            </a:r>
            <a:endParaRPr lang="en-US" altLang="zh-CN" sz="1600" dirty="0">
              <a:solidFill>
                <a:prstClr val="black">
                  <a:lumMod val="75000"/>
                  <a:lumOff val="25000"/>
                </a:prstClr>
              </a:solidFill>
              <a:latin typeface="汉仪君黑-45简" charset="-122"/>
              <a:ea typeface="汉仪君黑-45简" charset="-122"/>
              <a:cs typeface="汉仪君黑-45简" charset="-122"/>
            </a:endParaRPr>
          </a:p>
        </p:txBody>
      </p:sp>
      <p:pic>
        <p:nvPicPr>
          <p:cNvPr id="3" name="图片 2" descr="0988888888888888_09"/>
          <p:cNvPicPr>
            <a:picLocks noChangeAspect="1"/>
          </p:cNvPicPr>
          <p:nvPr>
            <p:custDataLst>
              <p:tags r:id="rId21"/>
            </p:custDataLst>
          </p:nvPr>
        </p:nvPicPr>
        <p:blipFill>
          <a:blip r:embed="rId22"/>
          <a:stretch>
            <a:fillRect/>
          </a:stretch>
        </p:blipFill>
        <p:spPr>
          <a:xfrm>
            <a:off x="6324724" y="700808"/>
            <a:ext cx="1263015" cy="1530350"/>
          </a:xfrm>
          <a:prstGeom prst="rect">
            <a:avLst/>
          </a:prstGeom>
        </p:spPr>
      </p:pic>
      <p:pic>
        <p:nvPicPr>
          <p:cNvPr id="2" name="图片 1" descr="0988888888888888_08"/>
          <p:cNvPicPr>
            <a:picLocks noChangeAspect="1"/>
          </p:cNvPicPr>
          <p:nvPr>
            <p:custDataLst>
              <p:tags r:id="rId23"/>
            </p:custDataLst>
          </p:nvPr>
        </p:nvPicPr>
        <p:blipFill>
          <a:blip r:embed="rId24"/>
          <a:stretch>
            <a:fillRect/>
          </a:stretch>
        </p:blipFill>
        <p:spPr>
          <a:xfrm>
            <a:off x="6534274" y="3591963"/>
            <a:ext cx="1223010" cy="1415415"/>
          </a:xfrm>
          <a:prstGeom prst="rect">
            <a:avLst/>
          </a:prstGeom>
        </p:spPr>
      </p:pic>
      <p:sp>
        <p:nvSpPr>
          <p:cNvPr id="27" name="TextBox 7"/>
          <p:cNvSpPr txBox="1"/>
          <p:nvPr/>
        </p:nvSpPr>
        <p:spPr>
          <a:xfrm>
            <a:off x="793958" y="425380"/>
            <a:ext cx="1129030" cy="4572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80A4D5"/>
                </a:solidFill>
                <a:effectLst/>
                <a:uLnTx/>
                <a:uFillTx/>
                <a:latin typeface="汉仪君黑-45简" charset="-122"/>
                <a:ea typeface="汉仪君黑-45简" charset="-122"/>
                <a:cs typeface="汉仪君黑-45简" charset="-122"/>
                <a:sym typeface="汉仪君黑-45简" charset="-122"/>
              </a:rPr>
              <a:t>History</a:t>
            </a:r>
            <a:endParaRPr kumimoji="0" lang="en-US" altLang="zh-CN" sz="2400" b="0" i="0" u="none" strike="noStrike" kern="1200" cap="none" spc="0" normalizeH="0" baseline="0" noProof="0" dirty="0">
              <a:ln>
                <a:noFill/>
              </a:ln>
              <a:solidFill>
                <a:srgbClr val="80A4D5"/>
              </a:solidFill>
              <a:effectLst/>
              <a:uLnTx/>
              <a:uFillTx/>
              <a:latin typeface="汉仪君黑-45简" charset="-122"/>
              <a:ea typeface="汉仪君黑-45简" charset="-122"/>
              <a:cs typeface="汉仪君黑-45简" charset="-122"/>
              <a:sym typeface="汉仪君黑-45简" charset="-122"/>
            </a:endParaRPr>
          </a:p>
        </p:txBody>
      </p:sp>
      <p:sp>
        <p:nvSpPr>
          <p:cNvPr id="38" name="五角星 37"/>
          <p:cNvSpPr/>
          <p:nvPr/>
        </p:nvSpPr>
        <p:spPr>
          <a:xfrm>
            <a:off x="439420" y="455930"/>
            <a:ext cx="344170" cy="344170"/>
          </a:xfrm>
          <a:prstGeom prst="star5">
            <a:avLst/>
          </a:prstGeom>
          <a:solidFill>
            <a:srgbClr val="80A4D5"/>
          </a:solidFill>
          <a:ln>
            <a:solidFill>
              <a:srgbClr val="7FA4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君黑-45简" charset="-122"/>
            </a:endParaRPr>
          </a:p>
        </p:txBody>
      </p:sp>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08908908908"/>
          <p:cNvPicPr>
            <a:picLocks noChangeAspect="1"/>
          </p:cNvPicPr>
          <p:nvPr/>
        </p:nvPicPr>
        <p:blipFill>
          <a:blip r:embed="rId1" cstate="print"/>
          <a:stretch>
            <a:fillRect/>
          </a:stretch>
        </p:blipFill>
        <p:spPr>
          <a:xfrm>
            <a:off x="0" y="1270"/>
            <a:ext cx="12192000" cy="6856730"/>
          </a:xfrm>
          <a:prstGeom prst="rect">
            <a:avLst/>
          </a:prstGeom>
        </p:spPr>
      </p:pic>
      <p:sp>
        <p:nvSpPr>
          <p:cNvPr id="2" name="矩形 1"/>
          <p:cNvSpPr/>
          <p:nvPr/>
        </p:nvSpPr>
        <p:spPr>
          <a:xfrm>
            <a:off x="4149258" y="1534763"/>
            <a:ext cx="892160" cy="892159"/>
          </a:xfrm>
          <a:prstGeom prst="rect">
            <a:avLst/>
          </a:prstGeom>
          <a:solidFill>
            <a:srgbClr val="80A4D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4170" dirty="0">
                <a:solidFill>
                  <a:schemeClr val="bg1"/>
                </a:solidFill>
                <a:latin typeface="汉仪君黑-45简" charset="-122"/>
                <a:ea typeface="汉仪君黑-45简" charset="-122"/>
                <a:cs typeface="汉仪君黑-45简" charset="-122"/>
                <a:sym typeface="Arial" charset="0"/>
              </a:rPr>
              <a:t>02</a:t>
            </a:r>
            <a:endParaRPr lang="en-US" altLang="zh-CN" sz="4170" dirty="0">
              <a:solidFill>
                <a:schemeClr val="bg1"/>
              </a:solidFill>
              <a:latin typeface="汉仪君黑-45简" charset="-122"/>
              <a:ea typeface="汉仪君黑-45简" charset="-122"/>
              <a:cs typeface="汉仪君黑-45简" charset="-122"/>
              <a:sym typeface="Arial" charset="0"/>
            </a:endParaRPr>
          </a:p>
        </p:txBody>
      </p:sp>
      <p:sp>
        <p:nvSpPr>
          <p:cNvPr id="8" name="文本框"/>
          <p:cNvSpPr/>
          <p:nvPr/>
        </p:nvSpPr>
        <p:spPr>
          <a:xfrm>
            <a:off x="1176020" y="2426970"/>
            <a:ext cx="8867140" cy="2100580"/>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4550" dirty="0">
                <a:solidFill>
                  <a:srgbClr val="395B79"/>
                </a:solidFill>
                <a:latin typeface="汉仪雅酷黑简" charset="-122"/>
                <a:ea typeface="汉仪雅酷黑简" charset="-122"/>
                <a:cs typeface="+mn-ea"/>
                <a:sym typeface="+mn-lt"/>
              </a:rPr>
              <a:t>Ice carving and</a:t>
            </a:r>
            <a:endParaRPr lang="en-US" altLang="zh-CN" sz="4550" dirty="0">
              <a:solidFill>
                <a:srgbClr val="395B79"/>
              </a:solidFill>
              <a:latin typeface="汉仪雅酷黑简" charset="-122"/>
              <a:ea typeface="汉仪雅酷黑简" charset="-122"/>
              <a:cs typeface="+mn-ea"/>
              <a:sym typeface="+mn-lt"/>
            </a:endParaRPr>
          </a:p>
          <a:p>
            <a:pPr algn="ctr"/>
            <a:r>
              <a:rPr lang="en-US" altLang="zh-CN" sz="4550" dirty="0">
                <a:solidFill>
                  <a:srgbClr val="395B79"/>
                </a:solidFill>
                <a:latin typeface="汉仪雅酷黑简" charset="-122"/>
                <a:ea typeface="汉仪雅酷黑简" charset="-122"/>
                <a:cs typeface="+mn-ea"/>
                <a:sym typeface="+mn-lt"/>
              </a:rPr>
              <a:t>snow carving</a:t>
            </a:r>
            <a:endParaRPr lang="en-US" altLang="zh-CN" sz="4550" dirty="0">
              <a:solidFill>
                <a:srgbClr val="395B79"/>
              </a:solidFill>
              <a:latin typeface="汉仪雅酷黑简" charset="-122"/>
              <a:ea typeface="汉仪雅酷黑简" charset="-122"/>
              <a:cs typeface="+mn-ea"/>
              <a:sym typeface="+mn-lt"/>
            </a:endParaRPr>
          </a:p>
          <a:p>
            <a:pPr algn="ctr"/>
            <a:endParaRPr lang="en-US" altLang="zh-CN" sz="4550" dirty="0">
              <a:solidFill>
                <a:srgbClr val="395B79"/>
              </a:solidFill>
              <a:latin typeface="汉仪雅酷黑简" charset="-122"/>
              <a:ea typeface="汉仪雅酷黑简" charset="-122"/>
              <a:cs typeface="+mn-ea"/>
              <a:sym typeface="+mn-lt"/>
            </a:endParaRPr>
          </a:p>
        </p:txBody>
      </p:sp>
      <p:grpSp>
        <p:nvGrpSpPr>
          <p:cNvPr id="57" name="组合 56"/>
          <p:cNvGrpSpPr/>
          <p:nvPr>
            <p:custDataLst>
              <p:tags r:id="rId2"/>
            </p:custDataLst>
          </p:nvPr>
        </p:nvGrpSpPr>
        <p:grpSpPr>
          <a:xfrm rot="0">
            <a:off x="543765" y="3689208"/>
            <a:ext cx="3085048" cy="2772321"/>
            <a:chOff x="2373" y="3206"/>
            <a:chExt cx="14374" cy="12916"/>
          </a:xfrm>
        </p:grpSpPr>
        <p:sp>
          <p:nvSpPr>
            <p:cNvPr id="58" name="Rectangle 10"/>
            <p:cNvSpPr/>
            <p:nvPr>
              <p:custDataLst>
                <p:tags r:id="rId3"/>
              </p:custDataLst>
            </p:nvPr>
          </p:nvSpPr>
          <p:spPr bwMode="gray">
            <a:xfrm rot="21471785">
              <a:off x="2373" y="3206"/>
              <a:ext cx="14375" cy="12916"/>
            </a:xfrm>
            <a:prstGeom prst="rect">
              <a:avLst/>
            </a:prstGeom>
            <a:gradFill>
              <a:gsLst>
                <a:gs pos="0">
                  <a:schemeClr val="accent4">
                    <a:lumMod val="20000"/>
                    <a:lumOff val="80000"/>
                  </a:schemeClr>
                </a:gs>
                <a:gs pos="100000">
                  <a:schemeClr val="accent1">
                    <a:lumMod val="20000"/>
                    <a:lumOff val="80000"/>
                  </a:schemeClr>
                </a:gs>
              </a:gsLst>
              <a:lin ang="2700000" scaled="0"/>
            </a:gradFill>
            <a:ln w="19050">
              <a:noFill/>
              <a:miter lim="800000"/>
            </a:ln>
            <a:effectLst>
              <a:outerShdw blurRad="114300" dist="76200" dir="2700000" algn="tl" rotWithShape="0">
                <a:prstClr val="black">
                  <a:alpha val="9000"/>
                </a:prstClr>
              </a:outerShdw>
            </a:effectLst>
          </p:spPr>
          <p:txBody>
            <a:bodyPr lIns="108000" tIns="108000" rIns="144000" bIns="72000"/>
            <a:lstStyle>
              <a:lvl1pPr marL="190500" indent="-1905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40000"/>
                </a:spcBef>
                <a:buClr>
                  <a:schemeClr val="accent1"/>
                </a:buClr>
                <a:buFont typeface="Wingdings" charset="2"/>
                <a:buChar char="§"/>
              </a:pPr>
              <a:endParaRPr lang="en-US" altLang="en-US"/>
            </a:p>
          </p:txBody>
        </p:sp>
        <p:pic>
          <p:nvPicPr>
            <p:cNvPr id="60" name="图片 59" descr="E:/设计素材图片2/mylene-haudebourg-Zq92cBT54_A-unsplash.jpgmylene-haudebourg-Zq92cBT54_A-unsplash"/>
            <p:cNvPicPr>
              <a:picLocks noChangeAspect="1"/>
            </p:cNvPicPr>
            <p:nvPr>
              <p:custDataLst>
                <p:tags r:id="rId4"/>
              </p:custDataLst>
            </p:nvPr>
          </p:nvPicPr>
          <p:blipFill>
            <a:blip r:embed="rId5" cstate="email"/>
            <a:srcRect l="4" t="18832" r="4" b="18832"/>
            <a:stretch>
              <a:fillRect/>
            </a:stretch>
          </p:blipFill>
          <p:spPr>
            <a:xfrm>
              <a:off x="2723" y="3466"/>
              <a:ext cx="13676" cy="10386"/>
            </a:xfrm>
            <a:custGeom>
              <a:avLst/>
              <a:gdLst/>
              <a:ahLst/>
              <a:cxnLst>
                <a:cxn ang="3">
                  <a:pos x="hc" y="t"/>
                </a:cxn>
                <a:cxn ang="cd2">
                  <a:pos x="l" y="vc"/>
                </a:cxn>
                <a:cxn ang="cd4">
                  <a:pos x="hc" y="b"/>
                </a:cxn>
                <a:cxn ang="0">
                  <a:pos x="r" y="vc"/>
                </a:cxn>
              </a:cxnLst>
              <a:rect l="l" t="t" r="r" b="b"/>
              <a:pathLst>
                <a:path w="4991" h="3789">
                  <a:moveTo>
                    <a:pt x="4857" y="0"/>
                  </a:moveTo>
                  <a:lnTo>
                    <a:pt x="4991" y="3607"/>
                  </a:lnTo>
                  <a:lnTo>
                    <a:pt x="135" y="3789"/>
                  </a:lnTo>
                  <a:lnTo>
                    <a:pt x="0" y="181"/>
                  </a:lnTo>
                  <a:lnTo>
                    <a:pt x="4857" y="0"/>
                  </a:lnTo>
                  <a:close/>
                </a:path>
              </a:pathLst>
            </a:custGeom>
          </p:spPr>
        </p:pic>
      </p:grpSp>
    </p:spTree>
    <p:custDataLst>
      <p:tags r:id="rId6"/>
    </p:custDataLst>
  </p:cSld>
  <p:clrMapOvr>
    <a:masterClrMapping/>
  </p:clrMapOvr>
  <p:transition spd="med">
    <p:rand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08908908908"/>
          <p:cNvPicPr>
            <a:picLocks noChangeAspect="1"/>
          </p:cNvPicPr>
          <p:nvPr/>
        </p:nvPicPr>
        <p:blipFill>
          <a:blip r:embed="rId1" cstate="print"/>
          <a:stretch>
            <a:fillRect/>
          </a:stretch>
        </p:blipFill>
        <p:spPr>
          <a:xfrm>
            <a:off x="0" y="1905"/>
            <a:ext cx="12192000" cy="6856730"/>
          </a:xfrm>
          <a:prstGeom prst="rect">
            <a:avLst/>
          </a:prstGeom>
        </p:spPr>
      </p:pic>
      <p:sp>
        <p:nvSpPr>
          <p:cNvPr id="14" name="圆角矩形 13"/>
          <p:cNvSpPr/>
          <p:nvPr/>
        </p:nvSpPr>
        <p:spPr>
          <a:xfrm>
            <a:off x="262573" y="219393"/>
            <a:ext cx="11666855" cy="6420485"/>
          </a:xfrm>
          <a:prstGeom prst="roundRect">
            <a:avLst>
              <a:gd name="adj" fmla="val 4571"/>
            </a:avLst>
          </a:prstGeom>
          <a:solidFill>
            <a:schemeClr val="bg1"/>
          </a:solidFill>
          <a:ln>
            <a:solidFill>
              <a:srgbClr val="7FA4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君黑-45简" charset="-122"/>
            </a:endParaRPr>
          </a:p>
        </p:txBody>
      </p:sp>
      <p:sp>
        <p:nvSpPr>
          <p:cNvPr id="7" name="矩形"/>
          <p:cNvSpPr/>
          <p:nvPr>
            <p:custDataLst>
              <p:tags r:id="rId2"/>
            </p:custDataLst>
          </p:nvPr>
        </p:nvSpPr>
        <p:spPr>
          <a:xfrm>
            <a:off x="7903845" y="1597660"/>
            <a:ext cx="3889375" cy="4893310"/>
          </a:xfrm>
          <a:prstGeom prst="roundRect">
            <a:avLst>
              <a:gd name="adj" fmla="val 0"/>
            </a:avLst>
          </a:prstGeom>
          <a:solidFill>
            <a:srgbClr val="80A4D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汉仪君黑-45简" charset="-122"/>
              <a:ea typeface="汉仪君黑-45简" charset="-122"/>
              <a:cs typeface="汉仪君黑-45简" charset="-122"/>
              <a:sym typeface="汉仪君黑-45简" charset="-122"/>
            </a:endParaRPr>
          </a:p>
        </p:txBody>
      </p:sp>
      <p:sp>
        <p:nvSpPr>
          <p:cNvPr id="12" name="TextBox 31"/>
          <p:cNvSpPr txBox="1"/>
          <p:nvPr>
            <p:custDataLst>
              <p:tags r:id="rId3"/>
            </p:custDataLst>
          </p:nvPr>
        </p:nvSpPr>
        <p:spPr>
          <a:xfrm>
            <a:off x="7903845" y="4245610"/>
            <a:ext cx="3820795" cy="3555365"/>
          </a:xfrm>
          <a:prstGeom prst="rect">
            <a:avLst/>
          </a:prstGeom>
          <a:noFill/>
        </p:spPr>
        <p:txBody>
          <a:bodyPr wrap="square" rtlCol="0">
            <a:noAutofit/>
          </a:bodyPr>
          <a:lstStyle/>
          <a:p>
            <a:pPr lvl="0" algn="just" defTabSz="914400">
              <a:lnSpc>
                <a:spcPct val="150000"/>
              </a:lnSpc>
              <a:defRPr/>
            </a:pPr>
            <a:r>
              <a:rPr lang="en-US" altLang="zh-CN" sz="1400" dirty="0">
                <a:solidFill>
                  <a:schemeClr val="bg1"/>
                </a:solidFill>
                <a:latin typeface="汉仪君黑-45简" charset="-122"/>
                <a:ea typeface="汉仪君黑-45简" charset="-122"/>
                <a:cs typeface="汉仪君黑-45简" charset="-122"/>
              </a:rPr>
              <a:t>Based on the design of the Great Wall, it was constructed using 15,000 cubic meters of ice from the Songhua River. The details of the walls and watchtowers are extremely realistic. There are 24 slides, with the longest one being 521 meters long and the total drop being approximately 21 meters.</a:t>
            </a:r>
            <a:endParaRPr lang="en-US" altLang="zh-CN" sz="1400" dirty="0">
              <a:solidFill>
                <a:schemeClr val="bg1"/>
              </a:solidFill>
              <a:latin typeface="汉仪君黑-45简" charset="-122"/>
              <a:ea typeface="汉仪君黑-45简" charset="-122"/>
              <a:cs typeface="汉仪君黑-45简" charset="-122"/>
            </a:endParaRPr>
          </a:p>
        </p:txBody>
      </p:sp>
      <p:sp>
        <p:nvSpPr>
          <p:cNvPr id="8" name="文本框"/>
          <p:cNvSpPr/>
          <p:nvPr>
            <p:custDataLst>
              <p:tags r:id="rId4"/>
            </p:custDataLst>
          </p:nvPr>
        </p:nvSpPr>
        <p:spPr>
          <a:xfrm>
            <a:off x="8395335" y="1134110"/>
            <a:ext cx="3270250" cy="730250"/>
          </a:xfrm>
          <a:prstGeom prst="roundRect">
            <a:avLst>
              <a:gd name="adj" fmla="val 50000"/>
            </a:avLst>
          </a:prstGeom>
          <a:solidFill>
            <a:srgbClr val="80A4D5"/>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CN" sz="2000" b="1" dirty="0">
                <a:solidFill>
                  <a:prstClr val="white"/>
                </a:solidFill>
                <a:latin typeface="汉仪君黑-45简" charset="-122"/>
                <a:ea typeface="汉仪君黑-45简" charset="-122"/>
                <a:cs typeface="汉仪君黑-45简" charset="-122"/>
                <a:sym typeface="汉仪君黑-45简" charset="-122"/>
              </a:rPr>
              <a:t>The Great Wall</a:t>
            </a:r>
            <a:endParaRPr lang="en-US" altLang="zh-CN" sz="2000" b="1" dirty="0">
              <a:solidFill>
                <a:prstClr val="white"/>
              </a:solidFill>
              <a:latin typeface="汉仪君黑-45简" charset="-122"/>
              <a:ea typeface="汉仪君黑-45简" charset="-122"/>
              <a:cs typeface="汉仪君黑-45简" charset="-122"/>
              <a:sym typeface="汉仪君黑-45简" charset="-122"/>
            </a:endParaRPr>
          </a:p>
        </p:txBody>
      </p:sp>
      <p:sp>
        <p:nvSpPr>
          <p:cNvPr id="2" name="矩形"/>
          <p:cNvSpPr/>
          <p:nvPr>
            <p:custDataLst>
              <p:tags r:id="rId5"/>
            </p:custDataLst>
          </p:nvPr>
        </p:nvSpPr>
        <p:spPr>
          <a:xfrm>
            <a:off x="1252220" y="1597660"/>
            <a:ext cx="2902585" cy="4893310"/>
          </a:xfrm>
          <a:prstGeom prst="roundRect">
            <a:avLst>
              <a:gd name="adj" fmla="val 0"/>
            </a:avLst>
          </a:prstGeom>
          <a:solidFill>
            <a:srgbClr val="80A4D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汉仪君黑-45简" charset="-122"/>
              <a:ea typeface="汉仪君黑-45简" charset="-122"/>
              <a:cs typeface="汉仪君黑-45简" charset="-122"/>
              <a:sym typeface="汉仪君黑-45简" charset="-122"/>
            </a:endParaRPr>
          </a:p>
        </p:txBody>
      </p:sp>
      <p:sp>
        <p:nvSpPr>
          <p:cNvPr id="4" name="TextBox 31"/>
          <p:cNvSpPr txBox="1"/>
          <p:nvPr>
            <p:custDataLst>
              <p:tags r:id="rId6"/>
            </p:custDataLst>
          </p:nvPr>
        </p:nvSpPr>
        <p:spPr>
          <a:xfrm>
            <a:off x="1333500" y="4236720"/>
            <a:ext cx="2807335" cy="2030095"/>
          </a:xfrm>
          <a:prstGeom prst="rect">
            <a:avLst/>
          </a:prstGeom>
          <a:noFill/>
        </p:spPr>
        <p:txBody>
          <a:bodyPr wrap="square" rtlCol="0">
            <a:spAutoFit/>
          </a:bodyPr>
          <a:lstStyle/>
          <a:p>
            <a:pPr lvl="0" algn="ctr" defTabSz="914400">
              <a:lnSpc>
                <a:spcPct val="150000"/>
              </a:lnSpc>
              <a:defRPr/>
            </a:pPr>
            <a:r>
              <a:rPr lang="en-US" altLang="zh-CN" sz="1400" dirty="0">
                <a:solidFill>
                  <a:schemeClr val="bg1"/>
                </a:solidFill>
                <a:latin typeface="汉仪君黑-45简" charset="-122"/>
                <a:ea typeface="汉仪君黑-45简" charset="-122"/>
                <a:cs typeface="汉仪君黑-45简" charset="-122"/>
              </a:rPr>
              <a:t>The landscape is 27.4 meters high and the total amount of ice used is 8,600 cubic meters. It was constructed by over 10,000 workers over a period of more than ten days.</a:t>
            </a:r>
            <a:endParaRPr lang="en-US" altLang="zh-CN" sz="1400" dirty="0">
              <a:solidFill>
                <a:schemeClr val="bg1"/>
              </a:solidFill>
              <a:latin typeface="汉仪君黑-45简" charset="-122"/>
              <a:ea typeface="汉仪君黑-45简" charset="-122"/>
              <a:cs typeface="汉仪君黑-45简" charset="-122"/>
            </a:endParaRPr>
          </a:p>
        </p:txBody>
      </p:sp>
      <p:sp>
        <p:nvSpPr>
          <p:cNvPr id="5" name="文本框"/>
          <p:cNvSpPr/>
          <p:nvPr>
            <p:custDataLst>
              <p:tags r:id="rId7"/>
            </p:custDataLst>
          </p:nvPr>
        </p:nvSpPr>
        <p:spPr>
          <a:xfrm>
            <a:off x="1459230" y="1130935"/>
            <a:ext cx="2508885" cy="733425"/>
          </a:xfrm>
          <a:prstGeom prst="roundRect">
            <a:avLst>
              <a:gd name="adj" fmla="val 50000"/>
            </a:avLst>
          </a:prstGeom>
          <a:solidFill>
            <a:srgbClr val="80A4D5"/>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CN" sz="2000" b="1" dirty="0">
                <a:solidFill>
                  <a:prstClr val="white"/>
                </a:solidFill>
                <a:latin typeface="汉仪君黑-45简" charset="-122"/>
                <a:ea typeface="汉仪君黑-45简" charset="-122"/>
                <a:cs typeface="汉仪君黑-45简" charset="-122"/>
                <a:sym typeface="汉仪君黑-45简" charset="-122"/>
              </a:rPr>
              <a:t>Yellow Crane Tower</a:t>
            </a:r>
            <a:endParaRPr lang="en-US" altLang="zh-CN" sz="2000" b="1" dirty="0">
              <a:solidFill>
                <a:prstClr val="white"/>
              </a:solidFill>
              <a:latin typeface="汉仪君黑-45简" charset="-122"/>
              <a:ea typeface="汉仪君黑-45简" charset="-122"/>
              <a:cs typeface="汉仪君黑-45简" charset="-122"/>
              <a:sym typeface="汉仪君黑-45简" charset="-122"/>
            </a:endParaRPr>
          </a:p>
        </p:txBody>
      </p:sp>
      <p:sp>
        <p:nvSpPr>
          <p:cNvPr id="9" name="矩形"/>
          <p:cNvSpPr/>
          <p:nvPr>
            <p:custDataLst>
              <p:tags r:id="rId8"/>
            </p:custDataLst>
          </p:nvPr>
        </p:nvSpPr>
        <p:spPr>
          <a:xfrm>
            <a:off x="4820285" y="1597660"/>
            <a:ext cx="2909570" cy="4893310"/>
          </a:xfrm>
          <a:prstGeom prst="roundRect">
            <a:avLst>
              <a:gd name="adj" fmla="val 0"/>
            </a:avLst>
          </a:prstGeom>
          <a:solidFill>
            <a:srgbClr val="80A4D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汉仪君黑-45简" charset="-122"/>
              <a:ea typeface="汉仪君黑-45简" charset="-122"/>
              <a:cs typeface="汉仪君黑-45简" charset="-122"/>
              <a:sym typeface="汉仪君黑-45简" charset="-122"/>
            </a:endParaRPr>
          </a:p>
        </p:txBody>
      </p:sp>
      <p:sp>
        <p:nvSpPr>
          <p:cNvPr id="10" name="TextBox 31"/>
          <p:cNvSpPr txBox="1"/>
          <p:nvPr>
            <p:custDataLst>
              <p:tags r:id="rId9"/>
            </p:custDataLst>
          </p:nvPr>
        </p:nvSpPr>
        <p:spPr>
          <a:xfrm>
            <a:off x="4977765" y="4236720"/>
            <a:ext cx="2807335" cy="2353310"/>
          </a:xfrm>
          <a:prstGeom prst="rect">
            <a:avLst/>
          </a:prstGeom>
          <a:noFill/>
        </p:spPr>
        <p:txBody>
          <a:bodyPr wrap="square" rtlCol="0">
            <a:spAutoFit/>
          </a:bodyPr>
          <a:lstStyle/>
          <a:p>
            <a:pPr lvl="0" algn="ctr" defTabSz="914400">
              <a:lnSpc>
                <a:spcPct val="150000"/>
              </a:lnSpc>
              <a:defRPr/>
            </a:pPr>
            <a:r>
              <a:rPr lang="en-US" altLang="zh-CN" sz="1400" dirty="0">
                <a:solidFill>
                  <a:schemeClr val="bg1"/>
                </a:solidFill>
                <a:latin typeface="汉仪君黑-45简" charset="-122"/>
                <a:ea typeface="汉仪君黑-45简" charset="-122"/>
                <a:cs typeface="汉仪君黑-45简" charset="-122"/>
              </a:rPr>
              <a:t>In 2017, it served as the main stage of the CCTV Spring Festival Gala's Harbin branch event. Standing at approximately 30 meters tall, it used over 10,000 cubic meters of ice.</a:t>
            </a:r>
            <a:endParaRPr lang="en-US" altLang="zh-CN" sz="1400" dirty="0">
              <a:solidFill>
                <a:schemeClr val="bg1"/>
              </a:solidFill>
              <a:latin typeface="汉仪君黑-45简" charset="-122"/>
              <a:ea typeface="汉仪君黑-45简" charset="-122"/>
              <a:cs typeface="汉仪君黑-45简" charset="-122"/>
            </a:endParaRPr>
          </a:p>
        </p:txBody>
      </p:sp>
      <p:sp>
        <p:nvSpPr>
          <p:cNvPr id="21" name="TextBox 7"/>
          <p:cNvSpPr txBox="1"/>
          <p:nvPr/>
        </p:nvSpPr>
        <p:spPr>
          <a:xfrm>
            <a:off x="793958" y="425380"/>
            <a:ext cx="1649730" cy="4603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80A4D5"/>
                </a:solidFill>
                <a:effectLst/>
                <a:uLnTx/>
                <a:uFillTx/>
                <a:latin typeface="汉仪君黑-45简" charset="-122"/>
                <a:ea typeface="汉仪君黑-45简" charset="-122"/>
                <a:cs typeface="汉仪君黑-45简" charset="-122"/>
                <a:sym typeface="汉仪君黑-45简" charset="-122"/>
              </a:rPr>
              <a:t>Ice carving</a:t>
            </a:r>
            <a:endParaRPr kumimoji="0" lang="en-US" altLang="zh-CN" sz="2400" b="0" i="0" u="none" strike="noStrike" kern="1200" cap="none" spc="0" normalizeH="0" baseline="0" noProof="0" dirty="0">
              <a:ln>
                <a:noFill/>
              </a:ln>
              <a:solidFill>
                <a:srgbClr val="80A4D5"/>
              </a:solidFill>
              <a:effectLst/>
              <a:uLnTx/>
              <a:uFillTx/>
              <a:latin typeface="汉仪君黑-45简" charset="-122"/>
              <a:ea typeface="汉仪君黑-45简" charset="-122"/>
              <a:cs typeface="汉仪君黑-45简" charset="-122"/>
              <a:sym typeface="汉仪君黑-45简" charset="-122"/>
            </a:endParaRPr>
          </a:p>
        </p:txBody>
      </p:sp>
      <p:sp>
        <p:nvSpPr>
          <p:cNvPr id="17" name="五角星 16"/>
          <p:cNvSpPr/>
          <p:nvPr/>
        </p:nvSpPr>
        <p:spPr>
          <a:xfrm>
            <a:off x="439420" y="455930"/>
            <a:ext cx="344170" cy="344170"/>
          </a:xfrm>
          <a:prstGeom prst="star5">
            <a:avLst/>
          </a:prstGeom>
          <a:solidFill>
            <a:srgbClr val="80A4D5"/>
          </a:solidFill>
          <a:ln>
            <a:solidFill>
              <a:srgbClr val="7FA4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君黑-45简" charset="-122"/>
            </a:endParaRPr>
          </a:p>
        </p:txBody>
      </p:sp>
      <p:pic>
        <p:nvPicPr>
          <p:cNvPr id="18" name="图片 17" descr="VCG213b4c1cd0f (1)"/>
          <p:cNvPicPr>
            <a:picLocks noChangeAspect="1"/>
          </p:cNvPicPr>
          <p:nvPr>
            <p:custDataLst>
              <p:tags r:id="rId10"/>
            </p:custDataLst>
          </p:nvPr>
        </p:nvPicPr>
        <p:blipFill>
          <a:blip r:embed="rId11"/>
          <a:srcRect l="6395" r="6395"/>
          <a:stretch>
            <a:fillRect/>
          </a:stretch>
        </p:blipFill>
        <p:spPr>
          <a:xfrm>
            <a:off x="1459865" y="2115820"/>
            <a:ext cx="2508250" cy="2129790"/>
          </a:xfrm>
          <a:prstGeom prst="rect">
            <a:avLst/>
          </a:prstGeom>
        </p:spPr>
      </p:pic>
      <p:pic>
        <p:nvPicPr>
          <p:cNvPr id="19" name="图片 18" descr="VCG213b4c1cd0f (1)"/>
          <p:cNvPicPr>
            <a:picLocks noChangeAspect="1"/>
          </p:cNvPicPr>
          <p:nvPr>
            <p:custDataLst>
              <p:tags r:id="rId12"/>
            </p:custDataLst>
          </p:nvPr>
        </p:nvPicPr>
        <p:blipFill>
          <a:blip r:embed="rId13"/>
          <a:srcRect t="22051" b="22051"/>
          <a:stretch>
            <a:fillRect/>
          </a:stretch>
        </p:blipFill>
        <p:spPr>
          <a:xfrm>
            <a:off x="5020945" y="2115820"/>
            <a:ext cx="2508250" cy="2129790"/>
          </a:xfrm>
          <a:prstGeom prst="rect">
            <a:avLst/>
          </a:prstGeom>
        </p:spPr>
      </p:pic>
      <p:pic>
        <p:nvPicPr>
          <p:cNvPr id="20" name="图片 19" descr="VCG213b4c1cd0f (1)"/>
          <p:cNvPicPr>
            <a:picLocks noChangeAspect="1"/>
          </p:cNvPicPr>
          <p:nvPr>
            <p:custDataLst>
              <p:tags r:id="rId14"/>
            </p:custDataLst>
          </p:nvPr>
        </p:nvPicPr>
        <p:blipFill>
          <a:blip r:embed="rId15"/>
          <a:srcRect l="18664" r="18664"/>
          <a:stretch>
            <a:fillRect/>
          </a:stretch>
        </p:blipFill>
        <p:spPr>
          <a:xfrm>
            <a:off x="8394700" y="2106930"/>
            <a:ext cx="3227070" cy="2129790"/>
          </a:xfrm>
          <a:prstGeom prst="rect">
            <a:avLst/>
          </a:prstGeom>
        </p:spPr>
      </p:pic>
      <p:sp>
        <p:nvSpPr>
          <p:cNvPr id="22" name="文本框"/>
          <p:cNvSpPr/>
          <p:nvPr>
            <p:custDataLst>
              <p:tags r:id="rId16"/>
            </p:custDataLst>
          </p:nvPr>
        </p:nvSpPr>
        <p:spPr>
          <a:xfrm>
            <a:off x="5020310" y="1125220"/>
            <a:ext cx="2509520" cy="738505"/>
          </a:xfrm>
          <a:prstGeom prst="roundRect">
            <a:avLst>
              <a:gd name="adj" fmla="val 50000"/>
            </a:avLst>
          </a:prstGeom>
          <a:solidFill>
            <a:srgbClr val="80A4D5"/>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CN" sz="2000" b="1" dirty="0">
                <a:solidFill>
                  <a:prstClr val="white"/>
                </a:solidFill>
                <a:latin typeface="汉仪君黑-45简" charset="-122"/>
                <a:ea typeface="汉仪君黑-45简" charset="-122"/>
                <a:cs typeface="汉仪君黑-45简" charset="-122"/>
                <a:sym typeface="汉仪君黑-45简" charset="-122"/>
              </a:rPr>
              <a:t>Hall of Prayer for Good Harvests</a:t>
            </a:r>
            <a:endParaRPr lang="en-US" altLang="zh-CN" sz="2000" b="1" dirty="0">
              <a:solidFill>
                <a:prstClr val="white"/>
              </a:solidFill>
              <a:latin typeface="汉仪君黑-45简" charset="-122"/>
              <a:ea typeface="汉仪君黑-45简" charset="-122"/>
              <a:cs typeface="汉仪君黑-45简" charset="-122"/>
              <a:sym typeface="汉仪君黑-45简"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2"/>
          <p:cNvSpPr txBox="1"/>
          <p:nvPr>
            <p:custDataLst>
              <p:tags r:id="rId1"/>
            </p:custDataLst>
          </p:nvPr>
        </p:nvSpPr>
        <p:spPr>
          <a:xfrm>
            <a:off x="1201420" y="455930"/>
            <a:ext cx="10851515" cy="737235"/>
          </a:xfrm>
          <a:prstGeom prst="rect">
            <a:avLst/>
          </a:prstGeom>
          <a:noFill/>
        </p:spPr>
        <p:txBody>
          <a:bodyPr wrap="square" rtlCol="0">
            <a:spAutoFit/>
          </a:bodyPr>
          <a:lstStyle/>
          <a:p>
            <a:pPr algn="ctr">
              <a:lnSpc>
                <a:spcPct val="150000"/>
              </a:lnSpc>
              <a:defRPr/>
            </a:pPr>
            <a:r>
              <a:rPr lang="en-US" altLang="zh-CN" sz="2800" kern="0" dirty="0">
                <a:solidFill>
                  <a:prstClr val="black">
                    <a:lumMod val="65000"/>
                    <a:lumOff val="35000"/>
                  </a:prstClr>
                </a:solidFill>
                <a:effectLst>
                  <a:outerShdw blurRad="38100" dist="38100" dir="2700000" algn="tl">
                    <a:srgbClr val="000000">
                      <a:alpha val="43137"/>
                    </a:srgbClr>
                  </a:outerShdw>
                </a:effectLst>
                <a:latin typeface="汉仪君黑-45简" charset="-122"/>
                <a:ea typeface="汉仪君黑-45简" charset="-122"/>
                <a:cs typeface="汉仪君黑-45简" charset="-122"/>
                <a:sym typeface="汉仪君黑-45简" charset="-122"/>
              </a:rPr>
              <a:t>Carry out interconnection with different IPs</a:t>
            </a:r>
            <a:endParaRPr lang="en-US" altLang="zh-CN" sz="2800" kern="0" dirty="0">
              <a:solidFill>
                <a:prstClr val="black">
                  <a:lumMod val="65000"/>
                  <a:lumOff val="35000"/>
                </a:prstClr>
              </a:solidFill>
              <a:effectLst>
                <a:outerShdw blurRad="38100" dist="38100" dir="2700000" algn="tl">
                  <a:srgbClr val="000000">
                    <a:alpha val="43137"/>
                  </a:srgbClr>
                </a:outerShdw>
              </a:effectLst>
              <a:latin typeface="汉仪君黑-45简" charset="-122"/>
              <a:ea typeface="汉仪君黑-45简" charset="-122"/>
              <a:cs typeface="汉仪君黑-45简" charset="-122"/>
              <a:sym typeface="汉仪君黑-45简" charset="-122"/>
            </a:endParaRPr>
          </a:p>
        </p:txBody>
      </p:sp>
      <p:sp>
        <p:nvSpPr>
          <p:cNvPr id="2" name="TextBox 7"/>
          <p:cNvSpPr txBox="1"/>
          <p:nvPr/>
        </p:nvSpPr>
        <p:spPr>
          <a:xfrm>
            <a:off x="793750" y="425450"/>
            <a:ext cx="6280150" cy="8299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80A4D5"/>
                </a:solidFill>
                <a:effectLst/>
                <a:uLnTx/>
                <a:uFillTx/>
                <a:latin typeface="汉仪君黑-45简" charset="-122"/>
                <a:ea typeface="汉仪君黑-45简" charset="-122"/>
                <a:cs typeface="汉仪君黑-45简" charset="-122"/>
                <a:sym typeface="汉仪君黑-45简" charset="-122"/>
              </a:rPr>
              <a:t>Ice carving and</a:t>
            </a:r>
            <a:endParaRPr kumimoji="0" lang="en-US" altLang="zh-CN" sz="2400" b="0" i="0" u="none" strike="noStrike" kern="1200" cap="none" spc="0" normalizeH="0" baseline="0" noProof="0" dirty="0">
              <a:ln>
                <a:noFill/>
              </a:ln>
              <a:solidFill>
                <a:srgbClr val="80A4D5"/>
              </a:solidFill>
              <a:effectLst/>
              <a:uLnTx/>
              <a:uFillTx/>
              <a:latin typeface="汉仪君黑-45简" charset="-122"/>
              <a:ea typeface="汉仪君黑-45简" charset="-122"/>
              <a:cs typeface="汉仪君黑-45简" charset="-122"/>
              <a:sym typeface="汉仪君黑-45简"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80A4D5"/>
                </a:solidFill>
                <a:effectLst/>
                <a:uLnTx/>
                <a:uFillTx/>
                <a:latin typeface="汉仪君黑-45简" charset="-122"/>
                <a:ea typeface="汉仪君黑-45简" charset="-122"/>
                <a:cs typeface="汉仪君黑-45简" charset="-122"/>
                <a:sym typeface="汉仪君黑-45简" charset="-122"/>
              </a:rPr>
              <a:t>snow carving</a:t>
            </a:r>
            <a:endParaRPr kumimoji="0" lang="en-US" altLang="zh-CN" sz="2400" b="0" i="0" u="none" strike="noStrike" kern="1200" cap="none" spc="0" normalizeH="0" baseline="0" noProof="0" dirty="0">
              <a:ln>
                <a:noFill/>
              </a:ln>
              <a:solidFill>
                <a:srgbClr val="80A4D5"/>
              </a:solidFill>
              <a:effectLst/>
              <a:uLnTx/>
              <a:uFillTx/>
              <a:latin typeface="汉仪君黑-45简" charset="-122"/>
              <a:ea typeface="汉仪君黑-45简" charset="-122"/>
              <a:cs typeface="汉仪君黑-45简" charset="-122"/>
              <a:sym typeface="汉仪君黑-45简" charset="-122"/>
            </a:endParaRPr>
          </a:p>
        </p:txBody>
      </p:sp>
      <p:sp>
        <p:nvSpPr>
          <p:cNvPr id="11" name="五角星 10"/>
          <p:cNvSpPr/>
          <p:nvPr/>
        </p:nvSpPr>
        <p:spPr>
          <a:xfrm>
            <a:off x="439420" y="455930"/>
            <a:ext cx="344170" cy="344170"/>
          </a:xfrm>
          <a:prstGeom prst="star5">
            <a:avLst/>
          </a:prstGeom>
          <a:solidFill>
            <a:srgbClr val="80A4D5"/>
          </a:solidFill>
          <a:ln>
            <a:solidFill>
              <a:srgbClr val="7FA4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君黑-45简" charset="-122"/>
            </a:endParaRPr>
          </a:p>
        </p:txBody>
      </p:sp>
      <p:pic>
        <p:nvPicPr>
          <p:cNvPr id="3" name="图片 2"/>
          <p:cNvPicPr>
            <a:picLocks noChangeAspect="1"/>
          </p:cNvPicPr>
          <p:nvPr/>
        </p:nvPicPr>
        <p:blipFill>
          <a:blip r:embed="rId2"/>
          <a:stretch>
            <a:fillRect/>
          </a:stretch>
        </p:blipFill>
        <p:spPr>
          <a:xfrm>
            <a:off x="728345" y="1558925"/>
            <a:ext cx="2466975" cy="3541395"/>
          </a:xfrm>
          <a:prstGeom prst="rect">
            <a:avLst/>
          </a:prstGeom>
        </p:spPr>
      </p:pic>
      <p:pic>
        <p:nvPicPr>
          <p:cNvPr id="5" name="图片 4"/>
          <p:cNvPicPr>
            <a:picLocks noChangeAspect="1"/>
          </p:cNvPicPr>
          <p:nvPr/>
        </p:nvPicPr>
        <p:blipFill>
          <a:blip r:embed="rId3"/>
          <a:stretch>
            <a:fillRect/>
          </a:stretch>
        </p:blipFill>
        <p:spPr>
          <a:xfrm>
            <a:off x="4121150" y="1558925"/>
            <a:ext cx="3484245" cy="1994535"/>
          </a:xfrm>
          <a:prstGeom prst="rect">
            <a:avLst/>
          </a:prstGeom>
        </p:spPr>
      </p:pic>
      <p:pic>
        <p:nvPicPr>
          <p:cNvPr id="6" name="图片 5"/>
          <p:cNvPicPr>
            <a:picLocks noChangeAspect="1"/>
          </p:cNvPicPr>
          <p:nvPr/>
        </p:nvPicPr>
        <p:blipFill>
          <a:blip r:embed="rId4"/>
          <a:stretch>
            <a:fillRect/>
          </a:stretch>
        </p:blipFill>
        <p:spPr>
          <a:xfrm>
            <a:off x="4056380" y="3764915"/>
            <a:ext cx="3549015" cy="2356485"/>
          </a:xfrm>
          <a:prstGeom prst="rect">
            <a:avLst/>
          </a:prstGeom>
        </p:spPr>
      </p:pic>
      <p:pic>
        <p:nvPicPr>
          <p:cNvPr id="7" name="图片 6"/>
          <p:cNvPicPr>
            <a:picLocks noChangeAspect="1"/>
          </p:cNvPicPr>
          <p:nvPr/>
        </p:nvPicPr>
        <p:blipFill>
          <a:blip r:embed="rId5"/>
          <a:stretch>
            <a:fillRect/>
          </a:stretch>
        </p:blipFill>
        <p:spPr>
          <a:xfrm>
            <a:off x="7849235" y="1558925"/>
            <a:ext cx="3977005" cy="2667000"/>
          </a:xfrm>
          <a:prstGeom prst="rect">
            <a:avLst/>
          </a:prstGeom>
        </p:spPr>
      </p:pic>
      <p:sp>
        <p:nvSpPr>
          <p:cNvPr id="10" name="文本框 9"/>
          <p:cNvSpPr txBox="1"/>
          <p:nvPr/>
        </p:nvSpPr>
        <p:spPr>
          <a:xfrm>
            <a:off x="648335" y="5280025"/>
            <a:ext cx="4064000" cy="368300"/>
          </a:xfrm>
          <a:prstGeom prst="rect">
            <a:avLst/>
          </a:prstGeom>
          <a:noFill/>
        </p:spPr>
        <p:txBody>
          <a:bodyPr wrap="square" rtlCol="0">
            <a:spAutoFit/>
          </a:bodyPr>
          <a:p>
            <a:r>
              <a:rPr lang="en-US" altLang="zh-CN"/>
              <a:t>Game for Peace</a:t>
            </a:r>
            <a:endParaRPr lang="zh-CN" altLang="en-US"/>
          </a:p>
        </p:txBody>
      </p:sp>
      <p:sp>
        <p:nvSpPr>
          <p:cNvPr id="15" name="文本框 14"/>
          <p:cNvSpPr txBox="1"/>
          <p:nvPr/>
        </p:nvSpPr>
        <p:spPr>
          <a:xfrm>
            <a:off x="4498340" y="1190625"/>
            <a:ext cx="4064000" cy="368300"/>
          </a:xfrm>
          <a:prstGeom prst="rect">
            <a:avLst/>
          </a:prstGeom>
          <a:noFill/>
        </p:spPr>
        <p:txBody>
          <a:bodyPr wrap="square" rtlCol="0">
            <a:spAutoFit/>
          </a:bodyPr>
          <a:p>
            <a:r>
              <a:rPr lang="en-US" altLang="zh-CN"/>
              <a:t>Teamfight Tactics</a:t>
            </a:r>
            <a:endParaRPr lang="zh-CN" altLang="en-US"/>
          </a:p>
        </p:txBody>
      </p:sp>
      <p:sp>
        <p:nvSpPr>
          <p:cNvPr id="20" name="文本框 19"/>
          <p:cNvSpPr txBox="1"/>
          <p:nvPr/>
        </p:nvSpPr>
        <p:spPr>
          <a:xfrm>
            <a:off x="4056380" y="6075680"/>
            <a:ext cx="4064000" cy="368300"/>
          </a:xfrm>
          <a:prstGeom prst="rect">
            <a:avLst/>
          </a:prstGeom>
          <a:noFill/>
        </p:spPr>
        <p:txBody>
          <a:bodyPr wrap="square" rtlCol="0">
            <a:spAutoFit/>
          </a:bodyPr>
          <a:p>
            <a:r>
              <a:rPr lang="en-US" altLang="zh-CN"/>
              <a:t>film and television works</a:t>
            </a:r>
            <a:endParaRPr lang="zh-CN" altLang="en-US"/>
          </a:p>
        </p:txBody>
      </p:sp>
      <p:sp>
        <p:nvSpPr>
          <p:cNvPr id="21" name="文本框 20"/>
          <p:cNvSpPr txBox="1"/>
          <p:nvPr/>
        </p:nvSpPr>
        <p:spPr>
          <a:xfrm>
            <a:off x="7806055" y="4406265"/>
            <a:ext cx="4064000" cy="368300"/>
          </a:xfrm>
          <a:prstGeom prst="rect">
            <a:avLst/>
          </a:prstGeom>
          <a:noFill/>
        </p:spPr>
        <p:txBody>
          <a:bodyPr wrap="square" rtlCol="0">
            <a:spAutoFit/>
          </a:bodyPr>
          <a:p>
            <a:r>
              <a:rPr lang="en-US" altLang="zh-CN"/>
              <a:t>Collaborate with travel companies</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爆炸形 1 9"/>
          <p:cNvSpPr/>
          <p:nvPr/>
        </p:nvSpPr>
        <p:spPr>
          <a:xfrm>
            <a:off x="724535" y="5085080"/>
            <a:ext cx="883920" cy="843915"/>
          </a:xfrm>
          <a:prstGeom prst="irregularSeal1">
            <a:avLst/>
          </a:prstGeom>
          <a:solidFill>
            <a:schemeClr val="accent4">
              <a:lumMod val="60000"/>
              <a:lumOff val="40000"/>
            </a:schemeClr>
          </a:solidFill>
          <a:ln>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五角星 6"/>
          <p:cNvSpPr/>
          <p:nvPr/>
        </p:nvSpPr>
        <p:spPr>
          <a:xfrm>
            <a:off x="439420" y="455930"/>
            <a:ext cx="344170" cy="344170"/>
          </a:xfrm>
          <a:prstGeom prst="star5">
            <a:avLst/>
          </a:prstGeom>
          <a:solidFill>
            <a:srgbClr val="80A4D5"/>
          </a:solidFill>
          <a:ln>
            <a:solidFill>
              <a:srgbClr val="7FA4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君黑-45简" charset="-122"/>
            </a:endParaRPr>
          </a:p>
        </p:txBody>
      </p:sp>
      <p:sp>
        <p:nvSpPr>
          <p:cNvPr id="2" name="矩形 1"/>
          <p:cNvSpPr/>
          <p:nvPr/>
        </p:nvSpPr>
        <p:spPr>
          <a:xfrm>
            <a:off x="1233805" y="304800"/>
            <a:ext cx="2313305" cy="646430"/>
          </a:xfrm>
          <a:prstGeom prst="rect">
            <a:avLst/>
          </a:prstGeom>
          <a:noFill/>
          <a:ln>
            <a:noFill/>
          </a:ln>
        </p:spPr>
        <p:txBody>
          <a:bodyPr wrap="none" rtlCol="0" anchor="t">
            <a:noAutofit/>
          </a:bodyPr>
          <a:p>
            <a:pPr algn="ctr"/>
            <a:r>
              <a:rPr lang="en-US" altLang="zh-CN" sz="4400" b="1">
                <a:ln w="15875">
                  <a:solidFill>
                    <a:schemeClr val="accent1"/>
                  </a:solidFill>
                </a:ln>
                <a:noFill/>
                <a:effectLst/>
              </a:rPr>
              <a:t>Question</a:t>
            </a:r>
            <a:endParaRPr lang="en-US" altLang="zh-CN" sz="4400" b="1">
              <a:ln w="15875">
                <a:solidFill>
                  <a:schemeClr val="accent1"/>
                </a:solidFill>
              </a:ln>
              <a:noFill/>
              <a:effectLst/>
            </a:endParaRPr>
          </a:p>
        </p:txBody>
      </p:sp>
      <p:sp>
        <p:nvSpPr>
          <p:cNvPr id="3" name="矩形 2"/>
          <p:cNvSpPr/>
          <p:nvPr/>
        </p:nvSpPr>
        <p:spPr>
          <a:xfrm>
            <a:off x="667703" y="1172210"/>
            <a:ext cx="10485755" cy="521970"/>
          </a:xfrm>
          <a:prstGeom prst="rect">
            <a:avLst/>
          </a:prstGeom>
          <a:noFill/>
          <a:ln>
            <a:noFill/>
          </a:ln>
        </p:spPr>
        <p:txBody>
          <a:bodyPr wrap="none" rtlCol="0" anchor="t">
            <a:spAutoFit/>
            <a:scene3d>
              <a:camera prst="orthographicFront"/>
              <a:lightRig rig="threePt" dir="t"/>
            </a:scene3d>
          </a:bodyPr>
          <a:p>
            <a:pPr algn="ctr"/>
            <a:r>
              <a:rPr lang="en-US" altLang="zh-CN" sz="2800" b="1">
                <a:solidFill>
                  <a:schemeClr val="accent1"/>
                </a:solidFill>
                <a:effectLst>
                  <a:outerShdw blurRad="38100" dist="25400" dir="5400000" algn="ctr" rotWithShape="0">
                    <a:srgbClr val="6E747A">
                      <a:alpha val="43000"/>
                    </a:srgbClr>
                  </a:outerShdw>
                </a:effectLst>
              </a:rPr>
              <a:t>Where does the ice for Harbin Ice and Snow World come from?</a:t>
            </a:r>
            <a:endParaRPr lang="en-US" altLang="zh-CN" sz="2800" b="1">
              <a:solidFill>
                <a:schemeClr val="accent1"/>
              </a:solidFill>
              <a:effectLst>
                <a:outerShdw blurRad="38100" dist="25400" dir="5400000" algn="ctr" rotWithShape="0">
                  <a:srgbClr val="6E747A">
                    <a:alpha val="43000"/>
                  </a:srgbClr>
                </a:outerShdw>
              </a:effectLst>
            </a:endParaRPr>
          </a:p>
        </p:txBody>
      </p:sp>
      <p:sp>
        <p:nvSpPr>
          <p:cNvPr id="4" name="矩形 3"/>
          <p:cNvSpPr/>
          <p:nvPr/>
        </p:nvSpPr>
        <p:spPr>
          <a:xfrm>
            <a:off x="819468" y="1983105"/>
            <a:ext cx="4017645" cy="768350"/>
          </a:xfrm>
          <a:prstGeom prst="rect">
            <a:avLst/>
          </a:prstGeom>
          <a:noFill/>
          <a:ln>
            <a:noFill/>
          </a:ln>
        </p:spPr>
        <p:txBody>
          <a:bodyPr wrap="none" rtlCol="0" anchor="t">
            <a:spAutoFit/>
          </a:bodyPr>
          <a:p>
            <a:pPr algn="ctr"/>
            <a:r>
              <a:rPr lang="en-US" altLang="zh-CN" sz="4400" b="1">
                <a:solidFill>
                  <a:schemeClr val="accent1"/>
                </a:solidFill>
                <a:effectLst>
                  <a:outerShdw blurRad="38100" dist="25400" dir="5400000" algn="ctr" rotWithShape="0">
                    <a:srgbClr val="6E747A">
                      <a:alpha val="43000"/>
                    </a:srgbClr>
                  </a:outerShdw>
                </a:effectLst>
              </a:rPr>
              <a:t>a.Yangtze River</a:t>
            </a:r>
            <a:endParaRPr lang="en-US" altLang="zh-CN" sz="4400" b="1">
              <a:solidFill>
                <a:schemeClr val="accent1"/>
              </a:solidFill>
              <a:effectLst>
                <a:outerShdw blurRad="38100" dist="25400" dir="5400000" algn="ctr" rotWithShape="0">
                  <a:srgbClr val="6E747A">
                    <a:alpha val="43000"/>
                  </a:srgbClr>
                </a:outerShdw>
              </a:effectLst>
            </a:endParaRPr>
          </a:p>
        </p:txBody>
      </p:sp>
      <p:sp>
        <p:nvSpPr>
          <p:cNvPr id="5" name="矩形 4"/>
          <p:cNvSpPr/>
          <p:nvPr/>
        </p:nvSpPr>
        <p:spPr>
          <a:xfrm>
            <a:off x="881380" y="3040380"/>
            <a:ext cx="6056630" cy="768350"/>
          </a:xfrm>
          <a:prstGeom prst="rect">
            <a:avLst/>
          </a:prstGeom>
          <a:noFill/>
          <a:ln>
            <a:noFill/>
          </a:ln>
        </p:spPr>
        <p:txBody>
          <a:bodyPr wrap="square" rtlCol="0" anchor="t">
            <a:spAutoFit/>
          </a:bodyPr>
          <a:p>
            <a:pPr algn="ctr"/>
            <a:r>
              <a:rPr lang="en-US" altLang="zh-CN" sz="4400" b="1">
                <a:solidFill>
                  <a:schemeClr val="accent1"/>
                </a:solidFill>
                <a:effectLst>
                  <a:outerShdw blurRad="38100" dist="25400" dir="5400000" algn="ctr" rotWithShape="0">
                    <a:srgbClr val="6E747A">
                      <a:alpha val="43000"/>
                    </a:srgbClr>
                  </a:outerShdw>
                </a:effectLst>
              </a:rPr>
              <a:t>b.Amur River</a:t>
            </a:r>
            <a:r>
              <a:rPr lang="zh-CN" altLang="en-US" sz="4400" b="1">
                <a:solidFill>
                  <a:schemeClr val="accent1"/>
                </a:solidFill>
                <a:effectLst>
                  <a:outerShdw blurRad="38100" dist="25400" dir="5400000" algn="ctr" rotWithShape="0">
                    <a:srgbClr val="6E747A">
                      <a:alpha val="43000"/>
                    </a:srgbClr>
                  </a:outerShdw>
                </a:effectLst>
              </a:rPr>
              <a:t>（</a:t>
            </a:r>
            <a:r>
              <a:rPr lang="zh-CN" altLang="en-US" sz="4400" b="1">
                <a:solidFill>
                  <a:schemeClr val="accent1"/>
                </a:solidFill>
                <a:effectLst>
                  <a:outerShdw blurRad="38100" dist="25400" dir="5400000" algn="ctr" rotWithShape="0">
                    <a:srgbClr val="6E747A">
                      <a:alpha val="43000"/>
                    </a:srgbClr>
                  </a:outerShdw>
                </a:effectLst>
              </a:rPr>
              <a:t>黑龙江）</a:t>
            </a:r>
            <a:endParaRPr lang="zh-CN" altLang="en-US" sz="4400" b="1">
              <a:solidFill>
                <a:schemeClr val="accent1"/>
              </a:solidFill>
              <a:effectLst>
                <a:outerShdw blurRad="38100" dist="25400" dir="5400000" algn="ctr" rotWithShape="0">
                  <a:srgbClr val="6E747A">
                    <a:alpha val="43000"/>
                  </a:srgbClr>
                </a:outerShdw>
              </a:effectLst>
            </a:endParaRPr>
          </a:p>
        </p:txBody>
      </p:sp>
      <p:sp>
        <p:nvSpPr>
          <p:cNvPr id="6" name="矩形 5"/>
          <p:cNvSpPr/>
          <p:nvPr/>
        </p:nvSpPr>
        <p:spPr>
          <a:xfrm>
            <a:off x="819785" y="4097655"/>
            <a:ext cx="3415030" cy="768350"/>
          </a:xfrm>
          <a:prstGeom prst="rect">
            <a:avLst/>
          </a:prstGeom>
          <a:noFill/>
          <a:ln>
            <a:noFill/>
          </a:ln>
        </p:spPr>
        <p:txBody>
          <a:bodyPr wrap="none" rtlCol="0" anchor="t">
            <a:spAutoFit/>
          </a:bodyPr>
          <a:p>
            <a:pPr algn="ctr"/>
            <a:r>
              <a:rPr lang="en-US" altLang="zh-CN" sz="4400" b="1">
                <a:solidFill>
                  <a:schemeClr val="accent1"/>
                </a:solidFill>
                <a:effectLst>
                  <a:outerShdw blurRad="38100" dist="25400" dir="5400000" algn="ctr" rotWithShape="0">
                    <a:srgbClr val="6E747A">
                      <a:alpha val="43000"/>
                    </a:srgbClr>
                  </a:outerShdw>
                </a:effectLst>
              </a:rPr>
              <a:t>c.Xiang River</a:t>
            </a:r>
            <a:endParaRPr lang="en-US" altLang="zh-CN" sz="4400" b="1">
              <a:solidFill>
                <a:schemeClr val="accent1"/>
              </a:solidFill>
              <a:effectLst>
                <a:outerShdw blurRad="38100" dist="25400" dir="5400000" algn="ctr" rotWithShape="0">
                  <a:srgbClr val="6E747A">
                    <a:alpha val="43000"/>
                  </a:srgbClr>
                </a:outerShdw>
              </a:effectLst>
            </a:endParaRPr>
          </a:p>
        </p:txBody>
      </p:sp>
      <p:sp>
        <p:nvSpPr>
          <p:cNvPr id="8" name="矩形 7"/>
          <p:cNvSpPr/>
          <p:nvPr/>
        </p:nvSpPr>
        <p:spPr>
          <a:xfrm>
            <a:off x="668020" y="5034280"/>
            <a:ext cx="4319270" cy="768350"/>
          </a:xfrm>
          <a:prstGeom prst="rect">
            <a:avLst/>
          </a:prstGeom>
          <a:noFill/>
          <a:ln>
            <a:noFill/>
          </a:ln>
        </p:spPr>
        <p:txBody>
          <a:bodyPr wrap="none" rtlCol="0" anchor="t">
            <a:spAutoFit/>
          </a:bodyPr>
          <a:p>
            <a:pPr algn="ctr"/>
            <a:r>
              <a:rPr lang="en-US" altLang="zh-CN" sz="4400" b="1">
                <a:solidFill>
                  <a:schemeClr val="accent1"/>
                </a:solidFill>
                <a:effectLst>
                  <a:outerShdw blurRad="38100" dist="25400" dir="5400000" algn="ctr" rotWithShape="0">
                    <a:srgbClr val="6E747A">
                      <a:alpha val="43000"/>
                    </a:srgbClr>
                  </a:outerShdw>
                </a:effectLst>
              </a:rPr>
              <a:t>d.Songhua River</a:t>
            </a:r>
            <a:endParaRPr lang="en-US" altLang="zh-CN" sz="4400" b="1">
              <a:solidFill>
                <a:schemeClr val="accent1"/>
              </a:solidFill>
              <a:effectLst>
                <a:outerShdw blurRad="38100" dist="25400" dir="5400000" algn="ctr" rotWithShape="0">
                  <a:srgbClr val="6E747A">
                    <a:alpha val="43000"/>
                  </a:srgbClr>
                </a:outerShdw>
              </a:effectLst>
            </a:endParaRPr>
          </a:p>
        </p:txBody>
      </p:sp>
      <p:pic>
        <p:nvPicPr>
          <p:cNvPr id="9" name="图片 8" descr="不确定,简笔人物画,问号,固执己见,灵感,形状,性格,决心,想法,专业人员"/>
          <p:cNvPicPr>
            <a:picLocks noChangeAspect="1"/>
          </p:cNvPicPr>
          <p:nvPr>
            <p:custDataLst>
              <p:tags r:id="rId1"/>
            </p:custDataLst>
          </p:nvPr>
        </p:nvPicPr>
        <p:blipFill>
          <a:blip r:embed="rId2"/>
          <a:stretch>
            <a:fillRect/>
          </a:stretch>
        </p:blipFill>
        <p:spPr>
          <a:xfrm>
            <a:off x="8877300" y="3808730"/>
            <a:ext cx="2715895" cy="2715895"/>
          </a:xfrm>
          <a:prstGeom prst="rect">
            <a:avLst/>
          </a:prstGeom>
        </p:spPr>
      </p:pic>
      <p:pic>
        <p:nvPicPr>
          <p:cNvPr id="12" name="图片 11" descr="卡通礼物盒"/>
          <p:cNvPicPr>
            <a:picLocks noChangeAspect="1"/>
          </p:cNvPicPr>
          <p:nvPr>
            <p:custDataLst>
              <p:tags r:id="rId3"/>
            </p:custDataLst>
          </p:nvPr>
        </p:nvPicPr>
        <p:blipFill>
          <a:blip r:embed="rId4">
            <a:clrChange>
              <a:clrFrom>
                <a:srgbClr val="FFFFFF">
                  <a:alpha val="100000"/>
                </a:srgbClr>
              </a:clrFrom>
              <a:clrTo>
                <a:srgbClr val="FFFFFF">
                  <a:alpha val="100000"/>
                  <a:alpha val="0"/>
                </a:srgbClr>
              </a:clrTo>
            </a:clrChange>
          </a:blip>
          <a:stretch>
            <a:fillRect/>
          </a:stretch>
        </p:blipFill>
        <p:spPr>
          <a:xfrm>
            <a:off x="3611880" y="156845"/>
            <a:ext cx="928370" cy="101473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tags/tag1.xml><?xml version="1.0" encoding="utf-8"?>
<p:tagLst xmlns:p="http://schemas.openxmlformats.org/presentationml/2006/main">
  <p:tag name="KSO_DOCER_RESOURCE_TRACE_INFO" val="{&quot;id&quot;:&quot;198701727&quot;,&quot;origin&quot;:0,&quot;type&quot;:&quot;pictures&quot;,&quot;user&quot;:&quot;900716571&quot;}"/>
</p:tagLst>
</file>

<file path=ppt/tags/tag10.xml><?xml version="1.0" encoding="utf-8"?>
<p:tagLst xmlns:p="http://schemas.openxmlformats.org/presentationml/2006/main">
  <p:tag name="KSO_WM_DIAGRAM_VIRTUALLY_FRAME" val="{&quot;height&quot;:350.56669291338585,&quot;left&quot;:225.03818897637794,&quot;top&quot;:83.75448818897638,&quot;width&quot;:326.5355118110236}"/>
</p:tagLst>
</file>

<file path=ppt/tags/tag11.xml><?xml version="1.0" encoding="utf-8"?>
<p:tagLst xmlns:p="http://schemas.openxmlformats.org/presentationml/2006/main">
  <p:tag name="KSO_WM_DIAGRAM_VIRTUALLY_FRAME" val="{&quot;height&quot;:350.56669291338585,&quot;left&quot;:225.03818897637794,&quot;top&quot;:83.75448818897638,&quot;width&quot;:326.5355118110236}"/>
</p:tagLst>
</file>

<file path=ppt/tags/tag12.xml><?xml version="1.0" encoding="utf-8"?>
<p:tagLst xmlns:p="http://schemas.openxmlformats.org/presentationml/2006/main">
  <p:tag name="KSO_WM_DIAGRAM_VIRTUALLY_FRAME" val="{&quot;height&quot;:350.56669291338585,&quot;left&quot;:225.03818897637794,&quot;top&quot;:83.75448818897638,&quot;width&quot;:326.5355118110236}"/>
</p:tagLst>
</file>

<file path=ppt/tags/tag13.xml><?xml version="1.0" encoding="utf-8"?>
<p:tagLst xmlns:p="http://schemas.openxmlformats.org/presentationml/2006/main">
  <p:tag name="KSO_WM_DIAGRAM_VIRTUALLY_FRAME" val="{&quot;height&quot;:350.56669291338585,&quot;left&quot;:225.03818897637794,&quot;top&quot;:83.75448818897638,&quot;width&quot;:326.5355118110236}"/>
</p:tagLst>
</file>

<file path=ppt/tags/tag14.xml><?xml version="1.0" encoding="utf-8"?>
<p:tagLst xmlns:p="http://schemas.openxmlformats.org/presentationml/2006/main">
  <p:tag name="KSO_WM_BEAUTIFY_FLAG" val="#wm#"/>
  <p:tag name="KSO_WM_TEMPLATE_CATEGORY" val="custom"/>
  <p:tag name="KSO_WM_TEMPLATE_INDEX" val="20205081"/>
</p:tagLst>
</file>

<file path=ppt/tags/tag15.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6.xml><?xml version="1.0" encoding="utf-8"?>
<p:tagLst xmlns:p="http://schemas.openxmlformats.org/presentationml/2006/main">
  <p:tag name="KSO_WM_DIAGRAM_VIRTUALLY_FRAME" val="{&quot;height&quot;:284.25,&quot;left&quot;:93.35976377952755,&quot;top&quot;:128.78173228346458,&quot;width&quot;:787.6}"/>
</p:tagLst>
</file>

<file path=ppt/tags/tag17.xml><?xml version="1.0" encoding="utf-8"?>
<p:tagLst xmlns:p="http://schemas.openxmlformats.org/presentationml/2006/main">
  <p:tag name="KSO_WM_DIAGRAM_VIRTUALLY_FRAME" val="{&quot;height&quot;:284.25,&quot;left&quot;:93.35976377952755,&quot;top&quot;:128.78173228346458,&quot;width&quot;:787.6}"/>
</p:tagLst>
</file>

<file path=ppt/tags/tag18.xml><?xml version="1.0" encoding="utf-8"?>
<p:tagLst xmlns:p="http://schemas.openxmlformats.org/presentationml/2006/main">
  <p:tag name="KSO_WM_DIAGRAM_VIRTUALLY_FRAME" val="{&quot;height&quot;:284.25,&quot;left&quot;:93.35976377952755,&quot;top&quot;:128.78173228346458,&quot;width&quot;:787.6}"/>
</p:tagLst>
</file>

<file path=ppt/tags/tag19.xml><?xml version="1.0" encoding="utf-8"?>
<p:tagLst xmlns:p="http://schemas.openxmlformats.org/presentationml/2006/main">
  <p:tag name="KSO_WM_DIAGRAM_VIRTUALLY_FRAME" val="{&quot;height&quot;:284.25,&quot;left&quot;:93.35976377952755,&quot;top&quot;:128.78173228346458,&quot;width&quot;:787.6}"/>
</p:tagLst>
</file>

<file path=ppt/tags/tag2.xml><?xml version="1.0" encoding="utf-8"?>
<p:tagLst xmlns:p="http://schemas.openxmlformats.org/presentationml/2006/main">
  <p:tag name="KSO_DOCER_RESOURCE_TRACE_INFO" val="{&quot;id&quot;:&quot;110811946&quot;,&quot;origin&quot;:0,&quot;type&quot;:&quot;pictures&quot;,&quot;user&quot;:&quot;900716571&quot;}"/>
</p:tagLst>
</file>

<file path=ppt/tags/tag20.xml><?xml version="1.0" encoding="utf-8"?>
<p:tagLst xmlns:p="http://schemas.openxmlformats.org/presentationml/2006/main">
  <p:tag name="KSO_WM_DIAGRAM_VIRTUALLY_FRAME" val="{&quot;height&quot;:284.25,&quot;left&quot;:93.35976377952755,&quot;top&quot;:128.78173228346458,&quot;width&quot;:787.6}"/>
</p:tagLst>
</file>

<file path=ppt/tags/tag21.xml><?xml version="1.0" encoding="utf-8"?>
<p:tagLst xmlns:p="http://schemas.openxmlformats.org/presentationml/2006/main">
  <p:tag name="KSO_WM_DIAGRAM_VIRTUALLY_FRAME" val="{&quot;height&quot;:284.25,&quot;left&quot;:93.35976377952755,&quot;top&quot;:128.78173228346458,&quot;width&quot;:787.6}"/>
</p:tagLst>
</file>

<file path=ppt/tags/tag22.xml><?xml version="1.0" encoding="utf-8"?>
<p:tagLst xmlns:p="http://schemas.openxmlformats.org/presentationml/2006/main">
  <p:tag name="KSO_WM_DIAGRAM_VIRTUALLY_FRAME" val="{&quot;height&quot;:284.25,&quot;left&quot;:93.35976377952755,&quot;top&quot;:128.78173228346458,&quot;width&quot;:787.6}"/>
</p:tagLst>
</file>

<file path=ppt/tags/tag23.xml><?xml version="1.0" encoding="utf-8"?>
<p:tagLst xmlns:p="http://schemas.openxmlformats.org/presentationml/2006/main">
  <p:tag name="KSO_WM_DIAGRAM_VIRTUALLY_FRAME" val="{&quot;height&quot;:284.25,&quot;left&quot;:93.35976377952755,&quot;top&quot;:128.78173228346458,&quot;width&quot;:787.6}"/>
</p:tagLst>
</file>

<file path=ppt/tags/tag24.xml><?xml version="1.0" encoding="utf-8"?>
<p:tagLst xmlns:p="http://schemas.openxmlformats.org/presentationml/2006/main">
  <p:tag name="KSO_WM_DIAGRAM_VIRTUALLY_FRAME" val="{&quot;height&quot;:284.25,&quot;left&quot;:93.35976377952755,&quot;top&quot;:128.78173228346458,&quot;width&quot;:787.6}"/>
</p:tagLst>
</file>

<file path=ppt/tags/tag25.xml><?xml version="1.0" encoding="utf-8"?>
<p:tagLst xmlns:p="http://schemas.openxmlformats.org/presentationml/2006/main">
  <p:tag name="KSO_WM_DIAGRAM_VIRTUALLY_FRAME" val="{&quot;height&quot;:284.25,&quot;left&quot;:93.35976377952755,&quot;top&quot;:128.78173228346458,&quot;width&quot;:787.6}"/>
</p:tagLst>
</file>

<file path=ppt/tags/tag26.xml><?xml version="1.0" encoding="utf-8"?>
<p:tagLst xmlns:p="http://schemas.openxmlformats.org/presentationml/2006/main">
  <p:tag name="KSO_WM_DIAGRAM_VIRTUALLY_FRAME" val="{&quot;height&quot;:284.25,&quot;left&quot;:93.35976377952755,&quot;top&quot;:128.78173228346458,&quot;width&quot;:787.6}"/>
</p:tagLst>
</file>

<file path=ppt/tags/tag27.xml><?xml version="1.0" encoding="utf-8"?>
<p:tagLst xmlns:p="http://schemas.openxmlformats.org/presentationml/2006/main">
  <p:tag name="KSO_WM_DIAGRAM_VIRTUALLY_FRAME" val="{&quot;height&quot;:284.25,&quot;left&quot;:93.35976377952755,&quot;top&quot;:128.78173228346458,&quot;width&quot;:787.6}"/>
</p:tagLst>
</file>

<file path=ppt/tags/tag28.xml><?xml version="1.0" encoding="utf-8"?>
<p:tagLst xmlns:p="http://schemas.openxmlformats.org/presentationml/2006/main">
  <p:tag name="KSO_WM_DIAGRAM_VIRTUALLY_FRAME" val="{&quot;height&quot;:284.25,&quot;left&quot;:93.35976377952755,&quot;top&quot;:128.78173228346458,&quot;width&quot;:787.6}"/>
</p:tagLst>
</file>

<file path=ppt/tags/tag29.xml><?xml version="1.0" encoding="utf-8"?>
<p:tagLst xmlns:p="http://schemas.openxmlformats.org/presentationml/2006/main">
  <p:tag name="KSO_WM_DIAGRAM_VIRTUALLY_FRAME" val="{&quot;height&quot;:284.25,&quot;left&quot;:93.35976377952755,&quot;top&quot;:128.78173228346458,&quot;width&quot;:787.6}"/>
</p:tagLst>
</file>

<file path=ppt/tags/tag3.xml><?xml version="1.0" encoding="utf-8"?>
<p:tagLst xmlns:p="http://schemas.openxmlformats.org/presentationml/2006/main">
  <p:tag name="KSO_WM_BEAUTIFY_FLAG" val="#wm#"/>
  <p:tag name="KSO_WM_TEMPLATE_CATEGORY" val="custom"/>
  <p:tag name="KSO_WM_TEMPLATE_INDEX" val="20205081"/>
</p:tagLst>
</file>

<file path=ppt/tags/tag30.xml><?xml version="1.0" encoding="utf-8"?>
<p:tagLst xmlns:p="http://schemas.openxmlformats.org/presentationml/2006/main">
  <p:tag name="KSO_WM_DIAGRAM_VIRTUALLY_FRAME" val="{&quot;height&quot;:284.25,&quot;left&quot;:93.35976377952755,&quot;top&quot;:128.78173228346458,&quot;width&quot;:787.6}"/>
</p:tagLst>
</file>

<file path=ppt/tags/tag31.xml><?xml version="1.0" encoding="utf-8"?>
<p:tagLst xmlns:p="http://schemas.openxmlformats.org/presentationml/2006/main">
  <p:tag name="KSO_WM_DIAGRAM_VIRTUALLY_FRAME" val="{&quot;height&quot;:284.25,&quot;left&quot;:93.35976377952755,&quot;top&quot;:128.78173228346458,&quot;width&quot;:787.6}"/>
</p:tagLst>
</file>

<file path=ppt/tags/tag32.xml><?xml version="1.0" encoding="utf-8"?>
<p:tagLst xmlns:p="http://schemas.openxmlformats.org/presentationml/2006/main">
  <p:tag name="KSO_WM_DIAGRAM_VIRTUALLY_FRAME" val="{&quot;height&quot;:284.25,&quot;left&quot;:93.35976377952755,&quot;top&quot;:128.78173228346458,&quot;width&quot;:787.6}"/>
</p:tagLst>
</file>

<file path=ppt/tags/tag33.xml><?xml version="1.0" encoding="utf-8"?>
<p:tagLst xmlns:p="http://schemas.openxmlformats.org/presentationml/2006/main">
  <p:tag name="KSO_WM_DIAGRAM_VIRTUALLY_FRAME" val="{&quot;height&quot;:284.25,&quot;left&quot;:93.35976377952755,&quot;top&quot;:128.78173228346458,&quot;width&quot;:787.6}"/>
</p:tagLst>
</file>

<file path=ppt/tags/tag34.xml><?xml version="1.0" encoding="utf-8"?>
<p:tagLst xmlns:p="http://schemas.openxmlformats.org/presentationml/2006/main">
  <p:tag name="KSO_WM_DIAGRAM_VIRTUALLY_FRAME" val="{&quot;height&quot;:284.25,&quot;left&quot;:93.35976377952755,&quot;top&quot;:128.78173228346458,&quot;width&quot;:787.6}"/>
</p:tagLst>
</file>

<file path=ppt/tags/tag35.xml><?xml version="1.0" encoding="utf-8"?>
<p:tagLst xmlns:p="http://schemas.openxmlformats.org/presentationml/2006/main">
  <p:tag name="KSO_WM_DIAGRAM_VIRTUALLY_FRAME" val="{&quot;height&quot;:284.25,&quot;left&quot;:93.35976377952755,&quot;top&quot;:128.78173228346458,&quot;width&quot;:787.6}"/>
</p:tagLst>
</file>

<file path=ppt/tags/tag36.xml><?xml version="1.0" encoding="utf-8"?>
<p:tagLst xmlns:p="http://schemas.openxmlformats.org/presentationml/2006/main">
  <p:tag name="KSO_WM_UNIT_PIC_EFFECT" val="1"/>
</p:tagLst>
</file>

<file path=ppt/tags/tag3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1"/>
  <p:tag name="KSO_WM_UNIT_ID" val="custom20238535_1*i*1"/>
  <p:tag name="KSO_WM_TEMPLATE_CATEGORY" val="custom"/>
  <p:tag name="KSO_WM_TEMPLATE_INDEX" val="20238535"/>
  <p:tag name="KSO_WM_UNIT_LAYERLEVEL" val="1"/>
  <p:tag name="KSO_WM_TAG_VERSION" val="3.0"/>
  <p:tag name="KSO_WM_UNIT_PIC_EFFECT" val="1"/>
</p:tagLst>
</file>

<file path=ppt/tags/tag38.xml><?xml version="1.0" encoding="utf-8"?>
<p:tagLst xmlns:p="http://schemas.openxmlformats.org/presentationml/2006/main">
  <p:tag name="KSO_WM_BEAUTIFY_FLAG" val="#wm#"/>
  <p:tag name="KSO_WM_UNIT_VALUE" val="1831*2410"/>
  <p:tag name="KSO_WM_UNIT_HIGHLIGHT" val="0"/>
  <p:tag name="KSO_WM_UNIT_COMPATIBLE" val="0"/>
  <p:tag name="KSO_WM_UNIT_DIAGRAM_ISNUMVISUAL" val="0"/>
  <p:tag name="KSO_WM_UNIT_DIAGRAM_ISREFERUNIT" val="0"/>
  <p:tag name="KSO_WM_UNIT_TYPE" val="d"/>
  <p:tag name="KSO_WM_UNIT_INDEX" val="1"/>
  <p:tag name="KSO_WM_UNIT_ID" val="custom20238535_1*d*1"/>
  <p:tag name="KSO_WM_TEMPLATE_CATEGORY" val="custom"/>
  <p:tag name="KSO_WM_TEMPLATE_INDEX" val="20238535"/>
  <p:tag name="KSO_WM_UNIT_LAYERLEVEL" val="1"/>
  <p:tag name="KSO_WM_TAG_VERSION" val="3.0"/>
  <p:tag name="KSO_WM_UNIT_PIC_EFFECT" val="1"/>
</p:tagLst>
</file>

<file path=ppt/tags/tag39.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4.xml><?xml version="1.0" encoding="utf-8"?>
<p:tagLst xmlns:p="http://schemas.openxmlformats.org/presentationml/2006/main">
  <p:tag name="KSO_WM_BEAUTIFY_FLAG" val="#wm#"/>
  <p:tag name="KSO_WM_UNIT_VALUE" val="2105*2610"/>
  <p:tag name="KSO_WM_UNIT_HIGHLIGHT" val="0"/>
  <p:tag name="KSO_WM_UNIT_COMPATIBLE" val="0"/>
  <p:tag name="KSO_WM_UNIT_DIAGRAM_ISNUMVISUAL" val="0"/>
  <p:tag name="KSO_WM_UNIT_DIAGRAM_ISREFERUNIT" val="0"/>
  <p:tag name="KSO_WM_UNIT_TYPE" val="d"/>
  <p:tag name="KSO_WM_UNIT_INDEX" val="1"/>
  <p:tag name="KSO_WM_UNIT_ID" val="custom40479663_1*d*1"/>
  <p:tag name="KSO_WM_TEMPLATE_CATEGORY" val="custom"/>
  <p:tag name="KSO_WM_TEMPLATE_INDEX" val="40479663"/>
  <p:tag name="KSO_WM_UNIT_LAYERLEVEL" val="1"/>
  <p:tag name="KSO_WM_TAG_VERSION" val="3.0"/>
  <p:tag name="KSO_WM_UNIT_PIC_EFFECT" val="1"/>
</p:tagLst>
</file>

<file path=ppt/tags/tag40.xml><?xml version="1.0" encoding="utf-8"?>
<p:tagLst xmlns:p="http://schemas.openxmlformats.org/presentationml/2006/main">
  <p:tag name="KSO_WM_DIAGRAM_VIRTUALLY_FRAME" val="{&quot;height&quot;:525.65,&quot;left&quot;:96.91614173228346,&quot;top&quot;:88.6,&quot;width&quot;:778.4432283464567}"/>
</p:tagLst>
</file>

<file path=ppt/tags/tag41.xml><?xml version="1.0" encoding="utf-8"?>
<p:tagLst xmlns:p="http://schemas.openxmlformats.org/presentationml/2006/main">
  <p:tag name="KSO_WM_DIAGRAM_VIRTUALLY_FRAME" val="{&quot;height&quot;:525.65,&quot;left&quot;:96.91614173228346,&quot;top&quot;:88.6,&quot;width&quot;:778.4432283464567}"/>
</p:tagLst>
</file>

<file path=ppt/tags/tag42.xml><?xml version="1.0" encoding="utf-8"?>
<p:tagLst xmlns:p="http://schemas.openxmlformats.org/presentationml/2006/main">
  <p:tag name="KSO_WM_DIAGRAM_VIRTUALLY_FRAME" val="{&quot;height&quot;:423.85,&quot;left&quot;:96.91614173228346,&quot;top&quot;:88.6,&quot;width&quot;:778.4432283464567}"/>
</p:tagLst>
</file>

<file path=ppt/tags/tag43.xml><?xml version="1.0" encoding="utf-8"?>
<p:tagLst xmlns:p="http://schemas.openxmlformats.org/presentationml/2006/main">
  <p:tag name="KSO_WM_DIAGRAM_VIRTUALLY_FRAME" val="{&quot;height&quot;:423.85,&quot;left&quot;:96.91614173228346,&quot;top&quot;:88.6,&quot;width&quot;:778.4432283464567}"/>
</p:tagLst>
</file>

<file path=ppt/tags/tag44.xml><?xml version="1.0" encoding="utf-8"?>
<p:tagLst xmlns:p="http://schemas.openxmlformats.org/presentationml/2006/main">
  <p:tag name="KSO_WM_DIAGRAM_VIRTUALLY_FRAME" val="{&quot;height&quot;:423.85,&quot;left&quot;:96.91614173228346,&quot;top&quot;:88.6,&quot;width&quot;:778.4432283464567}"/>
</p:tagLst>
</file>

<file path=ppt/tags/tag45.xml><?xml version="1.0" encoding="utf-8"?>
<p:tagLst xmlns:p="http://schemas.openxmlformats.org/presentationml/2006/main">
  <p:tag name="KSO_WM_DIAGRAM_VIRTUALLY_FRAME" val="{&quot;height&quot;:423.85,&quot;left&quot;:96.91614173228346,&quot;top&quot;:88.6,&quot;width&quot;:778.4432283464567}"/>
</p:tagLst>
</file>

<file path=ppt/tags/tag46.xml><?xml version="1.0" encoding="utf-8"?>
<p:tagLst xmlns:p="http://schemas.openxmlformats.org/presentationml/2006/main">
  <p:tag name="KSO_WM_DIAGRAM_VIRTUALLY_FRAME" val="{&quot;height&quot;:525.65,&quot;left&quot;:96.91614173228346,&quot;top&quot;:88.6,&quot;width&quot;:778.4432283464567}"/>
</p:tagLst>
</file>

<file path=ppt/tags/tag47.xml><?xml version="1.0" encoding="utf-8"?>
<p:tagLst xmlns:p="http://schemas.openxmlformats.org/presentationml/2006/main">
  <p:tag name="KSO_WM_DIAGRAM_VIRTUALLY_FRAME" val="{&quot;height&quot;:525.65,&quot;left&quot;:96.91614173228346,&quot;top&quot;:88.6,&quot;width&quot;:778.4432283464567}"/>
</p:tagLst>
</file>

<file path=ppt/tags/tag48.xml><?xml version="1.0" encoding="utf-8"?>
<p:tagLst xmlns:p="http://schemas.openxmlformats.org/presentationml/2006/main">
  <p:tag name="KSO_WM_DIAGRAM_VIRTUALLY_FRAME" val="{&quot;height&quot;:423.85,&quot;left&quot;:96.91614173228346,&quot;top&quot;:88.6,&quot;width&quot;:778.4432283464567}"/>
</p:tagLst>
</file>

<file path=ppt/tags/tag49.xml><?xml version="1.0" encoding="utf-8"?>
<p:tagLst xmlns:p="http://schemas.openxmlformats.org/presentationml/2006/main">
  <p:tag name="KSO_WM_DIAGRAM_VIRTUALLY_FRAME" val="{&quot;height&quot;:525.65,&quot;left&quot;:96.91614173228346,&quot;top&quot;:88.6,&quot;width&quot;:778.4432283464567}"/>
</p:tagLst>
</file>

<file path=ppt/tags/tag5.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50.xml><?xml version="1.0" encoding="utf-8"?>
<p:tagLst xmlns:p="http://schemas.openxmlformats.org/presentationml/2006/main">
  <p:tag name="KSO_WM_DIAGRAM_VIRTUALLY_FRAME" val="{&quot;height&quot;:525.65,&quot;left&quot;:96.91614173228346,&quot;top&quot;:88.6,&quot;width&quot;:778.4432283464567}"/>
</p:tagLst>
</file>

<file path=ppt/tags/tag51.xml><?xml version="1.0" encoding="utf-8"?>
<p:tagLst xmlns:p="http://schemas.openxmlformats.org/presentationml/2006/main">
  <p:tag name="KSO_WM_DIAGRAM_VIRTUALLY_FRAME" val="{&quot;height&quot;:423.85,&quot;left&quot;:96.91614173228346,&quot;top&quot;:88.6,&quot;width&quot;:778.4432283464567}"/>
</p:tagLst>
</file>

<file path=ppt/tags/tag52.xml><?xml version="1.0" encoding="utf-8"?>
<p:tagLst xmlns:p="http://schemas.openxmlformats.org/presentationml/2006/main">
  <p:tag name="PA" val="v5.2.4"/>
</p:tagLst>
</file>

<file path=ppt/tags/tag53.xml><?xml version="1.0" encoding="utf-8"?>
<p:tagLst xmlns:p="http://schemas.openxmlformats.org/presentationml/2006/main">
  <p:tag name="KSO_DOCER_RESOURCE_TRACE_INFO" val="{&quot;id&quot;:&quot;23061749&quot;,&quot;origin&quot;:0,&quot;type&quot;:&quot;pictures&quot;,&quot;user&quot;:&quot;900716571&quot;}"/>
</p:tagLst>
</file>

<file path=ppt/tags/tag54.xml><?xml version="1.0" encoding="utf-8"?>
<p:tagLst xmlns:p="http://schemas.openxmlformats.org/presentationml/2006/main">
  <p:tag name="KSO_DOCER_RESOURCE_TRACE_INFO" val="{&quot;id&quot;:&quot;220835329&quot;,&quot;origin&quot;:0,&quot;type&quot;:&quot;pictures&quot;,&quot;user&quot;:&quot;900716571&quot;}"/>
</p:tagLst>
</file>

<file path=ppt/tags/tag55.xml><?xml version="1.0" encoding="utf-8"?>
<p:tagLst xmlns:p="http://schemas.openxmlformats.org/presentationml/2006/main">
  <p:tag name="KSO_WM_BEAUTIFY_FLAG" val="#wm#"/>
  <p:tag name="KSO_WM_UNIT_VALUE" val="2306*2626"/>
  <p:tag name="KSO_WM_UNIT_HIGHLIGHT" val="0"/>
  <p:tag name="KSO_WM_UNIT_COMPATIBLE" val="0"/>
  <p:tag name="KSO_WM_UNIT_DIAGRAM_ISNUMVISUAL" val="0"/>
  <p:tag name="KSO_WM_UNIT_DIAGRAM_ISREFERUNIT" val="0"/>
  <p:tag name="KSO_WM_UNIT_TYPE" val="d"/>
  <p:tag name="KSO_WM_UNIT_INDEX" val="1"/>
  <p:tag name="KSO_WM_UNIT_ID" val="custom40479657_1*d*1"/>
  <p:tag name="KSO_WM_TEMPLATE_CATEGORY" val="custom"/>
  <p:tag name="KSO_WM_TEMPLATE_INDEX" val="40479657"/>
  <p:tag name="KSO_WM_UNIT_LAYERLEVEL" val="1"/>
  <p:tag name="KSO_WM_TAG_VERSION" val="3.0"/>
  <p:tag name="KSO_WM_UNIT_PIC_EFFECT" val="1"/>
</p:tagLst>
</file>

<file path=ppt/tags/tag56.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57.xml><?xml version="1.0" encoding="utf-8"?>
<p:tagLst xmlns:p="http://schemas.openxmlformats.org/presentationml/2006/main">
  <p:tag name="KSO_WM_DIAGRAM_VIRTUALLY_FRAME" val="{&quot;height&quot;:366.25,&quot;left&quot;:127.22551181102362,&quot;top&quot;:81.1,&quot;width&quot;:316.5744881889764}"/>
</p:tagLst>
</file>

<file path=ppt/tags/tag58.xml><?xml version="1.0" encoding="utf-8"?>
<p:tagLst xmlns:p="http://schemas.openxmlformats.org/presentationml/2006/main">
  <p:tag name="KSO_WM_DIAGRAM_VIRTUALLY_FRAME" val="{&quot;height&quot;:366.25,&quot;left&quot;:127.22551181102362,&quot;top&quot;:81.1,&quot;width&quot;:316.5744881889764}"/>
</p:tagLst>
</file>

<file path=ppt/tags/tag59.xml><?xml version="1.0" encoding="utf-8"?>
<p:tagLst xmlns:p="http://schemas.openxmlformats.org/presentationml/2006/main">
  <p:tag name="KSO_WM_DIAGRAM_VIRTUALLY_FRAME" val="{&quot;height&quot;:366.25,&quot;left&quot;:127.22551181102362,&quot;top&quot;:81.1,&quot;width&quot;:316.5744881889764}"/>
</p:tagLst>
</file>

<file path=ppt/tags/tag6.xml><?xml version="1.0" encoding="utf-8"?>
<p:tagLst xmlns:p="http://schemas.openxmlformats.org/presentationml/2006/main">
  <p:tag name="KSO_WM_DIAGRAM_VIRTUALLY_FRAME" val="{&quot;height&quot;:350.56669291338585,&quot;left&quot;:225.03818897637794,&quot;top&quot;:83.75448818897638,&quot;width&quot;:326.5355118110236}"/>
</p:tagLst>
</file>

<file path=ppt/tags/tag60.xml><?xml version="1.0" encoding="utf-8"?>
<p:tagLst xmlns:p="http://schemas.openxmlformats.org/presentationml/2006/main">
  <p:tag name="KSO_WM_DIAGRAM_VIRTUALLY_FRAME" val="{&quot;height&quot;:366.25,&quot;left&quot;:127.22551181102362,&quot;top&quot;:81.1,&quot;width&quot;:316.5744881889764}"/>
</p:tagLst>
</file>

<file path=ppt/tags/tag61.xml><?xml version="1.0" encoding="utf-8"?>
<p:tagLst xmlns:p="http://schemas.openxmlformats.org/presentationml/2006/main">
  <p:tag name="KSO_WM_DIAGRAM_VIRTUALLY_FRAME" val="{&quot;height&quot;:366.25,&quot;left&quot;:127.22551181102362,&quot;top&quot;:81.1,&quot;width&quot;:316.5744881889764}"/>
</p:tagLst>
</file>

<file path=ppt/tags/tag62.xml><?xml version="1.0" encoding="utf-8"?>
<p:tagLst xmlns:p="http://schemas.openxmlformats.org/presentationml/2006/main">
  <p:tag name="KSO_WM_DIAGRAM_VIRTUALLY_FRAME" val="{&quot;height&quot;:366.25,&quot;left&quot;:127.22551181102362,&quot;top&quot;:81.1,&quot;width&quot;:316.5744881889764}"/>
</p:tagLst>
</file>

<file path=ppt/tags/tag63.xml><?xml version="1.0" encoding="utf-8"?>
<p:tagLst xmlns:p="http://schemas.openxmlformats.org/presentationml/2006/main">
  <p:tag name="KSO_WM_DIAGRAM_VIRTUALLY_FRAME" val="{&quot;height&quot;:366.25,&quot;left&quot;:127.22551181102362,&quot;top&quot;:81.1,&quot;width&quot;:316.5744881889764}"/>
</p:tagLst>
</file>

<file path=ppt/tags/tag64.xml><?xml version="1.0" encoding="utf-8"?>
<p:tagLst xmlns:p="http://schemas.openxmlformats.org/presentationml/2006/main">
  <p:tag name="KSO_WM_DIAGRAM_VIRTUALLY_FRAME" val="{&quot;height&quot;:366.25,&quot;left&quot;:127.22551181102362,&quot;top&quot;:81.1,&quot;width&quot;:316.5744881889764}"/>
</p:tagLst>
</file>

<file path=ppt/tags/tag65.xml><?xml version="1.0" encoding="utf-8"?>
<p:tagLst xmlns:p="http://schemas.openxmlformats.org/presentationml/2006/main">
  <p:tag name="KSO_WM_DIAGRAM_VIRTUALLY_FRAME" val="{&quot;height&quot;:366.25,&quot;left&quot;:127.22551181102362,&quot;top&quot;:81.1,&quot;width&quot;:316.5744881889764}"/>
</p:tagLst>
</file>

<file path=ppt/tags/tag66.xml><?xml version="1.0" encoding="utf-8"?>
<p:tagLst xmlns:p="http://schemas.openxmlformats.org/presentationml/2006/main">
  <p:tag name="KSO_WM_DIAGRAM_VIRTUALLY_FRAME" val="{&quot;height&quot;:366.25,&quot;left&quot;:127.22551181102362,&quot;top&quot;:81.1,&quot;width&quot;:316.5744881889764}"/>
</p:tagLst>
</file>

<file path=ppt/tags/tag67.xml><?xml version="1.0" encoding="utf-8"?>
<p:tagLst xmlns:p="http://schemas.openxmlformats.org/presentationml/2006/main">
  <p:tag name="KSO_WM_DIAGRAM_VIRTUALLY_FRAME" val="{&quot;height&quot;:366.25,&quot;left&quot;:127.22551181102362,&quot;top&quot;:81.1,&quot;width&quot;:316.5744881889764}"/>
</p:tagLst>
</file>

<file path=ppt/tags/tag68.xml><?xml version="1.0" encoding="utf-8"?>
<p:tagLst xmlns:p="http://schemas.openxmlformats.org/presentationml/2006/main">
  <p:tag name="KSO_WM_DIAGRAM_VIRTUALLY_FRAME" val="{&quot;height&quot;:366.25,&quot;left&quot;:127.22551181102362,&quot;top&quot;:81.1,&quot;width&quot;:316.5744881889764}"/>
</p:tagLst>
</file>

<file path=ppt/tags/tag69.xml><?xml version="1.0" encoding="utf-8"?>
<p:tagLst xmlns:p="http://schemas.openxmlformats.org/presentationml/2006/main">
  <p:tag name="KSO_WM_DIAGRAM_VIRTUALLY_FRAME" val="{&quot;height&quot;:366.25,&quot;left&quot;:127.22551181102362,&quot;top&quot;:81.1,&quot;width&quot;:316.5744881889764}"/>
</p:tagLst>
</file>

<file path=ppt/tags/tag7.xml><?xml version="1.0" encoding="utf-8"?>
<p:tagLst xmlns:p="http://schemas.openxmlformats.org/presentationml/2006/main">
  <p:tag name="KSO_WM_DIAGRAM_VIRTUALLY_FRAME" val="{&quot;height&quot;:350.56669291338585,&quot;left&quot;:225.03818897637794,&quot;top&quot;:83.75448818897638,&quot;width&quot;:326.5355118110236}"/>
</p:tagLst>
</file>

<file path=ppt/tags/tag70.xml><?xml version="1.0" encoding="utf-8"?>
<p:tagLst xmlns:p="http://schemas.openxmlformats.org/presentationml/2006/main">
  <p:tag name="KSO_WM_DIAGRAM_VIRTUALLY_FRAME" val="{&quot;height&quot;:361.2,&quot;left&quot;:127.22551181102362,&quot;top&quot;:86.15,&quot;width&quot;:316.5744881889764}"/>
</p:tagLst>
</file>

<file path=ppt/tags/tag71.xml><?xml version="1.0" encoding="utf-8"?>
<p:tagLst xmlns:p="http://schemas.openxmlformats.org/presentationml/2006/main">
  <p:tag name="KSO_WM_UNIT_PLACING_PICTURE_USER_VIEWPORT" val="{&quot;height&quot;:5174,&quot;width&quot;:6093}"/>
</p:tagLst>
</file>

<file path=ppt/tags/tag72.xml><?xml version="1.0" encoding="utf-8"?>
<p:tagLst xmlns:p="http://schemas.openxmlformats.org/presentationml/2006/main">
  <p:tag name="KSO_WM_UNIT_PLACING_PICTURE_USER_VIEWPORT" val="{&quot;height&quot;:5174,&quot;width&quot;:6093}"/>
</p:tagLst>
</file>

<file path=ppt/tags/tag73.xml><?xml version="1.0" encoding="utf-8"?>
<p:tagLst xmlns:p="http://schemas.openxmlformats.org/presentationml/2006/main">
  <p:tag name="KSO_WM_DIAGRAM_VIRTUALLY_FRAME" val="{&quot;height&quot;:358.9000000000001,&quot;left&quot;:72.52551181102362,&quot;top&quot;:88.45,&quot;width&quot;:371.27448818897636}"/>
</p:tagLst>
</file>

<file path=ppt/tags/tag74.xml><?xml version="1.0" encoding="utf-8"?>
<p:tagLst xmlns:p="http://schemas.openxmlformats.org/presentationml/2006/main">
  <p:tag name="KSO_WM_DIAGRAM_VIRTUALLY_FRAME" val="{&quot;height&quot;:358.9,&quot;left&quot;:127.22551181102362,&quot;top&quot;:88.45,&quot;width&quot;:316.5744881889764}"/>
</p:tagLst>
</file>

<file path=ppt/tags/tag75.xml><?xml version="1.0" encoding="utf-8"?>
<p:tagLst xmlns:p="http://schemas.openxmlformats.org/presentationml/2006/main">
  <p:tag name="KSO_WM_DIAGRAM_VIRTUALLY_FRAME" val="{&quot;height&quot;:358.9000000000001,&quot;left&quot;:72.52551181102362,&quot;top&quot;:88.45,&quot;width&quot;:371.27448818897636}"/>
</p:tagLst>
</file>

<file path=ppt/tags/tag76.xml><?xml version="1.0" encoding="utf-8"?>
<p:tagLst xmlns:p="http://schemas.openxmlformats.org/presentationml/2006/main">
  <p:tag name="KSO_WM_DIAGRAM_VIRTUALLY_FRAME" val="{&quot;height&quot;:358.9000000000001,&quot;left&quot;:72.52551181102362,&quot;top&quot;:88.45,&quot;width&quot;:371.27448818897636}"/>
</p:tagLst>
</file>

<file path=ppt/tags/tag77.xml><?xml version="1.0" encoding="utf-8"?>
<p:tagLst xmlns:p="http://schemas.openxmlformats.org/presentationml/2006/main">
  <p:tag name="KSO_WM_DIAGRAM_VIRTUALLY_FRAME" val="{&quot;height&quot;:358.9000000000001,&quot;left&quot;:72.52551181102362,&quot;top&quot;:88.45,&quot;width&quot;:371.27448818897636}"/>
</p:tagLst>
</file>

<file path=ppt/tags/tag78.xml><?xml version="1.0" encoding="utf-8"?>
<p:tagLst xmlns:p="http://schemas.openxmlformats.org/presentationml/2006/main">
  <p:tag name="KSO_WM_DIAGRAM_VIRTUALLY_FRAME" val="{&quot;height&quot;:358.9000000000001,&quot;left&quot;:72.52551181102362,&quot;top&quot;:88.45,&quot;width&quot;:371.27448818897636}"/>
</p:tagLst>
</file>

<file path=ppt/tags/tag79.xml><?xml version="1.0" encoding="utf-8"?>
<p:tagLst xmlns:p="http://schemas.openxmlformats.org/presentationml/2006/main">
  <p:tag name="KSO_WM_DIAGRAM_VIRTUALLY_FRAME" val="{&quot;height&quot;:358.9000000000001,&quot;left&quot;:72.52551181102362,&quot;top&quot;:88.45,&quot;width&quot;:371.27448818897636}"/>
</p:tagLst>
</file>

<file path=ppt/tags/tag8.xml><?xml version="1.0" encoding="utf-8"?>
<p:tagLst xmlns:p="http://schemas.openxmlformats.org/presentationml/2006/main">
  <p:tag name="KSO_WM_DIAGRAM_VIRTUALLY_FRAME" val="{&quot;height&quot;:350.56669291338585,&quot;left&quot;:225.03818897637794,&quot;top&quot;:83.75448818897638,&quot;width&quot;:326.5355118110236}"/>
</p:tagLst>
</file>

<file path=ppt/tags/tag80.xml><?xml version="1.0" encoding="utf-8"?>
<p:tagLst xmlns:p="http://schemas.openxmlformats.org/presentationml/2006/main">
  <p:tag name="KSO_WM_DIAGRAM_VIRTUALLY_FRAME" val="{&quot;height&quot;:358.9000000000001,&quot;left&quot;:72.52551181102362,&quot;top&quot;:88.45,&quot;width&quot;:371.27448818897636}"/>
</p:tagLst>
</file>

<file path=ppt/tags/tag81.xml><?xml version="1.0" encoding="utf-8"?>
<p:tagLst xmlns:p="http://schemas.openxmlformats.org/presentationml/2006/main">
  <p:tag name="KSO_WM_DIAGRAM_VIRTUALLY_FRAME" val="{&quot;height&quot;:358.9000000000001,&quot;left&quot;:72.52551181102362,&quot;top&quot;:88.45,&quot;width&quot;:371.27448818897636}"/>
</p:tagLst>
</file>

<file path=ppt/tags/tag82.xml><?xml version="1.0" encoding="utf-8"?>
<p:tagLst xmlns:p="http://schemas.openxmlformats.org/presentationml/2006/main">
  <p:tag name="KSO_WM_DIAGRAM_VIRTUALLY_FRAME" val="{&quot;height&quot;:358.9,&quot;left&quot;:127.22551181102362,&quot;top&quot;:88.45,&quot;width&quot;:316.5744881889764}"/>
</p:tagLst>
</file>

<file path=ppt/tags/tag83.xml><?xml version="1.0" encoding="utf-8"?>
<p:tagLst xmlns:p="http://schemas.openxmlformats.org/presentationml/2006/main">
  <p:tag name="KSO_WM_UNIT_PLACING_PICTURE_USER_VIEWPORT" val="{&quot;height&quot;:5174,&quot;width&quot;:6093}"/>
</p:tagLst>
</file>

<file path=ppt/tags/tag84.xml><?xml version="1.0" encoding="utf-8"?>
<p:tagLst xmlns:p="http://schemas.openxmlformats.org/presentationml/2006/main">
  <p:tag name="KSO_WM_BEAUTIFY_FLAG" val="#wm#"/>
  <p:tag name="KSO_WM_UNIT_VALUE" val="2607*1695"/>
  <p:tag name="KSO_WM_UNIT_HIGHLIGHT" val="0"/>
  <p:tag name="KSO_WM_UNIT_COMPATIBLE" val="0"/>
  <p:tag name="KSO_WM_UNIT_DIAGRAM_ISNUMVISUAL" val="0"/>
  <p:tag name="KSO_WM_UNIT_DIAGRAM_ISREFERUNIT" val="0"/>
  <p:tag name="KSO_WM_UNIT_TYPE" val="d"/>
  <p:tag name="KSO_WM_UNIT_INDEX" val="1"/>
  <p:tag name="KSO_WM_UNIT_ID" val="custom40479643_1*d*1"/>
  <p:tag name="KSO_WM_TEMPLATE_CATEGORY" val="custom"/>
  <p:tag name="KSO_WM_TEMPLATE_INDEX" val="40479643"/>
  <p:tag name="KSO_WM_UNIT_LAYERLEVEL" val="1"/>
  <p:tag name="KSO_WM_TAG_VERSION" val="3.0"/>
  <p:tag name="KSO_WM_UNIT_PIC_EFFECT" val="1"/>
</p:tagLst>
</file>

<file path=ppt/tags/tag85.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6.xml><?xml version="1.0" encoding="utf-8"?>
<p:tagLst xmlns:p="http://schemas.openxmlformats.org/presentationml/2006/main">
  <p:tag name="KSO_WM_UNIT_PLACING_PICTURE_USER_VIEWPORT" val="{&quot;height&quot;:5174,&quot;width&quot;:6093}"/>
</p:tagLst>
</file>

<file path=ppt/tags/tag87.xml><?xml version="1.0" encoding="utf-8"?>
<p:tagLst xmlns:p="http://schemas.openxmlformats.org/presentationml/2006/main">
  <p:tag name="PA" val="v5.2.11"/>
</p:tagLst>
</file>

<file path=ppt/tags/tag88.xml><?xml version="1.0" encoding="utf-8"?>
<p:tagLst xmlns:p="http://schemas.openxmlformats.org/presentationml/2006/main">
  <p:tag name="KSO_WM_UNIT_PLACING_PICTURE_USER_VIEWPORT" val="{&quot;height&quot;:5174,&quot;width&quot;:6093}"/>
</p:tagLst>
</file>

<file path=ppt/tags/tag9.xml><?xml version="1.0" encoding="utf-8"?>
<p:tagLst xmlns:p="http://schemas.openxmlformats.org/presentationml/2006/main">
  <p:tag name="KSO_WM_DIAGRAM_VIRTUALLY_FRAME" val="{&quot;height&quot;:350.56669291338585,&quot;left&quot;:225.03818897637794,&quot;top&quot;:83.75448818897638,&quot;width&quot;:326.5355118110236}"/>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汉仪君黑-45简"/>
        <a:ea typeface=""/>
        <a:cs typeface=""/>
        <a:font script="Jpan" typeface="ＭＳ Ｐゴシック"/>
        <a:font script="Hang" typeface="맑은 고딕"/>
        <a:font script="Hans" typeface="汉仪君黑-45简"/>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汉仪君黑-45简"/>
        <a:ea typeface=""/>
        <a:cs typeface=""/>
        <a:font script="Jpan" typeface="ＭＳ Ｐゴシック"/>
        <a:font script="Hang" typeface="맑은 고딕"/>
        <a:font script="Hans" typeface="汉仪君黑-45简"/>
        <a:font script="Hant" typeface="新細明體"/>
        <a:font script="Arab" typeface="汉仪君黑-45简"/>
        <a:font script="Hebr" typeface="汉仪君黑-45简"/>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汉仪君黑-45简"/>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汉仪君黑-45简"/>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汉仪君黑-45简"/>
        <a:ea typeface=""/>
        <a:cs typeface=""/>
        <a:font script="Jpan" typeface="ＭＳ Ｐゴシック"/>
        <a:font script="Hang" typeface="맑은 고딕"/>
        <a:font script="Hans" typeface="汉仪君黑-45简"/>
        <a:font script="Hant" typeface="新細明體"/>
        <a:font script="Arab" typeface="汉仪君黑-45简"/>
        <a:font script="Hebr" typeface="汉仪君黑-45简"/>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汉仪君黑-45简"/>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汉仪君黑-45简"/>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汉仪君黑-45简"/>
        <a:ea typeface=""/>
        <a:cs typeface=""/>
        <a:font script="Jpan" typeface="ＭＳ Ｐゴシック"/>
        <a:font script="Hang" typeface="맑은 고딕"/>
        <a:font script="Hans" typeface="汉仪君黑-45简"/>
        <a:font script="Hant" typeface="新細明體"/>
        <a:font script="Arab" typeface="汉仪君黑-45简"/>
        <a:font script="Hebr" typeface="汉仪君黑-45简"/>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汉仪君黑-45简"/>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
  <PresentationFormat>宽屏</PresentationFormat>
  <Paragraphs>143</Paragraphs>
  <Slides>0</Slides>
  <Notes>18</Notes>
  <HiddenSlides>1</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17</vt:i4>
      </vt:variant>
    </vt:vector>
  </HeadingPairs>
  <TitlesOfParts>
    <vt:vector size="26" baseType="lpstr">
      <vt:lpstr>Arial</vt:lpstr>
      <vt:lpstr>宋体</vt:lpstr>
      <vt:lpstr>Wingdings</vt:lpstr>
      <vt:lpstr>汉仪君黑-45简</vt:lpstr>
      <vt:lpstr>汉仪雅酷黑简</vt:lpstr>
      <vt:lpstr>字魂59号-创粗黑</vt:lpstr>
      <vt:lpstr>思源黑体 CN Medium</vt:lpstr>
      <vt:lpstr>Arial Narrow</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40733</dc:creator>
  <cp:lastModifiedBy>iPhone</cp:lastModifiedBy>
  <cp:revision>16</cp:revision>
  <dcterms:created xsi:type="dcterms:W3CDTF">1900-01-01T00:00:00Z</dcterms:created>
  <dcterms:modified xsi:type="dcterms:W3CDTF">1900-01-01T00:00:00Z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417D5AF8240F4949BA9E76E3651091CF_11</vt:lpwstr>
  </property>
  <property fmtid="{D5CDD505-2E9C-101B-9397-08002B2CF9AE}" pid="3" name="KSOProductBuildVer">
    <vt:lpwstr>2052-12.40.0</vt:lpwstr>
  </property>
  <property fmtid="{D5CDD505-2E9C-101B-9397-08002B2CF9AE}" pid="4" name="KSOTemplateUUID">
    <vt:lpwstr>v1.0_mb_F0ctq/GrsiAlKBb15ezgqA==</vt:lpwstr>
  </property>
</Properties>
</file>