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20.fntdata" ContentType="application/x-fontdata"/>
  <Override PartName="/ppt/fonts/font21.fntdata" ContentType="application/x-fontdata"/>
  <Override PartName="/ppt/fonts/font22.fntdata" ContentType="application/x-fontdata"/>
  <Override PartName="/ppt/fonts/font23.fntdata" ContentType="application/x-fontdata"/>
  <Override PartName="/ppt/fonts/font24.fntdata" ContentType="application/x-fontdata"/>
  <Override PartName="/ppt/fonts/font25.fntdata" ContentType="application/x-fontdata"/>
  <Override PartName="/ppt/fonts/font26.fntdata" ContentType="application/x-fontdata"/>
  <Override PartName="/ppt/fonts/font27.fntdata" ContentType="application/x-fontdata"/>
  <Override PartName="/ppt/fonts/font28.fntdata" ContentType="application/x-fontdata"/>
  <Override PartName="/ppt/fonts/font29.fntdata" ContentType="application/x-fontdata"/>
  <Override PartName="/ppt/fonts/font3.fntdata" ContentType="application/x-fontdata"/>
  <Override PartName="/ppt/fonts/font30.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3"/>
    <p:sldId id="257" r:id="rId5"/>
    <p:sldId id="258" r:id="rId6"/>
    <p:sldId id="259" r:id="rId7"/>
    <p:sldId id="297" r:id="rId8"/>
    <p:sldId id="298" r:id="rId9"/>
    <p:sldId id="312" r:id="rId10"/>
    <p:sldId id="299" r:id="rId11"/>
    <p:sldId id="302" r:id="rId12"/>
    <p:sldId id="300" r:id="rId13"/>
    <p:sldId id="301" r:id="rId14"/>
    <p:sldId id="303" r:id="rId15"/>
    <p:sldId id="304" r:id="rId16"/>
    <p:sldId id="305" r:id="rId17"/>
    <p:sldId id="306" r:id="rId18"/>
    <p:sldId id="311" r:id="rId19"/>
    <p:sldId id="334" r:id="rId20"/>
    <p:sldId id="333" r:id="rId21"/>
    <p:sldId id="335" r:id="rId22"/>
    <p:sldId id="336" r:id="rId23"/>
    <p:sldId id="282" r:id="rId24"/>
  </p:sldIdLst>
  <p:sldSz cx="12192000" cy="6858000"/>
  <p:notesSz cx="6858000" cy="9144000"/>
  <p:embeddedFontLst>
    <p:embeddedFont>
      <p:font typeface="微软雅黑 Light" panose="020B0502040204020203" pitchFamily="34" charset="-122"/>
      <p:regular r:id="rId28"/>
    </p:embeddedFont>
    <p:embeddedFont>
      <p:font typeface="Script MT Bold" panose="03040602040607080904" charset="0"/>
      <p:bold r:id="rId29"/>
    </p:embeddedFont>
    <p:embeddedFont>
      <p:font typeface="方正细谭黑简体" panose="02000000000000000000" pitchFamily="2" charset="-122"/>
      <p:regular r:id="rId30"/>
    </p:embeddedFont>
    <p:embeddedFont>
      <p:font typeface="微软雅黑" panose="020B0503020204020204" pitchFamily="34" charset="-122"/>
      <p:regular r:id="rId31"/>
    </p:embeddedFont>
    <p:embeddedFont>
      <p:font typeface="华光彩云_CNKI" panose="02000500000000000000" charset="-122"/>
      <p:regular r:id="rId32"/>
    </p:embeddedFont>
    <p:embeddedFont>
      <p:font typeface="Segoe Print" panose="02000600000000000000" charset="0"/>
      <p:regular r:id="rId33"/>
      <p:bold r:id="rId34"/>
    </p:embeddedFont>
    <p:embeddedFont>
      <p:font typeface="华文行楷" panose="02010800040101010101" charset="-122"/>
      <p:regular r:id="rId35"/>
    </p:embeddedFont>
    <p:embeddedFont>
      <p:font typeface="Aparajita" panose="020B0604020202020204" charset="0"/>
      <p:regular r:id="rId36"/>
      <p:bold r:id="rId37"/>
      <p:italic r:id="rId38"/>
      <p:boldItalic r:id="rId39"/>
    </p:embeddedFont>
    <p:embeddedFont>
      <p:font typeface="Forte" panose="03060902040502070203" charset="0"/>
      <p:regular r:id="rId40"/>
    </p:embeddedFont>
    <p:embeddedFont>
      <p:font typeface="Comic Sans MS" panose="030F0702030302020204" charset="0"/>
      <p:regular r:id="rId41"/>
      <p:bold r:id="rId42"/>
      <p:italic r:id="rId43"/>
      <p:boldItalic r:id="rId44"/>
    </p:embeddedFont>
    <p:embeddedFont>
      <p:font typeface="华文楷体" panose="02010600040101010101" charset="-122"/>
      <p:regular r:id="rId45"/>
    </p:embeddedFont>
    <p:embeddedFont>
      <p:font typeface="Arabic Typesetting" panose="03020402040406030203" charset="0"/>
      <p:regular r:id="rId46"/>
    </p:embeddedFont>
    <p:embeddedFont>
      <p:font typeface="楷体" panose="02010609060101010101" charset="-122"/>
      <p:regular r:id="rId47"/>
    </p:embeddedFont>
    <p:embeddedFont>
      <p:font typeface="Calibri" panose="020F0502020204030204" charset="0"/>
      <p:regular r:id="rId48"/>
      <p:bold r:id="rId49"/>
      <p:italic r:id="rId50"/>
      <p:boldItalic r:id="rId51"/>
    </p:embeddedFont>
    <p:embeddedFont>
      <p:font typeface="Aharoni" panose="02010803020104030203" charset="0"/>
      <p:bold r:id="rId52"/>
    </p:embeddedFont>
    <p:embeddedFont>
      <p:font typeface="Edwardian Script ITC" panose="030303020407070D0804" charset="0"/>
      <p:regular r:id="rId53"/>
    </p:embeddedFont>
    <p:embeddedFont>
      <p:font typeface="Calibri Light" panose="020F0302020204030204" charset="0"/>
      <p:regular r:id="rId54"/>
      <p:italic r:id="rId55"/>
    </p:embeddedFont>
    <p:embeddedFont>
      <p:font typeface="Segoe Script" panose="020B0504020000000003" charset="0"/>
      <p:regular r:id="rId56"/>
      <p:bold r:id="rId5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1"/>
    <a:srgbClr val="9BC54B"/>
    <a:srgbClr val="5C9A00"/>
    <a:srgbClr val="4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467" autoAdjust="0"/>
  </p:normalViewPr>
  <p:slideViewPr>
    <p:cSldViewPr snapToGrid="0" showGuides="1">
      <p:cViewPr varScale="1">
        <p:scale>
          <a:sx n="80" d="100"/>
          <a:sy n="80" d="100"/>
        </p:scale>
        <p:origin x="782" y="48"/>
      </p:cViewPr>
      <p:guideLst>
        <p:guide orient="horz" pos="2326"/>
        <p:guide pos="3840"/>
        <p:guide orient="horz" pos="117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7" Type="http://schemas.openxmlformats.org/officeDocument/2006/relationships/font" Target="fonts/font30.fntdata"/><Relationship Id="rId56" Type="http://schemas.openxmlformats.org/officeDocument/2006/relationships/font" Target="fonts/font29.fntdata"/><Relationship Id="rId55" Type="http://schemas.openxmlformats.org/officeDocument/2006/relationships/font" Target="fonts/font28.fntdata"/><Relationship Id="rId54" Type="http://schemas.openxmlformats.org/officeDocument/2006/relationships/font" Target="fonts/font27.fntdata"/><Relationship Id="rId53" Type="http://schemas.openxmlformats.org/officeDocument/2006/relationships/font" Target="fonts/font26.fntdata"/><Relationship Id="rId52" Type="http://schemas.openxmlformats.org/officeDocument/2006/relationships/font" Target="fonts/font25.fntdata"/><Relationship Id="rId51" Type="http://schemas.openxmlformats.org/officeDocument/2006/relationships/font" Target="fonts/font24.fntdata"/><Relationship Id="rId50" Type="http://schemas.openxmlformats.org/officeDocument/2006/relationships/font" Target="fonts/font23.fntdata"/><Relationship Id="rId5" Type="http://schemas.openxmlformats.org/officeDocument/2006/relationships/slide" Target="slides/slide2.xml"/><Relationship Id="rId49" Type="http://schemas.openxmlformats.org/officeDocument/2006/relationships/font" Target="fonts/font22.fntdata"/><Relationship Id="rId48" Type="http://schemas.openxmlformats.org/officeDocument/2006/relationships/font" Target="fonts/font21.fntdata"/><Relationship Id="rId47" Type="http://schemas.openxmlformats.org/officeDocument/2006/relationships/font" Target="fonts/font20.fntdata"/><Relationship Id="rId46" Type="http://schemas.openxmlformats.org/officeDocument/2006/relationships/font" Target="fonts/font19.fntdata"/><Relationship Id="rId45" Type="http://schemas.openxmlformats.org/officeDocument/2006/relationships/font" Target="fonts/font18.fntdata"/><Relationship Id="rId44" Type="http://schemas.openxmlformats.org/officeDocument/2006/relationships/font" Target="fonts/font17.fntdata"/><Relationship Id="rId43" Type="http://schemas.openxmlformats.org/officeDocument/2006/relationships/font" Target="fonts/font16.fntdata"/><Relationship Id="rId42" Type="http://schemas.openxmlformats.org/officeDocument/2006/relationships/font" Target="fonts/font15.fntdata"/><Relationship Id="rId41" Type="http://schemas.openxmlformats.org/officeDocument/2006/relationships/font" Target="fonts/font14.fntdata"/><Relationship Id="rId40" Type="http://schemas.openxmlformats.org/officeDocument/2006/relationships/font" Target="fonts/font13.fntdata"/><Relationship Id="rId4" Type="http://schemas.openxmlformats.org/officeDocument/2006/relationships/notesMaster" Target="notesMasters/notesMaster1.xml"/><Relationship Id="rId39" Type="http://schemas.openxmlformats.org/officeDocument/2006/relationships/font" Target="fonts/font12.fntdata"/><Relationship Id="rId38" Type="http://schemas.openxmlformats.org/officeDocument/2006/relationships/font" Target="fonts/font11.fntdata"/><Relationship Id="rId37" Type="http://schemas.openxmlformats.org/officeDocument/2006/relationships/font" Target="fonts/font10.fntdata"/><Relationship Id="rId36" Type="http://schemas.openxmlformats.org/officeDocument/2006/relationships/font" Target="fonts/font9.fntdata"/><Relationship Id="rId35" Type="http://schemas.openxmlformats.org/officeDocument/2006/relationships/font" Target="fonts/font8.fntdata"/><Relationship Id="rId34" Type="http://schemas.openxmlformats.org/officeDocument/2006/relationships/font" Target="fonts/font7.fntdata"/><Relationship Id="rId33" Type="http://schemas.openxmlformats.org/officeDocument/2006/relationships/font" Target="fonts/font6.fntdata"/><Relationship Id="rId32" Type="http://schemas.openxmlformats.org/officeDocument/2006/relationships/font" Target="fonts/font5.fntdata"/><Relationship Id="rId31" Type="http://schemas.openxmlformats.org/officeDocument/2006/relationships/font" Target="fonts/font4.fntdata"/><Relationship Id="rId30" Type="http://schemas.openxmlformats.org/officeDocument/2006/relationships/font" Target="fonts/font3.fntdata"/><Relationship Id="rId3" Type="http://schemas.openxmlformats.org/officeDocument/2006/relationships/slide" Target="slides/slide1.xml"/><Relationship Id="rId29" Type="http://schemas.openxmlformats.org/officeDocument/2006/relationships/font" Target="fonts/font2.fntdata"/><Relationship Id="rId28" Type="http://schemas.openxmlformats.org/officeDocument/2006/relationships/font" Target="fonts/font1.fntdata"/><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E6189D-A463-4DBD-99F0-6DB161275EA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50D0B-3D26-4D64-90BC-5761BF3A447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50D0B-3D26-4D64-90BC-5761BF3A447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BC50D0B-3D26-4D64-90BC-5761BF3A447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097957F-0D44-4A18-829C-722ED7420F7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A0CD6E3-761A-420C-85B9-A420F0E9EFF0}" type="slidenum">
              <a:rPr lang="zh-CN" altLang="en-US" smtClean="0"/>
            </a:fld>
            <a:endParaRPr lang="zh-CN" alt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a:off x="6591300" y="4057650"/>
            <a:ext cx="5600700" cy="2800350"/>
          </a:xfrm>
          <a:prstGeom prst="rect">
            <a:avLst/>
          </a:prstGeom>
        </p:spPr>
      </p:pic>
      <p:grpSp>
        <p:nvGrpSpPr>
          <p:cNvPr id="7" name="组合 6"/>
          <p:cNvGrpSpPr/>
          <p:nvPr userDrawn="1"/>
        </p:nvGrpSpPr>
        <p:grpSpPr>
          <a:xfrm>
            <a:off x="-1" y="0"/>
            <a:ext cx="6457950" cy="898070"/>
            <a:chOff x="-1" y="0"/>
            <a:chExt cx="6457950" cy="89807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0800000" flipH="1">
              <a:off x="0" y="0"/>
              <a:ext cx="1261367" cy="898069"/>
            </a:xfrm>
            <a:prstGeom prst="rect">
              <a:avLst/>
            </a:prstGeom>
          </p:spPr>
        </p:pic>
        <p:grpSp>
          <p:nvGrpSpPr>
            <p:cNvPr id="9" name="组合 8"/>
            <p:cNvGrpSpPr/>
            <p:nvPr/>
          </p:nvGrpSpPr>
          <p:grpSpPr>
            <a:xfrm>
              <a:off x="-1" y="898070"/>
              <a:ext cx="6457950" cy="0"/>
              <a:chOff x="-152400" y="1088569"/>
              <a:chExt cx="6457950" cy="0"/>
            </a:xfrm>
          </p:grpSpPr>
          <p:cxnSp>
            <p:nvCxnSpPr>
              <p:cNvPr id="10" name="直接连接符 9"/>
              <p:cNvCxnSpPr/>
              <p:nvPr/>
            </p:nvCxnSpPr>
            <p:spPr>
              <a:xfrm>
                <a:off x="-152400" y="1088569"/>
                <a:ext cx="4016424" cy="0"/>
              </a:xfrm>
              <a:prstGeom prst="line">
                <a:avLst/>
              </a:prstGeom>
              <a:ln>
                <a:solidFill>
                  <a:schemeClr val="accent1">
                    <a:alpha val="37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119066" y="1088569"/>
                <a:ext cx="971550" cy="0"/>
              </a:xfrm>
              <a:prstGeom prst="line">
                <a:avLst/>
              </a:prstGeom>
              <a:ln>
                <a:solidFill>
                  <a:schemeClr val="accent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345658" y="1088569"/>
                <a:ext cx="495300" cy="0"/>
              </a:xfrm>
              <a:prstGeom prst="line">
                <a:avLst/>
              </a:prstGeom>
              <a:ln>
                <a:solidFill>
                  <a:schemeClr val="accent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096000" y="1088569"/>
                <a:ext cx="209550" cy="0"/>
              </a:xfrm>
              <a:prstGeom prst="line">
                <a:avLst/>
              </a:prstGeom>
              <a:ln>
                <a:solidFill>
                  <a:schemeClr val="accent1">
                    <a:alpha val="37000"/>
                  </a:schemeClr>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28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97957F-0D44-4A18-829C-722ED7420F7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0CD6E3-761A-420C-85B9-A420F0E9EFF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微软雅黑 Light" panose="020B0502040204020203" pitchFamily="34" charset="-122"/>
          <a:ea typeface="微软雅黑 Light" panose="020B0502040204020203"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Light" panose="020B0502040204020203" pitchFamily="34" charset="-122"/>
          <a:ea typeface="微软雅黑 Light" panose="020B0502040204020203"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svg"/><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flipV="1">
            <a:off x="1899285" y="716915"/>
            <a:ext cx="8647430" cy="4702810"/>
          </a:xfrm>
          <a:prstGeom prst="rect">
            <a:avLst/>
          </a:prstGeom>
          <a:noFill/>
          <a:ln w="9525">
            <a:solidFill>
              <a:srgbClr val="497A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0800000">
            <a:off x="0" y="1469900"/>
            <a:ext cx="12192000" cy="5388100"/>
          </a:xfrm>
          <a:prstGeom prst="rect">
            <a:avLst/>
          </a:prstGeom>
        </p:spPr>
      </p:pic>
      <p:sp>
        <p:nvSpPr>
          <p:cNvPr id="17" name="文本框 16"/>
          <p:cNvSpPr txBox="1"/>
          <p:nvPr/>
        </p:nvSpPr>
        <p:spPr>
          <a:xfrm>
            <a:off x="5333574" y="4549015"/>
            <a:ext cx="2614930" cy="368300"/>
          </a:xfrm>
          <a:prstGeom prst="rect">
            <a:avLst/>
          </a:prstGeom>
          <a:noFill/>
        </p:spPr>
        <p:txBody>
          <a:bodyPr wrap="none" rtlCol="0">
            <a:spAutoFit/>
          </a:bodyPr>
          <a:lstStyle/>
          <a:p>
            <a:r>
              <a:rPr lang="en-US" altLang="zh-CN" dirty="0" smtClean="0">
                <a:solidFill>
                  <a:schemeClr val="accent1">
                    <a:alpha val="66000"/>
                  </a:schemeClr>
                </a:solidFill>
                <a:latin typeface="微软雅黑 Light" panose="020B0502040204020203" pitchFamily="34" charset="-122"/>
                <a:ea typeface="微软雅黑 Light" panose="020B0502040204020203" pitchFamily="34" charset="-122"/>
              </a:rPr>
              <a:t>Guan Qinqing(</a:t>
            </a:r>
            <a:r>
              <a:rPr lang="zh-CN" altLang="en-US" dirty="0" smtClean="0">
                <a:solidFill>
                  <a:schemeClr val="accent1">
                    <a:alpha val="66000"/>
                  </a:schemeClr>
                </a:solidFill>
                <a:latin typeface="微软雅黑 Light" panose="020B0502040204020203" pitchFamily="34" charset="-122"/>
                <a:ea typeface="微软雅黑 Light" panose="020B0502040204020203" pitchFamily="34" charset="-122"/>
              </a:rPr>
              <a:t>管钦清）</a:t>
            </a:r>
            <a:endParaRPr lang="zh-CN" altLang="en-US" dirty="0" smtClean="0">
              <a:solidFill>
                <a:schemeClr val="accent1">
                  <a:alpha val="66000"/>
                </a:schemeClr>
              </a:solidFill>
              <a:latin typeface="微软雅黑 Light" panose="020B0502040204020203" pitchFamily="34" charset="-122"/>
              <a:ea typeface="微软雅黑 Light" panose="020B0502040204020203" pitchFamily="34" charset="-122"/>
            </a:endParaRPr>
          </a:p>
        </p:txBody>
      </p:sp>
      <p:sp>
        <p:nvSpPr>
          <p:cNvPr id="26" name="文本框 25"/>
          <p:cNvSpPr txBox="1"/>
          <p:nvPr/>
        </p:nvSpPr>
        <p:spPr>
          <a:xfrm>
            <a:off x="1839509" y="717033"/>
            <a:ext cx="8767445" cy="3138170"/>
          </a:xfrm>
          <a:prstGeom prst="rect">
            <a:avLst/>
          </a:prstGeom>
          <a:noFill/>
        </p:spPr>
        <p:txBody>
          <a:bodyPr wrap="none" rtlCol="0">
            <a:spAutoFit/>
          </a:bodyPr>
          <a:lstStyle/>
          <a:p>
            <a:pPr algn="ctr">
              <a:lnSpc>
                <a:spcPct val="150000"/>
              </a:lnSpc>
            </a:pPr>
            <a:r>
              <a:rPr lang="en-US" altLang="zh-CN" sz="7200" dirty="0" smtClean="0">
                <a:solidFill>
                  <a:schemeClr val="accent1"/>
                </a:solidFill>
                <a:effectLst>
                  <a:outerShdw blurRad="139700" sx="102000" sy="102000" algn="ctr" rotWithShape="0">
                    <a:srgbClr val="9BC54B"/>
                  </a:outerShdw>
                </a:effectLst>
                <a:latin typeface="Script MT Bold" panose="03040602040607080904" charset="0"/>
                <a:ea typeface="方正细谭黑简体" panose="02000000000000000000" pitchFamily="2" charset="-122"/>
                <a:cs typeface="Script MT Bold" panose="03040602040607080904" charset="0"/>
              </a:rPr>
              <a:t> </a:t>
            </a:r>
            <a:r>
              <a:rPr lang="en-US" altLang="zh-CN" sz="6000" dirty="0" smtClean="0">
                <a:solidFill>
                  <a:schemeClr val="accent1"/>
                </a:solidFill>
                <a:effectLst>
                  <a:outerShdw blurRad="139700" sx="102000" sy="102000" algn="ctr" rotWithShape="0">
                    <a:srgbClr val="9BC54B"/>
                  </a:outerShdw>
                </a:effectLst>
                <a:latin typeface="Script MT Bold" panose="03040602040607080904" charset="0"/>
                <a:ea typeface="方正细谭黑简体" panose="02000000000000000000" pitchFamily="2" charset="-122"/>
                <a:cs typeface="Script MT Bold" panose="03040602040607080904" charset="0"/>
              </a:rPr>
              <a:t>Comparis</a:t>
            </a:r>
            <a:r>
              <a:rPr lang="en-US" altLang="zh-CN" sz="6000" dirty="0" smtClean="0">
                <a:solidFill>
                  <a:schemeClr val="accent1"/>
                </a:solidFill>
                <a:effectLst>
                  <a:outerShdw blurRad="139700" sx="102000" sy="102000" algn="ctr" rotWithShape="0">
                    <a:srgbClr val="9BC54B"/>
                  </a:outerShdw>
                </a:effectLst>
                <a:latin typeface="Segoe Script" panose="020B0504020000000003" charset="0"/>
                <a:ea typeface="方正细谭黑简体" panose="02000000000000000000" pitchFamily="2" charset="-122"/>
                <a:cs typeface="Segoe Script" panose="020B0504020000000003" charset="0"/>
              </a:rPr>
              <a:t>o</a:t>
            </a:r>
            <a:r>
              <a:rPr lang="en-US" altLang="zh-CN" sz="6000" dirty="0" smtClean="0">
                <a:solidFill>
                  <a:schemeClr val="accent1"/>
                </a:solidFill>
                <a:effectLst>
                  <a:outerShdw blurRad="139700" sx="102000" sy="102000" algn="ctr" rotWithShape="0">
                    <a:srgbClr val="9BC54B"/>
                  </a:outerShdw>
                </a:effectLst>
                <a:latin typeface="Script MT Bold" panose="03040602040607080904" charset="0"/>
                <a:ea typeface="方正细谭黑简体" panose="02000000000000000000" pitchFamily="2" charset="-122"/>
                <a:cs typeface="Script MT Bold" panose="03040602040607080904" charset="0"/>
              </a:rPr>
              <a:t>n am</a:t>
            </a:r>
            <a:r>
              <a:rPr lang="en-US" altLang="zh-CN" sz="6000" dirty="0" smtClean="0">
                <a:solidFill>
                  <a:schemeClr val="accent1"/>
                </a:solidFill>
                <a:effectLst>
                  <a:outerShdw blurRad="139700" sx="102000" sy="102000" algn="ctr" rotWithShape="0">
                    <a:srgbClr val="9BC54B"/>
                  </a:outerShdw>
                </a:effectLst>
                <a:latin typeface="Segoe Script" panose="020B0504020000000003" charset="0"/>
                <a:ea typeface="方正细谭黑简体" panose="02000000000000000000" pitchFamily="2" charset="-122"/>
                <a:cs typeface="Segoe Script" panose="020B0504020000000003" charset="0"/>
              </a:rPr>
              <a:t>o</a:t>
            </a:r>
            <a:r>
              <a:rPr lang="en-US" altLang="zh-CN" sz="6000" dirty="0" smtClean="0">
                <a:solidFill>
                  <a:schemeClr val="accent1"/>
                </a:solidFill>
                <a:effectLst>
                  <a:outerShdw blurRad="139700" sx="102000" sy="102000" algn="ctr" rotWithShape="0">
                    <a:srgbClr val="9BC54B"/>
                  </a:outerShdw>
                </a:effectLst>
                <a:latin typeface="Script MT Bold" panose="03040602040607080904" charset="0"/>
                <a:ea typeface="方正细谭黑简体" panose="02000000000000000000" pitchFamily="2" charset="-122"/>
                <a:cs typeface="Script MT Bold" panose="03040602040607080904" charset="0"/>
              </a:rPr>
              <a:t>ng </a:t>
            </a:r>
            <a:endParaRPr lang="en-US" altLang="zh-CN" sz="6000" dirty="0" smtClean="0">
              <a:solidFill>
                <a:schemeClr val="accent1"/>
              </a:solidFill>
              <a:effectLst>
                <a:outerShdw blurRad="139700" sx="102000" sy="102000" algn="ctr" rotWithShape="0">
                  <a:srgbClr val="9BC54B"/>
                </a:outerShdw>
              </a:effectLst>
              <a:latin typeface="Script MT Bold" panose="03040602040607080904" charset="0"/>
              <a:ea typeface="方正细谭黑简体" panose="02000000000000000000" pitchFamily="2" charset="-122"/>
              <a:cs typeface="Script MT Bold" panose="03040602040607080904" charset="0"/>
            </a:endParaRPr>
          </a:p>
          <a:p>
            <a:pPr algn="ctr">
              <a:lnSpc>
                <a:spcPct val="150000"/>
              </a:lnSpc>
            </a:pPr>
            <a:r>
              <a:rPr lang="en-US" altLang="zh-CN" sz="6000" dirty="0" smtClean="0">
                <a:solidFill>
                  <a:schemeClr val="accent1"/>
                </a:solidFill>
                <a:effectLst>
                  <a:outerShdw blurRad="139700" sx="102000" sy="102000" algn="ctr" rotWithShape="0">
                    <a:srgbClr val="9BC54B"/>
                  </a:outerShdw>
                </a:effectLst>
                <a:latin typeface="Script MT Bold" panose="03040602040607080904" charset="0"/>
                <a:ea typeface="方正细谭黑简体" panose="02000000000000000000" pitchFamily="2" charset="-122"/>
                <a:cs typeface="Script MT Bold" panose="03040602040607080904" charset="0"/>
              </a:rPr>
              <a:t>Different Translation Styles</a:t>
            </a:r>
            <a:endParaRPr lang="en-US" altLang="zh-CN" sz="6000" dirty="0" smtClean="0">
              <a:solidFill>
                <a:schemeClr val="accent1"/>
              </a:solidFill>
              <a:effectLst>
                <a:outerShdw blurRad="139700" sx="102000" sy="102000" algn="ctr" rotWithShape="0">
                  <a:srgbClr val="9BC54B"/>
                </a:outerShdw>
              </a:effectLst>
              <a:latin typeface="Script MT Bold" panose="03040602040607080904" charset="0"/>
              <a:ea typeface="方正细谭黑简体" panose="02000000000000000000" pitchFamily="2" charset="-122"/>
              <a:cs typeface="Script MT Bold" panose="03040602040607080904" charset="0"/>
            </a:endParaRPr>
          </a:p>
        </p:txBody>
      </p:sp>
    </p:spTree>
    <p:custDataLst>
      <p:tags r:id="rId2"/>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heel(1)">
                                      <p:cBhvr>
                                        <p:cTn id="10" dur="1200"/>
                                        <p:tgtEl>
                                          <p:spTgt spid="27"/>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000"/>
                                        <p:tgtEl>
                                          <p:spTgt spid="26"/>
                                        </p:tgtEl>
                                      </p:cBhvr>
                                    </p:animEffect>
                                    <p:anim calcmode="lin" valueType="num">
                                      <p:cBhvr>
                                        <p:cTn id="14" dur="1000" fill="hold"/>
                                        <p:tgtEl>
                                          <p:spTgt spid="26"/>
                                        </p:tgtEl>
                                        <p:attrNameLst>
                                          <p:attrName>ppt_x</p:attrName>
                                        </p:attrNameLst>
                                      </p:cBhvr>
                                      <p:tavLst>
                                        <p:tav tm="0">
                                          <p:val>
                                            <p:strVal val="#ppt_x"/>
                                          </p:val>
                                        </p:tav>
                                        <p:tav tm="100000">
                                          <p:val>
                                            <p:strVal val="#ppt_x"/>
                                          </p:val>
                                        </p:tav>
                                      </p:tavLst>
                                    </p:anim>
                                    <p:anim calcmode="lin" valueType="num">
                                      <p:cBhvr>
                                        <p:cTn id="15" dur="1000" fill="hold"/>
                                        <p:tgtEl>
                                          <p:spTgt spid="26"/>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17" grpId="0"/>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 name="文本框 48"/>
          <p:cNvSpPr txBox="1"/>
          <p:nvPr/>
        </p:nvSpPr>
        <p:spPr>
          <a:xfrm>
            <a:off x="1243330" y="332105"/>
            <a:ext cx="6731635" cy="460375"/>
          </a:xfrm>
          <a:prstGeom prst="rect">
            <a:avLst/>
          </a:prstGeom>
          <a:noFill/>
        </p:spPr>
        <p:txBody>
          <a:bodyPr wrap="square" rtlCol="0">
            <a:spAutoFit/>
          </a:bodyPr>
          <a:lstStyle>
            <a:defPPr>
              <a:defRPr lang="zh-CN"/>
            </a:defPPr>
            <a:lvl1pPr>
              <a:defRPr sz="2400">
                <a:solidFill>
                  <a:schemeClr val="bg1"/>
                </a:solidFill>
                <a:latin typeface="微软雅黑 Light" panose="020B0502040204020203" pitchFamily="34" charset="-122"/>
                <a:ea typeface="微软雅黑 Light" panose="020B0502040204020203" pitchFamily="34" charset="-122"/>
              </a:defRPr>
            </a:lvl1pPr>
          </a:lstStyle>
          <a:p>
            <a:pPr lvl="0" algn="l">
              <a:buClrTx/>
              <a:buSzTx/>
              <a:buFontTx/>
            </a:pPr>
            <a:r>
              <a:rPr lang="en-US" altLang="zh-CN" dirty="0">
                <a:solidFill>
                  <a:schemeClr val="accent1"/>
                </a:solidFill>
                <a:latin typeface="Times New Roman" panose="02020603050405020304" pitchFamily="18" charset="0"/>
                <a:cs typeface="Times New Roman" panose="02020603050405020304" pitchFamily="18" charset="0"/>
                <a:sym typeface="+mn-ea"/>
              </a:rPr>
              <a:t> </a:t>
            </a:r>
            <a:r>
              <a:rPr lang="en-US" altLang="zh-CN" dirty="0">
                <a:solidFill>
                  <a:schemeClr val="accent1"/>
                </a:solidFill>
                <a:latin typeface="Times New Roman" panose="02020603050405020304" pitchFamily="18" charset="0"/>
                <a:cs typeface="Times New Roman" panose="02020603050405020304" pitchFamily="18" charset="0"/>
                <a:sym typeface="+mn-ea"/>
              </a:rPr>
              <a:t> </a:t>
            </a:r>
            <a:r>
              <a:rPr lang="en-US" altLang="zh-CN" dirty="0">
                <a:solidFill>
                  <a:schemeClr val="accent1"/>
                </a:solidFill>
                <a:latin typeface="Times New Roman" panose="02020603050405020304" pitchFamily="18" charset="0"/>
                <a:cs typeface="Times New Roman" panose="02020603050405020304" pitchFamily="18" charset="0"/>
                <a:sym typeface="+mn-ea"/>
              </a:rPr>
              <a:t>The Forming of Translation Style</a:t>
            </a:r>
            <a:endParaRPr lang="en-US" altLang="zh-CN" dirty="0">
              <a:solidFill>
                <a:schemeClr val="accent1"/>
              </a:solidFill>
              <a:latin typeface="Times New Roman" panose="02020603050405020304" pitchFamily="18" charset="0"/>
              <a:cs typeface="Times New Roman" panose="02020603050405020304" pitchFamily="18" charset="0"/>
              <a:sym typeface="+mn-ea"/>
            </a:endParaRPr>
          </a:p>
        </p:txBody>
      </p:sp>
      <p:sp>
        <p:nvSpPr>
          <p:cNvPr id="3" name="TextBox 2"/>
          <p:cNvSpPr txBox="1"/>
          <p:nvPr/>
        </p:nvSpPr>
        <p:spPr>
          <a:xfrm>
            <a:off x="1398270" y="1395095"/>
            <a:ext cx="9846945" cy="3784600"/>
          </a:xfrm>
          <a:prstGeom prst="rect">
            <a:avLst/>
          </a:prstGeom>
          <a:noFill/>
        </p:spPr>
        <p:txBody>
          <a:bodyPr wrap="square" rtlCol="0">
            <a:spAutoFit/>
          </a:bodyPr>
          <a:p>
            <a:r>
              <a:rPr lang="en-US" altLang="zh-CN" sz="4800" b="1" dirty="0" smtClean="0">
                <a:effectLst>
                  <a:outerShdw blurRad="50800" dist="38100" dir="2700000" algn="tl" rotWithShape="0">
                    <a:prstClr val="black">
                      <a:alpha val="40000"/>
                    </a:prstClr>
                  </a:outerShdw>
                </a:effectLst>
                <a:latin typeface="Arabic Typesetting" panose="03020402040406030203" charset="0"/>
                <a:cs typeface="Arabic Typesetting" panose="03020402040406030203" charset="0"/>
              </a:rPr>
              <a:t>Man for the field and women for the hearth;</a:t>
            </a:r>
            <a:endParaRPr lang="en-US" altLang="zh-CN" sz="4800" b="1" dirty="0" smtClean="0">
              <a:effectLst>
                <a:outerShdw blurRad="50800" dist="38100" dir="2700000" algn="tl" rotWithShape="0">
                  <a:prstClr val="black">
                    <a:alpha val="40000"/>
                  </a:prstClr>
                </a:outerShdw>
              </a:effectLst>
              <a:latin typeface="Arabic Typesetting" panose="03020402040406030203" charset="0"/>
              <a:cs typeface="Arabic Typesetting" panose="03020402040406030203" charset="0"/>
            </a:endParaRPr>
          </a:p>
          <a:p>
            <a:r>
              <a:rPr lang="en-US" altLang="zh-CN" sz="4800" b="1" dirty="0" smtClean="0">
                <a:effectLst>
                  <a:outerShdw blurRad="50800" dist="38100" dir="2700000" algn="tl" rotWithShape="0">
                    <a:prstClr val="black">
                      <a:alpha val="40000"/>
                    </a:prstClr>
                  </a:outerShdw>
                </a:effectLst>
                <a:latin typeface="Arabic Typesetting" panose="03020402040406030203" charset="0"/>
                <a:cs typeface="Arabic Typesetting" panose="03020402040406030203" charset="0"/>
              </a:rPr>
              <a:t>Man for the sword and for the needle she.</a:t>
            </a:r>
            <a:endParaRPr lang="en-US" altLang="zh-CN" sz="4800" b="1" dirty="0" smtClean="0">
              <a:effectLst>
                <a:outerShdw blurRad="50800" dist="38100" dir="2700000" algn="tl" rotWithShape="0">
                  <a:prstClr val="black">
                    <a:alpha val="40000"/>
                  </a:prstClr>
                </a:outerShdw>
              </a:effectLst>
              <a:latin typeface="Arabic Typesetting" panose="03020402040406030203" charset="0"/>
              <a:cs typeface="Arabic Typesetting" panose="03020402040406030203" charset="0"/>
            </a:endParaRPr>
          </a:p>
          <a:p>
            <a:r>
              <a:rPr lang="en-US" altLang="zh-CN" sz="4800" b="1" dirty="0" smtClean="0">
                <a:effectLst>
                  <a:outerShdw blurRad="50800" dist="38100" dir="2700000" algn="tl" rotWithShape="0">
                    <a:prstClr val="black">
                      <a:alpha val="40000"/>
                    </a:prstClr>
                  </a:outerShdw>
                </a:effectLst>
                <a:latin typeface="Arabic Typesetting" panose="03020402040406030203" charset="0"/>
                <a:cs typeface="Arabic Typesetting" panose="03020402040406030203" charset="0"/>
              </a:rPr>
              <a:t>Man with the head and women with the heart;</a:t>
            </a:r>
            <a:endParaRPr lang="en-US" altLang="zh-CN" sz="4800" b="1" dirty="0" smtClean="0">
              <a:effectLst>
                <a:outerShdw blurRad="50800" dist="38100" dir="2700000" algn="tl" rotWithShape="0">
                  <a:prstClr val="black">
                    <a:alpha val="40000"/>
                  </a:prstClr>
                </a:outerShdw>
              </a:effectLst>
              <a:latin typeface="Arabic Typesetting" panose="03020402040406030203" charset="0"/>
              <a:cs typeface="Arabic Typesetting" panose="03020402040406030203" charset="0"/>
            </a:endParaRPr>
          </a:p>
          <a:p>
            <a:r>
              <a:rPr lang="en-US" altLang="zh-CN" sz="4800" b="1" dirty="0" smtClean="0">
                <a:effectLst>
                  <a:outerShdw blurRad="50800" dist="38100" dir="2700000" algn="tl" rotWithShape="0">
                    <a:prstClr val="black">
                      <a:alpha val="40000"/>
                    </a:prstClr>
                  </a:outerShdw>
                </a:effectLst>
                <a:latin typeface="Arabic Typesetting" panose="03020402040406030203" charset="0"/>
                <a:cs typeface="Arabic Typesetting" panose="03020402040406030203" charset="0"/>
              </a:rPr>
              <a:t>Man to command and women to obey.</a:t>
            </a:r>
            <a:endParaRPr lang="en-US" altLang="zh-CN" sz="4800" b="1" dirty="0" smtClean="0">
              <a:effectLst>
                <a:outerShdw blurRad="50800" dist="38100" dir="2700000" algn="tl" rotWithShape="0">
                  <a:prstClr val="black">
                    <a:alpha val="40000"/>
                  </a:prstClr>
                </a:outerShdw>
              </a:effectLst>
              <a:latin typeface="Arabic Typesetting" panose="03020402040406030203" charset="0"/>
              <a:cs typeface="Arabic Typesetting" panose="03020402040406030203" charset="0"/>
            </a:endParaRPr>
          </a:p>
          <a:p>
            <a:r>
              <a:rPr lang="en-US" altLang="zh-CN" sz="4800" b="1" dirty="0">
                <a:effectLst>
                  <a:outerShdw blurRad="50800" dist="38100" dir="2700000" algn="tl" rotWithShape="0">
                    <a:prstClr val="black">
                      <a:alpha val="40000"/>
                    </a:prstClr>
                  </a:outerShdw>
                </a:effectLst>
                <a:latin typeface="Arabic Typesetting" panose="03020402040406030203" charset="0"/>
                <a:cs typeface="Arabic Typesetting" panose="03020402040406030203" charset="0"/>
              </a:rPr>
              <a:t> </a:t>
            </a:r>
            <a:r>
              <a:rPr lang="en-US" altLang="zh-CN" sz="4800" b="1" dirty="0" smtClean="0">
                <a:effectLst>
                  <a:outerShdw blurRad="50800" dist="38100" dir="2700000" algn="tl" rotWithShape="0">
                    <a:prstClr val="black">
                      <a:alpha val="40000"/>
                    </a:prstClr>
                  </a:outerShdw>
                </a:effectLst>
                <a:latin typeface="Arabic Typesetting" panose="03020402040406030203" charset="0"/>
                <a:cs typeface="Arabic Typesetting" panose="03020402040406030203" charset="0"/>
              </a:rPr>
              <a:t>                                              ----Alfred Tennyson</a:t>
            </a:r>
            <a:endParaRPr lang="en-US" altLang="zh-CN" sz="4800" b="1" dirty="0" smtClean="0">
              <a:effectLst>
                <a:outerShdw blurRad="50800" dist="38100" dir="2700000" algn="tl" rotWithShape="0">
                  <a:prstClr val="black">
                    <a:alpha val="40000"/>
                  </a:prstClr>
                </a:outerShdw>
              </a:effectLst>
              <a:latin typeface="Arabic Typesetting" panose="03020402040406030203" charset="0"/>
              <a:cs typeface="Arabic Typesetting" panose="03020402040406030203" charset="0"/>
            </a:endParaRPr>
          </a:p>
        </p:txBody>
      </p:sp>
      <p:grpSp>
        <p:nvGrpSpPr>
          <p:cNvPr id="68" name="组合 67"/>
          <p:cNvGrpSpPr/>
          <p:nvPr/>
        </p:nvGrpSpPr>
        <p:grpSpPr>
          <a:xfrm>
            <a:off x="413385" y="5383530"/>
            <a:ext cx="1797050" cy="1097915"/>
            <a:chOff x="5606473" y="710652"/>
            <a:chExt cx="640150" cy="644432"/>
          </a:xfrm>
          <a:solidFill>
            <a:schemeClr val="bg1"/>
          </a:solidFill>
        </p:grpSpPr>
        <p:sp>
          <p:nvSpPr>
            <p:cNvPr id="69" name="Freeform 293"/>
            <p:cNvSpPr/>
            <p:nvPr/>
          </p:nvSpPr>
          <p:spPr bwMode="auto">
            <a:xfrm>
              <a:off x="6055035" y="710652"/>
              <a:ext cx="191588" cy="644432"/>
            </a:xfrm>
            <a:custGeom>
              <a:avLst/>
              <a:gdLst>
                <a:gd name="T0" fmla="*/ 0 w 284"/>
                <a:gd name="T1" fmla="*/ 300 h 955"/>
                <a:gd name="T2" fmla="*/ 36 w 284"/>
                <a:gd name="T3" fmla="*/ 327 h 955"/>
                <a:gd name="T4" fmla="*/ 137 w 284"/>
                <a:gd name="T5" fmla="*/ 118 h 955"/>
                <a:gd name="T6" fmla="*/ 248 w 284"/>
                <a:gd name="T7" fmla="*/ 478 h 955"/>
                <a:gd name="T8" fmla="*/ 137 w 284"/>
                <a:gd name="T9" fmla="*/ 837 h 955"/>
                <a:gd name="T10" fmla="*/ 36 w 284"/>
                <a:gd name="T11" fmla="*/ 629 h 955"/>
                <a:gd name="T12" fmla="*/ 0 w 284"/>
                <a:gd name="T13" fmla="*/ 655 h 955"/>
                <a:gd name="T14" fmla="*/ 137 w 284"/>
                <a:gd name="T15" fmla="*/ 955 h 955"/>
                <a:gd name="T16" fmla="*/ 284 w 284"/>
                <a:gd name="T17" fmla="*/ 478 h 955"/>
                <a:gd name="T18" fmla="*/ 137 w 284"/>
                <a:gd name="T19" fmla="*/ 0 h 955"/>
                <a:gd name="T20" fmla="*/ 0 w 284"/>
                <a:gd name="T21" fmla="*/ 300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955">
                  <a:moveTo>
                    <a:pt x="0" y="300"/>
                  </a:move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ubicBezTo>
                    <a:pt x="75" y="0"/>
                    <a:pt x="22" y="124"/>
                    <a:pt x="0" y="300"/>
                  </a:cubicBezTo>
                  <a:close/>
                </a:path>
              </a:pathLst>
            </a:custGeom>
            <a:grpFill/>
            <a:ln w="9525">
              <a:solidFill>
                <a:srgbClr val="9BC54B"/>
              </a:solidFill>
              <a:round/>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70" name="Freeform 294"/>
            <p:cNvSpPr/>
            <p:nvPr/>
          </p:nvSpPr>
          <p:spPr bwMode="auto">
            <a:xfrm>
              <a:off x="6097578" y="850274"/>
              <a:ext cx="106501" cy="365759"/>
            </a:xfrm>
            <a:custGeom>
              <a:avLst/>
              <a:gdLst>
                <a:gd name="T0" fmla="*/ 26 w 158"/>
                <a:gd name="T1" fmla="*/ 368 h 542"/>
                <a:gd name="T2" fmla="*/ 0 w 158"/>
                <a:gd name="T3" fmla="*/ 397 h 542"/>
                <a:gd name="T4" fmla="*/ 74 w 158"/>
                <a:gd name="T5" fmla="*/ 542 h 542"/>
                <a:gd name="T6" fmla="*/ 158 w 158"/>
                <a:gd name="T7" fmla="*/ 271 h 542"/>
                <a:gd name="T8" fmla="*/ 74 w 158"/>
                <a:gd name="T9" fmla="*/ 0 h 542"/>
                <a:gd name="T10" fmla="*/ 0 w 158"/>
                <a:gd name="T11" fmla="*/ 144 h 542"/>
                <a:gd name="T12" fmla="*/ 26 w 158"/>
                <a:gd name="T13" fmla="*/ 174 h 542"/>
                <a:gd name="T14" fmla="*/ 74 w 158"/>
                <a:gd name="T15" fmla="*/ 88 h 542"/>
                <a:gd name="T16" fmla="*/ 130 w 158"/>
                <a:gd name="T17" fmla="*/ 271 h 542"/>
                <a:gd name="T18" fmla="*/ 74 w 158"/>
                <a:gd name="T19" fmla="*/ 453 h 542"/>
                <a:gd name="T20" fmla="*/ 26 w 158"/>
                <a:gd name="T21" fmla="*/ 36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542">
                  <a:moveTo>
                    <a:pt x="26" y="368"/>
                  </a:moveTo>
                  <a:cubicBezTo>
                    <a:pt x="18" y="378"/>
                    <a:pt x="10" y="388"/>
                    <a:pt x="0" y="397"/>
                  </a:cubicBez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lose/>
                </a:path>
              </a:pathLst>
            </a:custGeom>
            <a:grpFill/>
            <a:ln w="9525">
              <a:solidFill>
                <a:srgbClr val="9BC54B"/>
              </a:solidFill>
              <a:round/>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71" name="Freeform 295"/>
            <p:cNvSpPr/>
            <p:nvPr/>
          </p:nvSpPr>
          <p:spPr bwMode="auto">
            <a:xfrm>
              <a:off x="6131270" y="969053"/>
              <a:ext cx="35691" cy="127630"/>
            </a:xfrm>
            <a:custGeom>
              <a:avLst/>
              <a:gdLst>
                <a:gd name="T0" fmla="*/ 24 w 53"/>
                <a:gd name="T1" fmla="*/ 0 h 189"/>
                <a:gd name="T2" fmla="*/ 0 w 53"/>
                <a:gd name="T3" fmla="*/ 39 h 189"/>
                <a:gd name="T4" fmla="*/ 12 w 53"/>
                <a:gd name="T5" fmla="*/ 95 h 189"/>
                <a:gd name="T6" fmla="*/ 0 w 53"/>
                <a:gd name="T7" fmla="*/ 150 h 189"/>
                <a:gd name="T8" fmla="*/ 24 w 53"/>
                <a:gd name="T9" fmla="*/ 189 h 189"/>
                <a:gd name="T10" fmla="*/ 53 w 53"/>
                <a:gd name="T11" fmla="*/ 95 h 189"/>
                <a:gd name="T12" fmla="*/ 24 w 53"/>
                <a:gd name="T13" fmla="*/ 0 h 189"/>
              </a:gdLst>
              <a:ahLst/>
              <a:cxnLst>
                <a:cxn ang="0">
                  <a:pos x="T0" y="T1"/>
                </a:cxn>
                <a:cxn ang="0">
                  <a:pos x="T2" y="T3"/>
                </a:cxn>
                <a:cxn ang="0">
                  <a:pos x="T4" y="T5"/>
                </a:cxn>
                <a:cxn ang="0">
                  <a:pos x="T6" y="T7"/>
                </a:cxn>
                <a:cxn ang="0">
                  <a:pos x="T8" y="T9"/>
                </a:cxn>
                <a:cxn ang="0">
                  <a:pos x="T10" y="T11"/>
                </a:cxn>
                <a:cxn ang="0">
                  <a:pos x="T12" y="T13"/>
                </a:cxn>
              </a:cxnLst>
              <a:rect l="0" t="0" r="r" b="b"/>
              <a:pathLst>
                <a:path w="53" h="189">
                  <a:moveTo>
                    <a:pt x="24" y="0"/>
                  </a:moveTo>
                  <a:cubicBezTo>
                    <a:pt x="14" y="0"/>
                    <a:pt x="6" y="16"/>
                    <a:pt x="0" y="39"/>
                  </a:cubicBezTo>
                  <a:cubicBezTo>
                    <a:pt x="8" y="57"/>
                    <a:pt x="12" y="76"/>
                    <a:pt x="12" y="95"/>
                  </a:cubicBezTo>
                  <a:cubicBezTo>
                    <a:pt x="12" y="114"/>
                    <a:pt x="8" y="132"/>
                    <a:pt x="0" y="150"/>
                  </a:cubicBezTo>
                  <a:cubicBezTo>
                    <a:pt x="6" y="174"/>
                    <a:pt x="14" y="189"/>
                    <a:pt x="24" y="189"/>
                  </a:cubicBezTo>
                  <a:cubicBezTo>
                    <a:pt x="40" y="189"/>
                    <a:pt x="53" y="146"/>
                    <a:pt x="53" y="95"/>
                  </a:cubicBezTo>
                  <a:cubicBezTo>
                    <a:pt x="53" y="43"/>
                    <a:pt x="40" y="0"/>
                    <a:pt x="24" y="0"/>
                  </a:cubicBezTo>
                  <a:close/>
                </a:path>
              </a:pathLst>
            </a:custGeom>
            <a:grpFill/>
            <a:ln w="9525">
              <a:solidFill>
                <a:srgbClr val="9BC54B"/>
              </a:solidFill>
              <a:round/>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72" name="Freeform 296"/>
            <p:cNvSpPr/>
            <p:nvPr/>
          </p:nvSpPr>
          <p:spPr bwMode="auto">
            <a:xfrm>
              <a:off x="5606473" y="944783"/>
              <a:ext cx="520228" cy="181594"/>
            </a:xfrm>
            <a:custGeom>
              <a:avLst/>
              <a:gdLst>
                <a:gd name="T0" fmla="*/ 437 w 1822"/>
                <a:gd name="T1" fmla="*/ 442 h 636"/>
                <a:gd name="T2" fmla="*/ 1366 w 1822"/>
                <a:gd name="T3" fmla="*/ 423 h 636"/>
                <a:gd name="T4" fmla="*/ 1366 w 1822"/>
                <a:gd name="T5" fmla="*/ 513 h 636"/>
                <a:gd name="T6" fmla="*/ 1822 w 1822"/>
                <a:gd name="T7" fmla="*/ 319 h 636"/>
                <a:gd name="T8" fmla="*/ 1366 w 1822"/>
                <a:gd name="T9" fmla="*/ 125 h 636"/>
                <a:gd name="T10" fmla="*/ 1366 w 1822"/>
                <a:gd name="T11" fmla="*/ 215 h 636"/>
                <a:gd name="T12" fmla="*/ 437 w 1822"/>
                <a:gd name="T13" fmla="*/ 196 h 636"/>
                <a:gd name="T14" fmla="*/ 387 w 1822"/>
                <a:gd name="T15" fmla="*/ 35 h 636"/>
                <a:gd name="T16" fmla="*/ 0 w 1822"/>
                <a:gd name="T17" fmla="*/ 0 h 636"/>
                <a:gd name="T18" fmla="*/ 85 w 1822"/>
                <a:gd name="T19" fmla="*/ 302 h 636"/>
                <a:gd name="T20" fmla="*/ 1285 w 1822"/>
                <a:gd name="T21" fmla="*/ 302 h 636"/>
                <a:gd name="T22" fmla="*/ 1285 w 1822"/>
                <a:gd name="T23" fmla="*/ 331 h 636"/>
                <a:gd name="T24" fmla="*/ 85 w 1822"/>
                <a:gd name="T25" fmla="*/ 331 h 636"/>
                <a:gd name="T26" fmla="*/ 0 w 1822"/>
                <a:gd name="T27" fmla="*/ 636 h 636"/>
                <a:gd name="T28" fmla="*/ 387 w 1822"/>
                <a:gd name="T29" fmla="*/ 600 h 636"/>
                <a:gd name="T30" fmla="*/ 437 w 1822"/>
                <a:gd name="T31" fmla="*/ 44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22" h="636">
                  <a:moveTo>
                    <a:pt x="437" y="442"/>
                  </a:moveTo>
                  <a:lnTo>
                    <a:pt x="1366" y="423"/>
                  </a:lnTo>
                  <a:lnTo>
                    <a:pt x="1366" y="513"/>
                  </a:lnTo>
                  <a:lnTo>
                    <a:pt x="1822" y="319"/>
                  </a:lnTo>
                  <a:lnTo>
                    <a:pt x="1366" y="125"/>
                  </a:lnTo>
                  <a:lnTo>
                    <a:pt x="1366" y="215"/>
                  </a:lnTo>
                  <a:lnTo>
                    <a:pt x="437" y="196"/>
                  </a:lnTo>
                  <a:lnTo>
                    <a:pt x="387" y="35"/>
                  </a:lnTo>
                  <a:lnTo>
                    <a:pt x="0" y="0"/>
                  </a:lnTo>
                  <a:lnTo>
                    <a:pt x="85" y="302"/>
                  </a:lnTo>
                  <a:lnTo>
                    <a:pt x="1285" y="302"/>
                  </a:lnTo>
                  <a:lnTo>
                    <a:pt x="1285" y="331"/>
                  </a:lnTo>
                  <a:lnTo>
                    <a:pt x="85" y="331"/>
                  </a:lnTo>
                  <a:lnTo>
                    <a:pt x="0" y="636"/>
                  </a:lnTo>
                  <a:lnTo>
                    <a:pt x="387" y="600"/>
                  </a:lnTo>
                  <a:lnTo>
                    <a:pt x="437" y="442"/>
                  </a:lnTo>
                  <a:close/>
                </a:path>
              </a:pathLst>
            </a:custGeom>
            <a:grpFill/>
            <a:ln w="9525">
              <a:solidFill>
                <a:srgbClr val="9BC54B"/>
              </a:solidFill>
              <a:round/>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73" name="Freeform 297"/>
            <p:cNvSpPr/>
            <p:nvPr/>
          </p:nvSpPr>
          <p:spPr bwMode="auto">
            <a:xfrm>
              <a:off x="5828898" y="1080979"/>
              <a:ext cx="278673" cy="180167"/>
            </a:xfrm>
            <a:custGeom>
              <a:avLst/>
              <a:gdLst>
                <a:gd name="T0" fmla="*/ 301 w 976"/>
                <a:gd name="T1" fmla="*/ 442 h 631"/>
                <a:gd name="T2" fmla="*/ 766 w 976"/>
                <a:gd name="T3" fmla="*/ 166 h 631"/>
                <a:gd name="T4" fmla="*/ 783 w 976"/>
                <a:gd name="T5" fmla="*/ 194 h 631"/>
                <a:gd name="T6" fmla="*/ 976 w 976"/>
                <a:gd name="T7" fmla="*/ 0 h 631"/>
                <a:gd name="T8" fmla="*/ 712 w 976"/>
                <a:gd name="T9" fmla="*/ 74 h 631"/>
                <a:gd name="T10" fmla="*/ 728 w 976"/>
                <a:gd name="T11" fmla="*/ 99 h 631"/>
                <a:gd name="T12" fmla="*/ 256 w 976"/>
                <a:gd name="T13" fmla="*/ 367 h 631"/>
                <a:gd name="T14" fmla="*/ 201 w 976"/>
                <a:gd name="T15" fmla="*/ 331 h 631"/>
                <a:gd name="T16" fmla="*/ 0 w 976"/>
                <a:gd name="T17" fmla="*/ 433 h 631"/>
                <a:gd name="T18" fmla="*/ 97 w 976"/>
                <a:gd name="T19" fmla="*/ 501 h 631"/>
                <a:gd name="T20" fmla="*/ 702 w 976"/>
                <a:gd name="T21" fmla="*/ 151 h 631"/>
                <a:gd name="T22" fmla="*/ 709 w 976"/>
                <a:gd name="T23" fmla="*/ 161 h 631"/>
                <a:gd name="T24" fmla="*/ 102 w 976"/>
                <a:gd name="T25" fmla="*/ 511 h 631"/>
                <a:gd name="T26" fmla="*/ 114 w 976"/>
                <a:gd name="T27" fmla="*/ 631 h 631"/>
                <a:gd name="T28" fmla="*/ 303 w 976"/>
                <a:gd name="T29" fmla="*/ 506 h 631"/>
                <a:gd name="T30" fmla="*/ 301 w 976"/>
                <a:gd name="T31" fmla="*/ 442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6" h="631">
                  <a:moveTo>
                    <a:pt x="301" y="442"/>
                  </a:moveTo>
                  <a:lnTo>
                    <a:pt x="766" y="166"/>
                  </a:lnTo>
                  <a:lnTo>
                    <a:pt x="783" y="194"/>
                  </a:lnTo>
                  <a:lnTo>
                    <a:pt x="976" y="0"/>
                  </a:lnTo>
                  <a:lnTo>
                    <a:pt x="712" y="74"/>
                  </a:lnTo>
                  <a:lnTo>
                    <a:pt x="728" y="99"/>
                  </a:lnTo>
                  <a:lnTo>
                    <a:pt x="256" y="367"/>
                  </a:lnTo>
                  <a:lnTo>
                    <a:pt x="201" y="331"/>
                  </a:lnTo>
                  <a:lnTo>
                    <a:pt x="0" y="433"/>
                  </a:lnTo>
                  <a:lnTo>
                    <a:pt x="97" y="501"/>
                  </a:lnTo>
                  <a:lnTo>
                    <a:pt x="702" y="151"/>
                  </a:lnTo>
                  <a:lnTo>
                    <a:pt x="709" y="161"/>
                  </a:lnTo>
                  <a:lnTo>
                    <a:pt x="102" y="511"/>
                  </a:lnTo>
                  <a:lnTo>
                    <a:pt x="114" y="631"/>
                  </a:lnTo>
                  <a:lnTo>
                    <a:pt x="303" y="506"/>
                  </a:lnTo>
                  <a:lnTo>
                    <a:pt x="301" y="442"/>
                  </a:lnTo>
                  <a:close/>
                </a:path>
              </a:pathLst>
            </a:custGeom>
            <a:grpFill/>
            <a:ln w="9525">
              <a:solidFill>
                <a:srgbClr val="9BC54B"/>
              </a:solidFill>
              <a:round/>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74" name="Freeform 298"/>
            <p:cNvSpPr/>
            <p:nvPr/>
          </p:nvSpPr>
          <p:spPr bwMode="auto">
            <a:xfrm>
              <a:off x="5825757" y="809729"/>
              <a:ext cx="278673" cy="180167"/>
            </a:xfrm>
            <a:custGeom>
              <a:avLst/>
              <a:gdLst>
                <a:gd name="T0" fmla="*/ 727 w 976"/>
                <a:gd name="T1" fmla="*/ 530 h 631"/>
                <a:gd name="T2" fmla="*/ 711 w 976"/>
                <a:gd name="T3" fmla="*/ 558 h 631"/>
                <a:gd name="T4" fmla="*/ 976 w 976"/>
                <a:gd name="T5" fmla="*/ 631 h 631"/>
                <a:gd name="T6" fmla="*/ 779 w 976"/>
                <a:gd name="T7" fmla="*/ 437 h 631"/>
                <a:gd name="T8" fmla="*/ 765 w 976"/>
                <a:gd name="T9" fmla="*/ 466 h 631"/>
                <a:gd name="T10" fmla="*/ 300 w 976"/>
                <a:gd name="T11" fmla="*/ 189 h 631"/>
                <a:gd name="T12" fmla="*/ 302 w 976"/>
                <a:gd name="T13" fmla="*/ 126 h 631"/>
                <a:gd name="T14" fmla="*/ 113 w 976"/>
                <a:gd name="T15" fmla="*/ 0 h 631"/>
                <a:gd name="T16" fmla="*/ 101 w 976"/>
                <a:gd name="T17" fmla="*/ 118 h 631"/>
                <a:gd name="T18" fmla="*/ 709 w 976"/>
                <a:gd name="T19" fmla="*/ 471 h 631"/>
                <a:gd name="T20" fmla="*/ 704 w 976"/>
                <a:gd name="T21" fmla="*/ 478 h 631"/>
                <a:gd name="T22" fmla="*/ 97 w 976"/>
                <a:gd name="T23" fmla="*/ 128 h 631"/>
                <a:gd name="T24" fmla="*/ 0 w 976"/>
                <a:gd name="T25" fmla="*/ 199 h 631"/>
                <a:gd name="T26" fmla="*/ 201 w 976"/>
                <a:gd name="T27" fmla="*/ 300 h 631"/>
                <a:gd name="T28" fmla="*/ 255 w 976"/>
                <a:gd name="T29" fmla="*/ 265 h 631"/>
                <a:gd name="T30" fmla="*/ 727 w 976"/>
                <a:gd name="T31" fmla="*/ 53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6" h="631">
                  <a:moveTo>
                    <a:pt x="727" y="530"/>
                  </a:moveTo>
                  <a:lnTo>
                    <a:pt x="711" y="558"/>
                  </a:lnTo>
                  <a:lnTo>
                    <a:pt x="976" y="631"/>
                  </a:lnTo>
                  <a:lnTo>
                    <a:pt x="779" y="437"/>
                  </a:lnTo>
                  <a:lnTo>
                    <a:pt x="765" y="466"/>
                  </a:lnTo>
                  <a:lnTo>
                    <a:pt x="300" y="189"/>
                  </a:lnTo>
                  <a:lnTo>
                    <a:pt x="302" y="126"/>
                  </a:lnTo>
                  <a:lnTo>
                    <a:pt x="113" y="0"/>
                  </a:lnTo>
                  <a:lnTo>
                    <a:pt x="101" y="118"/>
                  </a:lnTo>
                  <a:lnTo>
                    <a:pt x="709" y="471"/>
                  </a:lnTo>
                  <a:lnTo>
                    <a:pt x="704" y="478"/>
                  </a:lnTo>
                  <a:lnTo>
                    <a:pt x="97" y="128"/>
                  </a:lnTo>
                  <a:lnTo>
                    <a:pt x="0" y="199"/>
                  </a:lnTo>
                  <a:lnTo>
                    <a:pt x="201" y="300"/>
                  </a:lnTo>
                  <a:lnTo>
                    <a:pt x="255" y="265"/>
                  </a:lnTo>
                  <a:lnTo>
                    <a:pt x="727" y="530"/>
                  </a:lnTo>
                  <a:close/>
                </a:path>
              </a:pathLst>
            </a:custGeom>
            <a:grpFill/>
            <a:ln w="9525">
              <a:solidFill>
                <a:srgbClr val="9BC54B"/>
              </a:solidFill>
              <a:round/>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gr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 name="文本框 48"/>
          <p:cNvSpPr txBox="1"/>
          <p:nvPr/>
        </p:nvSpPr>
        <p:spPr>
          <a:xfrm>
            <a:off x="1243330" y="332105"/>
            <a:ext cx="6731635" cy="460375"/>
          </a:xfrm>
          <a:prstGeom prst="rect">
            <a:avLst/>
          </a:prstGeom>
          <a:noFill/>
        </p:spPr>
        <p:txBody>
          <a:bodyPr wrap="square" rtlCol="0">
            <a:spAutoFit/>
          </a:bodyPr>
          <a:lstStyle>
            <a:defPPr>
              <a:defRPr lang="zh-CN"/>
            </a:defPPr>
            <a:lvl1pPr>
              <a:defRPr sz="2400">
                <a:solidFill>
                  <a:schemeClr val="bg1"/>
                </a:solidFill>
                <a:latin typeface="微软雅黑 Light" panose="020B0502040204020203" pitchFamily="34" charset="-122"/>
                <a:ea typeface="微软雅黑 Light" panose="020B0502040204020203" pitchFamily="34" charset="-122"/>
              </a:defRPr>
            </a:lvl1pPr>
          </a:lstStyle>
          <a:p>
            <a:pPr lvl="0" algn="l">
              <a:buClrTx/>
              <a:buSzTx/>
              <a:buFontTx/>
            </a:pPr>
            <a:r>
              <a:rPr lang="en-US" altLang="zh-CN" dirty="0">
                <a:solidFill>
                  <a:schemeClr val="accent1"/>
                </a:solidFill>
                <a:latin typeface="Times New Roman" panose="02020603050405020304" pitchFamily="18" charset="0"/>
                <a:cs typeface="Times New Roman" panose="02020603050405020304" pitchFamily="18" charset="0"/>
                <a:sym typeface="+mn-ea"/>
              </a:rPr>
              <a:t> </a:t>
            </a:r>
            <a:r>
              <a:rPr lang="en-US" altLang="zh-CN" dirty="0">
                <a:solidFill>
                  <a:schemeClr val="accent1"/>
                </a:solidFill>
                <a:latin typeface="Times New Roman" panose="02020603050405020304" pitchFamily="18" charset="0"/>
                <a:cs typeface="Times New Roman" panose="02020603050405020304" pitchFamily="18" charset="0"/>
                <a:sym typeface="+mn-ea"/>
              </a:rPr>
              <a:t> </a:t>
            </a:r>
            <a:r>
              <a:rPr lang="en-US" altLang="zh-CN" dirty="0">
                <a:solidFill>
                  <a:schemeClr val="accent1"/>
                </a:solidFill>
                <a:latin typeface="Times New Roman" panose="02020603050405020304" pitchFamily="18" charset="0"/>
                <a:cs typeface="Times New Roman" panose="02020603050405020304" pitchFamily="18" charset="0"/>
                <a:sym typeface="+mn-ea"/>
              </a:rPr>
              <a:t>The Forming of Translation Style</a:t>
            </a:r>
            <a:endParaRPr lang="en-US" altLang="zh-CN" dirty="0">
              <a:solidFill>
                <a:schemeClr val="accent1"/>
              </a:solidFill>
              <a:latin typeface="Times New Roman" panose="02020603050405020304" pitchFamily="18" charset="0"/>
              <a:cs typeface="Times New Roman" panose="02020603050405020304" pitchFamily="18" charset="0"/>
              <a:sym typeface="+mn-ea"/>
            </a:endParaRPr>
          </a:p>
        </p:txBody>
      </p:sp>
      <p:sp>
        <p:nvSpPr>
          <p:cNvPr id="3" name="TextBox 2"/>
          <p:cNvSpPr txBox="1"/>
          <p:nvPr/>
        </p:nvSpPr>
        <p:spPr>
          <a:xfrm>
            <a:off x="885825" y="1906270"/>
            <a:ext cx="4442460" cy="2491740"/>
          </a:xfrm>
          <a:prstGeom prst="rect">
            <a:avLst/>
          </a:prstGeom>
          <a:solidFill>
            <a:schemeClr val="accent1">
              <a:lumMod val="40000"/>
              <a:lumOff val="60000"/>
            </a:schemeClr>
          </a:solidFill>
        </p:spPr>
        <p:txBody>
          <a:bodyPr wrap="square" rtlCol="0">
            <a:spAutoFit/>
          </a:bodyPr>
          <a:p>
            <a:pPr algn="l"/>
            <a:r>
              <a:rPr lang="en-US" altLang="zh-CN" sz="4800" dirty="0">
                <a:solidFill>
                  <a:schemeClr val="accent1">
                    <a:lumMod val="20000"/>
                    <a:lumOff val="80000"/>
                  </a:schemeClr>
                </a:solidFill>
                <a:effectLst>
                  <a:outerShdw blurRad="50800" dist="38100" dir="2700000" algn="tl" rotWithShape="0">
                    <a:prstClr val="black">
                      <a:alpha val="40000"/>
                    </a:prstClr>
                  </a:outerShdw>
                </a:effectLst>
              </a:rPr>
              <a:t> </a:t>
            </a:r>
            <a:r>
              <a:rPr lang="en-US" altLang="zh-CN" sz="4800" dirty="0" smtClean="0">
                <a:solidFill>
                  <a:schemeClr val="accent1">
                    <a:lumMod val="20000"/>
                    <a:lumOff val="80000"/>
                  </a:schemeClr>
                </a:solidFill>
                <a:effectLst>
                  <a:outerShdw blurRad="50800" dist="38100" dir="2700000" algn="tl" rotWithShape="0">
                    <a:prstClr val="black">
                      <a:alpha val="40000"/>
                    </a:prstClr>
                  </a:outerShdw>
                </a:effectLst>
              </a:rPr>
              <a:t>  </a:t>
            </a:r>
            <a:r>
              <a:rPr lang="zh-CN" altLang="en-US" sz="3600" dirty="0" smtClean="0">
                <a:solidFill>
                  <a:schemeClr val="tx1"/>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rPr>
              <a:t>男人耕作女持家</a:t>
            </a:r>
            <a:r>
              <a:rPr lang="en-US" altLang="zh-CN" sz="3600" dirty="0" smtClean="0">
                <a:solidFill>
                  <a:schemeClr val="tx1"/>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rPr>
              <a:t>,</a:t>
            </a:r>
            <a:endParaRPr lang="en-US" altLang="zh-CN" sz="3600" dirty="0" smtClean="0">
              <a:solidFill>
                <a:schemeClr val="tx1"/>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endParaRPr>
          </a:p>
          <a:p>
            <a:pPr algn="l"/>
            <a:r>
              <a:rPr lang="zh-CN" altLang="en-US" sz="3600" dirty="0" smtClean="0">
                <a:solidFill>
                  <a:schemeClr val="tx1"/>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rPr>
              <a:t>  男上战场女纺纱。</a:t>
            </a:r>
            <a:endParaRPr lang="en-US" altLang="zh-CN" sz="3600" dirty="0" smtClean="0">
              <a:solidFill>
                <a:schemeClr val="tx1"/>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endParaRPr>
          </a:p>
          <a:p>
            <a:pPr algn="l"/>
            <a:r>
              <a:rPr lang="zh-CN" altLang="en-US" sz="3600" dirty="0" smtClean="0">
                <a:solidFill>
                  <a:schemeClr val="tx1"/>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rPr>
              <a:t>  男人冷静女优柔</a:t>
            </a:r>
            <a:r>
              <a:rPr lang="en-US" altLang="zh-CN" sz="3600" dirty="0" smtClean="0">
                <a:solidFill>
                  <a:schemeClr val="tx1"/>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rPr>
              <a:t>,</a:t>
            </a:r>
            <a:endParaRPr lang="en-US" altLang="zh-CN" sz="3600" dirty="0" smtClean="0">
              <a:solidFill>
                <a:schemeClr val="tx1"/>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endParaRPr>
          </a:p>
          <a:p>
            <a:pPr algn="l"/>
            <a:r>
              <a:rPr lang="zh-CN" altLang="en-US" sz="3600" dirty="0" smtClean="0">
                <a:solidFill>
                  <a:schemeClr val="tx1"/>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rPr>
              <a:t>  男施命令女听话。</a:t>
            </a:r>
            <a:endParaRPr lang="zh-CN" altLang="en-US" sz="3600" dirty="0" smtClean="0">
              <a:solidFill>
                <a:schemeClr val="tx1"/>
              </a:solidFill>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endParaRPr>
          </a:p>
        </p:txBody>
      </p:sp>
      <p:sp>
        <p:nvSpPr>
          <p:cNvPr id="4" name="TextBox 3"/>
          <p:cNvSpPr txBox="1"/>
          <p:nvPr/>
        </p:nvSpPr>
        <p:spPr>
          <a:xfrm>
            <a:off x="6566535" y="1906270"/>
            <a:ext cx="4515485" cy="2491740"/>
          </a:xfrm>
          <a:prstGeom prst="rect">
            <a:avLst/>
          </a:prstGeom>
          <a:solidFill>
            <a:schemeClr val="accent1">
              <a:lumMod val="40000"/>
              <a:lumOff val="60000"/>
            </a:schemeClr>
          </a:solidFill>
        </p:spPr>
        <p:txBody>
          <a:bodyPr wrap="square" rtlCol="0">
            <a:spAutoFit/>
          </a:bodyPr>
          <a:p>
            <a:r>
              <a:rPr lang="en-US" altLang="zh-CN" sz="4800" dirty="0"/>
              <a:t> </a:t>
            </a:r>
            <a:r>
              <a:rPr lang="en-US" altLang="zh-CN" sz="4800" dirty="0" smtClean="0"/>
              <a:t>  </a:t>
            </a:r>
            <a:r>
              <a:rPr lang="zh-CN" altLang="en-US" sz="3600" dirty="0" smtClean="0">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rPr>
              <a:t>男人主外女主内,</a:t>
            </a:r>
            <a:endParaRPr lang="zh-CN" altLang="en-US" sz="3600" dirty="0" smtClean="0">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endParaRPr>
          </a:p>
          <a:p>
            <a:r>
              <a:rPr lang="zh-CN" altLang="en-US" sz="3600" dirty="0" smtClean="0">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rPr>
              <a:t>  男人舞剑女缝衣。</a:t>
            </a:r>
            <a:endParaRPr lang="zh-CN" altLang="en-US" sz="3600" dirty="0" smtClean="0">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endParaRPr>
          </a:p>
          <a:p>
            <a:r>
              <a:rPr lang="zh-CN" altLang="en-US" sz="3600" dirty="0" smtClean="0">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rPr>
              <a:t>  男人理智女多情，</a:t>
            </a:r>
            <a:endParaRPr lang="zh-CN" altLang="en-US" sz="3600" dirty="0" smtClean="0">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endParaRPr>
          </a:p>
          <a:p>
            <a:r>
              <a:rPr lang="zh-CN" altLang="en-US" sz="3600" dirty="0" smtClean="0">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rPr>
              <a:t>  男人吆喝女相随。</a:t>
            </a:r>
            <a:endParaRPr lang="zh-CN" altLang="en-US" sz="3600" dirty="0" smtClean="0">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2061210" y="1149985"/>
            <a:ext cx="2190115" cy="460375"/>
          </a:xfrm>
          <a:prstGeom prst="rect">
            <a:avLst/>
          </a:prstGeom>
          <a:noFill/>
        </p:spPr>
        <p:txBody>
          <a:bodyPr wrap="none" rtlCol="0">
            <a:spAutoFit/>
            <a:scene3d>
              <a:camera prst="orthographicFront"/>
              <a:lightRig rig="threePt" dir="t"/>
            </a:scene3d>
          </a:bodyPr>
          <a:p>
            <a:r>
              <a:rPr lang="en-US" altLang="zh-CN" sz="2400" dirty="0">
                <a:solidFill>
                  <a:schemeClr val="accent1"/>
                </a:solidFill>
                <a:effectLst>
                  <a:outerShdw blurRad="38100" dist="25400" dir="5400000" algn="ctr" rotWithShape="0">
                    <a:srgbClr val="6E747A">
                      <a:alpha val="43000"/>
                    </a:srgbClr>
                  </a:outerShdw>
                </a:effectLst>
                <a:latin typeface="华光彩云_CNKI" panose="02000500000000000000" charset="-122"/>
                <a:ea typeface="华光彩云_CNKI" panose="02000500000000000000" charset="-122"/>
              </a:rPr>
              <a:t>Version One</a:t>
            </a:r>
            <a:endParaRPr lang="en-US" altLang="zh-CN" sz="2400" dirty="0">
              <a:solidFill>
                <a:schemeClr val="accent1"/>
              </a:solidFill>
              <a:effectLst>
                <a:outerShdw blurRad="38100" dist="25400" dir="5400000" algn="ctr" rotWithShape="0">
                  <a:srgbClr val="6E747A">
                    <a:alpha val="43000"/>
                  </a:srgbClr>
                </a:outerShdw>
              </a:effectLst>
              <a:latin typeface="华光彩云_CNKI" panose="02000500000000000000" charset="-122"/>
              <a:ea typeface="华光彩云_CNKI" panose="02000500000000000000" charset="-122"/>
            </a:endParaRPr>
          </a:p>
        </p:txBody>
      </p:sp>
      <p:sp>
        <p:nvSpPr>
          <p:cNvPr id="5" name="文本框 4"/>
          <p:cNvSpPr txBox="1"/>
          <p:nvPr/>
        </p:nvSpPr>
        <p:spPr>
          <a:xfrm>
            <a:off x="7888605" y="1149985"/>
            <a:ext cx="2224405" cy="460375"/>
          </a:xfrm>
          <a:prstGeom prst="rect">
            <a:avLst/>
          </a:prstGeom>
          <a:noFill/>
        </p:spPr>
        <p:txBody>
          <a:bodyPr wrap="none" rtlCol="0">
            <a:spAutoFit/>
            <a:scene3d>
              <a:camera prst="orthographicFront"/>
              <a:lightRig rig="threePt" dir="t"/>
            </a:scene3d>
          </a:bodyPr>
          <a:p>
            <a:r>
              <a:rPr lang="en-US" altLang="zh-CN" sz="2400" dirty="0">
                <a:solidFill>
                  <a:schemeClr val="accent1"/>
                </a:solidFill>
                <a:effectLst>
                  <a:outerShdw blurRad="38100" dist="25400" dir="5400000" algn="ctr" rotWithShape="0">
                    <a:srgbClr val="6E747A">
                      <a:alpha val="43000"/>
                    </a:srgbClr>
                  </a:outerShdw>
                </a:effectLst>
                <a:latin typeface="华光彩云_CNKI" panose="02000500000000000000" charset="-122"/>
                <a:ea typeface="华光彩云_CNKI" panose="02000500000000000000" charset="-122"/>
              </a:rPr>
              <a:t>Version Two</a:t>
            </a:r>
            <a:endParaRPr lang="en-US" altLang="zh-CN" sz="2400" dirty="0">
              <a:solidFill>
                <a:schemeClr val="accent1"/>
              </a:solidFill>
              <a:effectLst>
                <a:outerShdw blurRad="38100" dist="25400" dir="5400000" algn="ctr" rotWithShape="0">
                  <a:srgbClr val="6E747A">
                    <a:alpha val="43000"/>
                  </a:srgbClr>
                </a:outerShdw>
              </a:effectLst>
              <a:latin typeface="华光彩云_CNKI" panose="02000500000000000000" charset="-122"/>
              <a:ea typeface="华光彩云_CNKI" panose="02000500000000000000" charset="-122"/>
            </a:endParaRPr>
          </a:p>
        </p:txBody>
      </p:sp>
      <p:grpSp>
        <p:nvGrpSpPr>
          <p:cNvPr id="45" name="组合 44"/>
          <p:cNvGrpSpPr/>
          <p:nvPr/>
        </p:nvGrpSpPr>
        <p:grpSpPr>
          <a:xfrm>
            <a:off x="232410" y="5544820"/>
            <a:ext cx="1360805" cy="1061720"/>
            <a:chOff x="5700126" y="3099646"/>
            <a:chExt cx="612739" cy="625016"/>
          </a:xfrm>
          <a:solidFill>
            <a:schemeClr val="bg1"/>
          </a:solidFill>
        </p:grpSpPr>
        <p:sp>
          <p:nvSpPr>
            <p:cNvPr id="46" name="Freeform 268"/>
            <p:cNvSpPr/>
            <p:nvPr/>
          </p:nvSpPr>
          <p:spPr bwMode="auto">
            <a:xfrm>
              <a:off x="6173813" y="3099646"/>
              <a:ext cx="81089" cy="89084"/>
            </a:xfrm>
            <a:custGeom>
              <a:avLst/>
              <a:gdLst>
                <a:gd name="T0" fmla="*/ 17 w 120"/>
                <a:gd name="T1" fmla="*/ 87 h 132"/>
                <a:gd name="T2" fmla="*/ 61 w 120"/>
                <a:gd name="T3" fmla="*/ 132 h 132"/>
                <a:gd name="T4" fmla="*/ 104 w 120"/>
                <a:gd name="T5" fmla="*/ 87 h 132"/>
                <a:gd name="T6" fmla="*/ 118 w 120"/>
                <a:gd name="T7" fmla="*/ 72 h 132"/>
                <a:gd name="T8" fmla="*/ 111 w 120"/>
                <a:gd name="T9" fmla="*/ 51 h 132"/>
                <a:gd name="T10" fmla="*/ 60 w 120"/>
                <a:gd name="T11" fmla="*/ 0 h 132"/>
                <a:gd name="T12" fmla="*/ 10 w 120"/>
                <a:gd name="T13" fmla="*/ 51 h 132"/>
                <a:gd name="T14" fmla="*/ 3 w 120"/>
                <a:gd name="T15" fmla="*/ 72 h 132"/>
                <a:gd name="T16" fmla="*/ 17 w 120"/>
                <a:gd name="T1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7" y="87"/>
                  </a:moveTo>
                  <a:cubicBezTo>
                    <a:pt x="26" y="110"/>
                    <a:pt x="43" y="132"/>
                    <a:pt x="61" y="132"/>
                  </a:cubicBezTo>
                  <a:cubicBezTo>
                    <a:pt x="80" y="132"/>
                    <a:pt x="96" y="110"/>
                    <a:pt x="104" y="87"/>
                  </a:cubicBezTo>
                  <a:cubicBezTo>
                    <a:pt x="110" y="86"/>
                    <a:pt x="115" y="81"/>
                    <a:pt x="118" y="72"/>
                  </a:cubicBezTo>
                  <a:cubicBezTo>
                    <a:pt x="120" y="63"/>
                    <a:pt x="117" y="53"/>
                    <a:pt x="111" y="51"/>
                  </a:cubicBezTo>
                  <a:cubicBezTo>
                    <a:pt x="109" y="22"/>
                    <a:pt x="87" y="0"/>
                    <a:pt x="60" y="0"/>
                  </a:cubicBezTo>
                  <a:cubicBezTo>
                    <a:pt x="33" y="0"/>
                    <a:pt x="12" y="22"/>
                    <a:pt x="10" y="51"/>
                  </a:cubicBezTo>
                  <a:cubicBezTo>
                    <a:pt x="3" y="53"/>
                    <a:pt x="0" y="63"/>
                    <a:pt x="3" y="72"/>
                  </a:cubicBezTo>
                  <a:cubicBezTo>
                    <a:pt x="5" y="81"/>
                    <a:pt x="11" y="87"/>
                    <a:pt x="17" y="87"/>
                  </a:cubicBezTo>
                  <a:close/>
                </a:path>
              </a:pathLst>
            </a:custGeom>
            <a:grpFill/>
            <a:ln w="9525">
              <a:solidFill>
                <a:srgbClr val="9BC54B"/>
              </a:solidFill>
              <a:round/>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47" name="Freeform 269"/>
            <p:cNvSpPr/>
            <p:nvPr/>
          </p:nvSpPr>
          <p:spPr bwMode="auto">
            <a:xfrm>
              <a:off x="6150115" y="3184733"/>
              <a:ext cx="128201" cy="479683"/>
            </a:xfrm>
            <a:custGeom>
              <a:avLst/>
              <a:gdLst>
                <a:gd name="T0" fmla="*/ 41 w 190"/>
                <a:gd name="T1" fmla="*/ 156 h 711"/>
                <a:gd name="T2" fmla="*/ 41 w 190"/>
                <a:gd name="T3" fmla="*/ 711 h 711"/>
                <a:gd name="T4" fmla="*/ 150 w 190"/>
                <a:gd name="T5" fmla="*/ 711 h 711"/>
                <a:gd name="T6" fmla="*/ 150 w 190"/>
                <a:gd name="T7" fmla="*/ 156 h 711"/>
                <a:gd name="T8" fmla="*/ 189 w 190"/>
                <a:gd name="T9" fmla="*/ 144 h 711"/>
                <a:gd name="T10" fmla="*/ 190 w 190"/>
                <a:gd name="T11" fmla="*/ 144 h 711"/>
                <a:gd name="T12" fmla="*/ 189 w 190"/>
                <a:gd name="T13" fmla="*/ 45 h 711"/>
                <a:gd name="T14" fmla="*/ 147 w 190"/>
                <a:gd name="T15" fmla="*/ 0 h 711"/>
                <a:gd name="T16" fmla="*/ 106 w 190"/>
                <a:gd name="T17" fmla="*/ 68 h 711"/>
                <a:gd name="T18" fmla="*/ 101 w 190"/>
                <a:gd name="T19" fmla="*/ 37 h 711"/>
                <a:gd name="T20" fmla="*/ 107 w 190"/>
                <a:gd name="T21" fmla="*/ 27 h 711"/>
                <a:gd name="T22" fmla="*/ 95 w 190"/>
                <a:gd name="T23" fmla="*/ 16 h 711"/>
                <a:gd name="T24" fmla="*/ 83 w 190"/>
                <a:gd name="T25" fmla="*/ 27 h 711"/>
                <a:gd name="T26" fmla="*/ 89 w 190"/>
                <a:gd name="T27" fmla="*/ 37 h 711"/>
                <a:gd name="T28" fmla="*/ 84 w 190"/>
                <a:gd name="T29" fmla="*/ 68 h 711"/>
                <a:gd name="T30" fmla="*/ 44 w 190"/>
                <a:gd name="T31" fmla="*/ 0 h 711"/>
                <a:gd name="T32" fmla="*/ 1 w 190"/>
                <a:gd name="T33" fmla="*/ 45 h 711"/>
                <a:gd name="T34" fmla="*/ 0 w 190"/>
                <a:gd name="T35" fmla="*/ 45 h 711"/>
                <a:gd name="T36" fmla="*/ 0 w 190"/>
                <a:gd name="T37" fmla="*/ 144 h 711"/>
                <a:gd name="T38" fmla="*/ 1 w 190"/>
                <a:gd name="T39" fmla="*/ 144 h 711"/>
                <a:gd name="T40" fmla="*/ 41 w 190"/>
                <a:gd name="T41" fmla="*/ 156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0" h="711">
                  <a:moveTo>
                    <a:pt x="41" y="156"/>
                  </a:moveTo>
                  <a:cubicBezTo>
                    <a:pt x="41" y="711"/>
                    <a:pt x="41" y="711"/>
                    <a:pt x="41" y="711"/>
                  </a:cubicBezTo>
                  <a:cubicBezTo>
                    <a:pt x="150" y="711"/>
                    <a:pt x="150" y="711"/>
                    <a:pt x="150" y="711"/>
                  </a:cubicBezTo>
                  <a:cubicBezTo>
                    <a:pt x="150" y="156"/>
                    <a:pt x="150" y="156"/>
                    <a:pt x="150" y="156"/>
                  </a:cubicBezTo>
                  <a:cubicBezTo>
                    <a:pt x="172" y="153"/>
                    <a:pt x="187" y="149"/>
                    <a:pt x="189" y="144"/>
                  </a:cubicBezTo>
                  <a:cubicBezTo>
                    <a:pt x="190" y="144"/>
                    <a:pt x="190" y="144"/>
                    <a:pt x="190" y="144"/>
                  </a:cubicBezTo>
                  <a:cubicBezTo>
                    <a:pt x="189" y="45"/>
                    <a:pt x="189" y="45"/>
                    <a:pt x="189" y="45"/>
                  </a:cubicBezTo>
                  <a:cubicBezTo>
                    <a:pt x="186" y="26"/>
                    <a:pt x="170" y="10"/>
                    <a:pt x="147" y="0"/>
                  </a:cubicBezTo>
                  <a:cubicBezTo>
                    <a:pt x="106" y="68"/>
                    <a:pt x="106" y="68"/>
                    <a:pt x="106" y="68"/>
                  </a:cubicBezTo>
                  <a:cubicBezTo>
                    <a:pt x="101" y="37"/>
                    <a:pt x="101" y="37"/>
                    <a:pt x="101" y="37"/>
                  </a:cubicBezTo>
                  <a:cubicBezTo>
                    <a:pt x="104" y="35"/>
                    <a:pt x="107" y="32"/>
                    <a:pt x="107" y="27"/>
                  </a:cubicBezTo>
                  <a:cubicBezTo>
                    <a:pt x="107" y="21"/>
                    <a:pt x="101" y="16"/>
                    <a:pt x="95" y="16"/>
                  </a:cubicBezTo>
                  <a:cubicBezTo>
                    <a:pt x="89" y="16"/>
                    <a:pt x="83" y="21"/>
                    <a:pt x="83" y="27"/>
                  </a:cubicBezTo>
                  <a:cubicBezTo>
                    <a:pt x="83" y="32"/>
                    <a:pt x="86" y="35"/>
                    <a:pt x="89" y="37"/>
                  </a:cubicBezTo>
                  <a:cubicBezTo>
                    <a:pt x="84" y="68"/>
                    <a:pt x="84" y="68"/>
                    <a:pt x="84" y="68"/>
                  </a:cubicBezTo>
                  <a:cubicBezTo>
                    <a:pt x="44" y="0"/>
                    <a:pt x="44" y="0"/>
                    <a:pt x="44" y="0"/>
                  </a:cubicBezTo>
                  <a:cubicBezTo>
                    <a:pt x="21" y="10"/>
                    <a:pt x="5" y="26"/>
                    <a:pt x="1" y="45"/>
                  </a:cubicBezTo>
                  <a:cubicBezTo>
                    <a:pt x="0" y="45"/>
                    <a:pt x="0" y="45"/>
                    <a:pt x="0" y="45"/>
                  </a:cubicBezTo>
                  <a:cubicBezTo>
                    <a:pt x="0" y="144"/>
                    <a:pt x="0" y="144"/>
                    <a:pt x="0" y="144"/>
                  </a:cubicBezTo>
                  <a:cubicBezTo>
                    <a:pt x="1" y="144"/>
                    <a:pt x="1" y="144"/>
                    <a:pt x="1" y="144"/>
                  </a:cubicBezTo>
                  <a:cubicBezTo>
                    <a:pt x="4" y="149"/>
                    <a:pt x="19" y="153"/>
                    <a:pt x="41" y="156"/>
                  </a:cubicBezTo>
                  <a:close/>
                </a:path>
              </a:pathLst>
            </a:custGeom>
            <a:grpFill/>
            <a:ln w="9525">
              <a:solidFill>
                <a:srgbClr val="9BC54B"/>
              </a:solidFill>
              <a:round/>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48" name="Freeform 270"/>
            <p:cNvSpPr/>
            <p:nvPr/>
          </p:nvSpPr>
          <p:spPr bwMode="auto">
            <a:xfrm>
              <a:off x="6051037" y="3188159"/>
              <a:ext cx="80804" cy="89084"/>
            </a:xfrm>
            <a:custGeom>
              <a:avLst/>
              <a:gdLst>
                <a:gd name="T0" fmla="*/ 16 w 120"/>
                <a:gd name="T1" fmla="*/ 87 h 132"/>
                <a:gd name="T2" fmla="*/ 61 w 120"/>
                <a:gd name="T3" fmla="*/ 132 h 132"/>
                <a:gd name="T4" fmla="*/ 104 w 120"/>
                <a:gd name="T5" fmla="*/ 87 h 132"/>
                <a:gd name="T6" fmla="*/ 117 w 120"/>
                <a:gd name="T7" fmla="*/ 73 h 132"/>
                <a:gd name="T8" fmla="*/ 110 w 120"/>
                <a:gd name="T9" fmla="*/ 51 h 132"/>
                <a:gd name="T10" fmla="*/ 60 w 120"/>
                <a:gd name="T11" fmla="*/ 0 h 132"/>
                <a:gd name="T12" fmla="*/ 10 w 120"/>
                <a:gd name="T13" fmla="*/ 51 h 132"/>
                <a:gd name="T14" fmla="*/ 3 w 120"/>
                <a:gd name="T15" fmla="*/ 73 h 132"/>
                <a:gd name="T16" fmla="*/ 16 w 120"/>
                <a:gd name="T1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6" y="87"/>
                  </a:moveTo>
                  <a:cubicBezTo>
                    <a:pt x="26" y="110"/>
                    <a:pt x="42" y="132"/>
                    <a:pt x="61" y="132"/>
                  </a:cubicBezTo>
                  <a:cubicBezTo>
                    <a:pt x="80" y="132"/>
                    <a:pt x="96" y="110"/>
                    <a:pt x="104" y="87"/>
                  </a:cubicBezTo>
                  <a:cubicBezTo>
                    <a:pt x="110" y="87"/>
                    <a:pt x="115" y="81"/>
                    <a:pt x="117" y="73"/>
                  </a:cubicBezTo>
                  <a:cubicBezTo>
                    <a:pt x="120" y="63"/>
                    <a:pt x="117" y="53"/>
                    <a:pt x="110" y="51"/>
                  </a:cubicBezTo>
                  <a:cubicBezTo>
                    <a:pt x="109" y="23"/>
                    <a:pt x="87" y="0"/>
                    <a:pt x="60" y="0"/>
                  </a:cubicBezTo>
                  <a:cubicBezTo>
                    <a:pt x="33" y="0"/>
                    <a:pt x="11" y="23"/>
                    <a:pt x="10" y="51"/>
                  </a:cubicBezTo>
                  <a:cubicBezTo>
                    <a:pt x="3" y="53"/>
                    <a:pt x="0" y="63"/>
                    <a:pt x="3" y="73"/>
                  </a:cubicBezTo>
                  <a:cubicBezTo>
                    <a:pt x="5" y="81"/>
                    <a:pt x="11" y="87"/>
                    <a:pt x="16" y="87"/>
                  </a:cubicBezTo>
                  <a:close/>
                </a:path>
              </a:pathLst>
            </a:custGeom>
            <a:grpFill/>
            <a:ln w="9525">
              <a:solidFill>
                <a:srgbClr val="9BC54B"/>
              </a:solidFill>
              <a:round/>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6" name="Freeform 271"/>
            <p:cNvSpPr/>
            <p:nvPr/>
          </p:nvSpPr>
          <p:spPr bwMode="auto">
            <a:xfrm>
              <a:off x="6027338" y="3273246"/>
              <a:ext cx="128201" cy="391170"/>
            </a:xfrm>
            <a:custGeom>
              <a:avLst/>
              <a:gdLst>
                <a:gd name="T0" fmla="*/ 49 w 190"/>
                <a:gd name="T1" fmla="*/ 157 h 580"/>
                <a:gd name="T2" fmla="*/ 39 w 190"/>
                <a:gd name="T3" fmla="*/ 157 h 580"/>
                <a:gd name="T4" fmla="*/ 39 w 190"/>
                <a:gd name="T5" fmla="*/ 580 h 580"/>
                <a:gd name="T6" fmla="*/ 148 w 190"/>
                <a:gd name="T7" fmla="*/ 580 h 580"/>
                <a:gd name="T8" fmla="*/ 148 w 190"/>
                <a:gd name="T9" fmla="*/ 157 h 580"/>
                <a:gd name="T10" fmla="*/ 141 w 190"/>
                <a:gd name="T11" fmla="*/ 157 h 580"/>
                <a:gd name="T12" fmla="*/ 189 w 190"/>
                <a:gd name="T13" fmla="*/ 145 h 580"/>
                <a:gd name="T14" fmla="*/ 190 w 190"/>
                <a:gd name="T15" fmla="*/ 145 h 580"/>
                <a:gd name="T16" fmla="*/ 189 w 190"/>
                <a:gd name="T17" fmla="*/ 45 h 580"/>
                <a:gd name="T18" fmla="*/ 146 w 190"/>
                <a:gd name="T19" fmla="*/ 0 h 580"/>
                <a:gd name="T20" fmla="*/ 106 w 190"/>
                <a:gd name="T21" fmla="*/ 68 h 580"/>
                <a:gd name="T22" fmla="*/ 101 w 190"/>
                <a:gd name="T23" fmla="*/ 38 h 580"/>
                <a:gd name="T24" fmla="*/ 106 w 190"/>
                <a:gd name="T25" fmla="*/ 28 h 580"/>
                <a:gd name="T26" fmla="*/ 95 w 190"/>
                <a:gd name="T27" fmla="*/ 16 h 580"/>
                <a:gd name="T28" fmla="*/ 83 w 190"/>
                <a:gd name="T29" fmla="*/ 28 h 580"/>
                <a:gd name="T30" fmla="*/ 89 w 190"/>
                <a:gd name="T31" fmla="*/ 38 h 580"/>
                <a:gd name="T32" fmla="*/ 84 w 190"/>
                <a:gd name="T33" fmla="*/ 68 h 580"/>
                <a:gd name="T34" fmla="*/ 43 w 190"/>
                <a:gd name="T35" fmla="*/ 0 h 580"/>
                <a:gd name="T36" fmla="*/ 1 w 190"/>
                <a:gd name="T37" fmla="*/ 45 h 580"/>
                <a:gd name="T38" fmla="*/ 0 w 190"/>
                <a:gd name="T39" fmla="*/ 45 h 580"/>
                <a:gd name="T40" fmla="*/ 0 w 190"/>
                <a:gd name="T41" fmla="*/ 145 h 580"/>
                <a:gd name="T42" fmla="*/ 1 w 190"/>
                <a:gd name="T43" fmla="*/ 145 h 580"/>
                <a:gd name="T44" fmla="*/ 49 w 190"/>
                <a:gd name="T45" fmla="*/ 157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0" h="580">
                  <a:moveTo>
                    <a:pt x="49" y="157"/>
                  </a:moveTo>
                  <a:cubicBezTo>
                    <a:pt x="39" y="157"/>
                    <a:pt x="39" y="157"/>
                    <a:pt x="39" y="157"/>
                  </a:cubicBezTo>
                  <a:cubicBezTo>
                    <a:pt x="39" y="580"/>
                    <a:pt x="39" y="580"/>
                    <a:pt x="39" y="580"/>
                  </a:cubicBezTo>
                  <a:cubicBezTo>
                    <a:pt x="148" y="580"/>
                    <a:pt x="148" y="580"/>
                    <a:pt x="148" y="580"/>
                  </a:cubicBezTo>
                  <a:cubicBezTo>
                    <a:pt x="148" y="157"/>
                    <a:pt x="148" y="157"/>
                    <a:pt x="148" y="157"/>
                  </a:cubicBezTo>
                  <a:cubicBezTo>
                    <a:pt x="141" y="157"/>
                    <a:pt x="141" y="157"/>
                    <a:pt x="141" y="157"/>
                  </a:cubicBezTo>
                  <a:cubicBezTo>
                    <a:pt x="168" y="155"/>
                    <a:pt x="186" y="150"/>
                    <a:pt x="189" y="145"/>
                  </a:cubicBezTo>
                  <a:cubicBezTo>
                    <a:pt x="190" y="145"/>
                    <a:pt x="190" y="145"/>
                    <a:pt x="190" y="145"/>
                  </a:cubicBezTo>
                  <a:cubicBezTo>
                    <a:pt x="189" y="45"/>
                    <a:pt x="189" y="45"/>
                    <a:pt x="189" y="45"/>
                  </a:cubicBezTo>
                  <a:cubicBezTo>
                    <a:pt x="185" y="26"/>
                    <a:pt x="169" y="10"/>
                    <a:pt x="146" y="0"/>
                  </a:cubicBezTo>
                  <a:cubicBezTo>
                    <a:pt x="106" y="68"/>
                    <a:pt x="106" y="68"/>
                    <a:pt x="106" y="68"/>
                  </a:cubicBezTo>
                  <a:cubicBezTo>
                    <a:pt x="101" y="38"/>
                    <a:pt x="101" y="38"/>
                    <a:pt x="101" y="38"/>
                  </a:cubicBezTo>
                  <a:cubicBezTo>
                    <a:pt x="104" y="36"/>
                    <a:pt x="106" y="32"/>
                    <a:pt x="106" y="28"/>
                  </a:cubicBezTo>
                  <a:cubicBezTo>
                    <a:pt x="106" y="21"/>
                    <a:pt x="101" y="16"/>
                    <a:pt x="95" y="16"/>
                  </a:cubicBezTo>
                  <a:cubicBezTo>
                    <a:pt x="88" y="16"/>
                    <a:pt x="83" y="21"/>
                    <a:pt x="83" y="28"/>
                  </a:cubicBezTo>
                  <a:cubicBezTo>
                    <a:pt x="83" y="32"/>
                    <a:pt x="85" y="36"/>
                    <a:pt x="89" y="38"/>
                  </a:cubicBezTo>
                  <a:cubicBezTo>
                    <a:pt x="84" y="68"/>
                    <a:pt x="84" y="68"/>
                    <a:pt x="84" y="68"/>
                  </a:cubicBezTo>
                  <a:cubicBezTo>
                    <a:pt x="43" y="0"/>
                    <a:pt x="43" y="0"/>
                    <a:pt x="43" y="0"/>
                  </a:cubicBezTo>
                  <a:cubicBezTo>
                    <a:pt x="20" y="10"/>
                    <a:pt x="4" y="26"/>
                    <a:pt x="1" y="45"/>
                  </a:cubicBezTo>
                  <a:cubicBezTo>
                    <a:pt x="0" y="45"/>
                    <a:pt x="0" y="45"/>
                    <a:pt x="0" y="45"/>
                  </a:cubicBezTo>
                  <a:cubicBezTo>
                    <a:pt x="0" y="145"/>
                    <a:pt x="0" y="145"/>
                    <a:pt x="0" y="145"/>
                  </a:cubicBezTo>
                  <a:cubicBezTo>
                    <a:pt x="1" y="145"/>
                    <a:pt x="1" y="145"/>
                    <a:pt x="1" y="145"/>
                  </a:cubicBezTo>
                  <a:cubicBezTo>
                    <a:pt x="4" y="150"/>
                    <a:pt x="22" y="155"/>
                    <a:pt x="49" y="157"/>
                  </a:cubicBezTo>
                  <a:close/>
                </a:path>
              </a:pathLst>
            </a:custGeom>
            <a:grpFill/>
            <a:ln w="9525">
              <a:solidFill>
                <a:srgbClr val="9BC54B"/>
              </a:solidFill>
              <a:round/>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50" name="Freeform 272"/>
            <p:cNvSpPr/>
            <p:nvPr/>
          </p:nvSpPr>
          <p:spPr bwMode="auto">
            <a:xfrm>
              <a:off x="5913414" y="3249548"/>
              <a:ext cx="80804" cy="89084"/>
            </a:xfrm>
            <a:custGeom>
              <a:avLst/>
              <a:gdLst>
                <a:gd name="T0" fmla="*/ 17 w 120"/>
                <a:gd name="T1" fmla="*/ 87 h 132"/>
                <a:gd name="T2" fmla="*/ 62 w 120"/>
                <a:gd name="T3" fmla="*/ 132 h 132"/>
                <a:gd name="T4" fmla="*/ 105 w 120"/>
                <a:gd name="T5" fmla="*/ 87 h 132"/>
                <a:gd name="T6" fmla="*/ 118 w 120"/>
                <a:gd name="T7" fmla="*/ 73 h 132"/>
                <a:gd name="T8" fmla="*/ 111 w 120"/>
                <a:gd name="T9" fmla="*/ 51 h 132"/>
                <a:gd name="T10" fmla="*/ 60 w 120"/>
                <a:gd name="T11" fmla="*/ 0 h 132"/>
                <a:gd name="T12" fmla="*/ 10 w 120"/>
                <a:gd name="T13" fmla="*/ 51 h 132"/>
                <a:gd name="T14" fmla="*/ 3 w 120"/>
                <a:gd name="T15" fmla="*/ 73 h 132"/>
                <a:gd name="T16" fmla="*/ 17 w 120"/>
                <a:gd name="T1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7" y="87"/>
                  </a:moveTo>
                  <a:cubicBezTo>
                    <a:pt x="26" y="110"/>
                    <a:pt x="43" y="132"/>
                    <a:pt x="62" y="132"/>
                  </a:cubicBezTo>
                  <a:cubicBezTo>
                    <a:pt x="80" y="132"/>
                    <a:pt x="96" y="110"/>
                    <a:pt x="105" y="87"/>
                  </a:cubicBezTo>
                  <a:cubicBezTo>
                    <a:pt x="110" y="87"/>
                    <a:pt x="116" y="81"/>
                    <a:pt x="118" y="73"/>
                  </a:cubicBezTo>
                  <a:cubicBezTo>
                    <a:pt x="120" y="63"/>
                    <a:pt x="117" y="53"/>
                    <a:pt x="111" y="51"/>
                  </a:cubicBezTo>
                  <a:cubicBezTo>
                    <a:pt x="109" y="23"/>
                    <a:pt x="87" y="0"/>
                    <a:pt x="60" y="0"/>
                  </a:cubicBezTo>
                  <a:cubicBezTo>
                    <a:pt x="34" y="0"/>
                    <a:pt x="12" y="23"/>
                    <a:pt x="10" y="51"/>
                  </a:cubicBezTo>
                  <a:cubicBezTo>
                    <a:pt x="4" y="53"/>
                    <a:pt x="0" y="63"/>
                    <a:pt x="3" y="73"/>
                  </a:cubicBezTo>
                  <a:cubicBezTo>
                    <a:pt x="5" y="81"/>
                    <a:pt x="11" y="87"/>
                    <a:pt x="17" y="87"/>
                  </a:cubicBezTo>
                  <a:close/>
                </a:path>
              </a:pathLst>
            </a:custGeom>
            <a:grpFill/>
            <a:ln w="9525">
              <a:solidFill>
                <a:srgbClr val="9BC54B"/>
              </a:solidFill>
              <a:round/>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51" name="Freeform 273"/>
            <p:cNvSpPr/>
            <p:nvPr/>
          </p:nvSpPr>
          <p:spPr bwMode="auto">
            <a:xfrm>
              <a:off x="5890572" y="3334634"/>
              <a:ext cx="127345" cy="329782"/>
            </a:xfrm>
            <a:custGeom>
              <a:avLst/>
              <a:gdLst>
                <a:gd name="T0" fmla="*/ 46 w 189"/>
                <a:gd name="T1" fmla="*/ 157 h 489"/>
                <a:gd name="T2" fmla="*/ 46 w 189"/>
                <a:gd name="T3" fmla="*/ 489 h 489"/>
                <a:gd name="T4" fmla="*/ 154 w 189"/>
                <a:gd name="T5" fmla="*/ 489 h 489"/>
                <a:gd name="T6" fmla="*/ 154 w 189"/>
                <a:gd name="T7" fmla="*/ 156 h 489"/>
                <a:gd name="T8" fmla="*/ 189 w 189"/>
                <a:gd name="T9" fmla="*/ 145 h 489"/>
                <a:gd name="T10" fmla="*/ 189 w 189"/>
                <a:gd name="T11" fmla="*/ 145 h 489"/>
                <a:gd name="T12" fmla="*/ 188 w 189"/>
                <a:gd name="T13" fmla="*/ 45 h 489"/>
                <a:gd name="T14" fmla="*/ 146 w 189"/>
                <a:gd name="T15" fmla="*/ 0 h 489"/>
                <a:gd name="T16" fmla="*/ 105 w 189"/>
                <a:gd name="T17" fmla="*/ 68 h 489"/>
                <a:gd name="T18" fmla="*/ 100 w 189"/>
                <a:gd name="T19" fmla="*/ 38 h 489"/>
                <a:gd name="T20" fmla="*/ 106 w 189"/>
                <a:gd name="T21" fmla="*/ 28 h 489"/>
                <a:gd name="T22" fmla="*/ 94 w 189"/>
                <a:gd name="T23" fmla="*/ 16 h 489"/>
                <a:gd name="T24" fmla="*/ 82 w 189"/>
                <a:gd name="T25" fmla="*/ 28 h 489"/>
                <a:gd name="T26" fmla="*/ 88 w 189"/>
                <a:gd name="T27" fmla="*/ 38 h 489"/>
                <a:gd name="T28" fmla="*/ 83 w 189"/>
                <a:gd name="T29" fmla="*/ 68 h 489"/>
                <a:gd name="T30" fmla="*/ 43 w 189"/>
                <a:gd name="T31" fmla="*/ 0 h 489"/>
                <a:gd name="T32" fmla="*/ 0 w 189"/>
                <a:gd name="T33" fmla="*/ 45 h 489"/>
                <a:gd name="T34" fmla="*/ 0 w 189"/>
                <a:gd name="T35" fmla="*/ 45 h 489"/>
                <a:gd name="T36" fmla="*/ 0 w 189"/>
                <a:gd name="T37" fmla="*/ 145 h 489"/>
                <a:gd name="T38" fmla="*/ 0 w 189"/>
                <a:gd name="T39" fmla="*/ 145 h 489"/>
                <a:gd name="T40" fmla="*/ 46 w 189"/>
                <a:gd name="T41" fmla="*/ 15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9" h="489">
                  <a:moveTo>
                    <a:pt x="46" y="157"/>
                  </a:moveTo>
                  <a:cubicBezTo>
                    <a:pt x="46" y="489"/>
                    <a:pt x="46" y="489"/>
                    <a:pt x="46" y="489"/>
                  </a:cubicBezTo>
                  <a:cubicBezTo>
                    <a:pt x="154" y="489"/>
                    <a:pt x="154" y="489"/>
                    <a:pt x="154" y="489"/>
                  </a:cubicBezTo>
                  <a:cubicBezTo>
                    <a:pt x="154" y="156"/>
                    <a:pt x="154" y="156"/>
                    <a:pt x="154" y="156"/>
                  </a:cubicBezTo>
                  <a:cubicBezTo>
                    <a:pt x="173" y="153"/>
                    <a:pt x="186" y="149"/>
                    <a:pt x="189" y="145"/>
                  </a:cubicBezTo>
                  <a:cubicBezTo>
                    <a:pt x="189" y="145"/>
                    <a:pt x="189" y="145"/>
                    <a:pt x="189" y="145"/>
                  </a:cubicBezTo>
                  <a:cubicBezTo>
                    <a:pt x="188" y="45"/>
                    <a:pt x="188" y="45"/>
                    <a:pt x="188" y="45"/>
                  </a:cubicBezTo>
                  <a:cubicBezTo>
                    <a:pt x="185" y="26"/>
                    <a:pt x="169" y="10"/>
                    <a:pt x="146" y="0"/>
                  </a:cubicBezTo>
                  <a:cubicBezTo>
                    <a:pt x="105" y="68"/>
                    <a:pt x="105" y="68"/>
                    <a:pt x="105" y="68"/>
                  </a:cubicBezTo>
                  <a:cubicBezTo>
                    <a:pt x="100" y="38"/>
                    <a:pt x="100" y="38"/>
                    <a:pt x="100" y="38"/>
                  </a:cubicBezTo>
                  <a:cubicBezTo>
                    <a:pt x="104" y="36"/>
                    <a:pt x="106" y="32"/>
                    <a:pt x="106" y="28"/>
                  </a:cubicBezTo>
                  <a:cubicBezTo>
                    <a:pt x="106" y="21"/>
                    <a:pt x="101" y="16"/>
                    <a:pt x="94" y="16"/>
                  </a:cubicBezTo>
                  <a:cubicBezTo>
                    <a:pt x="88" y="16"/>
                    <a:pt x="82" y="21"/>
                    <a:pt x="82" y="28"/>
                  </a:cubicBezTo>
                  <a:cubicBezTo>
                    <a:pt x="82" y="32"/>
                    <a:pt x="85" y="36"/>
                    <a:pt x="88" y="38"/>
                  </a:cubicBezTo>
                  <a:cubicBezTo>
                    <a:pt x="83" y="68"/>
                    <a:pt x="83" y="68"/>
                    <a:pt x="83" y="68"/>
                  </a:cubicBezTo>
                  <a:cubicBezTo>
                    <a:pt x="43" y="0"/>
                    <a:pt x="43" y="0"/>
                    <a:pt x="43" y="0"/>
                  </a:cubicBezTo>
                  <a:cubicBezTo>
                    <a:pt x="20" y="10"/>
                    <a:pt x="4" y="26"/>
                    <a:pt x="0" y="45"/>
                  </a:cubicBezTo>
                  <a:cubicBezTo>
                    <a:pt x="0" y="45"/>
                    <a:pt x="0" y="45"/>
                    <a:pt x="0" y="45"/>
                  </a:cubicBezTo>
                  <a:cubicBezTo>
                    <a:pt x="0" y="145"/>
                    <a:pt x="0" y="145"/>
                    <a:pt x="0" y="145"/>
                  </a:cubicBezTo>
                  <a:cubicBezTo>
                    <a:pt x="0" y="145"/>
                    <a:pt x="0" y="145"/>
                    <a:pt x="0" y="145"/>
                  </a:cubicBezTo>
                  <a:cubicBezTo>
                    <a:pt x="3" y="150"/>
                    <a:pt x="21" y="154"/>
                    <a:pt x="46" y="157"/>
                  </a:cubicBezTo>
                  <a:close/>
                </a:path>
              </a:pathLst>
            </a:custGeom>
            <a:grpFill/>
            <a:ln w="9525">
              <a:solidFill>
                <a:srgbClr val="9BC54B"/>
              </a:solidFill>
              <a:round/>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52" name="Freeform 274"/>
            <p:cNvSpPr/>
            <p:nvPr/>
          </p:nvSpPr>
          <p:spPr bwMode="auto">
            <a:xfrm>
              <a:off x="5786640" y="3363472"/>
              <a:ext cx="80804" cy="89084"/>
            </a:xfrm>
            <a:custGeom>
              <a:avLst/>
              <a:gdLst>
                <a:gd name="T0" fmla="*/ 17 w 120"/>
                <a:gd name="T1" fmla="*/ 88 h 132"/>
                <a:gd name="T2" fmla="*/ 62 w 120"/>
                <a:gd name="T3" fmla="*/ 132 h 132"/>
                <a:gd name="T4" fmla="*/ 104 w 120"/>
                <a:gd name="T5" fmla="*/ 88 h 132"/>
                <a:gd name="T6" fmla="*/ 118 w 120"/>
                <a:gd name="T7" fmla="*/ 73 h 132"/>
                <a:gd name="T8" fmla="*/ 111 w 120"/>
                <a:gd name="T9" fmla="*/ 51 h 132"/>
                <a:gd name="T10" fmla="*/ 60 w 120"/>
                <a:gd name="T11" fmla="*/ 0 h 132"/>
                <a:gd name="T12" fmla="*/ 10 w 120"/>
                <a:gd name="T13" fmla="*/ 51 h 132"/>
                <a:gd name="T14" fmla="*/ 3 w 120"/>
                <a:gd name="T15" fmla="*/ 73 h 132"/>
                <a:gd name="T16" fmla="*/ 17 w 120"/>
                <a:gd name="T17" fmla="*/ 8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7" y="88"/>
                  </a:moveTo>
                  <a:cubicBezTo>
                    <a:pt x="26" y="111"/>
                    <a:pt x="43" y="132"/>
                    <a:pt x="62" y="132"/>
                  </a:cubicBezTo>
                  <a:cubicBezTo>
                    <a:pt x="80" y="132"/>
                    <a:pt x="96" y="111"/>
                    <a:pt x="104" y="88"/>
                  </a:cubicBezTo>
                  <a:cubicBezTo>
                    <a:pt x="110" y="87"/>
                    <a:pt x="116" y="81"/>
                    <a:pt x="118" y="73"/>
                  </a:cubicBezTo>
                  <a:cubicBezTo>
                    <a:pt x="120" y="63"/>
                    <a:pt x="117" y="54"/>
                    <a:pt x="111" y="51"/>
                  </a:cubicBezTo>
                  <a:cubicBezTo>
                    <a:pt x="109" y="23"/>
                    <a:pt x="87" y="0"/>
                    <a:pt x="60" y="0"/>
                  </a:cubicBezTo>
                  <a:cubicBezTo>
                    <a:pt x="33" y="0"/>
                    <a:pt x="12" y="23"/>
                    <a:pt x="10" y="51"/>
                  </a:cubicBezTo>
                  <a:cubicBezTo>
                    <a:pt x="4" y="54"/>
                    <a:pt x="0" y="63"/>
                    <a:pt x="3" y="73"/>
                  </a:cubicBezTo>
                  <a:cubicBezTo>
                    <a:pt x="5" y="82"/>
                    <a:pt x="11" y="87"/>
                    <a:pt x="17" y="88"/>
                  </a:cubicBezTo>
                  <a:close/>
                </a:path>
              </a:pathLst>
            </a:custGeom>
            <a:grpFill/>
            <a:ln w="9525">
              <a:solidFill>
                <a:srgbClr val="9BC54B"/>
              </a:solidFill>
              <a:round/>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53" name="Freeform 275"/>
            <p:cNvSpPr/>
            <p:nvPr/>
          </p:nvSpPr>
          <p:spPr bwMode="auto">
            <a:xfrm>
              <a:off x="5763513" y="3448559"/>
              <a:ext cx="127630" cy="215858"/>
            </a:xfrm>
            <a:custGeom>
              <a:avLst/>
              <a:gdLst>
                <a:gd name="T0" fmla="*/ 0 w 189"/>
                <a:gd name="T1" fmla="*/ 45 h 320"/>
                <a:gd name="T2" fmla="*/ 0 w 189"/>
                <a:gd name="T3" fmla="*/ 145 h 320"/>
                <a:gd name="T4" fmla="*/ 0 w 189"/>
                <a:gd name="T5" fmla="*/ 145 h 320"/>
                <a:gd name="T6" fmla="*/ 43 w 189"/>
                <a:gd name="T7" fmla="*/ 157 h 320"/>
                <a:gd name="T8" fmla="*/ 43 w 189"/>
                <a:gd name="T9" fmla="*/ 320 h 320"/>
                <a:gd name="T10" fmla="*/ 152 w 189"/>
                <a:gd name="T11" fmla="*/ 320 h 320"/>
                <a:gd name="T12" fmla="*/ 152 w 189"/>
                <a:gd name="T13" fmla="*/ 156 h 320"/>
                <a:gd name="T14" fmla="*/ 189 w 189"/>
                <a:gd name="T15" fmla="*/ 145 h 320"/>
                <a:gd name="T16" fmla="*/ 189 w 189"/>
                <a:gd name="T17" fmla="*/ 145 h 320"/>
                <a:gd name="T18" fmla="*/ 188 w 189"/>
                <a:gd name="T19" fmla="*/ 45 h 320"/>
                <a:gd name="T20" fmla="*/ 146 w 189"/>
                <a:gd name="T21" fmla="*/ 0 h 320"/>
                <a:gd name="T22" fmla="*/ 105 w 189"/>
                <a:gd name="T23" fmla="*/ 69 h 320"/>
                <a:gd name="T24" fmla="*/ 100 w 189"/>
                <a:gd name="T25" fmla="*/ 38 h 320"/>
                <a:gd name="T26" fmla="*/ 106 w 189"/>
                <a:gd name="T27" fmla="*/ 28 h 320"/>
                <a:gd name="T28" fmla="*/ 94 w 189"/>
                <a:gd name="T29" fmla="*/ 16 h 320"/>
                <a:gd name="T30" fmla="*/ 82 w 189"/>
                <a:gd name="T31" fmla="*/ 28 h 320"/>
                <a:gd name="T32" fmla="*/ 88 w 189"/>
                <a:gd name="T33" fmla="*/ 38 h 320"/>
                <a:gd name="T34" fmla="*/ 83 w 189"/>
                <a:gd name="T35" fmla="*/ 68 h 320"/>
                <a:gd name="T36" fmla="*/ 43 w 189"/>
                <a:gd name="T37" fmla="*/ 0 h 320"/>
                <a:gd name="T38" fmla="*/ 0 w 189"/>
                <a:gd name="T39" fmla="*/ 4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 h="320">
                  <a:moveTo>
                    <a:pt x="0" y="45"/>
                  </a:moveTo>
                  <a:cubicBezTo>
                    <a:pt x="0" y="145"/>
                    <a:pt x="0" y="145"/>
                    <a:pt x="0" y="145"/>
                  </a:cubicBezTo>
                  <a:cubicBezTo>
                    <a:pt x="0" y="145"/>
                    <a:pt x="0" y="145"/>
                    <a:pt x="0" y="145"/>
                  </a:cubicBezTo>
                  <a:cubicBezTo>
                    <a:pt x="3" y="150"/>
                    <a:pt x="19" y="154"/>
                    <a:pt x="43" y="157"/>
                  </a:cubicBezTo>
                  <a:cubicBezTo>
                    <a:pt x="43" y="320"/>
                    <a:pt x="43" y="320"/>
                    <a:pt x="43" y="320"/>
                  </a:cubicBezTo>
                  <a:cubicBezTo>
                    <a:pt x="152" y="320"/>
                    <a:pt x="152" y="320"/>
                    <a:pt x="152" y="320"/>
                  </a:cubicBezTo>
                  <a:cubicBezTo>
                    <a:pt x="152" y="156"/>
                    <a:pt x="152" y="156"/>
                    <a:pt x="152" y="156"/>
                  </a:cubicBezTo>
                  <a:cubicBezTo>
                    <a:pt x="172" y="154"/>
                    <a:pt x="186" y="150"/>
                    <a:pt x="189" y="145"/>
                  </a:cubicBezTo>
                  <a:cubicBezTo>
                    <a:pt x="189" y="145"/>
                    <a:pt x="189" y="145"/>
                    <a:pt x="189" y="145"/>
                  </a:cubicBezTo>
                  <a:cubicBezTo>
                    <a:pt x="188" y="45"/>
                    <a:pt x="188" y="45"/>
                    <a:pt x="188" y="45"/>
                  </a:cubicBezTo>
                  <a:cubicBezTo>
                    <a:pt x="185" y="26"/>
                    <a:pt x="169" y="10"/>
                    <a:pt x="146" y="0"/>
                  </a:cubicBezTo>
                  <a:cubicBezTo>
                    <a:pt x="105" y="69"/>
                    <a:pt x="105" y="69"/>
                    <a:pt x="105" y="69"/>
                  </a:cubicBezTo>
                  <a:cubicBezTo>
                    <a:pt x="100" y="38"/>
                    <a:pt x="100" y="38"/>
                    <a:pt x="100" y="38"/>
                  </a:cubicBezTo>
                  <a:cubicBezTo>
                    <a:pt x="104" y="36"/>
                    <a:pt x="106" y="32"/>
                    <a:pt x="106" y="28"/>
                  </a:cubicBezTo>
                  <a:cubicBezTo>
                    <a:pt x="106" y="22"/>
                    <a:pt x="101" y="16"/>
                    <a:pt x="94" y="16"/>
                  </a:cubicBezTo>
                  <a:cubicBezTo>
                    <a:pt x="88" y="16"/>
                    <a:pt x="82" y="22"/>
                    <a:pt x="82" y="28"/>
                  </a:cubicBezTo>
                  <a:cubicBezTo>
                    <a:pt x="82" y="32"/>
                    <a:pt x="85" y="36"/>
                    <a:pt x="88" y="38"/>
                  </a:cubicBezTo>
                  <a:cubicBezTo>
                    <a:pt x="83" y="68"/>
                    <a:pt x="83" y="68"/>
                    <a:pt x="83" y="68"/>
                  </a:cubicBezTo>
                  <a:cubicBezTo>
                    <a:pt x="43" y="0"/>
                    <a:pt x="43" y="0"/>
                    <a:pt x="43" y="0"/>
                  </a:cubicBezTo>
                  <a:cubicBezTo>
                    <a:pt x="20" y="10"/>
                    <a:pt x="4" y="26"/>
                    <a:pt x="0" y="45"/>
                  </a:cubicBezTo>
                  <a:close/>
                </a:path>
              </a:pathLst>
            </a:custGeom>
            <a:grpFill/>
            <a:ln w="9525">
              <a:solidFill>
                <a:srgbClr val="9BC54B"/>
              </a:solidFill>
              <a:round/>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54" name="Freeform 276"/>
            <p:cNvSpPr/>
            <p:nvPr/>
          </p:nvSpPr>
          <p:spPr bwMode="auto">
            <a:xfrm>
              <a:off x="5700126" y="3151041"/>
              <a:ext cx="612739" cy="573621"/>
            </a:xfrm>
            <a:custGeom>
              <a:avLst/>
              <a:gdLst>
                <a:gd name="T0" fmla="*/ 875 w 908"/>
                <a:gd name="T1" fmla="*/ 762 h 850"/>
                <a:gd name="T2" fmla="*/ 843 w 908"/>
                <a:gd name="T3" fmla="*/ 787 h 850"/>
                <a:gd name="T4" fmla="*/ 72 w 908"/>
                <a:gd name="T5" fmla="*/ 787 h 850"/>
                <a:gd name="T6" fmla="*/ 72 w 908"/>
                <a:gd name="T7" fmla="*/ 64 h 850"/>
                <a:gd name="T8" fmla="*/ 96 w 908"/>
                <a:gd name="T9" fmla="*/ 33 h 850"/>
                <a:gd name="T10" fmla="*/ 63 w 908"/>
                <a:gd name="T11" fmla="*/ 0 h 850"/>
                <a:gd name="T12" fmla="*/ 31 w 908"/>
                <a:gd name="T13" fmla="*/ 33 h 850"/>
                <a:gd name="T14" fmla="*/ 55 w 908"/>
                <a:gd name="T15" fmla="*/ 64 h 850"/>
                <a:gd name="T16" fmla="*/ 55 w 908"/>
                <a:gd name="T17" fmla="*/ 787 h 850"/>
                <a:gd name="T18" fmla="*/ 0 w 908"/>
                <a:gd name="T19" fmla="*/ 787 h 850"/>
                <a:gd name="T20" fmla="*/ 0 w 908"/>
                <a:gd name="T21" fmla="*/ 804 h 850"/>
                <a:gd name="T22" fmla="*/ 55 w 908"/>
                <a:gd name="T23" fmla="*/ 804 h 850"/>
                <a:gd name="T24" fmla="*/ 55 w 908"/>
                <a:gd name="T25" fmla="*/ 850 h 850"/>
                <a:gd name="T26" fmla="*/ 72 w 908"/>
                <a:gd name="T27" fmla="*/ 850 h 850"/>
                <a:gd name="T28" fmla="*/ 72 w 908"/>
                <a:gd name="T29" fmla="*/ 804 h 850"/>
                <a:gd name="T30" fmla="*/ 844 w 908"/>
                <a:gd name="T31" fmla="*/ 804 h 850"/>
                <a:gd name="T32" fmla="*/ 875 w 908"/>
                <a:gd name="T33" fmla="*/ 827 h 850"/>
                <a:gd name="T34" fmla="*/ 908 w 908"/>
                <a:gd name="T35" fmla="*/ 794 h 850"/>
                <a:gd name="T36" fmla="*/ 875 w 908"/>
                <a:gd name="T37" fmla="*/ 76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8" h="850">
                  <a:moveTo>
                    <a:pt x="875" y="762"/>
                  </a:moveTo>
                  <a:cubicBezTo>
                    <a:pt x="860" y="762"/>
                    <a:pt x="847" y="773"/>
                    <a:pt x="843" y="787"/>
                  </a:cubicBezTo>
                  <a:cubicBezTo>
                    <a:pt x="72" y="787"/>
                    <a:pt x="72" y="787"/>
                    <a:pt x="72" y="787"/>
                  </a:cubicBezTo>
                  <a:cubicBezTo>
                    <a:pt x="72" y="64"/>
                    <a:pt x="72" y="64"/>
                    <a:pt x="72" y="64"/>
                  </a:cubicBezTo>
                  <a:cubicBezTo>
                    <a:pt x="86" y="60"/>
                    <a:pt x="96" y="48"/>
                    <a:pt x="96" y="33"/>
                  </a:cubicBezTo>
                  <a:cubicBezTo>
                    <a:pt x="96" y="15"/>
                    <a:pt x="81" y="0"/>
                    <a:pt x="63" y="0"/>
                  </a:cubicBezTo>
                  <a:cubicBezTo>
                    <a:pt x="45" y="0"/>
                    <a:pt x="31" y="15"/>
                    <a:pt x="31" y="33"/>
                  </a:cubicBezTo>
                  <a:cubicBezTo>
                    <a:pt x="31" y="48"/>
                    <a:pt x="41" y="60"/>
                    <a:pt x="55" y="64"/>
                  </a:cubicBezTo>
                  <a:cubicBezTo>
                    <a:pt x="55" y="787"/>
                    <a:pt x="55" y="787"/>
                    <a:pt x="55" y="787"/>
                  </a:cubicBezTo>
                  <a:cubicBezTo>
                    <a:pt x="0" y="787"/>
                    <a:pt x="0" y="787"/>
                    <a:pt x="0" y="787"/>
                  </a:cubicBezTo>
                  <a:cubicBezTo>
                    <a:pt x="0" y="804"/>
                    <a:pt x="0" y="804"/>
                    <a:pt x="0" y="804"/>
                  </a:cubicBezTo>
                  <a:cubicBezTo>
                    <a:pt x="55" y="804"/>
                    <a:pt x="55" y="804"/>
                    <a:pt x="55" y="804"/>
                  </a:cubicBezTo>
                  <a:cubicBezTo>
                    <a:pt x="55" y="850"/>
                    <a:pt x="55" y="850"/>
                    <a:pt x="55" y="850"/>
                  </a:cubicBezTo>
                  <a:cubicBezTo>
                    <a:pt x="72" y="850"/>
                    <a:pt x="72" y="850"/>
                    <a:pt x="72" y="850"/>
                  </a:cubicBezTo>
                  <a:cubicBezTo>
                    <a:pt x="72" y="804"/>
                    <a:pt x="72" y="804"/>
                    <a:pt x="72" y="804"/>
                  </a:cubicBezTo>
                  <a:cubicBezTo>
                    <a:pt x="844" y="804"/>
                    <a:pt x="844" y="804"/>
                    <a:pt x="844" y="804"/>
                  </a:cubicBezTo>
                  <a:cubicBezTo>
                    <a:pt x="848" y="817"/>
                    <a:pt x="861" y="827"/>
                    <a:pt x="875" y="827"/>
                  </a:cubicBezTo>
                  <a:cubicBezTo>
                    <a:pt x="893" y="827"/>
                    <a:pt x="908" y="812"/>
                    <a:pt x="908" y="794"/>
                  </a:cubicBezTo>
                  <a:cubicBezTo>
                    <a:pt x="908" y="776"/>
                    <a:pt x="893" y="762"/>
                    <a:pt x="875" y="762"/>
                  </a:cubicBezTo>
                  <a:close/>
                </a:path>
              </a:pathLst>
            </a:custGeom>
            <a:grpFill/>
            <a:ln w="9525">
              <a:solidFill>
                <a:srgbClr val="9BC54B"/>
              </a:solidFill>
              <a:round/>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gr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 name="文本框 48"/>
          <p:cNvSpPr txBox="1"/>
          <p:nvPr/>
        </p:nvSpPr>
        <p:spPr>
          <a:xfrm>
            <a:off x="1243330" y="332105"/>
            <a:ext cx="6731635" cy="460375"/>
          </a:xfrm>
          <a:prstGeom prst="rect">
            <a:avLst/>
          </a:prstGeom>
          <a:noFill/>
        </p:spPr>
        <p:txBody>
          <a:bodyPr wrap="square" rtlCol="0">
            <a:spAutoFit/>
          </a:bodyPr>
          <a:lstStyle>
            <a:defPPr>
              <a:defRPr lang="zh-CN"/>
            </a:defPPr>
            <a:lvl1pPr>
              <a:defRPr sz="2400">
                <a:solidFill>
                  <a:schemeClr val="bg1"/>
                </a:solidFill>
                <a:latin typeface="微软雅黑 Light" panose="020B0502040204020203" pitchFamily="34" charset="-122"/>
                <a:ea typeface="微软雅黑 Light" panose="020B0502040204020203" pitchFamily="34" charset="-122"/>
              </a:defRPr>
            </a:lvl1pPr>
          </a:lstStyle>
          <a:p>
            <a:pPr lvl="0" algn="l">
              <a:buClrTx/>
              <a:buSzTx/>
              <a:buFontTx/>
            </a:pPr>
            <a:r>
              <a:rPr lang="en-US" altLang="zh-CN" dirty="0">
                <a:solidFill>
                  <a:schemeClr val="accent1"/>
                </a:solidFill>
                <a:latin typeface="Times New Roman" panose="02020603050405020304" pitchFamily="18" charset="0"/>
                <a:cs typeface="Times New Roman" panose="02020603050405020304" pitchFamily="18" charset="0"/>
                <a:sym typeface="+mn-ea"/>
              </a:rPr>
              <a:t> </a:t>
            </a:r>
            <a:r>
              <a:rPr lang="en-US" altLang="zh-CN" dirty="0">
                <a:solidFill>
                  <a:schemeClr val="accent1"/>
                </a:solidFill>
                <a:latin typeface="Times New Roman" panose="02020603050405020304" pitchFamily="18" charset="0"/>
                <a:cs typeface="Times New Roman" panose="02020603050405020304" pitchFamily="18" charset="0"/>
                <a:sym typeface="+mn-ea"/>
              </a:rPr>
              <a:t> </a:t>
            </a:r>
            <a:r>
              <a:rPr lang="en-US" altLang="zh-CN" dirty="0">
                <a:solidFill>
                  <a:schemeClr val="accent1"/>
                </a:solidFill>
                <a:latin typeface="Times New Roman" panose="02020603050405020304" pitchFamily="18" charset="0"/>
                <a:cs typeface="Times New Roman" panose="02020603050405020304" pitchFamily="18" charset="0"/>
                <a:sym typeface="+mn-ea"/>
              </a:rPr>
              <a:t>The Forming of Translation Style</a:t>
            </a:r>
            <a:endParaRPr lang="en-US" altLang="zh-CN" dirty="0">
              <a:solidFill>
                <a:schemeClr val="accent1"/>
              </a:solidFill>
              <a:latin typeface="Times New Roman" panose="02020603050405020304" pitchFamily="18" charset="0"/>
              <a:cs typeface="Times New Roman" panose="02020603050405020304" pitchFamily="18" charset="0"/>
              <a:sym typeface="+mn-ea"/>
            </a:endParaRPr>
          </a:p>
        </p:txBody>
      </p:sp>
      <p:sp>
        <p:nvSpPr>
          <p:cNvPr id="3" name="TextBox 2"/>
          <p:cNvSpPr txBox="1"/>
          <p:nvPr/>
        </p:nvSpPr>
        <p:spPr>
          <a:xfrm>
            <a:off x="2190115" y="1565910"/>
            <a:ext cx="7531735" cy="2306955"/>
          </a:xfrm>
          <a:prstGeom prst="rect">
            <a:avLst/>
          </a:prstGeom>
          <a:solidFill>
            <a:schemeClr val="accent1">
              <a:lumMod val="40000"/>
              <a:lumOff val="60000"/>
            </a:schemeClr>
          </a:solidFill>
        </p:spPr>
        <p:txBody>
          <a:bodyPr wrap="square" rtlCol="0">
            <a:spAutoFit/>
          </a:bodyPr>
          <a:p>
            <a:pPr algn="just"/>
            <a:r>
              <a:rPr lang="zh-CN" altLang="en-US" sz="3600" dirty="0" smtClean="0">
                <a:latin typeface="楷体" panose="02010609060101010101" charset="-122"/>
                <a:ea typeface="楷体" panose="02010609060101010101" charset="-122"/>
                <a:sym typeface="+mn-ea"/>
              </a:rPr>
              <a:t>丈夫劳作在田间，女子持家灶炉边；</a:t>
            </a:r>
            <a:endParaRPr lang="en-US" altLang="zh-CN" sz="3600" dirty="0" smtClean="0">
              <a:latin typeface="楷体" panose="02010609060101010101" charset="-122"/>
              <a:ea typeface="楷体" panose="02010609060101010101" charset="-122"/>
            </a:endParaRPr>
          </a:p>
          <a:p>
            <a:pPr algn="just"/>
            <a:r>
              <a:rPr lang="zh-CN" altLang="en-US" sz="3600" dirty="0">
                <a:latin typeface="楷体" panose="02010609060101010101" charset="-122"/>
                <a:ea typeface="楷体" panose="02010609060101010101" charset="-122"/>
                <a:sym typeface="+mn-ea"/>
              </a:rPr>
              <a:t>丈夫挥舞刀枪</a:t>
            </a:r>
            <a:r>
              <a:rPr lang="zh-CN" altLang="en-US" sz="3600" dirty="0" smtClean="0">
                <a:latin typeface="楷体" panose="02010609060101010101" charset="-122"/>
                <a:ea typeface="楷体" panose="02010609060101010101" charset="-122"/>
                <a:sym typeface="+mn-ea"/>
              </a:rPr>
              <a:t>剑，女子织补拿针线。</a:t>
            </a:r>
            <a:endParaRPr lang="en-US" altLang="zh-CN" sz="3600" dirty="0" smtClean="0">
              <a:latin typeface="楷体" panose="02010609060101010101" charset="-122"/>
              <a:ea typeface="楷体" panose="02010609060101010101" charset="-122"/>
            </a:endParaRPr>
          </a:p>
          <a:p>
            <a:pPr algn="just"/>
            <a:r>
              <a:rPr lang="zh-CN" altLang="en-US" sz="3600" dirty="0" smtClean="0">
                <a:latin typeface="楷体" panose="02010609060101010101" charset="-122"/>
                <a:ea typeface="楷体" panose="02010609060101010101" charset="-122"/>
                <a:sym typeface="+mn-ea"/>
              </a:rPr>
              <a:t>丈夫威武智勇全，女子贤德真心善；</a:t>
            </a:r>
            <a:endParaRPr lang="en-US" altLang="zh-CN" sz="3600" dirty="0" smtClean="0">
              <a:latin typeface="楷体" panose="02010609060101010101" charset="-122"/>
              <a:ea typeface="楷体" panose="02010609060101010101" charset="-122"/>
            </a:endParaRPr>
          </a:p>
          <a:p>
            <a:pPr algn="just"/>
            <a:r>
              <a:rPr lang="zh-CN" altLang="en-US" sz="3600" dirty="0">
                <a:latin typeface="楷体" panose="02010609060101010101" charset="-122"/>
                <a:ea typeface="楷体" panose="02010609060101010101" charset="-122"/>
                <a:sym typeface="+mn-ea"/>
              </a:rPr>
              <a:t>丈夫统帅声令</a:t>
            </a:r>
            <a:r>
              <a:rPr lang="zh-CN" altLang="en-US" sz="3600" dirty="0" smtClean="0">
                <a:latin typeface="楷体" panose="02010609060101010101" charset="-122"/>
                <a:ea typeface="楷体" panose="02010609060101010101" charset="-122"/>
                <a:sym typeface="+mn-ea"/>
              </a:rPr>
              <a:t>下，女子遵命垂首间。</a:t>
            </a:r>
            <a:endParaRPr lang="zh-CN" altLang="en-US" sz="3600" dirty="0" smtClean="0">
              <a:effectLst>
                <a:outerShdw blurRad="50800" dist="38100" dir="2700000" algn="tl" rotWithShape="0">
                  <a:prstClr val="black">
                    <a:alpha val="40000"/>
                  </a:prstClr>
                </a:outerShdw>
              </a:effectLst>
              <a:latin typeface="楷体" panose="02010609060101010101" charset="-122"/>
              <a:ea typeface="楷体" panose="02010609060101010101" charset="-122"/>
              <a:cs typeface="楷体" panose="02010609060101010101" charset="-122"/>
              <a:sym typeface="+mn-ea"/>
            </a:endParaRPr>
          </a:p>
        </p:txBody>
      </p:sp>
      <p:sp>
        <p:nvSpPr>
          <p:cNvPr id="2" name="文本框 1"/>
          <p:cNvSpPr txBox="1"/>
          <p:nvPr/>
        </p:nvSpPr>
        <p:spPr>
          <a:xfrm>
            <a:off x="4593590" y="955675"/>
            <a:ext cx="2505710" cy="460375"/>
          </a:xfrm>
          <a:prstGeom prst="rect">
            <a:avLst/>
          </a:prstGeom>
          <a:noFill/>
        </p:spPr>
        <p:txBody>
          <a:bodyPr wrap="none" rtlCol="0">
            <a:spAutoFit/>
            <a:scene3d>
              <a:camera prst="orthographicFront"/>
              <a:lightRig rig="threePt" dir="t"/>
            </a:scene3d>
          </a:bodyPr>
          <a:p>
            <a:r>
              <a:rPr lang="en-US" altLang="zh-CN" sz="2400" dirty="0">
                <a:solidFill>
                  <a:schemeClr val="accent1"/>
                </a:solidFill>
                <a:effectLst>
                  <a:outerShdw blurRad="38100" dist="25400" dir="5400000" algn="ctr" rotWithShape="0">
                    <a:srgbClr val="6E747A">
                      <a:alpha val="43000"/>
                    </a:srgbClr>
                  </a:outerShdw>
                </a:effectLst>
                <a:latin typeface="华光彩云_CNKI" panose="02000500000000000000" charset="-122"/>
                <a:ea typeface="华光彩云_CNKI" panose="02000500000000000000" charset="-122"/>
              </a:rPr>
              <a:t>Version Three</a:t>
            </a:r>
            <a:endParaRPr lang="en-US" altLang="zh-CN" sz="2400" dirty="0">
              <a:solidFill>
                <a:schemeClr val="accent1"/>
              </a:solidFill>
              <a:effectLst>
                <a:outerShdw blurRad="38100" dist="25400" dir="5400000" algn="ctr" rotWithShape="0">
                  <a:srgbClr val="6E747A">
                    <a:alpha val="43000"/>
                  </a:srgbClr>
                </a:outerShdw>
              </a:effectLst>
              <a:latin typeface="华光彩云_CNKI" panose="02000500000000000000" charset="-122"/>
              <a:ea typeface="华光彩云_CNKI" panose="02000500000000000000" charset="-122"/>
            </a:endParaRPr>
          </a:p>
        </p:txBody>
      </p:sp>
      <p:sp>
        <p:nvSpPr>
          <p:cNvPr id="5" name="文本框 4"/>
          <p:cNvSpPr txBox="1"/>
          <p:nvPr/>
        </p:nvSpPr>
        <p:spPr>
          <a:xfrm>
            <a:off x="4812665" y="4022725"/>
            <a:ext cx="2286635" cy="460375"/>
          </a:xfrm>
          <a:prstGeom prst="rect">
            <a:avLst/>
          </a:prstGeom>
          <a:noFill/>
        </p:spPr>
        <p:txBody>
          <a:bodyPr wrap="none" rtlCol="0">
            <a:spAutoFit/>
            <a:scene3d>
              <a:camera prst="orthographicFront"/>
              <a:lightRig rig="threePt" dir="t"/>
            </a:scene3d>
          </a:bodyPr>
          <a:p>
            <a:r>
              <a:rPr lang="en-US" altLang="zh-CN" sz="2400" dirty="0">
                <a:solidFill>
                  <a:schemeClr val="accent1"/>
                </a:solidFill>
                <a:effectLst>
                  <a:outerShdw blurRad="38100" dist="25400" dir="5400000" algn="ctr" rotWithShape="0">
                    <a:srgbClr val="6E747A">
                      <a:alpha val="43000"/>
                    </a:srgbClr>
                  </a:outerShdw>
                </a:effectLst>
                <a:latin typeface="华光彩云_CNKI" panose="02000500000000000000" charset="-122"/>
                <a:ea typeface="华光彩云_CNKI" panose="02000500000000000000" charset="-122"/>
              </a:rPr>
              <a:t>Version Four</a:t>
            </a:r>
            <a:endParaRPr lang="en-US" altLang="zh-CN" sz="2400" dirty="0">
              <a:solidFill>
                <a:schemeClr val="accent1"/>
              </a:solidFill>
              <a:effectLst>
                <a:outerShdw blurRad="38100" dist="25400" dir="5400000" algn="ctr" rotWithShape="0">
                  <a:srgbClr val="6E747A">
                    <a:alpha val="43000"/>
                  </a:srgbClr>
                </a:outerShdw>
              </a:effectLst>
              <a:latin typeface="华光彩云_CNKI" panose="02000500000000000000" charset="-122"/>
              <a:ea typeface="华光彩云_CNKI" panose="02000500000000000000" charset="-122"/>
            </a:endParaRPr>
          </a:p>
        </p:txBody>
      </p:sp>
      <p:sp>
        <p:nvSpPr>
          <p:cNvPr id="6" name="TextBox 3"/>
          <p:cNvSpPr txBox="1"/>
          <p:nvPr/>
        </p:nvSpPr>
        <p:spPr>
          <a:xfrm>
            <a:off x="3469640" y="4730750"/>
            <a:ext cx="4752975" cy="1198880"/>
          </a:xfrm>
          <a:prstGeom prst="rect">
            <a:avLst/>
          </a:prstGeom>
          <a:solidFill>
            <a:schemeClr val="accent1">
              <a:lumMod val="40000"/>
              <a:lumOff val="60000"/>
            </a:schemeClr>
          </a:solidFill>
        </p:spPr>
        <p:txBody>
          <a:bodyPr wrap="square" rtlCol="0">
            <a:spAutoFit/>
          </a:bodyPr>
          <a:p>
            <a:r>
              <a:rPr lang="zh-CN" altLang="en-US" sz="3600" dirty="0">
                <a:latin typeface="楷体" panose="02010609060101010101" charset="-122"/>
                <a:ea typeface="楷体" panose="02010609060101010101" charset="-122"/>
              </a:rPr>
              <a:t>男耕女织，男武女文。</a:t>
            </a:r>
            <a:endParaRPr lang="zh-CN" altLang="en-US" sz="3600" dirty="0">
              <a:latin typeface="楷体" panose="02010609060101010101" charset="-122"/>
              <a:ea typeface="楷体" panose="02010609060101010101" charset="-122"/>
            </a:endParaRPr>
          </a:p>
          <a:p>
            <a:r>
              <a:rPr lang="zh-CN" altLang="en-US" sz="3600" dirty="0">
                <a:latin typeface="楷体" panose="02010609060101010101" charset="-122"/>
                <a:ea typeface="楷体" panose="02010609060101010101" charset="-122"/>
              </a:rPr>
              <a:t>男刚女柔，男尊女卑。</a:t>
            </a:r>
            <a:endParaRPr lang="zh-CN" altLang="en-US" sz="3600" dirty="0" smtClean="0">
              <a:latin typeface="楷体" panose="02010609060101010101" charset="-122"/>
              <a:ea typeface="楷体" panose="02010609060101010101" charset="-122"/>
            </a:endParaRPr>
          </a:p>
        </p:txBody>
      </p:sp>
      <p:grpSp>
        <p:nvGrpSpPr>
          <p:cNvPr id="99" name="组合 98"/>
          <p:cNvGrpSpPr/>
          <p:nvPr/>
        </p:nvGrpSpPr>
        <p:grpSpPr>
          <a:xfrm>
            <a:off x="125730" y="5819775"/>
            <a:ext cx="1224915" cy="948055"/>
            <a:chOff x="8203492" y="3660058"/>
            <a:chExt cx="759784" cy="553349"/>
          </a:xfrm>
        </p:grpSpPr>
        <p:sp>
          <p:nvSpPr>
            <p:cNvPr id="100" name="Rectangle 330"/>
            <p:cNvSpPr>
              <a:spLocks noChangeArrowheads="1"/>
            </p:cNvSpPr>
            <p:nvPr/>
          </p:nvSpPr>
          <p:spPr bwMode="auto">
            <a:xfrm>
              <a:off x="8387941" y="3843080"/>
              <a:ext cx="236701" cy="21986"/>
            </a:xfrm>
            <a:prstGeom prst="rect">
              <a:avLst/>
            </a:prstGeom>
            <a:solidFill>
              <a:schemeClr val="bg1"/>
            </a:solidFill>
            <a:ln>
              <a:solidFill>
                <a:srgbClr val="9BC54B"/>
              </a:solid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1" name="Rectangle 331"/>
            <p:cNvSpPr>
              <a:spLocks noChangeArrowheads="1"/>
            </p:cNvSpPr>
            <p:nvPr/>
          </p:nvSpPr>
          <p:spPr bwMode="auto">
            <a:xfrm>
              <a:off x="8389940" y="3898187"/>
              <a:ext cx="236701" cy="21700"/>
            </a:xfrm>
            <a:prstGeom prst="rect">
              <a:avLst/>
            </a:prstGeom>
            <a:solidFill>
              <a:schemeClr val="bg1"/>
            </a:solidFill>
            <a:ln>
              <a:solidFill>
                <a:srgbClr val="9BC54B"/>
              </a:solid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2" name="Freeform 332"/>
            <p:cNvSpPr/>
            <p:nvPr/>
          </p:nvSpPr>
          <p:spPr bwMode="auto">
            <a:xfrm>
              <a:off x="8340544" y="3784262"/>
              <a:ext cx="335493" cy="400022"/>
            </a:xfrm>
            <a:custGeom>
              <a:avLst/>
              <a:gdLst>
                <a:gd name="T0" fmla="*/ 0 w 1175"/>
                <a:gd name="T1" fmla="*/ 0 h 1401"/>
                <a:gd name="T2" fmla="*/ 0 w 1175"/>
                <a:gd name="T3" fmla="*/ 40 h 1401"/>
                <a:gd name="T4" fmla="*/ 109 w 1175"/>
                <a:gd name="T5" fmla="*/ 309 h 1401"/>
                <a:gd name="T6" fmla="*/ 109 w 1175"/>
                <a:gd name="T7" fmla="*/ 109 h 1401"/>
                <a:gd name="T8" fmla="*/ 1066 w 1175"/>
                <a:gd name="T9" fmla="*/ 109 h 1401"/>
                <a:gd name="T10" fmla="*/ 1066 w 1175"/>
                <a:gd name="T11" fmla="*/ 1290 h 1401"/>
                <a:gd name="T12" fmla="*/ 324 w 1175"/>
                <a:gd name="T13" fmla="*/ 1290 h 1401"/>
                <a:gd name="T14" fmla="*/ 324 w 1175"/>
                <a:gd name="T15" fmla="*/ 1297 h 1401"/>
                <a:gd name="T16" fmla="*/ 317 w 1175"/>
                <a:gd name="T17" fmla="*/ 1290 h 1401"/>
                <a:gd name="T18" fmla="*/ 109 w 1175"/>
                <a:gd name="T19" fmla="*/ 1290 h 1401"/>
                <a:gd name="T20" fmla="*/ 109 w 1175"/>
                <a:gd name="T21" fmla="*/ 1092 h 1401"/>
                <a:gd name="T22" fmla="*/ 21 w 1175"/>
                <a:gd name="T23" fmla="*/ 1007 h 1401"/>
                <a:gd name="T24" fmla="*/ 17 w 1175"/>
                <a:gd name="T25" fmla="*/ 1007 h 1401"/>
                <a:gd name="T26" fmla="*/ 14 w 1175"/>
                <a:gd name="T27" fmla="*/ 999 h 1401"/>
                <a:gd name="T28" fmla="*/ 0 w 1175"/>
                <a:gd name="T29" fmla="*/ 985 h 1401"/>
                <a:gd name="T30" fmla="*/ 0 w 1175"/>
                <a:gd name="T31" fmla="*/ 1401 h 1401"/>
                <a:gd name="T32" fmla="*/ 1175 w 1175"/>
                <a:gd name="T33" fmla="*/ 1401 h 1401"/>
                <a:gd name="T34" fmla="*/ 1175 w 1175"/>
                <a:gd name="T35" fmla="*/ 0 h 1401"/>
                <a:gd name="T36" fmla="*/ 0 w 1175"/>
                <a:gd name="T37" fmla="*/ 0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5" h="1401">
                  <a:moveTo>
                    <a:pt x="0" y="0"/>
                  </a:moveTo>
                  <a:lnTo>
                    <a:pt x="0" y="40"/>
                  </a:lnTo>
                  <a:lnTo>
                    <a:pt x="109" y="309"/>
                  </a:lnTo>
                  <a:lnTo>
                    <a:pt x="109" y="109"/>
                  </a:lnTo>
                  <a:lnTo>
                    <a:pt x="1066" y="109"/>
                  </a:lnTo>
                  <a:lnTo>
                    <a:pt x="1066" y="1290"/>
                  </a:lnTo>
                  <a:lnTo>
                    <a:pt x="324" y="1290"/>
                  </a:lnTo>
                  <a:lnTo>
                    <a:pt x="324" y="1297"/>
                  </a:lnTo>
                  <a:lnTo>
                    <a:pt x="317" y="1290"/>
                  </a:lnTo>
                  <a:lnTo>
                    <a:pt x="109" y="1290"/>
                  </a:lnTo>
                  <a:lnTo>
                    <a:pt x="109" y="1092"/>
                  </a:lnTo>
                  <a:lnTo>
                    <a:pt x="21" y="1007"/>
                  </a:lnTo>
                  <a:lnTo>
                    <a:pt x="17" y="1007"/>
                  </a:lnTo>
                  <a:lnTo>
                    <a:pt x="14" y="999"/>
                  </a:lnTo>
                  <a:lnTo>
                    <a:pt x="0" y="985"/>
                  </a:lnTo>
                  <a:lnTo>
                    <a:pt x="0" y="1401"/>
                  </a:lnTo>
                  <a:lnTo>
                    <a:pt x="1175" y="1401"/>
                  </a:lnTo>
                  <a:lnTo>
                    <a:pt x="1175" y="0"/>
                  </a:lnTo>
                  <a:lnTo>
                    <a:pt x="0" y="0"/>
                  </a:lnTo>
                  <a:close/>
                </a:path>
              </a:pathLst>
            </a:custGeom>
            <a:solidFill>
              <a:schemeClr val="bg1"/>
            </a:solidFill>
            <a:ln>
              <a:solidFill>
                <a:srgbClr val="9BC54B"/>
              </a:solid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3" name="Freeform 333"/>
            <p:cNvSpPr/>
            <p:nvPr/>
          </p:nvSpPr>
          <p:spPr bwMode="auto">
            <a:xfrm>
              <a:off x="8402789" y="3947583"/>
              <a:ext cx="222425" cy="21415"/>
            </a:xfrm>
            <a:custGeom>
              <a:avLst/>
              <a:gdLst>
                <a:gd name="T0" fmla="*/ 0 w 779"/>
                <a:gd name="T1" fmla="*/ 0 h 75"/>
                <a:gd name="T2" fmla="*/ 30 w 779"/>
                <a:gd name="T3" fmla="*/ 75 h 75"/>
                <a:gd name="T4" fmla="*/ 779 w 779"/>
                <a:gd name="T5" fmla="*/ 75 h 75"/>
                <a:gd name="T6" fmla="*/ 779 w 779"/>
                <a:gd name="T7" fmla="*/ 0 h 75"/>
                <a:gd name="T8" fmla="*/ 0 w 779"/>
                <a:gd name="T9" fmla="*/ 0 h 75"/>
              </a:gdLst>
              <a:ahLst/>
              <a:cxnLst>
                <a:cxn ang="0">
                  <a:pos x="T0" y="T1"/>
                </a:cxn>
                <a:cxn ang="0">
                  <a:pos x="T2" y="T3"/>
                </a:cxn>
                <a:cxn ang="0">
                  <a:pos x="T4" y="T5"/>
                </a:cxn>
                <a:cxn ang="0">
                  <a:pos x="T6" y="T7"/>
                </a:cxn>
                <a:cxn ang="0">
                  <a:pos x="T8" y="T9"/>
                </a:cxn>
              </a:cxnLst>
              <a:rect l="0" t="0" r="r" b="b"/>
              <a:pathLst>
                <a:path w="779" h="75">
                  <a:moveTo>
                    <a:pt x="0" y="0"/>
                  </a:moveTo>
                  <a:lnTo>
                    <a:pt x="30" y="75"/>
                  </a:lnTo>
                  <a:lnTo>
                    <a:pt x="779" y="75"/>
                  </a:lnTo>
                  <a:lnTo>
                    <a:pt x="779" y="0"/>
                  </a:lnTo>
                  <a:lnTo>
                    <a:pt x="0" y="0"/>
                  </a:lnTo>
                  <a:close/>
                </a:path>
              </a:pathLst>
            </a:custGeom>
            <a:solidFill>
              <a:schemeClr val="bg1"/>
            </a:solidFill>
            <a:ln>
              <a:solidFill>
                <a:srgbClr val="9BC54B"/>
              </a:solid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4" name="Freeform 334"/>
            <p:cNvSpPr/>
            <p:nvPr/>
          </p:nvSpPr>
          <p:spPr bwMode="auto">
            <a:xfrm>
              <a:off x="8425060" y="4002975"/>
              <a:ext cx="202152" cy="21415"/>
            </a:xfrm>
            <a:custGeom>
              <a:avLst/>
              <a:gdLst>
                <a:gd name="T0" fmla="*/ 42 w 708"/>
                <a:gd name="T1" fmla="*/ 75 h 75"/>
                <a:gd name="T2" fmla="*/ 708 w 708"/>
                <a:gd name="T3" fmla="*/ 75 h 75"/>
                <a:gd name="T4" fmla="*/ 708 w 708"/>
                <a:gd name="T5" fmla="*/ 0 h 75"/>
                <a:gd name="T6" fmla="*/ 0 w 708"/>
                <a:gd name="T7" fmla="*/ 0 h 75"/>
                <a:gd name="T8" fmla="*/ 42 w 708"/>
                <a:gd name="T9" fmla="*/ 75 h 75"/>
              </a:gdLst>
              <a:ahLst/>
              <a:cxnLst>
                <a:cxn ang="0">
                  <a:pos x="T0" y="T1"/>
                </a:cxn>
                <a:cxn ang="0">
                  <a:pos x="T2" y="T3"/>
                </a:cxn>
                <a:cxn ang="0">
                  <a:pos x="T4" y="T5"/>
                </a:cxn>
                <a:cxn ang="0">
                  <a:pos x="T6" y="T7"/>
                </a:cxn>
                <a:cxn ang="0">
                  <a:pos x="T8" y="T9"/>
                </a:cxn>
              </a:cxnLst>
              <a:rect l="0" t="0" r="r" b="b"/>
              <a:pathLst>
                <a:path w="708" h="75">
                  <a:moveTo>
                    <a:pt x="42" y="75"/>
                  </a:moveTo>
                  <a:lnTo>
                    <a:pt x="708" y="75"/>
                  </a:lnTo>
                  <a:lnTo>
                    <a:pt x="708" y="0"/>
                  </a:lnTo>
                  <a:lnTo>
                    <a:pt x="0" y="0"/>
                  </a:lnTo>
                  <a:lnTo>
                    <a:pt x="42" y="75"/>
                  </a:lnTo>
                  <a:close/>
                </a:path>
              </a:pathLst>
            </a:custGeom>
            <a:solidFill>
              <a:schemeClr val="bg1"/>
            </a:solidFill>
            <a:ln>
              <a:solidFill>
                <a:srgbClr val="9BC54B"/>
              </a:solid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5" name="Freeform 335"/>
            <p:cNvSpPr/>
            <p:nvPr/>
          </p:nvSpPr>
          <p:spPr bwMode="auto">
            <a:xfrm>
              <a:off x="8435624" y="4046089"/>
              <a:ext cx="191017" cy="21415"/>
            </a:xfrm>
            <a:custGeom>
              <a:avLst/>
              <a:gdLst>
                <a:gd name="T0" fmla="*/ 3 w 669"/>
                <a:gd name="T1" fmla="*/ 0 h 75"/>
                <a:gd name="T2" fmla="*/ 0 w 669"/>
                <a:gd name="T3" fmla="*/ 75 h 75"/>
                <a:gd name="T4" fmla="*/ 669 w 669"/>
                <a:gd name="T5" fmla="*/ 75 h 75"/>
                <a:gd name="T6" fmla="*/ 669 w 669"/>
                <a:gd name="T7" fmla="*/ 0 h 75"/>
                <a:gd name="T8" fmla="*/ 3 w 669"/>
                <a:gd name="T9" fmla="*/ 0 h 75"/>
              </a:gdLst>
              <a:ahLst/>
              <a:cxnLst>
                <a:cxn ang="0">
                  <a:pos x="T0" y="T1"/>
                </a:cxn>
                <a:cxn ang="0">
                  <a:pos x="T2" y="T3"/>
                </a:cxn>
                <a:cxn ang="0">
                  <a:pos x="T4" y="T5"/>
                </a:cxn>
                <a:cxn ang="0">
                  <a:pos x="T6" y="T7"/>
                </a:cxn>
                <a:cxn ang="0">
                  <a:pos x="T8" y="T9"/>
                </a:cxn>
              </a:cxnLst>
              <a:rect l="0" t="0" r="r" b="b"/>
              <a:pathLst>
                <a:path w="669" h="75">
                  <a:moveTo>
                    <a:pt x="3" y="0"/>
                  </a:moveTo>
                  <a:lnTo>
                    <a:pt x="0" y="75"/>
                  </a:lnTo>
                  <a:lnTo>
                    <a:pt x="669" y="75"/>
                  </a:lnTo>
                  <a:lnTo>
                    <a:pt x="669" y="0"/>
                  </a:lnTo>
                  <a:lnTo>
                    <a:pt x="3" y="0"/>
                  </a:lnTo>
                  <a:close/>
                </a:path>
              </a:pathLst>
            </a:custGeom>
            <a:solidFill>
              <a:schemeClr val="bg1"/>
            </a:solidFill>
            <a:ln>
              <a:solidFill>
                <a:srgbClr val="9BC54B"/>
              </a:solid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6" name="Freeform 336"/>
            <p:cNvSpPr/>
            <p:nvPr/>
          </p:nvSpPr>
          <p:spPr bwMode="auto">
            <a:xfrm>
              <a:off x="8352822" y="4033811"/>
              <a:ext cx="74237" cy="98506"/>
            </a:xfrm>
            <a:custGeom>
              <a:avLst/>
              <a:gdLst>
                <a:gd name="T0" fmla="*/ 250 w 260"/>
                <a:gd name="T1" fmla="*/ 345 h 345"/>
                <a:gd name="T2" fmla="*/ 260 w 260"/>
                <a:gd name="T3" fmla="*/ 0 h 345"/>
                <a:gd name="T4" fmla="*/ 0 w 260"/>
                <a:gd name="T5" fmla="*/ 107 h 345"/>
                <a:gd name="T6" fmla="*/ 250 w 260"/>
                <a:gd name="T7" fmla="*/ 345 h 345"/>
              </a:gdLst>
              <a:ahLst/>
              <a:cxnLst>
                <a:cxn ang="0">
                  <a:pos x="T0" y="T1"/>
                </a:cxn>
                <a:cxn ang="0">
                  <a:pos x="T2" y="T3"/>
                </a:cxn>
                <a:cxn ang="0">
                  <a:pos x="T4" y="T5"/>
                </a:cxn>
                <a:cxn ang="0">
                  <a:pos x="T6" y="T7"/>
                </a:cxn>
              </a:cxnLst>
              <a:rect l="0" t="0" r="r" b="b"/>
              <a:pathLst>
                <a:path w="260" h="345">
                  <a:moveTo>
                    <a:pt x="250" y="345"/>
                  </a:moveTo>
                  <a:lnTo>
                    <a:pt x="260" y="0"/>
                  </a:lnTo>
                  <a:lnTo>
                    <a:pt x="0" y="107"/>
                  </a:lnTo>
                  <a:lnTo>
                    <a:pt x="250" y="345"/>
                  </a:lnTo>
                  <a:close/>
                </a:path>
              </a:pathLst>
            </a:custGeom>
            <a:solidFill>
              <a:schemeClr val="bg1"/>
            </a:solidFill>
            <a:ln>
              <a:solidFill>
                <a:srgbClr val="9BC54B"/>
              </a:solid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7" name="Freeform 337"/>
            <p:cNvSpPr/>
            <p:nvPr/>
          </p:nvSpPr>
          <p:spPr bwMode="auto">
            <a:xfrm>
              <a:off x="8203492" y="3660058"/>
              <a:ext cx="95366" cy="89655"/>
            </a:xfrm>
            <a:custGeom>
              <a:avLst/>
              <a:gdLst>
                <a:gd name="T0" fmla="*/ 120 w 141"/>
                <a:gd name="T1" fmla="*/ 35 h 133"/>
                <a:gd name="T2" fmla="*/ 60 w 141"/>
                <a:gd name="T3" fmla="*/ 10 h 133"/>
                <a:gd name="T4" fmla="*/ 34 w 141"/>
                <a:gd name="T5" fmla="*/ 20 h 133"/>
                <a:gd name="T6" fmla="*/ 9 w 141"/>
                <a:gd name="T7" fmla="*/ 79 h 133"/>
                <a:gd name="T8" fmla="*/ 31 w 141"/>
                <a:gd name="T9" fmla="*/ 133 h 133"/>
                <a:gd name="T10" fmla="*/ 141 w 141"/>
                <a:gd name="T11" fmla="*/ 88 h 133"/>
                <a:gd name="T12" fmla="*/ 120 w 141"/>
                <a:gd name="T13" fmla="*/ 35 h 133"/>
              </a:gdLst>
              <a:ahLst/>
              <a:cxnLst>
                <a:cxn ang="0">
                  <a:pos x="T0" y="T1"/>
                </a:cxn>
                <a:cxn ang="0">
                  <a:pos x="T2" y="T3"/>
                </a:cxn>
                <a:cxn ang="0">
                  <a:pos x="T4" y="T5"/>
                </a:cxn>
                <a:cxn ang="0">
                  <a:pos x="T6" y="T7"/>
                </a:cxn>
                <a:cxn ang="0">
                  <a:pos x="T8" y="T9"/>
                </a:cxn>
                <a:cxn ang="0">
                  <a:pos x="T10" y="T11"/>
                </a:cxn>
                <a:cxn ang="0">
                  <a:pos x="T12" y="T13"/>
                </a:cxn>
              </a:cxnLst>
              <a:rect l="0" t="0" r="r" b="b"/>
              <a:pathLst>
                <a:path w="141" h="133">
                  <a:moveTo>
                    <a:pt x="120" y="35"/>
                  </a:moveTo>
                  <a:cubicBezTo>
                    <a:pt x="110" y="11"/>
                    <a:pt x="83" y="0"/>
                    <a:pt x="60" y="10"/>
                  </a:cubicBezTo>
                  <a:cubicBezTo>
                    <a:pt x="34" y="20"/>
                    <a:pt x="34" y="20"/>
                    <a:pt x="34" y="20"/>
                  </a:cubicBezTo>
                  <a:cubicBezTo>
                    <a:pt x="11" y="30"/>
                    <a:pt x="0" y="56"/>
                    <a:pt x="9" y="79"/>
                  </a:cubicBezTo>
                  <a:cubicBezTo>
                    <a:pt x="31" y="133"/>
                    <a:pt x="31" y="133"/>
                    <a:pt x="31" y="133"/>
                  </a:cubicBezTo>
                  <a:cubicBezTo>
                    <a:pt x="141" y="88"/>
                    <a:pt x="141" y="88"/>
                    <a:pt x="141" y="88"/>
                  </a:cubicBezTo>
                  <a:lnTo>
                    <a:pt x="120" y="35"/>
                  </a:lnTo>
                  <a:close/>
                </a:path>
              </a:pathLst>
            </a:custGeom>
            <a:solidFill>
              <a:schemeClr val="bg1"/>
            </a:solidFill>
            <a:ln>
              <a:solidFill>
                <a:srgbClr val="9BC54B"/>
              </a:solid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8" name="Freeform 338"/>
            <p:cNvSpPr/>
            <p:nvPr/>
          </p:nvSpPr>
          <p:spPr bwMode="auto">
            <a:xfrm>
              <a:off x="8434482" y="4101481"/>
              <a:ext cx="194158" cy="21415"/>
            </a:xfrm>
            <a:custGeom>
              <a:avLst/>
              <a:gdLst>
                <a:gd name="T0" fmla="*/ 0 w 680"/>
                <a:gd name="T1" fmla="*/ 75 h 75"/>
                <a:gd name="T2" fmla="*/ 680 w 680"/>
                <a:gd name="T3" fmla="*/ 75 h 75"/>
                <a:gd name="T4" fmla="*/ 680 w 680"/>
                <a:gd name="T5" fmla="*/ 0 h 75"/>
                <a:gd name="T6" fmla="*/ 2 w 680"/>
                <a:gd name="T7" fmla="*/ 0 h 75"/>
                <a:gd name="T8" fmla="*/ 0 w 680"/>
                <a:gd name="T9" fmla="*/ 75 h 75"/>
              </a:gdLst>
              <a:ahLst/>
              <a:cxnLst>
                <a:cxn ang="0">
                  <a:pos x="T0" y="T1"/>
                </a:cxn>
                <a:cxn ang="0">
                  <a:pos x="T2" y="T3"/>
                </a:cxn>
                <a:cxn ang="0">
                  <a:pos x="T4" y="T5"/>
                </a:cxn>
                <a:cxn ang="0">
                  <a:pos x="T6" y="T7"/>
                </a:cxn>
                <a:cxn ang="0">
                  <a:pos x="T8" y="T9"/>
                </a:cxn>
              </a:cxnLst>
              <a:rect l="0" t="0" r="r" b="b"/>
              <a:pathLst>
                <a:path w="680" h="75">
                  <a:moveTo>
                    <a:pt x="0" y="75"/>
                  </a:moveTo>
                  <a:lnTo>
                    <a:pt x="680" y="75"/>
                  </a:lnTo>
                  <a:lnTo>
                    <a:pt x="680" y="0"/>
                  </a:lnTo>
                  <a:lnTo>
                    <a:pt x="2" y="0"/>
                  </a:lnTo>
                  <a:lnTo>
                    <a:pt x="0" y="75"/>
                  </a:lnTo>
                  <a:close/>
                </a:path>
              </a:pathLst>
            </a:custGeom>
            <a:solidFill>
              <a:schemeClr val="bg1"/>
            </a:solidFill>
            <a:ln>
              <a:solidFill>
                <a:srgbClr val="9BC54B"/>
              </a:solid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9" name="Freeform 339"/>
            <p:cNvSpPr/>
            <p:nvPr/>
          </p:nvSpPr>
          <p:spPr bwMode="auto">
            <a:xfrm>
              <a:off x="8688600" y="3859070"/>
              <a:ext cx="187591" cy="95080"/>
            </a:xfrm>
            <a:custGeom>
              <a:avLst/>
              <a:gdLst>
                <a:gd name="T0" fmla="*/ 629 w 657"/>
                <a:gd name="T1" fmla="*/ 333 h 333"/>
                <a:gd name="T2" fmla="*/ 657 w 657"/>
                <a:gd name="T3" fmla="*/ 265 h 333"/>
                <a:gd name="T4" fmla="*/ 650 w 657"/>
                <a:gd name="T5" fmla="*/ 260 h 333"/>
                <a:gd name="T6" fmla="*/ 0 w 657"/>
                <a:gd name="T7" fmla="*/ 0 h 333"/>
                <a:gd name="T8" fmla="*/ 0 w 657"/>
                <a:gd name="T9" fmla="*/ 81 h 333"/>
                <a:gd name="T10" fmla="*/ 622 w 657"/>
                <a:gd name="T11" fmla="*/ 331 h 333"/>
                <a:gd name="T12" fmla="*/ 629 w 657"/>
                <a:gd name="T13" fmla="*/ 333 h 333"/>
              </a:gdLst>
              <a:ahLst/>
              <a:cxnLst>
                <a:cxn ang="0">
                  <a:pos x="T0" y="T1"/>
                </a:cxn>
                <a:cxn ang="0">
                  <a:pos x="T2" y="T3"/>
                </a:cxn>
                <a:cxn ang="0">
                  <a:pos x="T4" y="T5"/>
                </a:cxn>
                <a:cxn ang="0">
                  <a:pos x="T6" y="T7"/>
                </a:cxn>
                <a:cxn ang="0">
                  <a:pos x="T8" y="T9"/>
                </a:cxn>
                <a:cxn ang="0">
                  <a:pos x="T10" y="T11"/>
                </a:cxn>
                <a:cxn ang="0">
                  <a:pos x="T12" y="T13"/>
                </a:cxn>
              </a:cxnLst>
              <a:rect l="0" t="0" r="r" b="b"/>
              <a:pathLst>
                <a:path w="657" h="333">
                  <a:moveTo>
                    <a:pt x="629" y="333"/>
                  </a:moveTo>
                  <a:lnTo>
                    <a:pt x="657" y="265"/>
                  </a:lnTo>
                  <a:lnTo>
                    <a:pt x="650" y="260"/>
                  </a:lnTo>
                  <a:lnTo>
                    <a:pt x="0" y="0"/>
                  </a:lnTo>
                  <a:lnTo>
                    <a:pt x="0" y="81"/>
                  </a:lnTo>
                  <a:lnTo>
                    <a:pt x="622" y="331"/>
                  </a:lnTo>
                  <a:lnTo>
                    <a:pt x="629" y="333"/>
                  </a:lnTo>
                  <a:close/>
                </a:path>
              </a:pathLst>
            </a:custGeom>
            <a:solidFill>
              <a:schemeClr val="bg1"/>
            </a:solidFill>
            <a:ln>
              <a:solidFill>
                <a:srgbClr val="9BC54B"/>
              </a:solid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10" name="Freeform 340"/>
            <p:cNvSpPr/>
            <p:nvPr/>
          </p:nvSpPr>
          <p:spPr bwMode="auto">
            <a:xfrm>
              <a:off x="8688600" y="3911035"/>
              <a:ext cx="168746" cy="87657"/>
            </a:xfrm>
            <a:custGeom>
              <a:avLst/>
              <a:gdLst>
                <a:gd name="T0" fmla="*/ 591 w 591"/>
                <a:gd name="T1" fmla="*/ 236 h 307"/>
                <a:gd name="T2" fmla="*/ 0 w 591"/>
                <a:gd name="T3" fmla="*/ 0 h 307"/>
                <a:gd name="T4" fmla="*/ 0 w 591"/>
                <a:gd name="T5" fmla="*/ 81 h 307"/>
                <a:gd name="T6" fmla="*/ 563 w 591"/>
                <a:gd name="T7" fmla="*/ 307 h 307"/>
                <a:gd name="T8" fmla="*/ 591 w 591"/>
                <a:gd name="T9" fmla="*/ 236 h 307"/>
              </a:gdLst>
              <a:ahLst/>
              <a:cxnLst>
                <a:cxn ang="0">
                  <a:pos x="T0" y="T1"/>
                </a:cxn>
                <a:cxn ang="0">
                  <a:pos x="T2" y="T3"/>
                </a:cxn>
                <a:cxn ang="0">
                  <a:pos x="T4" y="T5"/>
                </a:cxn>
                <a:cxn ang="0">
                  <a:pos x="T6" y="T7"/>
                </a:cxn>
                <a:cxn ang="0">
                  <a:pos x="T8" y="T9"/>
                </a:cxn>
              </a:cxnLst>
              <a:rect l="0" t="0" r="r" b="b"/>
              <a:pathLst>
                <a:path w="591" h="307">
                  <a:moveTo>
                    <a:pt x="591" y="236"/>
                  </a:moveTo>
                  <a:lnTo>
                    <a:pt x="0" y="0"/>
                  </a:lnTo>
                  <a:lnTo>
                    <a:pt x="0" y="81"/>
                  </a:lnTo>
                  <a:lnTo>
                    <a:pt x="563" y="307"/>
                  </a:lnTo>
                  <a:lnTo>
                    <a:pt x="591" y="236"/>
                  </a:lnTo>
                  <a:close/>
                </a:path>
              </a:pathLst>
            </a:custGeom>
            <a:solidFill>
              <a:schemeClr val="bg1"/>
            </a:solidFill>
            <a:ln>
              <a:solidFill>
                <a:srgbClr val="9BC54B"/>
              </a:solid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11" name="Freeform 341"/>
            <p:cNvSpPr/>
            <p:nvPr/>
          </p:nvSpPr>
          <p:spPr bwMode="auto">
            <a:xfrm>
              <a:off x="8688600" y="3800537"/>
              <a:ext cx="207863" cy="103075"/>
            </a:xfrm>
            <a:custGeom>
              <a:avLst/>
              <a:gdLst>
                <a:gd name="T0" fmla="*/ 700 w 728"/>
                <a:gd name="T1" fmla="*/ 361 h 361"/>
                <a:gd name="T2" fmla="*/ 728 w 728"/>
                <a:gd name="T3" fmla="*/ 293 h 361"/>
                <a:gd name="T4" fmla="*/ 721 w 728"/>
                <a:gd name="T5" fmla="*/ 290 h 361"/>
                <a:gd name="T6" fmla="*/ 0 w 728"/>
                <a:gd name="T7" fmla="*/ 0 h 361"/>
                <a:gd name="T8" fmla="*/ 0 w 728"/>
                <a:gd name="T9" fmla="*/ 80 h 361"/>
                <a:gd name="T10" fmla="*/ 695 w 728"/>
                <a:gd name="T11" fmla="*/ 359 h 361"/>
                <a:gd name="T12" fmla="*/ 700 w 728"/>
                <a:gd name="T13" fmla="*/ 361 h 361"/>
              </a:gdLst>
              <a:ahLst/>
              <a:cxnLst>
                <a:cxn ang="0">
                  <a:pos x="T0" y="T1"/>
                </a:cxn>
                <a:cxn ang="0">
                  <a:pos x="T2" y="T3"/>
                </a:cxn>
                <a:cxn ang="0">
                  <a:pos x="T4" y="T5"/>
                </a:cxn>
                <a:cxn ang="0">
                  <a:pos x="T6" y="T7"/>
                </a:cxn>
                <a:cxn ang="0">
                  <a:pos x="T8" y="T9"/>
                </a:cxn>
                <a:cxn ang="0">
                  <a:pos x="T10" y="T11"/>
                </a:cxn>
                <a:cxn ang="0">
                  <a:pos x="T12" y="T13"/>
                </a:cxn>
              </a:cxnLst>
              <a:rect l="0" t="0" r="r" b="b"/>
              <a:pathLst>
                <a:path w="728" h="361">
                  <a:moveTo>
                    <a:pt x="700" y="361"/>
                  </a:moveTo>
                  <a:lnTo>
                    <a:pt x="728" y="293"/>
                  </a:lnTo>
                  <a:lnTo>
                    <a:pt x="721" y="290"/>
                  </a:lnTo>
                  <a:lnTo>
                    <a:pt x="0" y="0"/>
                  </a:lnTo>
                  <a:lnTo>
                    <a:pt x="0" y="80"/>
                  </a:lnTo>
                  <a:lnTo>
                    <a:pt x="695" y="359"/>
                  </a:lnTo>
                  <a:lnTo>
                    <a:pt x="700" y="361"/>
                  </a:lnTo>
                  <a:close/>
                </a:path>
              </a:pathLst>
            </a:custGeom>
            <a:solidFill>
              <a:schemeClr val="bg1"/>
            </a:solidFill>
            <a:ln>
              <a:solidFill>
                <a:srgbClr val="9BC54B"/>
              </a:solid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12" name="Freeform 342"/>
            <p:cNvSpPr/>
            <p:nvPr/>
          </p:nvSpPr>
          <p:spPr bwMode="auto">
            <a:xfrm>
              <a:off x="8688600" y="3968997"/>
              <a:ext cx="150472" cy="80518"/>
            </a:xfrm>
            <a:custGeom>
              <a:avLst/>
              <a:gdLst>
                <a:gd name="T0" fmla="*/ 527 w 527"/>
                <a:gd name="T1" fmla="*/ 213 h 282"/>
                <a:gd name="T2" fmla="*/ 0 w 527"/>
                <a:gd name="T3" fmla="*/ 0 h 282"/>
                <a:gd name="T4" fmla="*/ 0 w 527"/>
                <a:gd name="T5" fmla="*/ 81 h 282"/>
                <a:gd name="T6" fmla="*/ 499 w 527"/>
                <a:gd name="T7" fmla="*/ 282 h 282"/>
                <a:gd name="T8" fmla="*/ 527 w 527"/>
                <a:gd name="T9" fmla="*/ 213 h 282"/>
              </a:gdLst>
              <a:ahLst/>
              <a:cxnLst>
                <a:cxn ang="0">
                  <a:pos x="T0" y="T1"/>
                </a:cxn>
                <a:cxn ang="0">
                  <a:pos x="T2" y="T3"/>
                </a:cxn>
                <a:cxn ang="0">
                  <a:pos x="T4" y="T5"/>
                </a:cxn>
                <a:cxn ang="0">
                  <a:pos x="T6" y="T7"/>
                </a:cxn>
                <a:cxn ang="0">
                  <a:pos x="T8" y="T9"/>
                </a:cxn>
              </a:cxnLst>
              <a:rect l="0" t="0" r="r" b="b"/>
              <a:pathLst>
                <a:path w="527" h="282">
                  <a:moveTo>
                    <a:pt x="527" y="213"/>
                  </a:moveTo>
                  <a:lnTo>
                    <a:pt x="0" y="0"/>
                  </a:lnTo>
                  <a:lnTo>
                    <a:pt x="0" y="81"/>
                  </a:lnTo>
                  <a:lnTo>
                    <a:pt x="499" y="282"/>
                  </a:lnTo>
                  <a:lnTo>
                    <a:pt x="527" y="213"/>
                  </a:lnTo>
                  <a:close/>
                </a:path>
              </a:pathLst>
            </a:custGeom>
            <a:solidFill>
              <a:schemeClr val="bg1"/>
            </a:solidFill>
            <a:ln>
              <a:solidFill>
                <a:srgbClr val="9BC54B"/>
              </a:solid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13" name="Freeform 343"/>
            <p:cNvSpPr/>
            <p:nvPr/>
          </p:nvSpPr>
          <p:spPr bwMode="auto">
            <a:xfrm>
              <a:off x="8688600" y="4073785"/>
              <a:ext cx="114781" cy="65957"/>
            </a:xfrm>
            <a:custGeom>
              <a:avLst/>
              <a:gdLst>
                <a:gd name="T0" fmla="*/ 402 w 402"/>
                <a:gd name="T1" fmla="*/ 163 h 231"/>
                <a:gd name="T2" fmla="*/ 0 w 402"/>
                <a:gd name="T3" fmla="*/ 0 h 231"/>
                <a:gd name="T4" fmla="*/ 0 w 402"/>
                <a:gd name="T5" fmla="*/ 80 h 231"/>
                <a:gd name="T6" fmla="*/ 376 w 402"/>
                <a:gd name="T7" fmla="*/ 231 h 231"/>
                <a:gd name="T8" fmla="*/ 402 w 402"/>
                <a:gd name="T9" fmla="*/ 163 h 231"/>
              </a:gdLst>
              <a:ahLst/>
              <a:cxnLst>
                <a:cxn ang="0">
                  <a:pos x="T0" y="T1"/>
                </a:cxn>
                <a:cxn ang="0">
                  <a:pos x="T2" y="T3"/>
                </a:cxn>
                <a:cxn ang="0">
                  <a:pos x="T4" y="T5"/>
                </a:cxn>
                <a:cxn ang="0">
                  <a:pos x="T6" y="T7"/>
                </a:cxn>
                <a:cxn ang="0">
                  <a:pos x="T8" y="T9"/>
                </a:cxn>
              </a:cxnLst>
              <a:rect l="0" t="0" r="r" b="b"/>
              <a:pathLst>
                <a:path w="402" h="231">
                  <a:moveTo>
                    <a:pt x="402" y="163"/>
                  </a:moveTo>
                  <a:lnTo>
                    <a:pt x="0" y="0"/>
                  </a:lnTo>
                  <a:lnTo>
                    <a:pt x="0" y="80"/>
                  </a:lnTo>
                  <a:lnTo>
                    <a:pt x="376" y="231"/>
                  </a:lnTo>
                  <a:lnTo>
                    <a:pt x="402" y="163"/>
                  </a:lnTo>
                  <a:close/>
                </a:path>
              </a:pathLst>
            </a:custGeom>
            <a:solidFill>
              <a:schemeClr val="bg1"/>
            </a:solidFill>
            <a:ln>
              <a:solidFill>
                <a:srgbClr val="9BC54B"/>
              </a:solid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14" name="Freeform 344"/>
            <p:cNvSpPr/>
            <p:nvPr/>
          </p:nvSpPr>
          <p:spPr bwMode="auto">
            <a:xfrm>
              <a:off x="8688600" y="4015538"/>
              <a:ext cx="133626" cy="73095"/>
            </a:xfrm>
            <a:custGeom>
              <a:avLst/>
              <a:gdLst>
                <a:gd name="T0" fmla="*/ 468 w 468"/>
                <a:gd name="T1" fmla="*/ 187 h 256"/>
                <a:gd name="T2" fmla="*/ 0 w 468"/>
                <a:gd name="T3" fmla="*/ 0 h 256"/>
                <a:gd name="T4" fmla="*/ 0 w 468"/>
                <a:gd name="T5" fmla="*/ 81 h 256"/>
                <a:gd name="T6" fmla="*/ 440 w 468"/>
                <a:gd name="T7" fmla="*/ 256 h 256"/>
                <a:gd name="T8" fmla="*/ 468 w 468"/>
                <a:gd name="T9" fmla="*/ 187 h 256"/>
              </a:gdLst>
              <a:ahLst/>
              <a:cxnLst>
                <a:cxn ang="0">
                  <a:pos x="T0" y="T1"/>
                </a:cxn>
                <a:cxn ang="0">
                  <a:pos x="T2" y="T3"/>
                </a:cxn>
                <a:cxn ang="0">
                  <a:pos x="T4" y="T5"/>
                </a:cxn>
                <a:cxn ang="0">
                  <a:pos x="T6" y="T7"/>
                </a:cxn>
                <a:cxn ang="0">
                  <a:pos x="T8" y="T9"/>
                </a:cxn>
              </a:cxnLst>
              <a:rect l="0" t="0" r="r" b="b"/>
              <a:pathLst>
                <a:path w="468" h="256">
                  <a:moveTo>
                    <a:pt x="468" y="187"/>
                  </a:moveTo>
                  <a:lnTo>
                    <a:pt x="0" y="0"/>
                  </a:lnTo>
                  <a:lnTo>
                    <a:pt x="0" y="81"/>
                  </a:lnTo>
                  <a:lnTo>
                    <a:pt x="440" y="256"/>
                  </a:lnTo>
                  <a:lnTo>
                    <a:pt x="468" y="187"/>
                  </a:lnTo>
                  <a:close/>
                </a:path>
              </a:pathLst>
            </a:custGeom>
            <a:solidFill>
              <a:schemeClr val="bg1"/>
            </a:solidFill>
            <a:ln>
              <a:solidFill>
                <a:srgbClr val="9BC54B"/>
              </a:solid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15" name="Freeform 345"/>
            <p:cNvSpPr/>
            <p:nvPr/>
          </p:nvSpPr>
          <p:spPr bwMode="auto">
            <a:xfrm>
              <a:off x="8636920" y="3724301"/>
              <a:ext cx="326356" cy="489106"/>
            </a:xfrm>
            <a:custGeom>
              <a:avLst/>
              <a:gdLst>
                <a:gd name="T0" fmla="*/ 1136 w 1143"/>
                <a:gd name="T1" fmla="*/ 432 h 1713"/>
                <a:gd name="T2" fmla="*/ 73 w 1143"/>
                <a:gd name="T3" fmla="*/ 2 h 1713"/>
                <a:gd name="T4" fmla="*/ 66 w 1143"/>
                <a:gd name="T5" fmla="*/ 0 h 1713"/>
                <a:gd name="T6" fmla="*/ 0 w 1143"/>
                <a:gd name="T7" fmla="*/ 163 h 1713"/>
                <a:gd name="T8" fmla="*/ 125 w 1143"/>
                <a:gd name="T9" fmla="*/ 163 h 1713"/>
                <a:gd name="T10" fmla="*/ 132 w 1143"/>
                <a:gd name="T11" fmla="*/ 144 h 1713"/>
                <a:gd name="T12" fmla="*/ 997 w 1143"/>
                <a:gd name="T13" fmla="*/ 491 h 1713"/>
                <a:gd name="T14" fmla="*/ 562 w 1143"/>
                <a:gd name="T15" fmla="*/ 1569 h 1713"/>
                <a:gd name="T16" fmla="*/ 181 w 1143"/>
                <a:gd name="T17" fmla="*/ 1415 h 1713"/>
                <a:gd name="T18" fmla="*/ 181 w 1143"/>
                <a:gd name="T19" fmla="*/ 1531 h 1713"/>
                <a:gd name="T20" fmla="*/ 621 w 1143"/>
                <a:gd name="T21" fmla="*/ 1708 h 1713"/>
                <a:gd name="T22" fmla="*/ 628 w 1143"/>
                <a:gd name="T23" fmla="*/ 1713 h 1713"/>
                <a:gd name="T24" fmla="*/ 1143 w 1143"/>
                <a:gd name="T25" fmla="*/ 434 h 1713"/>
                <a:gd name="T26" fmla="*/ 1136 w 1143"/>
                <a:gd name="T27" fmla="*/ 432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3" h="1713">
                  <a:moveTo>
                    <a:pt x="1136" y="432"/>
                  </a:moveTo>
                  <a:lnTo>
                    <a:pt x="73" y="2"/>
                  </a:lnTo>
                  <a:lnTo>
                    <a:pt x="66" y="0"/>
                  </a:lnTo>
                  <a:lnTo>
                    <a:pt x="0" y="163"/>
                  </a:lnTo>
                  <a:lnTo>
                    <a:pt x="125" y="163"/>
                  </a:lnTo>
                  <a:lnTo>
                    <a:pt x="132" y="144"/>
                  </a:lnTo>
                  <a:lnTo>
                    <a:pt x="997" y="491"/>
                  </a:lnTo>
                  <a:lnTo>
                    <a:pt x="562" y="1569"/>
                  </a:lnTo>
                  <a:lnTo>
                    <a:pt x="181" y="1415"/>
                  </a:lnTo>
                  <a:lnTo>
                    <a:pt x="181" y="1531"/>
                  </a:lnTo>
                  <a:lnTo>
                    <a:pt x="621" y="1708"/>
                  </a:lnTo>
                  <a:lnTo>
                    <a:pt x="628" y="1713"/>
                  </a:lnTo>
                  <a:lnTo>
                    <a:pt x="1143" y="434"/>
                  </a:lnTo>
                  <a:lnTo>
                    <a:pt x="1136" y="432"/>
                  </a:lnTo>
                  <a:close/>
                </a:path>
              </a:pathLst>
            </a:custGeom>
            <a:solidFill>
              <a:schemeClr val="bg1"/>
            </a:solidFill>
            <a:ln>
              <a:solidFill>
                <a:srgbClr val="9BC54B"/>
              </a:solid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16" name="Freeform 346"/>
            <p:cNvSpPr>
              <a:spLocks noEditPoints="1"/>
            </p:cNvSpPr>
            <p:nvPr/>
          </p:nvSpPr>
          <p:spPr bwMode="auto">
            <a:xfrm>
              <a:off x="8228047" y="3727442"/>
              <a:ext cx="197013" cy="331496"/>
            </a:xfrm>
            <a:custGeom>
              <a:avLst/>
              <a:gdLst>
                <a:gd name="T0" fmla="*/ 292 w 292"/>
                <a:gd name="T1" fmla="*/ 447 h 491"/>
                <a:gd name="T2" fmla="*/ 110 w 292"/>
                <a:gd name="T3" fmla="*/ 0 h 491"/>
                <a:gd name="T4" fmla="*/ 0 w 292"/>
                <a:gd name="T5" fmla="*/ 45 h 491"/>
                <a:gd name="T6" fmla="*/ 182 w 292"/>
                <a:gd name="T7" fmla="*/ 491 h 491"/>
                <a:gd name="T8" fmla="*/ 292 w 292"/>
                <a:gd name="T9" fmla="*/ 447 h 491"/>
                <a:gd name="T10" fmla="*/ 99 w 292"/>
                <a:gd name="T11" fmla="*/ 19 h 491"/>
                <a:gd name="T12" fmla="*/ 220 w 292"/>
                <a:gd name="T13" fmla="*/ 315 h 491"/>
                <a:gd name="T14" fmla="*/ 215 w 292"/>
                <a:gd name="T15" fmla="*/ 338 h 491"/>
                <a:gd name="T16" fmla="*/ 195 w 292"/>
                <a:gd name="T17" fmla="*/ 325 h 491"/>
                <a:gd name="T18" fmla="*/ 75 w 292"/>
                <a:gd name="T19" fmla="*/ 29 h 491"/>
                <a:gd name="T20" fmla="*/ 99 w 292"/>
                <a:gd name="T21" fmla="*/ 19 h 491"/>
                <a:gd name="T22" fmla="*/ 165 w 292"/>
                <a:gd name="T23" fmla="*/ 358 h 491"/>
                <a:gd name="T24" fmla="*/ 146 w 292"/>
                <a:gd name="T25" fmla="*/ 345 h 491"/>
                <a:gd name="T26" fmla="*/ 25 w 292"/>
                <a:gd name="T27" fmla="*/ 49 h 491"/>
                <a:gd name="T28" fmla="*/ 50 w 292"/>
                <a:gd name="T29" fmla="*/ 39 h 491"/>
                <a:gd name="T30" fmla="*/ 170 w 292"/>
                <a:gd name="T31" fmla="*/ 335 h 491"/>
                <a:gd name="T32" fmla="*/ 165 w 292"/>
                <a:gd name="T33" fmla="*/ 358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2" h="491">
                  <a:moveTo>
                    <a:pt x="292" y="447"/>
                  </a:moveTo>
                  <a:cubicBezTo>
                    <a:pt x="110" y="0"/>
                    <a:pt x="110" y="0"/>
                    <a:pt x="110" y="0"/>
                  </a:cubicBezTo>
                  <a:cubicBezTo>
                    <a:pt x="0" y="45"/>
                    <a:pt x="0" y="45"/>
                    <a:pt x="0" y="45"/>
                  </a:cubicBezTo>
                  <a:cubicBezTo>
                    <a:pt x="182" y="491"/>
                    <a:pt x="182" y="491"/>
                    <a:pt x="182" y="491"/>
                  </a:cubicBezTo>
                  <a:lnTo>
                    <a:pt x="292" y="447"/>
                  </a:lnTo>
                  <a:close/>
                  <a:moveTo>
                    <a:pt x="99" y="19"/>
                  </a:moveTo>
                  <a:cubicBezTo>
                    <a:pt x="220" y="315"/>
                    <a:pt x="220" y="315"/>
                    <a:pt x="220" y="315"/>
                  </a:cubicBezTo>
                  <a:cubicBezTo>
                    <a:pt x="224" y="325"/>
                    <a:pt x="222" y="335"/>
                    <a:pt x="215" y="338"/>
                  </a:cubicBezTo>
                  <a:cubicBezTo>
                    <a:pt x="208" y="340"/>
                    <a:pt x="199" y="335"/>
                    <a:pt x="195" y="325"/>
                  </a:cubicBezTo>
                  <a:cubicBezTo>
                    <a:pt x="75" y="29"/>
                    <a:pt x="75" y="29"/>
                    <a:pt x="75" y="29"/>
                  </a:cubicBezTo>
                  <a:lnTo>
                    <a:pt x="99" y="19"/>
                  </a:lnTo>
                  <a:close/>
                  <a:moveTo>
                    <a:pt x="165" y="358"/>
                  </a:moveTo>
                  <a:cubicBezTo>
                    <a:pt x="159" y="361"/>
                    <a:pt x="150" y="355"/>
                    <a:pt x="146" y="345"/>
                  </a:cubicBezTo>
                  <a:cubicBezTo>
                    <a:pt x="25" y="49"/>
                    <a:pt x="25" y="49"/>
                    <a:pt x="25" y="49"/>
                  </a:cubicBezTo>
                  <a:cubicBezTo>
                    <a:pt x="50" y="39"/>
                    <a:pt x="50" y="39"/>
                    <a:pt x="50" y="39"/>
                  </a:cubicBezTo>
                  <a:cubicBezTo>
                    <a:pt x="170" y="335"/>
                    <a:pt x="170" y="335"/>
                    <a:pt x="170" y="335"/>
                  </a:cubicBezTo>
                  <a:cubicBezTo>
                    <a:pt x="174" y="345"/>
                    <a:pt x="172" y="355"/>
                    <a:pt x="165" y="358"/>
                  </a:cubicBezTo>
                  <a:close/>
                </a:path>
              </a:pathLst>
            </a:custGeom>
            <a:solidFill>
              <a:schemeClr val="bg1"/>
            </a:solidFill>
            <a:ln>
              <a:solidFill>
                <a:srgbClr val="9BC54B"/>
              </a:solid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gr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694633" y="2380557"/>
            <a:ext cx="8429386" cy="1709199"/>
            <a:chOff x="6568699" y="2146581"/>
            <a:chExt cx="5242301" cy="1062965"/>
          </a:xfrm>
        </p:grpSpPr>
        <p:sp>
          <p:nvSpPr>
            <p:cNvPr id="7" name="文本框 6"/>
            <p:cNvSpPr txBox="1"/>
            <p:nvPr/>
          </p:nvSpPr>
          <p:spPr>
            <a:xfrm>
              <a:off x="6568699" y="2146581"/>
              <a:ext cx="1266876" cy="248005"/>
            </a:xfrm>
            <a:prstGeom prst="rect">
              <a:avLst/>
            </a:prstGeom>
            <a:noFill/>
          </p:spPr>
          <p:txBody>
            <a:bodyPr wrap="none" rtlCol="0">
              <a:spAutoFit/>
            </a:bodyPr>
            <a:lstStyle/>
            <a:p>
              <a:r>
                <a:rPr lang="zh-CN" altLang="en-US" sz="2000" dirty="0" smtClean="0">
                  <a:solidFill>
                    <a:schemeClr val="tx1">
                      <a:lumMod val="85000"/>
                      <a:lumOff val="15000"/>
                    </a:schemeClr>
                  </a:solidFill>
                  <a:latin typeface="微软雅黑 Light" panose="020B0502040204020203" pitchFamily="34" charset="-122"/>
                  <a:ea typeface="微软雅黑 Light" panose="020B0502040204020203" pitchFamily="34" charset="-122"/>
                </a:rPr>
                <a:t>东旭（</a:t>
              </a:r>
              <a:r>
                <a:rPr lang="en-US" altLang="zh-CN" sz="2000" dirty="0" smtClean="0">
                  <a:solidFill>
                    <a:schemeClr val="tx1">
                      <a:lumMod val="85000"/>
                      <a:lumOff val="15000"/>
                    </a:schemeClr>
                  </a:solidFill>
                  <a:latin typeface="微软雅黑 Light" panose="020B0502040204020203" pitchFamily="34" charset="-122"/>
                  <a:ea typeface="微软雅黑 Light" panose="020B0502040204020203" pitchFamily="34" charset="-122"/>
                </a:rPr>
                <a:t>Dong Xu)</a:t>
              </a:r>
              <a:endParaRPr lang="en-US" altLang="zh-CN" sz="2000" dirty="0" smtClean="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
          <p:nvSpPr>
            <p:cNvPr id="8" name="矩形 7"/>
            <p:cNvSpPr/>
            <p:nvPr/>
          </p:nvSpPr>
          <p:spPr>
            <a:xfrm>
              <a:off x="6568699" y="2456449"/>
              <a:ext cx="5242301" cy="753097"/>
            </a:xfrm>
            <a:prstGeom prst="rect">
              <a:avLst/>
            </a:prstGeom>
          </p:spPr>
          <p:txBody>
            <a:bodyPr wrap="square">
              <a:spAutoFit/>
            </a:bodyPr>
            <a:lstStyle/>
            <a:p>
              <a:pPr>
                <a:lnSpc>
                  <a:spcPct val="130000"/>
                </a:lnSpc>
              </a:pPr>
              <a:r>
                <a:rPr lang="zh-CN" altLang="en-US" sz="2800" dirty="0" smtClean="0">
                  <a:solidFill>
                    <a:schemeClr val="tx1"/>
                  </a:solidFill>
                  <a:latin typeface="楷体" panose="02010609060101010101" charset="-122"/>
                  <a:ea typeface="楷体" panose="02010609060101010101" charset="-122"/>
                  <a:sym typeface="+mn-ea"/>
                </a:rPr>
                <a:t>读书是为了娱乐、装饰和增长才能。</a:t>
              </a:r>
              <a:endParaRPr lang="zh-CN" altLang="en-US" sz="2800" dirty="0">
                <a:solidFill>
                  <a:schemeClr val="tx1"/>
                </a:solidFill>
                <a:latin typeface="楷体" panose="02010609060101010101" charset="-122"/>
                <a:ea typeface="楷体" panose="02010609060101010101" charset="-122"/>
              </a:endParaRPr>
            </a:p>
            <a:p>
              <a:pPr>
                <a:lnSpc>
                  <a:spcPct val="130000"/>
                </a:lnSpc>
              </a:pPr>
              <a:endParaRPr lang="zh-CN" altLang="en-US" sz="2800" dirty="0">
                <a:solidFill>
                  <a:schemeClr val="tx1"/>
                </a:solidFill>
                <a:latin typeface="楷体" panose="02010609060101010101" charset="-122"/>
                <a:ea typeface="楷体" panose="02010609060101010101" charset="-122"/>
              </a:endParaRPr>
            </a:p>
          </p:txBody>
        </p:sp>
      </p:grpSp>
      <p:grpSp>
        <p:nvGrpSpPr>
          <p:cNvPr id="12" name="组合 11"/>
          <p:cNvGrpSpPr/>
          <p:nvPr/>
        </p:nvGrpSpPr>
        <p:grpSpPr>
          <a:xfrm>
            <a:off x="2694633" y="4118541"/>
            <a:ext cx="8429388" cy="1078360"/>
            <a:chOff x="6568699" y="3575724"/>
            <a:chExt cx="5242301" cy="670640"/>
          </a:xfrm>
        </p:grpSpPr>
        <p:sp>
          <p:nvSpPr>
            <p:cNvPr id="13" name="文本框 12"/>
            <p:cNvSpPr txBox="1"/>
            <p:nvPr/>
          </p:nvSpPr>
          <p:spPr>
            <a:xfrm>
              <a:off x="6568699" y="3575724"/>
              <a:ext cx="1879383" cy="248004"/>
            </a:xfrm>
            <a:prstGeom prst="rect">
              <a:avLst/>
            </a:prstGeom>
            <a:noFill/>
          </p:spPr>
          <p:txBody>
            <a:bodyPr wrap="none" rtlCol="0">
              <a:spAutoFit/>
            </a:bodyPr>
            <a:lstStyle/>
            <a:p>
              <a:r>
                <a:rPr lang="zh-CN" altLang="en-US" sz="2000" dirty="0">
                  <a:solidFill>
                    <a:schemeClr val="tx1">
                      <a:lumMod val="85000"/>
                      <a:lumOff val="15000"/>
                    </a:schemeClr>
                  </a:solidFill>
                  <a:latin typeface="微软雅黑 Light" panose="020B0502040204020203" pitchFamily="34" charset="-122"/>
                  <a:ea typeface="微软雅黑 Light" panose="020B0502040204020203" pitchFamily="34" charset="-122"/>
                </a:rPr>
                <a:t>王佐良（</a:t>
              </a:r>
              <a:r>
                <a:rPr lang="en-US" altLang="zh-CN" sz="2000" dirty="0">
                  <a:solidFill>
                    <a:schemeClr val="tx1">
                      <a:lumMod val="85000"/>
                      <a:lumOff val="15000"/>
                    </a:schemeClr>
                  </a:solidFill>
                  <a:latin typeface="微软雅黑 Light" panose="020B0502040204020203" pitchFamily="34" charset="-122"/>
                  <a:ea typeface="微软雅黑 Light" panose="020B0502040204020203" pitchFamily="34" charset="-122"/>
                </a:rPr>
                <a:t>Wang Zuoliang)</a:t>
              </a:r>
              <a:endParaRPr lang="en-US" altLang="zh-CN" sz="2000" dirty="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
          <p:nvSpPr>
            <p:cNvPr id="14" name="矩形 13"/>
            <p:cNvSpPr/>
            <p:nvPr/>
          </p:nvSpPr>
          <p:spPr>
            <a:xfrm>
              <a:off x="6568699" y="3841580"/>
              <a:ext cx="5242301" cy="404784"/>
            </a:xfrm>
            <a:prstGeom prst="rect">
              <a:avLst/>
            </a:prstGeom>
          </p:spPr>
          <p:txBody>
            <a:bodyPr wrap="square">
              <a:spAutoFit/>
            </a:bodyPr>
            <a:lstStyle/>
            <a:p>
              <a:pPr>
                <a:lnSpc>
                  <a:spcPct val="130000"/>
                </a:lnSpc>
              </a:pPr>
              <a:r>
                <a:rPr lang="zh-CN" altLang="en-US" sz="2800" dirty="0" smtClean="0">
                  <a:latin typeface="楷体" panose="02010609060101010101" charset="-122"/>
                  <a:ea typeface="楷体" panose="02010609060101010101" charset="-122"/>
                  <a:sym typeface="+mn-ea"/>
                </a:rPr>
                <a:t>读书足以怡情，足以博彩，足以长才。</a:t>
              </a:r>
              <a:endParaRPr lang="zh-CN" altLang="en-US" sz="2800" dirty="0" smtClean="0">
                <a:latin typeface="楷体" panose="02010609060101010101" charset="-122"/>
                <a:ea typeface="楷体" panose="02010609060101010101" charset="-122"/>
              </a:endParaRPr>
            </a:p>
          </p:txBody>
        </p:sp>
      </p:grpSp>
      <p:sp>
        <p:nvSpPr>
          <p:cNvPr id="49" name="文本框 48"/>
          <p:cNvSpPr txBox="1"/>
          <p:nvPr/>
        </p:nvSpPr>
        <p:spPr>
          <a:xfrm>
            <a:off x="1243330" y="332105"/>
            <a:ext cx="6731635" cy="460375"/>
          </a:xfrm>
          <a:prstGeom prst="rect">
            <a:avLst/>
          </a:prstGeom>
          <a:noFill/>
        </p:spPr>
        <p:txBody>
          <a:bodyPr wrap="square" rtlCol="0">
            <a:spAutoFit/>
          </a:bodyPr>
          <a:lstStyle>
            <a:defPPr>
              <a:defRPr lang="zh-CN"/>
            </a:defPPr>
            <a:lvl1pPr>
              <a:defRPr sz="2400">
                <a:solidFill>
                  <a:schemeClr val="bg1"/>
                </a:solidFill>
                <a:latin typeface="微软雅黑 Light" panose="020B0502040204020203" pitchFamily="34" charset="-122"/>
                <a:ea typeface="微软雅黑 Light" panose="020B0502040204020203" pitchFamily="34" charset="-122"/>
              </a:defRPr>
            </a:lvl1pPr>
          </a:lstStyle>
          <a:p>
            <a:pPr lvl="0" algn="l">
              <a:buClrTx/>
              <a:buSzTx/>
              <a:buFontTx/>
            </a:pPr>
            <a:r>
              <a:rPr lang="en-US" altLang="zh-CN" dirty="0">
                <a:solidFill>
                  <a:schemeClr val="accent1"/>
                </a:solidFill>
                <a:latin typeface="Times New Roman" panose="02020603050405020304" pitchFamily="18" charset="0"/>
                <a:cs typeface="Times New Roman" panose="02020603050405020304" pitchFamily="18" charset="0"/>
                <a:sym typeface="+mn-ea"/>
              </a:rPr>
              <a:t> </a:t>
            </a:r>
            <a:r>
              <a:rPr lang="en-US" altLang="zh-CN" dirty="0">
                <a:solidFill>
                  <a:schemeClr val="accent1"/>
                </a:solidFill>
                <a:latin typeface="Times New Roman" panose="02020603050405020304" pitchFamily="18" charset="0"/>
                <a:cs typeface="Times New Roman" panose="02020603050405020304" pitchFamily="18" charset="0"/>
                <a:sym typeface="+mn-ea"/>
              </a:rPr>
              <a:t> </a:t>
            </a:r>
            <a:r>
              <a:rPr lang="en-US" altLang="zh-CN" dirty="0">
                <a:solidFill>
                  <a:schemeClr val="accent1"/>
                </a:solidFill>
                <a:latin typeface="Times New Roman" panose="02020603050405020304" pitchFamily="18" charset="0"/>
                <a:cs typeface="Times New Roman" panose="02020603050405020304" pitchFamily="18" charset="0"/>
                <a:sym typeface="+mn-ea"/>
              </a:rPr>
              <a:t>The Forming of Translation Style</a:t>
            </a:r>
            <a:endParaRPr lang="en-US" altLang="zh-CN" dirty="0">
              <a:solidFill>
                <a:schemeClr val="accent1"/>
              </a:solidFill>
              <a:latin typeface="Times New Roman" panose="02020603050405020304" pitchFamily="18" charset="0"/>
              <a:cs typeface="Times New Roman" panose="02020603050405020304" pitchFamily="18" charset="0"/>
              <a:sym typeface="+mn-ea"/>
            </a:endParaRPr>
          </a:p>
        </p:txBody>
      </p:sp>
      <p:grpSp>
        <p:nvGrpSpPr>
          <p:cNvPr id="38" name="组合 37"/>
          <p:cNvGrpSpPr/>
          <p:nvPr/>
        </p:nvGrpSpPr>
        <p:grpSpPr>
          <a:xfrm>
            <a:off x="358140" y="2313305"/>
            <a:ext cx="2149475" cy="1609090"/>
            <a:chOff x="346759" y="1963484"/>
            <a:chExt cx="2981325" cy="2300696"/>
          </a:xfrm>
        </p:grpSpPr>
        <p:pic>
          <p:nvPicPr>
            <p:cNvPr id="39" name="图片 38"/>
            <p:cNvPicPr/>
            <p:nvPr/>
          </p:nvPicPr>
          <p:blipFill rotWithShape="1">
            <a:blip r:embed="rId1" cstate="print">
              <a:grayscl/>
              <a:extLst>
                <a:ext uri="{28A0092B-C50C-407E-A947-70E740481C1C}">
                  <a14:useLocalDpi xmlns:a14="http://schemas.microsoft.com/office/drawing/2010/main" val="0"/>
                </a:ext>
              </a:extLst>
            </a:blip>
            <a:srcRect/>
            <a:stretch>
              <a:fillRect/>
            </a:stretch>
          </p:blipFill>
          <p:spPr>
            <a:xfrm>
              <a:off x="439193" y="2059760"/>
              <a:ext cx="2796456" cy="1864304"/>
            </a:xfrm>
            <a:prstGeom prst="rect">
              <a:avLst/>
            </a:prstGeom>
          </p:spPr>
        </p:pic>
        <p:sp>
          <p:nvSpPr>
            <p:cNvPr id="40" name="图文框 39"/>
            <p:cNvSpPr/>
            <p:nvPr/>
          </p:nvSpPr>
          <p:spPr>
            <a:xfrm>
              <a:off x="346759" y="1963484"/>
              <a:ext cx="2981325" cy="2056857"/>
            </a:xfrm>
            <a:prstGeom prst="frame">
              <a:avLst>
                <a:gd name="adj1" fmla="val 135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41" name="等腰三角形 40"/>
            <p:cNvSpPr/>
            <p:nvPr/>
          </p:nvSpPr>
          <p:spPr>
            <a:xfrm rot="10800000">
              <a:off x="1695994" y="4020340"/>
              <a:ext cx="282854" cy="24384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46" name="组合 45"/>
          <p:cNvGrpSpPr/>
          <p:nvPr/>
        </p:nvGrpSpPr>
        <p:grpSpPr>
          <a:xfrm>
            <a:off x="358140" y="4048760"/>
            <a:ext cx="2145665" cy="1664970"/>
            <a:chOff x="8382277" y="1963484"/>
            <a:chExt cx="2981325" cy="2300696"/>
          </a:xfrm>
        </p:grpSpPr>
        <p:pic>
          <p:nvPicPr>
            <p:cNvPr id="47" name="图片 46"/>
            <p:cNvPicPr/>
            <p:nvPr/>
          </p:nvPicPr>
          <p:blipFill rotWithShape="1">
            <a:blip r:embed="rId2" cstate="print">
              <a:grayscl/>
              <a:extLst>
                <a:ext uri="{28A0092B-C50C-407E-A947-70E740481C1C}">
                  <a14:useLocalDpi xmlns:a14="http://schemas.microsoft.com/office/drawing/2010/main" val="0"/>
                </a:ext>
              </a:extLst>
            </a:blip>
            <a:srcRect/>
            <a:stretch>
              <a:fillRect/>
            </a:stretch>
          </p:blipFill>
          <p:spPr>
            <a:xfrm>
              <a:off x="8474711" y="2059760"/>
              <a:ext cx="2796456" cy="1864304"/>
            </a:xfrm>
            <a:prstGeom prst="rect">
              <a:avLst/>
            </a:prstGeom>
          </p:spPr>
        </p:pic>
        <p:sp>
          <p:nvSpPr>
            <p:cNvPr id="48" name="图文框 47"/>
            <p:cNvSpPr/>
            <p:nvPr/>
          </p:nvSpPr>
          <p:spPr>
            <a:xfrm>
              <a:off x="8382277" y="1963484"/>
              <a:ext cx="2981325" cy="2056857"/>
            </a:xfrm>
            <a:prstGeom prst="frame">
              <a:avLst>
                <a:gd name="adj1" fmla="val 135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21" name="等腰三角形 20"/>
            <p:cNvSpPr/>
            <p:nvPr/>
          </p:nvSpPr>
          <p:spPr>
            <a:xfrm rot="10800000">
              <a:off x="9731512" y="4020340"/>
              <a:ext cx="282854" cy="24384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2" name="TextBox 2"/>
          <p:cNvSpPr txBox="1"/>
          <p:nvPr/>
        </p:nvSpPr>
        <p:spPr>
          <a:xfrm>
            <a:off x="1131570" y="1323975"/>
            <a:ext cx="11233150" cy="768350"/>
          </a:xfrm>
          <a:prstGeom prst="rect">
            <a:avLst/>
          </a:prstGeom>
          <a:noFill/>
        </p:spPr>
        <p:txBody>
          <a:bodyPr wrap="square" rtlCol="0">
            <a:spAutoFit/>
          </a:bodyPr>
          <a:p>
            <a:r>
              <a:rPr lang="en-US" altLang="zh-CN" sz="4400" dirty="0" smtClean="0">
                <a:ln w="22225">
                  <a:solidFill>
                    <a:schemeClr val="accent2"/>
                  </a:solidFill>
                  <a:prstDash val="solid"/>
                </a:ln>
                <a:solidFill>
                  <a:schemeClr val="accent2">
                    <a:lumMod val="40000"/>
                    <a:lumOff val="60000"/>
                  </a:schemeClr>
                </a:solidFill>
                <a:effectLst/>
                <a:latin typeface="Arabic Typesetting" panose="03020402040406030203" charset="0"/>
                <a:cs typeface="Arabic Typesetting" panose="03020402040406030203" charset="0"/>
              </a:rPr>
              <a:t>Studies serve for delight, for </a:t>
            </a:r>
            <a:r>
              <a:rPr lang="en-US" altLang="zh-CN" sz="4400" dirty="0" err="1" smtClean="0">
                <a:ln w="22225">
                  <a:solidFill>
                    <a:schemeClr val="accent2"/>
                  </a:solidFill>
                  <a:prstDash val="solid"/>
                </a:ln>
                <a:solidFill>
                  <a:schemeClr val="accent2">
                    <a:lumMod val="40000"/>
                    <a:lumOff val="60000"/>
                  </a:schemeClr>
                </a:solidFill>
                <a:effectLst/>
                <a:latin typeface="Arabic Typesetting" panose="03020402040406030203" charset="0"/>
                <a:cs typeface="Arabic Typesetting" panose="03020402040406030203" charset="0"/>
              </a:rPr>
              <a:t>ornament,and</a:t>
            </a:r>
            <a:r>
              <a:rPr lang="en-US" altLang="zh-CN" sz="4400" dirty="0" smtClean="0">
                <a:ln w="22225">
                  <a:solidFill>
                    <a:schemeClr val="accent2"/>
                  </a:solidFill>
                  <a:prstDash val="solid"/>
                </a:ln>
                <a:solidFill>
                  <a:schemeClr val="accent2">
                    <a:lumMod val="40000"/>
                    <a:lumOff val="60000"/>
                  </a:schemeClr>
                </a:solidFill>
                <a:effectLst/>
                <a:latin typeface="Arabic Typesetting" panose="03020402040406030203" charset="0"/>
                <a:cs typeface="Arabic Typesetting" panose="03020402040406030203" charset="0"/>
              </a:rPr>
              <a:t> for ability</a:t>
            </a:r>
            <a:r>
              <a:rPr lang="en-US" altLang="zh-CN" sz="4400" dirty="0">
                <a:ln w="22225">
                  <a:solidFill>
                    <a:schemeClr val="accent2"/>
                  </a:solidFill>
                  <a:prstDash val="solid"/>
                </a:ln>
                <a:solidFill>
                  <a:schemeClr val="accent2">
                    <a:lumMod val="40000"/>
                    <a:lumOff val="60000"/>
                  </a:schemeClr>
                </a:solidFill>
                <a:effectLst/>
                <a:latin typeface="Arabic Typesetting" panose="03020402040406030203" charset="0"/>
                <a:cs typeface="Arabic Typesetting" panose="03020402040406030203" charset="0"/>
              </a:rPr>
              <a:t>.</a:t>
            </a:r>
            <a:endParaRPr lang="en-US" altLang="zh-CN" sz="4400" dirty="0">
              <a:ln w="22225">
                <a:solidFill>
                  <a:schemeClr val="accent2"/>
                </a:solidFill>
                <a:prstDash val="solid"/>
              </a:ln>
              <a:solidFill>
                <a:schemeClr val="accent2">
                  <a:lumMod val="40000"/>
                  <a:lumOff val="60000"/>
                </a:schemeClr>
              </a:solidFill>
              <a:effectLst/>
              <a:latin typeface="Arabic Typesetting" panose="03020402040406030203" charset="0"/>
              <a:cs typeface="Arabic Typesetting" panose="03020402040406030203"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45"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anim calcmode="lin" valueType="num">
                                      <p:cBhvr>
                                        <p:cTn id="16" dur="500" fill="hold"/>
                                        <p:tgtEl>
                                          <p:spTgt spid="38"/>
                                        </p:tgtEl>
                                        <p:attrNameLst>
                                          <p:attrName>ppt_w</p:attrName>
                                        </p:attrNameLst>
                                      </p:cBhvr>
                                      <p:tavLst>
                                        <p:tav tm="0" fmla="#ppt_w*sin(2.5*pi*$)">
                                          <p:val>
                                            <p:fltVal val="0"/>
                                          </p:val>
                                        </p:tav>
                                        <p:tav tm="100000">
                                          <p:val>
                                            <p:fltVal val="1"/>
                                          </p:val>
                                        </p:tav>
                                      </p:tavLst>
                                    </p:anim>
                                    <p:anim calcmode="lin" valueType="num">
                                      <p:cBhvr>
                                        <p:cTn id="17" dur="500" fill="hold"/>
                                        <p:tgtEl>
                                          <p:spTgt spid="38"/>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40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anim calcmode="lin" valueType="num">
                                      <p:cBhvr>
                                        <p:cTn id="21" dur="500" fill="hold"/>
                                        <p:tgtEl>
                                          <p:spTgt spid="46"/>
                                        </p:tgtEl>
                                        <p:attrNameLst>
                                          <p:attrName>ppt_w</p:attrName>
                                        </p:attrNameLst>
                                      </p:cBhvr>
                                      <p:tavLst>
                                        <p:tav tm="0" fmla="#ppt_w*sin(2.5*pi*$)">
                                          <p:val>
                                            <p:fltVal val="0"/>
                                          </p:val>
                                        </p:tav>
                                        <p:tav tm="100000">
                                          <p:val>
                                            <p:fltVal val="1"/>
                                          </p:val>
                                        </p:tav>
                                      </p:tavLst>
                                    </p:anim>
                                    <p:anim calcmode="lin" valueType="num">
                                      <p:cBhvr>
                                        <p:cTn id="22"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694633" y="2380557"/>
            <a:ext cx="8429386" cy="1709199"/>
            <a:chOff x="6568699" y="2146581"/>
            <a:chExt cx="5242301" cy="1062965"/>
          </a:xfrm>
        </p:grpSpPr>
        <p:sp>
          <p:nvSpPr>
            <p:cNvPr id="7" name="文本框 6"/>
            <p:cNvSpPr txBox="1"/>
            <p:nvPr/>
          </p:nvSpPr>
          <p:spPr>
            <a:xfrm>
              <a:off x="6568699" y="2146581"/>
              <a:ext cx="1266876" cy="248005"/>
            </a:xfrm>
            <a:prstGeom prst="rect">
              <a:avLst/>
            </a:prstGeom>
            <a:noFill/>
          </p:spPr>
          <p:txBody>
            <a:bodyPr wrap="none" rtlCol="0">
              <a:spAutoFit/>
            </a:bodyPr>
            <a:lstStyle/>
            <a:p>
              <a:r>
                <a:rPr lang="zh-CN" altLang="en-US" sz="2000" dirty="0" smtClean="0">
                  <a:solidFill>
                    <a:schemeClr val="tx1">
                      <a:lumMod val="85000"/>
                      <a:lumOff val="15000"/>
                    </a:schemeClr>
                  </a:solidFill>
                  <a:latin typeface="微软雅黑 Light" panose="020B0502040204020203" pitchFamily="34" charset="-122"/>
                  <a:ea typeface="微软雅黑 Light" panose="020B0502040204020203" pitchFamily="34" charset="-122"/>
                </a:rPr>
                <a:t>东旭（</a:t>
              </a:r>
              <a:r>
                <a:rPr lang="en-US" altLang="zh-CN" sz="2000" dirty="0" smtClean="0">
                  <a:solidFill>
                    <a:schemeClr val="tx1">
                      <a:lumMod val="85000"/>
                      <a:lumOff val="15000"/>
                    </a:schemeClr>
                  </a:solidFill>
                  <a:latin typeface="微软雅黑 Light" panose="020B0502040204020203" pitchFamily="34" charset="-122"/>
                  <a:ea typeface="微软雅黑 Light" panose="020B0502040204020203" pitchFamily="34" charset="-122"/>
                </a:rPr>
                <a:t>Dong Xu)</a:t>
              </a:r>
              <a:endParaRPr lang="en-US" altLang="zh-CN" sz="2000" dirty="0" smtClean="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
          <p:nvSpPr>
            <p:cNvPr id="8" name="矩形 7"/>
            <p:cNvSpPr/>
            <p:nvPr/>
          </p:nvSpPr>
          <p:spPr>
            <a:xfrm>
              <a:off x="6568699" y="2456449"/>
              <a:ext cx="5242301" cy="753097"/>
            </a:xfrm>
            <a:prstGeom prst="rect">
              <a:avLst/>
            </a:prstGeom>
          </p:spPr>
          <p:txBody>
            <a:bodyPr wrap="square">
              <a:spAutoFit/>
            </a:bodyPr>
            <a:lstStyle/>
            <a:p>
              <a:pPr>
                <a:lnSpc>
                  <a:spcPct val="130000"/>
                </a:lnSpc>
              </a:pPr>
              <a:r>
                <a:rPr lang="zh-CN" altLang="en-US" sz="2800" dirty="0" smtClean="0">
                  <a:latin typeface="楷体" panose="02010609060101010101" charset="-122"/>
                  <a:ea typeface="楷体" panose="02010609060101010101" charset="-122"/>
                  <a:sym typeface="+mn-ea"/>
                </a:rPr>
                <a:t>读书能诗人充实，谈话能使人机敏，写作能使人精确。</a:t>
              </a:r>
              <a:endParaRPr lang="zh-CN" altLang="en-US" sz="2800" dirty="0" smtClean="0">
                <a:solidFill>
                  <a:schemeClr val="tx1"/>
                </a:solidFill>
                <a:latin typeface="楷体" panose="02010609060101010101" charset="-122"/>
                <a:ea typeface="楷体" panose="02010609060101010101" charset="-122"/>
              </a:endParaRPr>
            </a:p>
            <a:p>
              <a:pPr>
                <a:lnSpc>
                  <a:spcPct val="130000"/>
                </a:lnSpc>
              </a:pPr>
              <a:endParaRPr lang="zh-CN" altLang="en-US" sz="2800" dirty="0">
                <a:solidFill>
                  <a:schemeClr val="tx1"/>
                </a:solidFill>
                <a:latin typeface="楷体" panose="02010609060101010101" charset="-122"/>
                <a:ea typeface="楷体" panose="02010609060101010101" charset="-122"/>
              </a:endParaRPr>
            </a:p>
          </p:txBody>
        </p:sp>
      </p:grpSp>
      <p:grpSp>
        <p:nvGrpSpPr>
          <p:cNvPr id="12" name="组合 11"/>
          <p:cNvGrpSpPr/>
          <p:nvPr/>
        </p:nvGrpSpPr>
        <p:grpSpPr>
          <a:xfrm>
            <a:off x="2694633" y="4118541"/>
            <a:ext cx="8429388" cy="1638431"/>
            <a:chOff x="6568699" y="3575724"/>
            <a:chExt cx="5242301" cy="1018952"/>
          </a:xfrm>
        </p:grpSpPr>
        <p:sp>
          <p:nvSpPr>
            <p:cNvPr id="13" name="文本框 12"/>
            <p:cNvSpPr txBox="1"/>
            <p:nvPr/>
          </p:nvSpPr>
          <p:spPr>
            <a:xfrm>
              <a:off x="6568699" y="3575724"/>
              <a:ext cx="1879383" cy="248004"/>
            </a:xfrm>
            <a:prstGeom prst="rect">
              <a:avLst/>
            </a:prstGeom>
            <a:noFill/>
          </p:spPr>
          <p:txBody>
            <a:bodyPr wrap="none" rtlCol="0">
              <a:spAutoFit/>
            </a:bodyPr>
            <a:lstStyle/>
            <a:p>
              <a:r>
                <a:rPr lang="zh-CN" altLang="en-US" sz="2000" dirty="0">
                  <a:solidFill>
                    <a:schemeClr val="tx1">
                      <a:lumMod val="85000"/>
                      <a:lumOff val="15000"/>
                    </a:schemeClr>
                  </a:solidFill>
                  <a:latin typeface="微软雅黑 Light" panose="020B0502040204020203" pitchFamily="34" charset="-122"/>
                  <a:ea typeface="微软雅黑 Light" panose="020B0502040204020203" pitchFamily="34" charset="-122"/>
                </a:rPr>
                <a:t>王佐良（</a:t>
              </a:r>
              <a:r>
                <a:rPr lang="en-US" altLang="zh-CN" sz="2000" dirty="0">
                  <a:solidFill>
                    <a:schemeClr val="tx1">
                      <a:lumMod val="85000"/>
                      <a:lumOff val="15000"/>
                    </a:schemeClr>
                  </a:solidFill>
                  <a:latin typeface="微软雅黑 Light" panose="020B0502040204020203" pitchFamily="34" charset="-122"/>
                  <a:ea typeface="微软雅黑 Light" panose="020B0502040204020203" pitchFamily="34" charset="-122"/>
                </a:rPr>
                <a:t>Wang Zuoliang)</a:t>
              </a:r>
              <a:endParaRPr lang="en-US" altLang="zh-CN" sz="2000" dirty="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
          <p:nvSpPr>
            <p:cNvPr id="14" name="矩形 13"/>
            <p:cNvSpPr/>
            <p:nvPr/>
          </p:nvSpPr>
          <p:spPr>
            <a:xfrm>
              <a:off x="6568699" y="3841580"/>
              <a:ext cx="5242301" cy="753096"/>
            </a:xfrm>
            <a:prstGeom prst="rect">
              <a:avLst/>
            </a:prstGeom>
          </p:spPr>
          <p:txBody>
            <a:bodyPr wrap="square">
              <a:spAutoFit/>
            </a:bodyPr>
            <a:lstStyle/>
            <a:p>
              <a:pPr>
                <a:lnSpc>
                  <a:spcPct val="130000"/>
                </a:lnSpc>
              </a:pPr>
              <a:r>
                <a:rPr lang="zh-CN" altLang="en-US" sz="2800" dirty="0" smtClean="0">
                  <a:latin typeface="楷体" panose="02010609060101010101" charset="-122"/>
                  <a:ea typeface="楷体" panose="02010609060101010101" charset="-122"/>
                  <a:sym typeface="+mn-ea"/>
                </a:rPr>
                <a:t>读书使人充实，讨论使人机智，笔记使人准确。</a:t>
              </a:r>
              <a:endParaRPr lang="zh-CN" altLang="en-US" sz="2800" dirty="0" smtClean="0">
                <a:latin typeface="楷体" panose="02010609060101010101" charset="-122"/>
                <a:ea typeface="楷体" panose="02010609060101010101" charset="-122"/>
              </a:endParaRPr>
            </a:p>
            <a:p>
              <a:pPr>
                <a:lnSpc>
                  <a:spcPct val="130000"/>
                </a:lnSpc>
              </a:pPr>
              <a:endParaRPr lang="zh-CN" altLang="en-US" sz="2800" dirty="0" smtClean="0">
                <a:latin typeface="楷体" panose="02010609060101010101" charset="-122"/>
                <a:ea typeface="楷体" panose="02010609060101010101" charset="-122"/>
              </a:endParaRPr>
            </a:p>
          </p:txBody>
        </p:sp>
      </p:grpSp>
      <p:sp>
        <p:nvSpPr>
          <p:cNvPr id="49" name="文本框 48"/>
          <p:cNvSpPr txBox="1"/>
          <p:nvPr/>
        </p:nvSpPr>
        <p:spPr>
          <a:xfrm>
            <a:off x="1243330" y="332105"/>
            <a:ext cx="6731635" cy="460375"/>
          </a:xfrm>
          <a:prstGeom prst="rect">
            <a:avLst/>
          </a:prstGeom>
          <a:noFill/>
        </p:spPr>
        <p:txBody>
          <a:bodyPr wrap="square" rtlCol="0">
            <a:spAutoFit/>
          </a:bodyPr>
          <a:lstStyle>
            <a:defPPr>
              <a:defRPr lang="zh-CN"/>
            </a:defPPr>
            <a:lvl1pPr>
              <a:defRPr sz="2400">
                <a:solidFill>
                  <a:schemeClr val="bg1"/>
                </a:solidFill>
                <a:latin typeface="微软雅黑 Light" panose="020B0502040204020203" pitchFamily="34" charset="-122"/>
                <a:ea typeface="微软雅黑 Light" panose="020B0502040204020203" pitchFamily="34" charset="-122"/>
              </a:defRPr>
            </a:lvl1pPr>
          </a:lstStyle>
          <a:p>
            <a:pPr lvl="0" algn="l">
              <a:buClrTx/>
              <a:buSzTx/>
              <a:buFontTx/>
            </a:pPr>
            <a:r>
              <a:rPr lang="en-US" altLang="zh-CN" dirty="0">
                <a:solidFill>
                  <a:schemeClr val="accent1"/>
                </a:solidFill>
                <a:latin typeface="Times New Roman" panose="02020603050405020304" pitchFamily="18" charset="0"/>
                <a:cs typeface="Times New Roman" panose="02020603050405020304" pitchFamily="18" charset="0"/>
                <a:sym typeface="+mn-ea"/>
              </a:rPr>
              <a:t> </a:t>
            </a:r>
            <a:r>
              <a:rPr lang="en-US" altLang="zh-CN" dirty="0">
                <a:solidFill>
                  <a:schemeClr val="accent1"/>
                </a:solidFill>
                <a:latin typeface="Times New Roman" panose="02020603050405020304" pitchFamily="18" charset="0"/>
                <a:cs typeface="Times New Roman" panose="02020603050405020304" pitchFamily="18" charset="0"/>
                <a:sym typeface="+mn-ea"/>
              </a:rPr>
              <a:t> </a:t>
            </a:r>
            <a:r>
              <a:rPr lang="en-US" altLang="zh-CN" dirty="0">
                <a:solidFill>
                  <a:schemeClr val="accent1"/>
                </a:solidFill>
                <a:latin typeface="Times New Roman" panose="02020603050405020304" pitchFamily="18" charset="0"/>
                <a:cs typeface="Times New Roman" panose="02020603050405020304" pitchFamily="18" charset="0"/>
                <a:sym typeface="+mn-ea"/>
              </a:rPr>
              <a:t>The Forming of Translation Style</a:t>
            </a:r>
            <a:endParaRPr lang="en-US" altLang="zh-CN" dirty="0">
              <a:solidFill>
                <a:schemeClr val="accent1"/>
              </a:solidFill>
              <a:latin typeface="Times New Roman" panose="02020603050405020304" pitchFamily="18" charset="0"/>
              <a:cs typeface="Times New Roman" panose="02020603050405020304" pitchFamily="18" charset="0"/>
              <a:sym typeface="+mn-ea"/>
            </a:endParaRPr>
          </a:p>
        </p:txBody>
      </p:sp>
      <p:sp>
        <p:nvSpPr>
          <p:cNvPr id="22" name="TextBox 2"/>
          <p:cNvSpPr txBox="1"/>
          <p:nvPr/>
        </p:nvSpPr>
        <p:spPr>
          <a:xfrm>
            <a:off x="635000" y="1253490"/>
            <a:ext cx="12092940" cy="1322070"/>
          </a:xfrm>
          <a:prstGeom prst="rect">
            <a:avLst/>
          </a:prstGeom>
          <a:noFill/>
        </p:spPr>
        <p:txBody>
          <a:bodyPr wrap="square" rtlCol="0">
            <a:spAutoFit/>
          </a:bodyPr>
          <a:p>
            <a:r>
              <a:rPr lang="en-US" altLang="zh-CN" sz="4000" dirty="0" smtClean="0">
                <a:ln w="22225">
                  <a:solidFill>
                    <a:schemeClr val="accent2"/>
                  </a:solidFill>
                  <a:prstDash val="solid"/>
                </a:ln>
                <a:solidFill>
                  <a:schemeClr val="accent2">
                    <a:lumMod val="40000"/>
                    <a:lumOff val="60000"/>
                  </a:schemeClr>
                </a:solidFill>
                <a:effectLst/>
                <a:latin typeface="Arabic Typesetting" panose="03020402040406030203" charset="0"/>
                <a:cs typeface="Arabic Typesetting" panose="03020402040406030203" charset="0"/>
                <a:sym typeface="+mn-ea"/>
              </a:rPr>
              <a:t>Reading makes a full man,conference a ready man,and writing an exact man.</a:t>
            </a:r>
            <a:endParaRPr lang="en-US" altLang="zh-CN" sz="4000" dirty="0" smtClean="0">
              <a:ln w="22225">
                <a:solidFill>
                  <a:schemeClr val="accent2"/>
                </a:solidFill>
                <a:prstDash val="solid"/>
              </a:ln>
              <a:solidFill>
                <a:schemeClr val="accent2">
                  <a:lumMod val="40000"/>
                  <a:lumOff val="60000"/>
                </a:schemeClr>
              </a:solidFill>
              <a:effectLst/>
              <a:latin typeface="Arabic Typesetting" panose="03020402040406030203" charset="0"/>
              <a:cs typeface="Arabic Typesetting" panose="03020402040406030203" charset="0"/>
            </a:endParaRPr>
          </a:p>
          <a:p>
            <a:endParaRPr lang="en-US" altLang="zh-CN" sz="4000" dirty="0" smtClean="0">
              <a:ln w="22225">
                <a:solidFill>
                  <a:schemeClr val="accent2"/>
                </a:solidFill>
                <a:prstDash val="solid"/>
              </a:ln>
              <a:solidFill>
                <a:schemeClr val="accent2">
                  <a:lumMod val="40000"/>
                  <a:lumOff val="60000"/>
                </a:schemeClr>
              </a:solidFill>
              <a:effectLst/>
              <a:latin typeface="Arabic Typesetting" panose="03020402040406030203" charset="0"/>
              <a:cs typeface="Arabic Typesetting" panose="03020402040406030203" charset="0"/>
            </a:endParaRPr>
          </a:p>
        </p:txBody>
      </p:sp>
      <p:pic>
        <p:nvPicPr>
          <p:cNvPr id="31" name="图片占位符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3484" y="2178806"/>
            <a:ext cx="1520793" cy="1441243"/>
          </a:xfrm>
          <a:custGeom>
            <a:avLst/>
            <a:gdLst>
              <a:gd name="connsiteX0" fmla="*/ 750822 w 3362570"/>
              <a:gd name="connsiteY0" fmla="*/ 19683 h 1520793"/>
              <a:gd name="connsiteX1" fmla="*/ 769972 w 3362570"/>
              <a:gd name="connsiteY1" fmla="*/ 19683 h 1520793"/>
              <a:gd name="connsiteX2" fmla="*/ 778210 w 3362570"/>
              <a:gd name="connsiteY2" fmla="*/ 20368 h 1520793"/>
              <a:gd name="connsiteX3" fmla="*/ 920995 w 3362570"/>
              <a:gd name="connsiteY3" fmla="*/ 25855 h 1520793"/>
              <a:gd name="connsiteX4" fmla="*/ 1093000 w 3362570"/>
              <a:gd name="connsiteY4" fmla="*/ 47802 h 1520793"/>
              <a:gd name="connsiteX5" fmla="*/ 1251204 w 3362570"/>
              <a:gd name="connsiteY5" fmla="*/ 92382 h 1520793"/>
              <a:gd name="connsiteX6" fmla="*/ 1383922 w 3362570"/>
              <a:gd name="connsiteY6" fmla="*/ 166385 h 1520793"/>
              <a:gd name="connsiteX7" fmla="*/ 1503544 w 3362570"/>
              <a:gd name="connsiteY7" fmla="*/ 340795 h 1520793"/>
              <a:gd name="connsiteX8" fmla="*/ 1518399 w 3362570"/>
              <a:gd name="connsiteY8" fmla="*/ 425429 h 1520793"/>
              <a:gd name="connsiteX9" fmla="*/ 1520793 w 3362570"/>
              <a:gd name="connsiteY9" fmla="*/ 443673 h 1520793"/>
              <a:gd name="connsiteX10" fmla="*/ 1520793 w 3362570"/>
              <a:gd name="connsiteY10" fmla="*/ 473027 h 1520793"/>
              <a:gd name="connsiteX11" fmla="*/ 1518893 w 3362570"/>
              <a:gd name="connsiteY11" fmla="*/ 484960 h 1520793"/>
              <a:gd name="connsiteX12" fmla="*/ 1497066 w 3362570"/>
              <a:gd name="connsiteY12" fmla="*/ 622130 h 1520793"/>
              <a:gd name="connsiteX13" fmla="*/ 1434544 w 3362570"/>
              <a:gd name="connsiteY13" fmla="*/ 800724 h 1520793"/>
              <a:gd name="connsiteX14" fmla="*/ 1307037 w 3362570"/>
              <a:gd name="connsiteY14" fmla="*/ 1044954 h 1520793"/>
              <a:gd name="connsiteX15" fmla="*/ 1154395 w 3362570"/>
              <a:gd name="connsiteY15" fmla="*/ 1263465 h 1520793"/>
              <a:gd name="connsiteX16" fmla="*/ 1027240 w 3362570"/>
              <a:gd name="connsiteY16" fmla="*/ 1391443 h 1520793"/>
              <a:gd name="connsiteX17" fmla="*/ 904942 w 3362570"/>
              <a:gd name="connsiteY17" fmla="*/ 1468259 h 1520793"/>
              <a:gd name="connsiteX18" fmla="*/ 790813 w 3362570"/>
              <a:gd name="connsiteY18" fmla="*/ 1498915 h 1520793"/>
              <a:gd name="connsiteX19" fmla="*/ 771240 w 3362570"/>
              <a:gd name="connsiteY19" fmla="*/ 1501111 h 1520793"/>
              <a:gd name="connsiteX20" fmla="*/ 748287 w 3362570"/>
              <a:gd name="connsiteY20" fmla="*/ 1501111 h 1520793"/>
              <a:gd name="connsiteX21" fmla="*/ 742654 w 3362570"/>
              <a:gd name="connsiteY21" fmla="*/ 1500081 h 1520793"/>
              <a:gd name="connsiteX22" fmla="*/ 709070 w 3362570"/>
              <a:gd name="connsiteY22" fmla="*/ 1496446 h 1520793"/>
              <a:gd name="connsiteX23" fmla="*/ 583605 w 3362570"/>
              <a:gd name="connsiteY23" fmla="*/ 1453375 h 1520793"/>
              <a:gd name="connsiteX24" fmla="*/ 446311 w 3362570"/>
              <a:gd name="connsiteY24" fmla="*/ 1351253 h 1520793"/>
              <a:gd name="connsiteX25" fmla="*/ 323521 w 3362570"/>
              <a:gd name="connsiteY25" fmla="*/ 1211340 h 1520793"/>
              <a:gd name="connsiteX26" fmla="*/ 103640 w 3362570"/>
              <a:gd name="connsiteY26" fmla="*/ 842629 h 1520793"/>
              <a:gd name="connsiteX27" fmla="*/ 23657 w 3362570"/>
              <a:gd name="connsiteY27" fmla="*/ 627068 h 1520793"/>
              <a:gd name="connsiteX28" fmla="*/ 1056 w 3362570"/>
              <a:gd name="connsiteY28" fmla="*/ 480503 h 1520793"/>
              <a:gd name="connsiteX29" fmla="*/ 0 w 3362570"/>
              <a:gd name="connsiteY29" fmla="*/ 473027 h 1520793"/>
              <a:gd name="connsiteX30" fmla="*/ 0 w 3362570"/>
              <a:gd name="connsiteY30" fmla="*/ 444976 h 1520793"/>
              <a:gd name="connsiteX31" fmla="*/ 1127 w 3362570"/>
              <a:gd name="connsiteY31" fmla="*/ 435579 h 1520793"/>
              <a:gd name="connsiteX32" fmla="*/ 9083 w 3362570"/>
              <a:gd name="connsiteY32" fmla="*/ 368572 h 1520793"/>
              <a:gd name="connsiteX33" fmla="*/ 100190 w 3362570"/>
              <a:gd name="connsiteY33" fmla="*/ 198345 h 1520793"/>
              <a:gd name="connsiteX34" fmla="*/ 216713 w 3362570"/>
              <a:gd name="connsiteY34" fmla="*/ 115633 h 1520793"/>
              <a:gd name="connsiteX35" fmla="*/ 379847 w 3362570"/>
              <a:gd name="connsiteY35" fmla="*/ 58022 h 1520793"/>
              <a:gd name="connsiteX36" fmla="*/ 519816 w 3362570"/>
              <a:gd name="connsiteY36" fmla="*/ 33537 h 1520793"/>
              <a:gd name="connsiteX37" fmla="*/ 632890 w 3362570"/>
              <a:gd name="connsiteY37" fmla="*/ 23798 h 1520793"/>
              <a:gd name="connsiteX38" fmla="*/ 745118 w 3362570"/>
              <a:gd name="connsiteY38" fmla="*/ 20368 h 1520793"/>
              <a:gd name="connsiteX39" fmla="*/ 750822 w 3362570"/>
              <a:gd name="connsiteY39" fmla="*/ 19683 h 1520793"/>
              <a:gd name="connsiteX40" fmla="*/ 1881142 w 3362570"/>
              <a:gd name="connsiteY40" fmla="*/ 0 h 1520793"/>
              <a:gd name="connsiteX41" fmla="*/ 3362570 w 3362570"/>
              <a:gd name="connsiteY41" fmla="*/ 0 h 1520793"/>
              <a:gd name="connsiteX42" fmla="*/ 3362570 w 3362570"/>
              <a:gd name="connsiteY42" fmla="*/ 1520793 h 1520793"/>
              <a:gd name="connsiteX43" fmla="*/ 1881142 w 3362570"/>
              <a:gd name="connsiteY43" fmla="*/ 1520793 h 1520793"/>
              <a:gd name="connsiteX0-1" fmla="*/ 750822 w 3362570"/>
              <a:gd name="connsiteY0-2" fmla="*/ 19683 h 1520793"/>
              <a:gd name="connsiteX1-3" fmla="*/ 769972 w 3362570"/>
              <a:gd name="connsiteY1-4" fmla="*/ 19683 h 1520793"/>
              <a:gd name="connsiteX2-5" fmla="*/ 778210 w 3362570"/>
              <a:gd name="connsiteY2-6" fmla="*/ 20368 h 1520793"/>
              <a:gd name="connsiteX3-7" fmla="*/ 920995 w 3362570"/>
              <a:gd name="connsiteY3-8" fmla="*/ 25855 h 1520793"/>
              <a:gd name="connsiteX4-9" fmla="*/ 1093000 w 3362570"/>
              <a:gd name="connsiteY4-10" fmla="*/ 47802 h 1520793"/>
              <a:gd name="connsiteX5-11" fmla="*/ 1251204 w 3362570"/>
              <a:gd name="connsiteY5-12" fmla="*/ 92382 h 1520793"/>
              <a:gd name="connsiteX6-13" fmla="*/ 1383922 w 3362570"/>
              <a:gd name="connsiteY6-14" fmla="*/ 166385 h 1520793"/>
              <a:gd name="connsiteX7-15" fmla="*/ 1503544 w 3362570"/>
              <a:gd name="connsiteY7-16" fmla="*/ 340795 h 1520793"/>
              <a:gd name="connsiteX8-17" fmla="*/ 1518399 w 3362570"/>
              <a:gd name="connsiteY8-18" fmla="*/ 425429 h 1520793"/>
              <a:gd name="connsiteX9-19" fmla="*/ 1520793 w 3362570"/>
              <a:gd name="connsiteY9-20" fmla="*/ 443673 h 1520793"/>
              <a:gd name="connsiteX10-21" fmla="*/ 1520793 w 3362570"/>
              <a:gd name="connsiteY10-22" fmla="*/ 473027 h 1520793"/>
              <a:gd name="connsiteX11-23" fmla="*/ 1518893 w 3362570"/>
              <a:gd name="connsiteY11-24" fmla="*/ 484960 h 1520793"/>
              <a:gd name="connsiteX12-25" fmla="*/ 1497066 w 3362570"/>
              <a:gd name="connsiteY12-26" fmla="*/ 622130 h 1520793"/>
              <a:gd name="connsiteX13-27" fmla="*/ 1434544 w 3362570"/>
              <a:gd name="connsiteY13-28" fmla="*/ 800724 h 1520793"/>
              <a:gd name="connsiteX14-29" fmla="*/ 1307037 w 3362570"/>
              <a:gd name="connsiteY14-30" fmla="*/ 1044954 h 1520793"/>
              <a:gd name="connsiteX15-31" fmla="*/ 1154395 w 3362570"/>
              <a:gd name="connsiteY15-32" fmla="*/ 1263465 h 1520793"/>
              <a:gd name="connsiteX16-33" fmla="*/ 1027240 w 3362570"/>
              <a:gd name="connsiteY16-34" fmla="*/ 1391443 h 1520793"/>
              <a:gd name="connsiteX17-35" fmla="*/ 904942 w 3362570"/>
              <a:gd name="connsiteY17-36" fmla="*/ 1468259 h 1520793"/>
              <a:gd name="connsiteX18-37" fmla="*/ 790813 w 3362570"/>
              <a:gd name="connsiteY18-38" fmla="*/ 1498915 h 1520793"/>
              <a:gd name="connsiteX19-39" fmla="*/ 771240 w 3362570"/>
              <a:gd name="connsiteY19-40" fmla="*/ 1501111 h 1520793"/>
              <a:gd name="connsiteX20-41" fmla="*/ 748287 w 3362570"/>
              <a:gd name="connsiteY20-42" fmla="*/ 1501111 h 1520793"/>
              <a:gd name="connsiteX21-43" fmla="*/ 742654 w 3362570"/>
              <a:gd name="connsiteY21-44" fmla="*/ 1500081 h 1520793"/>
              <a:gd name="connsiteX22-45" fmla="*/ 709070 w 3362570"/>
              <a:gd name="connsiteY22-46" fmla="*/ 1496446 h 1520793"/>
              <a:gd name="connsiteX23-47" fmla="*/ 583605 w 3362570"/>
              <a:gd name="connsiteY23-48" fmla="*/ 1453375 h 1520793"/>
              <a:gd name="connsiteX24-49" fmla="*/ 446311 w 3362570"/>
              <a:gd name="connsiteY24-50" fmla="*/ 1351253 h 1520793"/>
              <a:gd name="connsiteX25-51" fmla="*/ 323521 w 3362570"/>
              <a:gd name="connsiteY25-52" fmla="*/ 1211340 h 1520793"/>
              <a:gd name="connsiteX26-53" fmla="*/ 103640 w 3362570"/>
              <a:gd name="connsiteY26-54" fmla="*/ 842629 h 1520793"/>
              <a:gd name="connsiteX27-55" fmla="*/ 23657 w 3362570"/>
              <a:gd name="connsiteY27-56" fmla="*/ 627068 h 1520793"/>
              <a:gd name="connsiteX28-57" fmla="*/ 1056 w 3362570"/>
              <a:gd name="connsiteY28-58" fmla="*/ 480503 h 1520793"/>
              <a:gd name="connsiteX29-59" fmla="*/ 0 w 3362570"/>
              <a:gd name="connsiteY29-60" fmla="*/ 473027 h 1520793"/>
              <a:gd name="connsiteX30-61" fmla="*/ 0 w 3362570"/>
              <a:gd name="connsiteY30-62" fmla="*/ 444976 h 1520793"/>
              <a:gd name="connsiteX31-63" fmla="*/ 1127 w 3362570"/>
              <a:gd name="connsiteY31-64" fmla="*/ 435579 h 1520793"/>
              <a:gd name="connsiteX32-65" fmla="*/ 9083 w 3362570"/>
              <a:gd name="connsiteY32-66" fmla="*/ 368572 h 1520793"/>
              <a:gd name="connsiteX33-67" fmla="*/ 100190 w 3362570"/>
              <a:gd name="connsiteY33-68" fmla="*/ 198345 h 1520793"/>
              <a:gd name="connsiteX34-69" fmla="*/ 216713 w 3362570"/>
              <a:gd name="connsiteY34-70" fmla="*/ 115633 h 1520793"/>
              <a:gd name="connsiteX35-71" fmla="*/ 379847 w 3362570"/>
              <a:gd name="connsiteY35-72" fmla="*/ 58022 h 1520793"/>
              <a:gd name="connsiteX36-73" fmla="*/ 519816 w 3362570"/>
              <a:gd name="connsiteY36-74" fmla="*/ 33537 h 1520793"/>
              <a:gd name="connsiteX37-75" fmla="*/ 632890 w 3362570"/>
              <a:gd name="connsiteY37-76" fmla="*/ 23798 h 1520793"/>
              <a:gd name="connsiteX38-77" fmla="*/ 745118 w 3362570"/>
              <a:gd name="connsiteY38-78" fmla="*/ 20368 h 1520793"/>
              <a:gd name="connsiteX39-79" fmla="*/ 750822 w 3362570"/>
              <a:gd name="connsiteY39-80" fmla="*/ 19683 h 1520793"/>
              <a:gd name="connsiteX40-81" fmla="*/ 1881142 w 3362570"/>
              <a:gd name="connsiteY40-82" fmla="*/ 1520793 h 1520793"/>
              <a:gd name="connsiteX41-83" fmla="*/ 3362570 w 3362570"/>
              <a:gd name="connsiteY41-84" fmla="*/ 0 h 1520793"/>
              <a:gd name="connsiteX42-85" fmla="*/ 3362570 w 3362570"/>
              <a:gd name="connsiteY42-86" fmla="*/ 1520793 h 1520793"/>
              <a:gd name="connsiteX43-87" fmla="*/ 1881142 w 3362570"/>
              <a:gd name="connsiteY43-88" fmla="*/ 1520793 h 1520793"/>
              <a:gd name="connsiteX0-89" fmla="*/ 750822 w 3362570"/>
              <a:gd name="connsiteY0-90" fmla="*/ 0 h 1501110"/>
              <a:gd name="connsiteX1-91" fmla="*/ 769972 w 3362570"/>
              <a:gd name="connsiteY1-92" fmla="*/ 0 h 1501110"/>
              <a:gd name="connsiteX2-93" fmla="*/ 778210 w 3362570"/>
              <a:gd name="connsiteY2-94" fmla="*/ 685 h 1501110"/>
              <a:gd name="connsiteX3-95" fmla="*/ 920995 w 3362570"/>
              <a:gd name="connsiteY3-96" fmla="*/ 6172 h 1501110"/>
              <a:gd name="connsiteX4-97" fmla="*/ 1093000 w 3362570"/>
              <a:gd name="connsiteY4-98" fmla="*/ 28119 h 1501110"/>
              <a:gd name="connsiteX5-99" fmla="*/ 1251204 w 3362570"/>
              <a:gd name="connsiteY5-100" fmla="*/ 72699 h 1501110"/>
              <a:gd name="connsiteX6-101" fmla="*/ 1383922 w 3362570"/>
              <a:gd name="connsiteY6-102" fmla="*/ 146702 h 1501110"/>
              <a:gd name="connsiteX7-103" fmla="*/ 1503544 w 3362570"/>
              <a:gd name="connsiteY7-104" fmla="*/ 321112 h 1501110"/>
              <a:gd name="connsiteX8-105" fmla="*/ 1518399 w 3362570"/>
              <a:gd name="connsiteY8-106" fmla="*/ 405746 h 1501110"/>
              <a:gd name="connsiteX9-107" fmla="*/ 1520793 w 3362570"/>
              <a:gd name="connsiteY9-108" fmla="*/ 423990 h 1501110"/>
              <a:gd name="connsiteX10-109" fmla="*/ 1520793 w 3362570"/>
              <a:gd name="connsiteY10-110" fmla="*/ 453344 h 1501110"/>
              <a:gd name="connsiteX11-111" fmla="*/ 1518893 w 3362570"/>
              <a:gd name="connsiteY11-112" fmla="*/ 465277 h 1501110"/>
              <a:gd name="connsiteX12-113" fmla="*/ 1497066 w 3362570"/>
              <a:gd name="connsiteY12-114" fmla="*/ 602447 h 1501110"/>
              <a:gd name="connsiteX13-115" fmla="*/ 1434544 w 3362570"/>
              <a:gd name="connsiteY13-116" fmla="*/ 781041 h 1501110"/>
              <a:gd name="connsiteX14-117" fmla="*/ 1307037 w 3362570"/>
              <a:gd name="connsiteY14-118" fmla="*/ 1025271 h 1501110"/>
              <a:gd name="connsiteX15-119" fmla="*/ 1154395 w 3362570"/>
              <a:gd name="connsiteY15-120" fmla="*/ 1243782 h 1501110"/>
              <a:gd name="connsiteX16-121" fmla="*/ 1027240 w 3362570"/>
              <a:gd name="connsiteY16-122" fmla="*/ 1371760 h 1501110"/>
              <a:gd name="connsiteX17-123" fmla="*/ 904942 w 3362570"/>
              <a:gd name="connsiteY17-124" fmla="*/ 1448576 h 1501110"/>
              <a:gd name="connsiteX18-125" fmla="*/ 790813 w 3362570"/>
              <a:gd name="connsiteY18-126" fmla="*/ 1479232 h 1501110"/>
              <a:gd name="connsiteX19-127" fmla="*/ 771240 w 3362570"/>
              <a:gd name="connsiteY19-128" fmla="*/ 1481428 h 1501110"/>
              <a:gd name="connsiteX20-129" fmla="*/ 748287 w 3362570"/>
              <a:gd name="connsiteY20-130" fmla="*/ 1481428 h 1501110"/>
              <a:gd name="connsiteX21-131" fmla="*/ 742654 w 3362570"/>
              <a:gd name="connsiteY21-132" fmla="*/ 1480398 h 1501110"/>
              <a:gd name="connsiteX22-133" fmla="*/ 709070 w 3362570"/>
              <a:gd name="connsiteY22-134" fmla="*/ 1476763 h 1501110"/>
              <a:gd name="connsiteX23-135" fmla="*/ 583605 w 3362570"/>
              <a:gd name="connsiteY23-136" fmla="*/ 1433692 h 1501110"/>
              <a:gd name="connsiteX24-137" fmla="*/ 446311 w 3362570"/>
              <a:gd name="connsiteY24-138" fmla="*/ 1331570 h 1501110"/>
              <a:gd name="connsiteX25-139" fmla="*/ 323521 w 3362570"/>
              <a:gd name="connsiteY25-140" fmla="*/ 1191657 h 1501110"/>
              <a:gd name="connsiteX26-141" fmla="*/ 103640 w 3362570"/>
              <a:gd name="connsiteY26-142" fmla="*/ 822946 h 1501110"/>
              <a:gd name="connsiteX27-143" fmla="*/ 23657 w 3362570"/>
              <a:gd name="connsiteY27-144" fmla="*/ 607385 h 1501110"/>
              <a:gd name="connsiteX28-145" fmla="*/ 1056 w 3362570"/>
              <a:gd name="connsiteY28-146" fmla="*/ 460820 h 1501110"/>
              <a:gd name="connsiteX29-147" fmla="*/ 0 w 3362570"/>
              <a:gd name="connsiteY29-148" fmla="*/ 453344 h 1501110"/>
              <a:gd name="connsiteX30-149" fmla="*/ 0 w 3362570"/>
              <a:gd name="connsiteY30-150" fmla="*/ 425293 h 1501110"/>
              <a:gd name="connsiteX31-151" fmla="*/ 1127 w 3362570"/>
              <a:gd name="connsiteY31-152" fmla="*/ 415896 h 1501110"/>
              <a:gd name="connsiteX32-153" fmla="*/ 9083 w 3362570"/>
              <a:gd name="connsiteY32-154" fmla="*/ 348889 h 1501110"/>
              <a:gd name="connsiteX33-155" fmla="*/ 100190 w 3362570"/>
              <a:gd name="connsiteY33-156" fmla="*/ 178662 h 1501110"/>
              <a:gd name="connsiteX34-157" fmla="*/ 216713 w 3362570"/>
              <a:gd name="connsiteY34-158" fmla="*/ 95950 h 1501110"/>
              <a:gd name="connsiteX35-159" fmla="*/ 379847 w 3362570"/>
              <a:gd name="connsiteY35-160" fmla="*/ 38339 h 1501110"/>
              <a:gd name="connsiteX36-161" fmla="*/ 519816 w 3362570"/>
              <a:gd name="connsiteY36-162" fmla="*/ 13854 h 1501110"/>
              <a:gd name="connsiteX37-163" fmla="*/ 632890 w 3362570"/>
              <a:gd name="connsiteY37-164" fmla="*/ 4115 h 1501110"/>
              <a:gd name="connsiteX38-165" fmla="*/ 745118 w 3362570"/>
              <a:gd name="connsiteY38-166" fmla="*/ 685 h 1501110"/>
              <a:gd name="connsiteX39-167" fmla="*/ 750822 w 3362570"/>
              <a:gd name="connsiteY39-168" fmla="*/ 0 h 1501110"/>
              <a:gd name="connsiteX40-169" fmla="*/ 1881142 w 3362570"/>
              <a:gd name="connsiteY40-170" fmla="*/ 1501110 h 1501110"/>
              <a:gd name="connsiteX41-171" fmla="*/ 3362570 w 3362570"/>
              <a:gd name="connsiteY41-172" fmla="*/ 1501110 h 1501110"/>
              <a:gd name="connsiteX42-173" fmla="*/ 1881142 w 3362570"/>
              <a:gd name="connsiteY42-174" fmla="*/ 1501110 h 1501110"/>
              <a:gd name="connsiteX0-175" fmla="*/ 750822 w 1520793"/>
              <a:gd name="connsiteY0-176" fmla="*/ 0 h 1481428"/>
              <a:gd name="connsiteX1-177" fmla="*/ 769972 w 1520793"/>
              <a:gd name="connsiteY1-178" fmla="*/ 0 h 1481428"/>
              <a:gd name="connsiteX2-179" fmla="*/ 778210 w 1520793"/>
              <a:gd name="connsiteY2-180" fmla="*/ 685 h 1481428"/>
              <a:gd name="connsiteX3-181" fmla="*/ 920995 w 1520793"/>
              <a:gd name="connsiteY3-182" fmla="*/ 6172 h 1481428"/>
              <a:gd name="connsiteX4-183" fmla="*/ 1093000 w 1520793"/>
              <a:gd name="connsiteY4-184" fmla="*/ 28119 h 1481428"/>
              <a:gd name="connsiteX5-185" fmla="*/ 1251204 w 1520793"/>
              <a:gd name="connsiteY5-186" fmla="*/ 72699 h 1481428"/>
              <a:gd name="connsiteX6-187" fmla="*/ 1383922 w 1520793"/>
              <a:gd name="connsiteY6-188" fmla="*/ 146702 h 1481428"/>
              <a:gd name="connsiteX7-189" fmla="*/ 1503544 w 1520793"/>
              <a:gd name="connsiteY7-190" fmla="*/ 321112 h 1481428"/>
              <a:gd name="connsiteX8-191" fmla="*/ 1518399 w 1520793"/>
              <a:gd name="connsiteY8-192" fmla="*/ 405746 h 1481428"/>
              <a:gd name="connsiteX9-193" fmla="*/ 1520793 w 1520793"/>
              <a:gd name="connsiteY9-194" fmla="*/ 423990 h 1481428"/>
              <a:gd name="connsiteX10-195" fmla="*/ 1520793 w 1520793"/>
              <a:gd name="connsiteY10-196" fmla="*/ 453344 h 1481428"/>
              <a:gd name="connsiteX11-197" fmla="*/ 1518893 w 1520793"/>
              <a:gd name="connsiteY11-198" fmla="*/ 465277 h 1481428"/>
              <a:gd name="connsiteX12-199" fmla="*/ 1497066 w 1520793"/>
              <a:gd name="connsiteY12-200" fmla="*/ 602447 h 1481428"/>
              <a:gd name="connsiteX13-201" fmla="*/ 1434544 w 1520793"/>
              <a:gd name="connsiteY13-202" fmla="*/ 781041 h 1481428"/>
              <a:gd name="connsiteX14-203" fmla="*/ 1307037 w 1520793"/>
              <a:gd name="connsiteY14-204" fmla="*/ 1025271 h 1481428"/>
              <a:gd name="connsiteX15-205" fmla="*/ 1154395 w 1520793"/>
              <a:gd name="connsiteY15-206" fmla="*/ 1243782 h 1481428"/>
              <a:gd name="connsiteX16-207" fmla="*/ 1027240 w 1520793"/>
              <a:gd name="connsiteY16-208" fmla="*/ 1371760 h 1481428"/>
              <a:gd name="connsiteX17-209" fmla="*/ 904942 w 1520793"/>
              <a:gd name="connsiteY17-210" fmla="*/ 1448576 h 1481428"/>
              <a:gd name="connsiteX18-211" fmla="*/ 790813 w 1520793"/>
              <a:gd name="connsiteY18-212" fmla="*/ 1479232 h 1481428"/>
              <a:gd name="connsiteX19-213" fmla="*/ 771240 w 1520793"/>
              <a:gd name="connsiteY19-214" fmla="*/ 1481428 h 1481428"/>
              <a:gd name="connsiteX20-215" fmla="*/ 748287 w 1520793"/>
              <a:gd name="connsiteY20-216" fmla="*/ 1481428 h 1481428"/>
              <a:gd name="connsiteX21-217" fmla="*/ 742654 w 1520793"/>
              <a:gd name="connsiteY21-218" fmla="*/ 1480398 h 1481428"/>
              <a:gd name="connsiteX22-219" fmla="*/ 709070 w 1520793"/>
              <a:gd name="connsiteY22-220" fmla="*/ 1476763 h 1481428"/>
              <a:gd name="connsiteX23-221" fmla="*/ 583605 w 1520793"/>
              <a:gd name="connsiteY23-222" fmla="*/ 1433692 h 1481428"/>
              <a:gd name="connsiteX24-223" fmla="*/ 446311 w 1520793"/>
              <a:gd name="connsiteY24-224" fmla="*/ 1331570 h 1481428"/>
              <a:gd name="connsiteX25-225" fmla="*/ 323521 w 1520793"/>
              <a:gd name="connsiteY25-226" fmla="*/ 1191657 h 1481428"/>
              <a:gd name="connsiteX26-227" fmla="*/ 103640 w 1520793"/>
              <a:gd name="connsiteY26-228" fmla="*/ 822946 h 1481428"/>
              <a:gd name="connsiteX27-229" fmla="*/ 23657 w 1520793"/>
              <a:gd name="connsiteY27-230" fmla="*/ 607385 h 1481428"/>
              <a:gd name="connsiteX28-231" fmla="*/ 1056 w 1520793"/>
              <a:gd name="connsiteY28-232" fmla="*/ 460820 h 1481428"/>
              <a:gd name="connsiteX29-233" fmla="*/ 0 w 1520793"/>
              <a:gd name="connsiteY29-234" fmla="*/ 453344 h 1481428"/>
              <a:gd name="connsiteX30-235" fmla="*/ 0 w 1520793"/>
              <a:gd name="connsiteY30-236" fmla="*/ 425293 h 1481428"/>
              <a:gd name="connsiteX31-237" fmla="*/ 1127 w 1520793"/>
              <a:gd name="connsiteY31-238" fmla="*/ 415896 h 1481428"/>
              <a:gd name="connsiteX32-239" fmla="*/ 9083 w 1520793"/>
              <a:gd name="connsiteY32-240" fmla="*/ 348889 h 1481428"/>
              <a:gd name="connsiteX33-241" fmla="*/ 100190 w 1520793"/>
              <a:gd name="connsiteY33-242" fmla="*/ 178662 h 1481428"/>
              <a:gd name="connsiteX34-243" fmla="*/ 216713 w 1520793"/>
              <a:gd name="connsiteY34-244" fmla="*/ 95950 h 1481428"/>
              <a:gd name="connsiteX35-245" fmla="*/ 379847 w 1520793"/>
              <a:gd name="connsiteY35-246" fmla="*/ 38339 h 1481428"/>
              <a:gd name="connsiteX36-247" fmla="*/ 519816 w 1520793"/>
              <a:gd name="connsiteY36-248" fmla="*/ 13854 h 1481428"/>
              <a:gd name="connsiteX37-249" fmla="*/ 632890 w 1520793"/>
              <a:gd name="connsiteY37-250" fmla="*/ 4115 h 1481428"/>
              <a:gd name="connsiteX38-251" fmla="*/ 745118 w 1520793"/>
              <a:gd name="connsiteY38-252" fmla="*/ 685 h 1481428"/>
              <a:gd name="connsiteX39-253" fmla="*/ 750822 w 1520793"/>
              <a:gd name="connsiteY39-254" fmla="*/ 0 h 14814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Lst>
            <a:rect l="l" t="t" r="r" b="b"/>
            <a:pathLst>
              <a:path w="1520793" h="1481428">
                <a:moveTo>
                  <a:pt x="750822" y="0"/>
                </a:moveTo>
                <a:lnTo>
                  <a:pt x="769972" y="0"/>
                </a:lnTo>
                <a:cubicBezTo>
                  <a:pt x="772718" y="205"/>
                  <a:pt x="775464" y="617"/>
                  <a:pt x="778210" y="685"/>
                </a:cubicBezTo>
                <a:cubicBezTo>
                  <a:pt x="825805" y="1166"/>
                  <a:pt x="873471" y="2743"/>
                  <a:pt x="920995" y="6172"/>
                </a:cubicBezTo>
                <a:cubicBezTo>
                  <a:pt x="978729" y="10424"/>
                  <a:pt x="1036182" y="17215"/>
                  <a:pt x="1093000" y="28119"/>
                </a:cubicBezTo>
                <a:cubicBezTo>
                  <a:pt x="1147002" y="38544"/>
                  <a:pt x="1199949" y="52535"/>
                  <a:pt x="1251204" y="72699"/>
                </a:cubicBezTo>
                <a:cubicBezTo>
                  <a:pt x="1298729" y="91423"/>
                  <a:pt x="1343579" y="114948"/>
                  <a:pt x="1383922" y="146702"/>
                </a:cubicBezTo>
                <a:cubicBezTo>
                  <a:pt x="1441867" y="192380"/>
                  <a:pt x="1482703" y="249853"/>
                  <a:pt x="1503544" y="321112"/>
                </a:cubicBezTo>
                <a:cubicBezTo>
                  <a:pt x="1511640" y="348752"/>
                  <a:pt x="1516428" y="377010"/>
                  <a:pt x="1518399" y="405746"/>
                </a:cubicBezTo>
                <a:cubicBezTo>
                  <a:pt x="1518822" y="411851"/>
                  <a:pt x="1519948" y="417885"/>
                  <a:pt x="1520793" y="423990"/>
                </a:cubicBezTo>
                <a:lnTo>
                  <a:pt x="1520793" y="453344"/>
                </a:lnTo>
                <a:cubicBezTo>
                  <a:pt x="1520160" y="457322"/>
                  <a:pt x="1519103" y="461231"/>
                  <a:pt x="1518893" y="465277"/>
                </a:cubicBezTo>
                <a:cubicBezTo>
                  <a:pt x="1516428" y="511709"/>
                  <a:pt x="1508543" y="557387"/>
                  <a:pt x="1497066" y="602447"/>
                </a:cubicBezTo>
                <a:cubicBezTo>
                  <a:pt x="1481436" y="663762"/>
                  <a:pt x="1459821" y="723087"/>
                  <a:pt x="1434544" y="781041"/>
                </a:cubicBezTo>
                <a:cubicBezTo>
                  <a:pt x="1397863" y="865469"/>
                  <a:pt x="1354422" y="946399"/>
                  <a:pt x="1307037" y="1025271"/>
                </a:cubicBezTo>
                <a:cubicBezTo>
                  <a:pt x="1261132" y="1101606"/>
                  <a:pt x="1211425" y="1175266"/>
                  <a:pt x="1154395" y="1243782"/>
                </a:cubicBezTo>
                <a:cubicBezTo>
                  <a:pt x="1115742" y="1290145"/>
                  <a:pt x="1074131" y="1333628"/>
                  <a:pt x="1027240" y="1371760"/>
                </a:cubicBezTo>
                <a:cubicBezTo>
                  <a:pt x="989642" y="1402418"/>
                  <a:pt x="949369" y="1428891"/>
                  <a:pt x="904942" y="1448576"/>
                </a:cubicBezTo>
                <a:cubicBezTo>
                  <a:pt x="868472" y="1464693"/>
                  <a:pt x="830592" y="1475460"/>
                  <a:pt x="790813" y="1479232"/>
                </a:cubicBezTo>
                <a:cubicBezTo>
                  <a:pt x="784265" y="1479850"/>
                  <a:pt x="777787" y="1480673"/>
                  <a:pt x="771240" y="1481428"/>
                </a:cubicBezTo>
                <a:lnTo>
                  <a:pt x="748287" y="1481428"/>
                </a:lnTo>
                <a:cubicBezTo>
                  <a:pt x="746385" y="1481084"/>
                  <a:pt x="744555" y="1480536"/>
                  <a:pt x="742654" y="1480398"/>
                </a:cubicBezTo>
                <a:cubicBezTo>
                  <a:pt x="731460" y="1479165"/>
                  <a:pt x="720194" y="1478478"/>
                  <a:pt x="709070" y="1476763"/>
                </a:cubicBezTo>
                <a:cubicBezTo>
                  <a:pt x="664643" y="1470111"/>
                  <a:pt x="623103" y="1454885"/>
                  <a:pt x="583605" y="1433692"/>
                </a:cubicBezTo>
                <a:cubicBezTo>
                  <a:pt x="532841" y="1406464"/>
                  <a:pt x="487921" y="1371212"/>
                  <a:pt x="446311" y="1331570"/>
                </a:cubicBezTo>
                <a:cubicBezTo>
                  <a:pt x="401180" y="1288636"/>
                  <a:pt x="360695" y="1241519"/>
                  <a:pt x="323521" y="1191657"/>
                </a:cubicBezTo>
                <a:cubicBezTo>
                  <a:pt x="237484" y="1076367"/>
                  <a:pt x="165175" y="952846"/>
                  <a:pt x="103640" y="822946"/>
                </a:cubicBezTo>
                <a:cubicBezTo>
                  <a:pt x="70689" y="753402"/>
                  <a:pt x="42878" y="681937"/>
                  <a:pt x="23657" y="607385"/>
                </a:cubicBezTo>
                <a:cubicBezTo>
                  <a:pt x="11195" y="559307"/>
                  <a:pt x="1902" y="510681"/>
                  <a:pt x="1056" y="460820"/>
                </a:cubicBezTo>
                <a:cubicBezTo>
                  <a:pt x="986" y="458282"/>
                  <a:pt x="352" y="455813"/>
                  <a:pt x="0" y="453344"/>
                </a:cubicBezTo>
                <a:lnTo>
                  <a:pt x="0" y="425293"/>
                </a:lnTo>
                <a:cubicBezTo>
                  <a:pt x="423" y="422138"/>
                  <a:pt x="1127" y="419052"/>
                  <a:pt x="1127" y="415896"/>
                </a:cubicBezTo>
                <a:cubicBezTo>
                  <a:pt x="1197" y="393264"/>
                  <a:pt x="4366" y="370974"/>
                  <a:pt x="9083" y="348889"/>
                </a:cubicBezTo>
                <a:cubicBezTo>
                  <a:pt x="22953" y="283323"/>
                  <a:pt x="53017" y="226398"/>
                  <a:pt x="100190" y="178662"/>
                </a:cubicBezTo>
                <a:cubicBezTo>
                  <a:pt x="134197" y="144302"/>
                  <a:pt x="173694" y="117623"/>
                  <a:pt x="216713" y="95950"/>
                </a:cubicBezTo>
                <a:cubicBezTo>
                  <a:pt x="268674" y="69819"/>
                  <a:pt x="323450" y="51849"/>
                  <a:pt x="379847" y="38339"/>
                </a:cubicBezTo>
                <a:cubicBezTo>
                  <a:pt x="426033" y="27365"/>
                  <a:pt x="472713" y="19546"/>
                  <a:pt x="519816" y="13854"/>
                </a:cubicBezTo>
                <a:cubicBezTo>
                  <a:pt x="557413" y="9259"/>
                  <a:pt x="595151" y="5761"/>
                  <a:pt x="632890" y="4115"/>
                </a:cubicBezTo>
                <a:cubicBezTo>
                  <a:pt x="670346" y="2400"/>
                  <a:pt x="707732" y="1782"/>
                  <a:pt x="745118" y="685"/>
                </a:cubicBezTo>
                <a:cubicBezTo>
                  <a:pt x="747019" y="617"/>
                  <a:pt x="748921" y="205"/>
                  <a:pt x="750822" y="0"/>
                </a:cubicBezTo>
                <a:close/>
              </a:path>
            </a:pathLst>
          </a:custGeom>
          <a:ln>
            <a:solidFill>
              <a:srgbClr val="9BC54B"/>
            </a:solidFill>
          </a:ln>
        </p:spPr>
      </p:pic>
      <p:pic>
        <p:nvPicPr>
          <p:cNvPr id="32" name="图片占位符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196" y="3991866"/>
            <a:ext cx="1520793" cy="1354613"/>
          </a:xfrm>
          <a:custGeom>
            <a:avLst/>
            <a:gdLst>
              <a:gd name="connsiteX0" fmla="*/ 750822 w 3362570"/>
              <a:gd name="connsiteY0" fmla="*/ 19683 h 1520793"/>
              <a:gd name="connsiteX1" fmla="*/ 769972 w 3362570"/>
              <a:gd name="connsiteY1" fmla="*/ 19683 h 1520793"/>
              <a:gd name="connsiteX2" fmla="*/ 778210 w 3362570"/>
              <a:gd name="connsiteY2" fmla="*/ 20368 h 1520793"/>
              <a:gd name="connsiteX3" fmla="*/ 920995 w 3362570"/>
              <a:gd name="connsiteY3" fmla="*/ 25855 h 1520793"/>
              <a:gd name="connsiteX4" fmla="*/ 1093000 w 3362570"/>
              <a:gd name="connsiteY4" fmla="*/ 47802 h 1520793"/>
              <a:gd name="connsiteX5" fmla="*/ 1251204 w 3362570"/>
              <a:gd name="connsiteY5" fmla="*/ 92382 h 1520793"/>
              <a:gd name="connsiteX6" fmla="*/ 1383922 w 3362570"/>
              <a:gd name="connsiteY6" fmla="*/ 166385 h 1520793"/>
              <a:gd name="connsiteX7" fmla="*/ 1503544 w 3362570"/>
              <a:gd name="connsiteY7" fmla="*/ 340795 h 1520793"/>
              <a:gd name="connsiteX8" fmla="*/ 1518399 w 3362570"/>
              <a:gd name="connsiteY8" fmla="*/ 425429 h 1520793"/>
              <a:gd name="connsiteX9" fmla="*/ 1520793 w 3362570"/>
              <a:gd name="connsiteY9" fmla="*/ 443673 h 1520793"/>
              <a:gd name="connsiteX10" fmla="*/ 1520793 w 3362570"/>
              <a:gd name="connsiteY10" fmla="*/ 473027 h 1520793"/>
              <a:gd name="connsiteX11" fmla="*/ 1518893 w 3362570"/>
              <a:gd name="connsiteY11" fmla="*/ 484960 h 1520793"/>
              <a:gd name="connsiteX12" fmla="*/ 1497066 w 3362570"/>
              <a:gd name="connsiteY12" fmla="*/ 622130 h 1520793"/>
              <a:gd name="connsiteX13" fmla="*/ 1434544 w 3362570"/>
              <a:gd name="connsiteY13" fmla="*/ 800724 h 1520793"/>
              <a:gd name="connsiteX14" fmla="*/ 1307037 w 3362570"/>
              <a:gd name="connsiteY14" fmla="*/ 1044954 h 1520793"/>
              <a:gd name="connsiteX15" fmla="*/ 1154395 w 3362570"/>
              <a:gd name="connsiteY15" fmla="*/ 1263465 h 1520793"/>
              <a:gd name="connsiteX16" fmla="*/ 1027240 w 3362570"/>
              <a:gd name="connsiteY16" fmla="*/ 1391443 h 1520793"/>
              <a:gd name="connsiteX17" fmla="*/ 904942 w 3362570"/>
              <a:gd name="connsiteY17" fmla="*/ 1468259 h 1520793"/>
              <a:gd name="connsiteX18" fmla="*/ 790813 w 3362570"/>
              <a:gd name="connsiteY18" fmla="*/ 1498915 h 1520793"/>
              <a:gd name="connsiteX19" fmla="*/ 771240 w 3362570"/>
              <a:gd name="connsiteY19" fmla="*/ 1501111 h 1520793"/>
              <a:gd name="connsiteX20" fmla="*/ 748287 w 3362570"/>
              <a:gd name="connsiteY20" fmla="*/ 1501111 h 1520793"/>
              <a:gd name="connsiteX21" fmla="*/ 742654 w 3362570"/>
              <a:gd name="connsiteY21" fmla="*/ 1500081 h 1520793"/>
              <a:gd name="connsiteX22" fmla="*/ 709070 w 3362570"/>
              <a:gd name="connsiteY22" fmla="*/ 1496446 h 1520793"/>
              <a:gd name="connsiteX23" fmla="*/ 583605 w 3362570"/>
              <a:gd name="connsiteY23" fmla="*/ 1453375 h 1520793"/>
              <a:gd name="connsiteX24" fmla="*/ 446311 w 3362570"/>
              <a:gd name="connsiteY24" fmla="*/ 1351253 h 1520793"/>
              <a:gd name="connsiteX25" fmla="*/ 323521 w 3362570"/>
              <a:gd name="connsiteY25" fmla="*/ 1211340 h 1520793"/>
              <a:gd name="connsiteX26" fmla="*/ 103640 w 3362570"/>
              <a:gd name="connsiteY26" fmla="*/ 842629 h 1520793"/>
              <a:gd name="connsiteX27" fmla="*/ 23657 w 3362570"/>
              <a:gd name="connsiteY27" fmla="*/ 627068 h 1520793"/>
              <a:gd name="connsiteX28" fmla="*/ 1056 w 3362570"/>
              <a:gd name="connsiteY28" fmla="*/ 480503 h 1520793"/>
              <a:gd name="connsiteX29" fmla="*/ 0 w 3362570"/>
              <a:gd name="connsiteY29" fmla="*/ 473027 h 1520793"/>
              <a:gd name="connsiteX30" fmla="*/ 0 w 3362570"/>
              <a:gd name="connsiteY30" fmla="*/ 444976 h 1520793"/>
              <a:gd name="connsiteX31" fmla="*/ 1127 w 3362570"/>
              <a:gd name="connsiteY31" fmla="*/ 435579 h 1520793"/>
              <a:gd name="connsiteX32" fmla="*/ 9083 w 3362570"/>
              <a:gd name="connsiteY32" fmla="*/ 368572 h 1520793"/>
              <a:gd name="connsiteX33" fmla="*/ 100190 w 3362570"/>
              <a:gd name="connsiteY33" fmla="*/ 198345 h 1520793"/>
              <a:gd name="connsiteX34" fmla="*/ 216713 w 3362570"/>
              <a:gd name="connsiteY34" fmla="*/ 115633 h 1520793"/>
              <a:gd name="connsiteX35" fmla="*/ 379847 w 3362570"/>
              <a:gd name="connsiteY35" fmla="*/ 58022 h 1520793"/>
              <a:gd name="connsiteX36" fmla="*/ 519816 w 3362570"/>
              <a:gd name="connsiteY36" fmla="*/ 33537 h 1520793"/>
              <a:gd name="connsiteX37" fmla="*/ 632890 w 3362570"/>
              <a:gd name="connsiteY37" fmla="*/ 23798 h 1520793"/>
              <a:gd name="connsiteX38" fmla="*/ 745118 w 3362570"/>
              <a:gd name="connsiteY38" fmla="*/ 20368 h 1520793"/>
              <a:gd name="connsiteX39" fmla="*/ 750822 w 3362570"/>
              <a:gd name="connsiteY39" fmla="*/ 19683 h 1520793"/>
              <a:gd name="connsiteX40" fmla="*/ 1881142 w 3362570"/>
              <a:gd name="connsiteY40" fmla="*/ 0 h 1520793"/>
              <a:gd name="connsiteX41" fmla="*/ 3362570 w 3362570"/>
              <a:gd name="connsiteY41" fmla="*/ 0 h 1520793"/>
              <a:gd name="connsiteX42" fmla="*/ 3362570 w 3362570"/>
              <a:gd name="connsiteY42" fmla="*/ 1520793 h 1520793"/>
              <a:gd name="connsiteX43" fmla="*/ 1881142 w 3362570"/>
              <a:gd name="connsiteY43" fmla="*/ 1520793 h 1520793"/>
              <a:gd name="connsiteX0-1" fmla="*/ 750822 w 3362570"/>
              <a:gd name="connsiteY0-2" fmla="*/ 19683 h 1520793"/>
              <a:gd name="connsiteX1-3" fmla="*/ 769972 w 3362570"/>
              <a:gd name="connsiteY1-4" fmla="*/ 19683 h 1520793"/>
              <a:gd name="connsiteX2-5" fmla="*/ 778210 w 3362570"/>
              <a:gd name="connsiteY2-6" fmla="*/ 20368 h 1520793"/>
              <a:gd name="connsiteX3-7" fmla="*/ 920995 w 3362570"/>
              <a:gd name="connsiteY3-8" fmla="*/ 25855 h 1520793"/>
              <a:gd name="connsiteX4-9" fmla="*/ 1093000 w 3362570"/>
              <a:gd name="connsiteY4-10" fmla="*/ 47802 h 1520793"/>
              <a:gd name="connsiteX5-11" fmla="*/ 1251204 w 3362570"/>
              <a:gd name="connsiteY5-12" fmla="*/ 92382 h 1520793"/>
              <a:gd name="connsiteX6-13" fmla="*/ 1383922 w 3362570"/>
              <a:gd name="connsiteY6-14" fmla="*/ 166385 h 1520793"/>
              <a:gd name="connsiteX7-15" fmla="*/ 1503544 w 3362570"/>
              <a:gd name="connsiteY7-16" fmla="*/ 340795 h 1520793"/>
              <a:gd name="connsiteX8-17" fmla="*/ 1518399 w 3362570"/>
              <a:gd name="connsiteY8-18" fmla="*/ 425429 h 1520793"/>
              <a:gd name="connsiteX9-19" fmla="*/ 1520793 w 3362570"/>
              <a:gd name="connsiteY9-20" fmla="*/ 443673 h 1520793"/>
              <a:gd name="connsiteX10-21" fmla="*/ 1520793 w 3362570"/>
              <a:gd name="connsiteY10-22" fmla="*/ 473027 h 1520793"/>
              <a:gd name="connsiteX11-23" fmla="*/ 1518893 w 3362570"/>
              <a:gd name="connsiteY11-24" fmla="*/ 484960 h 1520793"/>
              <a:gd name="connsiteX12-25" fmla="*/ 1497066 w 3362570"/>
              <a:gd name="connsiteY12-26" fmla="*/ 622130 h 1520793"/>
              <a:gd name="connsiteX13-27" fmla="*/ 1434544 w 3362570"/>
              <a:gd name="connsiteY13-28" fmla="*/ 800724 h 1520793"/>
              <a:gd name="connsiteX14-29" fmla="*/ 1307037 w 3362570"/>
              <a:gd name="connsiteY14-30" fmla="*/ 1044954 h 1520793"/>
              <a:gd name="connsiteX15-31" fmla="*/ 1154395 w 3362570"/>
              <a:gd name="connsiteY15-32" fmla="*/ 1263465 h 1520793"/>
              <a:gd name="connsiteX16-33" fmla="*/ 1027240 w 3362570"/>
              <a:gd name="connsiteY16-34" fmla="*/ 1391443 h 1520793"/>
              <a:gd name="connsiteX17-35" fmla="*/ 904942 w 3362570"/>
              <a:gd name="connsiteY17-36" fmla="*/ 1468259 h 1520793"/>
              <a:gd name="connsiteX18-37" fmla="*/ 790813 w 3362570"/>
              <a:gd name="connsiteY18-38" fmla="*/ 1498915 h 1520793"/>
              <a:gd name="connsiteX19-39" fmla="*/ 771240 w 3362570"/>
              <a:gd name="connsiteY19-40" fmla="*/ 1501111 h 1520793"/>
              <a:gd name="connsiteX20-41" fmla="*/ 748287 w 3362570"/>
              <a:gd name="connsiteY20-42" fmla="*/ 1501111 h 1520793"/>
              <a:gd name="connsiteX21-43" fmla="*/ 742654 w 3362570"/>
              <a:gd name="connsiteY21-44" fmla="*/ 1500081 h 1520793"/>
              <a:gd name="connsiteX22-45" fmla="*/ 709070 w 3362570"/>
              <a:gd name="connsiteY22-46" fmla="*/ 1496446 h 1520793"/>
              <a:gd name="connsiteX23-47" fmla="*/ 583605 w 3362570"/>
              <a:gd name="connsiteY23-48" fmla="*/ 1453375 h 1520793"/>
              <a:gd name="connsiteX24-49" fmla="*/ 446311 w 3362570"/>
              <a:gd name="connsiteY24-50" fmla="*/ 1351253 h 1520793"/>
              <a:gd name="connsiteX25-51" fmla="*/ 323521 w 3362570"/>
              <a:gd name="connsiteY25-52" fmla="*/ 1211340 h 1520793"/>
              <a:gd name="connsiteX26-53" fmla="*/ 103640 w 3362570"/>
              <a:gd name="connsiteY26-54" fmla="*/ 842629 h 1520793"/>
              <a:gd name="connsiteX27-55" fmla="*/ 23657 w 3362570"/>
              <a:gd name="connsiteY27-56" fmla="*/ 627068 h 1520793"/>
              <a:gd name="connsiteX28-57" fmla="*/ 1056 w 3362570"/>
              <a:gd name="connsiteY28-58" fmla="*/ 480503 h 1520793"/>
              <a:gd name="connsiteX29-59" fmla="*/ 0 w 3362570"/>
              <a:gd name="connsiteY29-60" fmla="*/ 473027 h 1520793"/>
              <a:gd name="connsiteX30-61" fmla="*/ 0 w 3362570"/>
              <a:gd name="connsiteY30-62" fmla="*/ 444976 h 1520793"/>
              <a:gd name="connsiteX31-63" fmla="*/ 1127 w 3362570"/>
              <a:gd name="connsiteY31-64" fmla="*/ 435579 h 1520793"/>
              <a:gd name="connsiteX32-65" fmla="*/ 9083 w 3362570"/>
              <a:gd name="connsiteY32-66" fmla="*/ 368572 h 1520793"/>
              <a:gd name="connsiteX33-67" fmla="*/ 100190 w 3362570"/>
              <a:gd name="connsiteY33-68" fmla="*/ 198345 h 1520793"/>
              <a:gd name="connsiteX34-69" fmla="*/ 216713 w 3362570"/>
              <a:gd name="connsiteY34-70" fmla="*/ 115633 h 1520793"/>
              <a:gd name="connsiteX35-71" fmla="*/ 379847 w 3362570"/>
              <a:gd name="connsiteY35-72" fmla="*/ 58022 h 1520793"/>
              <a:gd name="connsiteX36-73" fmla="*/ 519816 w 3362570"/>
              <a:gd name="connsiteY36-74" fmla="*/ 33537 h 1520793"/>
              <a:gd name="connsiteX37-75" fmla="*/ 632890 w 3362570"/>
              <a:gd name="connsiteY37-76" fmla="*/ 23798 h 1520793"/>
              <a:gd name="connsiteX38-77" fmla="*/ 745118 w 3362570"/>
              <a:gd name="connsiteY38-78" fmla="*/ 20368 h 1520793"/>
              <a:gd name="connsiteX39-79" fmla="*/ 750822 w 3362570"/>
              <a:gd name="connsiteY39-80" fmla="*/ 19683 h 1520793"/>
              <a:gd name="connsiteX40-81" fmla="*/ 1881142 w 3362570"/>
              <a:gd name="connsiteY40-82" fmla="*/ 1520793 h 1520793"/>
              <a:gd name="connsiteX41-83" fmla="*/ 3362570 w 3362570"/>
              <a:gd name="connsiteY41-84" fmla="*/ 0 h 1520793"/>
              <a:gd name="connsiteX42-85" fmla="*/ 3362570 w 3362570"/>
              <a:gd name="connsiteY42-86" fmla="*/ 1520793 h 1520793"/>
              <a:gd name="connsiteX43-87" fmla="*/ 1881142 w 3362570"/>
              <a:gd name="connsiteY43-88" fmla="*/ 1520793 h 1520793"/>
              <a:gd name="connsiteX0-89" fmla="*/ 750822 w 3362570"/>
              <a:gd name="connsiteY0-90" fmla="*/ 0 h 1501110"/>
              <a:gd name="connsiteX1-91" fmla="*/ 769972 w 3362570"/>
              <a:gd name="connsiteY1-92" fmla="*/ 0 h 1501110"/>
              <a:gd name="connsiteX2-93" fmla="*/ 778210 w 3362570"/>
              <a:gd name="connsiteY2-94" fmla="*/ 685 h 1501110"/>
              <a:gd name="connsiteX3-95" fmla="*/ 920995 w 3362570"/>
              <a:gd name="connsiteY3-96" fmla="*/ 6172 h 1501110"/>
              <a:gd name="connsiteX4-97" fmla="*/ 1093000 w 3362570"/>
              <a:gd name="connsiteY4-98" fmla="*/ 28119 h 1501110"/>
              <a:gd name="connsiteX5-99" fmla="*/ 1251204 w 3362570"/>
              <a:gd name="connsiteY5-100" fmla="*/ 72699 h 1501110"/>
              <a:gd name="connsiteX6-101" fmla="*/ 1383922 w 3362570"/>
              <a:gd name="connsiteY6-102" fmla="*/ 146702 h 1501110"/>
              <a:gd name="connsiteX7-103" fmla="*/ 1503544 w 3362570"/>
              <a:gd name="connsiteY7-104" fmla="*/ 321112 h 1501110"/>
              <a:gd name="connsiteX8-105" fmla="*/ 1518399 w 3362570"/>
              <a:gd name="connsiteY8-106" fmla="*/ 405746 h 1501110"/>
              <a:gd name="connsiteX9-107" fmla="*/ 1520793 w 3362570"/>
              <a:gd name="connsiteY9-108" fmla="*/ 423990 h 1501110"/>
              <a:gd name="connsiteX10-109" fmla="*/ 1520793 w 3362570"/>
              <a:gd name="connsiteY10-110" fmla="*/ 453344 h 1501110"/>
              <a:gd name="connsiteX11-111" fmla="*/ 1518893 w 3362570"/>
              <a:gd name="connsiteY11-112" fmla="*/ 465277 h 1501110"/>
              <a:gd name="connsiteX12-113" fmla="*/ 1497066 w 3362570"/>
              <a:gd name="connsiteY12-114" fmla="*/ 602447 h 1501110"/>
              <a:gd name="connsiteX13-115" fmla="*/ 1434544 w 3362570"/>
              <a:gd name="connsiteY13-116" fmla="*/ 781041 h 1501110"/>
              <a:gd name="connsiteX14-117" fmla="*/ 1307037 w 3362570"/>
              <a:gd name="connsiteY14-118" fmla="*/ 1025271 h 1501110"/>
              <a:gd name="connsiteX15-119" fmla="*/ 1154395 w 3362570"/>
              <a:gd name="connsiteY15-120" fmla="*/ 1243782 h 1501110"/>
              <a:gd name="connsiteX16-121" fmla="*/ 1027240 w 3362570"/>
              <a:gd name="connsiteY16-122" fmla="*/ 1371760 h 1501110"/>
              <a:gd name="connsiteX17-123" fmla="*/ 904942 w 3362570"/>
              <a:gd name="connsiteY17-124" fmla="*/ 1448576 h 1501110"/>
              <a:gd name="connsiteX18-125" fmla="*/ 790813 w 3362570"/>
              <a:gd name="connsiteY18-126" fmla="*/ 1479232 h 1501110"/>
              <a:gd name="connsiteX19-127" fmla="*/ 771240 w 3362570"/>
              <a:gd name="connsiteY19-128" fmla="*/ 1481428 h 1501110"/>
              <a:gd name="connsiteX20-129" fmla="*/ 748287 w 3362570"/>
              <a:gd name="connsiteY20-130" fmla="*/ 1481428 h 1501110"/>
              <a:gd name="connsiteX21-131" fmla="*/ 742654 w 3362570"/>
              <a:gd name="connsiteY21-132" fmla="*/ 1480398 h 1501110"/>
              <a:gd name="connsiteX22-133" fmla="*/ 709070 w 3362570"/>
              <a:gd name="connsiteY22-134" fmla="*/ 1476763 h 1501110"/>
              <a:gd name="connsiteX23-135" fmla="*/ 583605 w 3362570"/>
              <a:gd name="connsiteY23-136" fmla="*/ 1433692 h 1501110"/>
              <a:gd name="connsiteX24-137" fmla="*/ 446311 w 3362570"/>
              <a:gd name="connsiteY24-138" fmla="*/ 1331570 h 1501110"/>
              <a:gd name="connsiteX25-139" fmla="*/ 323521 w 3362570"/>
              <a:gd name="connsiteY25-140" fmla="*/ 1191657 h 1501110"/>
              <a:gd name="connsiteX26-141" fmla="*/ 103640 w 3362570"/>
              <a:gd name="connsiteY26-142" fmla="*/ 822946 h 1501110"/>
              <a:gd name="connsiteX27-143" fmla="*/ 23657 w 3362570"/>
              <a:gd name="connsiteY27-144" fmla="*/ 607385 h 1501110"/>
              <a:gd name="connsiteX28-145" fmla="*/ 1056 w 3362570"/>
              <a:gd name="connsiteY28-146" fmla="*/ 460820 h 1501110"/>
              <a:gd name="connsiteX29-147" fmla="*/ 0 w 3362570"/>
              <a:gd name="connsiteY29-148" fmla="*/ 453344 h 1501110"/>
              <a:gd name="connsiteX30-149" fmla="*/ 0 w 3362570"/>
              <a:gd name="connsiteY30-150" fmla="*/ 425293 h 1501110"/>
              <a:gd name="connsiteX31-151" fmla="*/ 1127 w 3362570"/>
              <a:gd name="connsiteY31-152" fmla="*/ 415896 h 1501110"/>
              <a:gd name="connsiteX32-153" fmla="*/ 9083 w 3362570"/>
              <a:gd name="connsiteY32-154" fmla="*/ 348889 h 1501110"/>
              <a:gd name="connsiteX33-155" fmla="*/ 100190 w 3362570"/>
              <a:gd name="connsiteY33-156" fmla="*/ 178662 h 1501110"/>
              <a:gd name="connsiteX34-157" fmla="*/ 216713 w 3362570"/>
              <a:gd name="connsiteY34-158" fmla="*/ 95950 h 1501110"/>
              <a:gd name="connsiteX35-159" fmla="*/ 379847 w 3362570"/>
              <a:gd name="connsiteY35-160" fmla="*/ 38339 h 1501110"/>
              <a:gd name="connsiteX36-161" fmla="*/ 519816 w 3362570"/>
              <a:gd name="connsiteY36-162" fmla="*/ 13854 h 1501110"/>
              <a:gd name="connsiteX37-163" fmla="*/ 632890 w 3362570"/>
              <a:gd name="connsiteY37-164" fmla="*/ 4115 h 1501110"/>
              <a:gd name="connsiteX38-165" fmla="*/ 745118 w 3362570"/>
              <a:gd name="connsiteY38-166" fmla="*/ 685 h 1501110"/>
              <a:gd name="connsiteX39-167" fmla="*/ 750822 w 3362570"/>
              <a:gd name="connsiteY39-168" fmla="*/ 0 h 1501110"/>
              <a:gd name="connsiteX40-169" fmla="*/ 1881142 w 3362570"/>
              <a:gd name="connsiteY40-170" fmla="*/ 1501110 h 1501110"/>
              <a:gd name="connsiteX41-171" fmla="*/ 3362570 w 3362570"/>
              <a:gd name="connsiteY41-172" fmla="*/ 1501110 h 1501110"/>
              <a:gd name="connsiteX42-173" fmla="*/ 1881142 w 3362570"/>
              <a:gd name="connsiteY42-174" fmla="*/ 1501110 h 1501110"/>
              <a:gd name="connsiteX0-175" fmla="*/ 750822 w 1520793"/>
              <a:gd name="connsiteY0-176" fmla="*/ 0 h 1481428"/>
              <a:gd name="connsiteX1-177" fmla="*/ 769972 w 1520793"/>
              <a:gd name="connsiteY1-178" fmla="*/ 0 h 1481428"/>
              <a:gd name="connsiteX2-179" fmla="*/ 778210 w 1520793"/>
              <a:gd name="connsiteY2-180" fmla="*/ 685 h 1481428"/>
              <a:gd name="connsiteX3-181" fmla="*/ 920995 w 1520793"/>
              <a:gd name="connsiteY3-182" fmla="*/ 6172 h 1481428"/>
              <a:gd name="connsiteX4-183" fmla="*/ 1093000 w 1520793"/>
              <a:gd name="connsiteY4-184" fmla="*/ 28119 h 1481428"/>
              <a:gd name="connsiteX5-185" fmla="*/ 1251204 w 1520793"/>
              <a:gd name="connsiteY5-186" fmla="*/ 72699 h 1481428"/>
              <a:gd name="connsiteX6-187" fmla="*/ 1383922 w 1520793"/>
              <a:gd name="connsiteY6-188" fmla="*/ 146702 h 1481428"/>
              <a:gd name="connsiteX7-189" fmla="*/ 1503544 w 1520793"/>
              <a:gd name="connsiteY7-190" fmla="*/ 321112 h 1481428"/>
              <a:gd name="connsiteX8-191" fmla="*/ 1518399 w 1520793"/>
              <a:gd name="connsiteY8-192" fmla="*/ 405746 h 1481428"/>
              <a:gd name="connsiteX9-193" fmla="*/ 1520793 w 1520793"/>
              <a:gd name="connsiteY9-194" fmla="*/ 423990 h 1481428"/>
              <a:gd name="connsiteX10-195" fmla="*/ 1520793 w 1520793"/>
              <a:gd name="connsiteY10-196" fmla="*/ 453344 h 1481428"/>
              <a:gd name="connsiteX11-197" fmla="*/ 1518893 w 1520793"/>
              <a:gd name="connsiteY11-198" fmla="*/ 465277 h 1481428"/>
              <a:gd name="connsiteX12-199" fmla="*/ 1497066 w 1520793"/>
              <a:gd name="connsiteY12-200" fmla="*/ 602447 h 1481428"/>
              <a:gd name="connsiteX13-201" fmla="*/ 1434544 w 1520793"/>
              <a:gd name="connsiteY13-202" fmla="*/ 781041 h 1481428"/>
              <a:gd name="connsiteX14-203" fmla="*/ 1307037 w 1520793"/>
              <a:gd name="connsiteY14-204" fmla="*/ 1025271 h 1481428"/>
              <a:gd name="connsiteX15-205" fmla="*/ 1154395 w 1520793"/>
              <a:gd name="connsiteY15-206" fmla="*/ 1243782 h 1481428"/>
              <a:gd name="connsiteX16-207" fmla="*/ 1027240 w 1520793"/>
              <a:gd name="connsiteY16-208" fmla="*/ 1371760 h 1481428"/>
              <a:gd name="connsiteX17-209" fmla="*/ 904942 w 1520793"/>
              <a:gd name="connsiteY17-210" fmla="*/ 1448576 h 1481428"/>
              <a:gd name="connsiteX18-211" fmla="*/ 790813 w 1520793"/>
              <a:gd name="connsiteY18-212" fmla="*/ 1479232 h 1481428"/>
              <a:gd name="connsiteX19-213" fmla="*/ 771240 w 1520793"/>
              <a:gd name="connsiteY19-214" fmla="*/ 1481428 h 1481428"/>
              <a:gd name="connsiteX20-215" fmla="*/ 748287 w 1520793"/>
              <a:gd name="connsiteY20-216" fmla="*/ 1481428 h 1481428"/>
              <a:gd name="connsiteX21-217" fmla="*/ 742654 w 1520793"/>
              <a:gd name="connsiteY21-218" fmla="*/ 1480398 h 1481428"/>
              <a:gd name="connsiteX22-219" fmla="*/ 709070 w 1520793"/>
              <a:gd name="connsiteY22-220" fmla="*/ 1476763 h 1481428"/>
              <a:gd name="connsiteX23-221" fmla="*/ 583605 w 1520793"/>
              <a:gd name="connsiteY23-222" fmla="*/ 1433692 h 1481428"/>
              <a:gd name="connsiteX24-223" fmla="*/ 446311 w 1520793"/>
              <a:gd name="connsiteY24-224" fmla="*/ 1331570 h 1481428"/>
              <a:gd name="connsiteX25-225" fmla="*/ 323521 w 1520793"/>
              <a:gd name="connsiteY25-226" fmla="*/ 1191657 h 1481428"/>
              <a:gd name="connsiteX26-227" fmla="*/ 103640 w 1520793"/>
              <a:gd name="connsiteY26-228" fmla="*/ 822946 h 1481428"/>
              <a:gd name="connsiteX27-229" fmla="*/ 23657 w 1520793"/>
              <a:gd name="connsiteY27-230" fmla="*/ 607385 h 1481428"/>
              <a:gd name="connsiteX28-231" fmla="*/ 1056 w 1520793"/>
              <a:gd name="connsiteY28-232" fmla="*/ 460820 h 1481428"/>
              <a:gd name="connsiteX29-233" fmla="*/ 0 w 1520793"/>
              <a:gd name="connsiteY29-234" fmla="*/ 453344 h 1481428"/>
              <a:gd name="connsiteX30-235" fmla="*/ 0 w 1520793"/>
              <a:gd name="connsiteY30-236" fmla="*/ 425293 h 1481428"/>
              <a:gd name="connsiteX31-237" fmla="*/ 1127 w 1520793"/>
              <a:gd name="connsiteY31-238" fmla="*/ 415896 h 1481428"/>
              <a:gd name="connsiteX32-239" fmla="*/ 9083 w 1520793"/>
              <a:gd name="connsiteY32-240" fmla="*/ 348889 h 1481428"/>
              <a:gd name="connsiteX33-241" fmla="*/ 100190 w 1520793"/>
              <a:gd name="connsiteY33-242" fmla="*/ 178662 h 1481428"/>
              <a:gd name="connsiteX34-243" fmla="*/ 216713 w 1520793"/>
              <a:gd name="connsiteY34-244" fmla="*/ 95950 h 1481428"/>
              <a:gd name="connsiteX35-245" fmla="*/ 379847 w 1520793"/>
              <a:gd name="connsiteY35-246" fmla="*/ 38339 h 1481428"/>
              <a:gd name="connsiteX36-247" fmla="*/ 519816 w 1520793"/>
              <a:gd name="connsiteY36-248" fmla="*/ 13854 h 1481428"/>
              <a:gd name="connsiteX37-249" fmla="*/ 632890 w 1520793"/>
              <a:gd name="connsiteY37-250" fmla="*/ 4115 h 1481428"/>
              <a:gd name="connsiteX38-251" fmla="*/ 745118 w 1520793"/>
              <a:gd name="connsiteY38-252" fmla="*/ 685 h 1481428"/>
              <a:gd name="connsiteX39-253" fmla="*/ 750822 w 1520793"/>
              <a:gd name="connsiteY39-254" fmla="*/ 0 h 14814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Lst>
            <a:rect l="l" t="t" r="r" b="b"/>
            <a:pathLst>
              <a:path w="1520793" h="1481428">
                <a:moveTo>
                  <a:pt x="750822" y="0"/>
                </a:moveTo>
                <a:lnTo>
                  <a:pt x="769972" y="0"/>
                </a:lnTo>
                <a:cubicBezTo>
                  <a:pt x="772718" y="205"/>
                  <a:pt x="775464" y="617"/>
                  <a:pt x="778210" y="685"/>
                </a:cubicBezTo>
                <a:cubicBezTo>
                  <a:pt x="825805" y="1166"/>
                  <a:pt x="873471" y="2743"/>
                  <a:pt x="920995" y="6172"/>
                </a:cubicBezTo>
                <a:cubicBezTo>
                  <a:pt x="978729" y="10424"/>
                  <a:pt x="1036182" y="17215"/>
                  <a:pt x="1093000" y="28119"/>
                </a:cubicBezTo>
                <a:cubicBezTo>
                  <a:pt x="1147002" y="38544"/>
                  <a:pt x="1199949" y="52535"/>
                  <a:pt x="1251204" y="72699"/>
                </a:cubicBezTo>
                <a:cubicBezTo>
                  <a:pt x="1298729" y="91423"/>
                  <a:pt x="1343579" y="114948"/>
                  <a:pt x="1383922" y="146702"/>
                </a:cubicBezTo>
                <a:cubicBezTo>
                  <a:pt x="1441867" y="192380"/>
                  <a:pt x="1482703" y="249853"/>
                  <a:pt x="1503544" y="321112"/>
                </a:cubicBezTo>
                <a:cubicBezTo>
                  <a:pt x="1511640" y="348752"/>
                  <a:pt x="1516428" y="377010"/>
                  <a:pt x="1518399" y="405746"/>
                </a:cubicBezTo>
                <a:cubicBezTo>
                  <a:pt x="1518822" y="411851"/>
                  <a:pt x="1519948" y="417885"/>
                  <a:pt x="1520793" y="423990"/>
                </a:cubicBezTo>
                <a:lnTo>
                  <a:pt x="1520793" y="453344"/>
                </a:lnTo>
                <a:cubicBezTo>
                  <a:pt x="1520160" y="457322"/>
                  <a:pt x="1519103" y="461231"/>
                  <a:pt x="1518893" y="465277"/>
                </a:cubicBezTo>
                <a:cubicBezTo>
                  <a:pt x="1516428" y="511709"/>
                  <a:pt x="1508543" y="557387"/>
                  <a:pt x="1497066" y="602447"/>
                </a:cubicBezTo>
                <a:cubicBezTo>
                  <a:pt x="1481436" y="663762"/>
                  <a:pt x="1459821" y="723087"/>
                  <a:pt x="1434544" y="781041"/>
                </a:cubicBezTo>
                <a:cubicBezTo>
                  <a:pt x="1397863" y="865469"/>
                  <a:pt x="1354422" y="946399"/>
                  <a:pt x="1307037" y="1025271"/>
                </a:cubicBezTo>
                <a:cubicBezTo>
                  <a:pt x="1261132" y="1101606"/>
                  <a:pt x="1211425" y="1175266"/>
                  <a:pt x="1154395" y="1243782"/>
                </a:cubicBezTo>
                <a:cubicBezTo>
                  <a:pt x="1115742" y="1290145"/>
                  <a:pt x="1074131" y="1333628"/>
                  <a:pt x="1027240" y="1371760"/>
                </a:cubicBezTo>
                <a:cubicBezTo>
                  <a:pt x="989642" y="1402418"/>
                  <a:pt x="949369" y="1428891"/>
                  <a:pt x="904942" y="1448576"/>
                </a:cubicBezTo>
                <a:cubicBezTo>
                  <a:pt x="868472" y="1464693"/>
                  <a:pt x="830592" y="1475460"/>
                  <a:pt x="790813" y="1479232"/>
                </a:cubicBezTo>
                <a:cubicBezTo>
                  <a:pt x="784265" y="1479850"/>
                  <a:pt x="777787" y="1480673"/>
                  <a:pt x="771240" y="1481428"/>
                </a:cubicBezTo>
                <a:lnTo>
                  <a:pt x="748287" y="1481428"/>
                </a:lnTo>
                <a:cubicBezTo>
                  <a:pt x="746385" y="1481084"/>
                  <a:pt x="744555" y="1480536"/>
                  <a:pt x="742654" y="1480398"/>
                </a:cubicBezTo>
                <a:cubicBezTo>
                  <a:pt x="731460" y="1479165"/>
                  <a:pt x="720194" y="1478478"/>
                  <a:pt x="709070" y="1476763"/>
                </a:cubicBezTo>
                <a:cubicBezTo>
                  <a:pt x="664643" y="1470111"/>
                  <a:pt x="623103" y="1454885"/>
                  <a:pt x="583605" y="1433692"/>
                </a:cubicBezTo>
                <a:cubicBezTo>
                  <a:pt x="532841" y="1406464"/>
                  <a:pt x="487921" y="1371212"/>
                  <a:pt x="446311" y="1331570"/>
                </a:cubicBezTo>
                <a:cubicBezTo>
                  <a:pt x="401180" y="1288636"/>
                  <a:pt x="360695" y="1241519"/>
                  <a:pt x="323521" y="1191657"/>
                </a:cubicBezTo>
                <a:cubicBezTo>
                  <a:pt x="237484" y="1076367"/>
                  <a:pt x="165175" y="952846"/>
                  <a:pt x="103640" y="822946"/>
                </a:cubicBezTo>
                <a:cubicBezTo>
                  <a:pt x="70689" y="753402"/>
                  <a:pt x="42878" y="681937"/>
                  <a:pt x="23657" y="607385"/>
                </a:cubicBezTo>
                <a:cubicBezTo>
                  <a:pt x="11195" y="559307"/>
                  <a:pt x="1902" y="510681"/>
                  <a:pt x="1056" y="460820"/>
                </a:cubicBezTo>
                <a:cubicBezTo>
                  <a:pt x="986" y="458282"/>
                  <a:pt x="352" y="455813"/>
                  <a:pt x="0" y="453344"/>
                </a:cubicBezTo>
                <a:lnTo>
                  <a:pt x="0" y="425293"/>
                </a:lnTo>
                <a:cubicBezTo>
                  <a:pt x="423" y="422138"/>
                  <a:pt x="1127" y="419052"/>
                  <a:pt x="1127" y="415896"/>
                </a:cubicBezTo>
                <a:cubicBezTo>
                  <a:pt x="1197" y="393264"/>
                  <a:pt x="4366" y="370974"/>
                  <a:pt x="9083" y="348889"/>
                </a:cubicBezTo>
                <a:cubicBezTo>
                  <a:pt x="22953" y="283323"/>
                  <a:pt x="53017" y="226398"/>
                  <a:pt x="100190" y="178662"/>
                </a:cubicBezTo>
                <a:cubicBezTo>
                  <a:pt x="134197" y="144302"/>
                  <a:pt x="173694" y="117623"/>
                  <a:pt x="216713" y="95950"/>
                </a:cubicBezTo>
                <a:cubicBezTo>
                  <a:pt x="268674" y="69819"/>
                  <a:pt x="323450" y="51849"/>
                  <a:pt x="379847" y="38339"/>
                </a:cubicBezTo>
                <a:cubicBezTo>
                  <a:pt x="426033" y="27365"/>
                  <a:pt x="472713" y="19546"/>
                  <a:pt x="519816" y="13854"/>
                </a:cubicBezTo>
                <a:cubicBezTo>
                  <a:pt x="557413" y="9259"/>
                  <a:pt x="595151" y="5761"/>
                  <a:pt x="632890" y="4115"/>
                </a:cubicBezTo>
                <a:cubicBezTo>
                  <a:pt x="670346" y="2400"/>
                  <a:pt x="707732" y="1782"/>
                  <a:pt x="745118" y="685"/>
                </a:cubicBezTo>
                <a:cubicBezTo>
                  <a:pt x="747019" y="617"/>
                  <a:pt x="748921" y="205"/>
                  <a:pt x="750822" y="0"/>
                </a:cubicBezTo>
                <a:close/>
              </a:path>
            </a:pathLst>
          </a:cu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42" presetClass="entr" presetSubtype="0" fill="hold" nodeType="withEffect">
                                  <p:stCondLst>
                                    <p:cond delay="25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anim calcmode="lin" valueType="num">
                                      <p:cBhvr>
                                        <p:cTn id="15" dur="500" fill="hold"/>
                                        <p:tgtEl>
                                          <p:spTgt spid="31"/>
                                        </p:tgtEl>
                                        <p:attrNameLst>
                                          <p:attrName>ppt_x</p:attrName>
                                        </p:attrNameLst>
                                      </p:cBhvr>
                                      <p:tavLst>
                                        <p:tav tm="0">
                                          <p:val>
                                            <p:strVal val="#ppt_x"/>
                                          </p:val>
                                        </p:tav>
                                        <p:tav tm="100000">
                                          <p:val>
                                            <p:strVal val="#ppt_x"/>
                                          </p:val>
                                        </p:tav>
                                      </p:tavLst>
                                    </p:anim>
                                    <p:anim calcmode="lin" valueType="num">
                                      <p:cBhvr>
                                        <p:cTn id="16" dur="500" fill="hold"/>
                                        <p:tgtEl>
                                          <p:spTgt spid="31"/>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50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anim calcmode="lin" valueType="num">
                                      <p:cBhvr>
                                        <p:cTn id="20" dur="500" fill="hold"/>
                                        <p:tgtEl>
                                          <p:spTgt spid="32"/>
                                        </p:tgtEl>
                                        <p:attrNameLst>
                                          <p:attrName>ppt_x</p:attrName>
                                        </p:attrNameLst>
                                      </p:cBhvr>
                                      <p:tavLst>
                                        <p:tav tm="0">
                                          <p:val>
                                            <p:strVal val="#ppt_x"/>
                                          </p:val>
                                        </p:tav>
                                        <p:tav tm="100000">
                                          <p:val>
                                            <p:strVal val="#ppt_x"/>
                                          </p:val>
                                        </p:tav>
                                      </p:tavLst>
                                    </p:anim>
                                    <p:anim calcmode="lin" valueType="num">
                                      <p:cBhvr>
                                        <p:cTn id="21"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694633" y="2380557"/>
            <a:ext cx="8429386" cy="1149129"/>
            <a:chOff x="6568699" y="2146581"/>
            <a:chExt cx="5242301" cy="714653"/>
          </a:xfrm>
        </p:grpSpPr>
        <p:sp>
          <p:nvSpPr>
            <p:cNvPr id="7" name="文本框 6"/>
            <p:cNvSpPr txBox="1"/>
            <p:nvPr/>
          </p:nvSpPr>
          <p:spPr>
            <a:xfrm>
              <a:off x="6568699" y="2146581"/>
              <a:ext cx="1266876" cy="248005"/>
            </a:xfrm>
            <a:prstGeom prst="rect">
              <a:avLst/>
            </a:prstGeom>
            <a:noFill/>
          </p:spPr>
          <p:txBody>
            <a:bodyPr wrap="none" rtlCol="0">
              <a:spAutoFit/>
            </a:bodyPr>
            <a:lstStyle/>
            <a:p>
              <a:r>
                <a:rPr lang="zh-CN" altLang="en-US" sz="2000" dirty="0" smtClean="0">
                  <a:solidFill>
                    <a:schemeClr val="tx1">
                      <a:lumMod val="85000"/>
                      <a:lumOff val="15000"/>
                    </a:schemeClr>
                  </a:solidFill>
                  <a:latin typeface="微软雅黑 Light" panose="020B0502040204020203" pitchFamily="34" charset="-122"/>
                  <a:ea typeface="微软雅黑 Light" panose="020B0502040204020203" pitchFamily="34" charset="-122"/>
                </a:rPr>
                <a:t>东旭（</a:t>
              </a:r>
              <a:r>
                <a:rPr lang="en-US" altLang="zh-CN" sz="2000" dirty="0" smtClean="0">
                  <a:solidFill>
                    <a:schemeClr val="tx1">
                      <a:lumMod val="85000"/>
                      <a:lumOff val="15000"/>
                    </a:schemeClr>
                  </a:solidFill>
                  <a:latin typeface="微软雅黑 Light" panose="020B0502040204020203" pitchFamily="34" charset="-122"/>
                  <a:ea typeface="微软雅黑 Light" panose="020B0502040204020203" pitchFamily="34" charset="-122"/>
                </a:rPr>
                <a:t>Dong Xu)</a:t>
              </a:r>
              <a:endParaRPr lang="en-US" altLang="zh-CN" sz="2000" dirty="0" smtClean="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
          <p:nvSpPr>
            <p:cNvPr id="8" name="矩形 7"/>
            <p:cNvSpPr/>
            <p:nvPr/>
          </p:nvSpPr>
          <p:spPr>
            <a:xfrm>
              <a:off x="6568699" y="2456449"/>
              <a:ext cx="5242301" cy="404785"/>
            </a:xfrm>
            <a:prstGeom prst="rect">
              <a:avLst/>
            </a:prstGeom>
          </p:spPr>
          <p:txBody>
            <a:bodyPr wrap="square">
              <a:spAutoFit/>
            </a:bodyPr>
            <a:lstStyle/>
            <a:p>
              <a:pPr>
                <a:lnSpc>
                  <a:spcPct val="130000"/>
                </a:lnSpc>
              </a:pPr>
              <a:r>
                <a:rPr lang="zh-CN" altLang="en-US" sz="2800" dirty="0" smtClean="0">
                  <a:latin typeface="楷体" panose="02010609060101010101" charset="-122"/>
                  <a:ea typeface="楷体" panose="02010609060101010101" charset="-122"/>
                  <a:sym typeface="+mn-ea"/>
                </a:rPr>
                <a:t>所以，各种心智上的缺陷都有一种专门的补救方法。</a:t>
              </a:r>
              <a:endParaRPr lang="zh-CN" altLang="en-US" sz="2800" dirty="0">
                <a:solidFill>
                  <a:schemeClr val="tx1"/>
                </a:solidFill>
                <a:latin typeface="楷体" panose="02010609060101010101" charset="-122"/>
                <a:ea typeface="楷体" panose="02010609060101010101" charset="-122"/>
              </a:endParaRPr>
            </a:p>
          </p:txBody>
        </p:sp>
      </p:grpSp>
      <p:grpSp>
        <p:nvGrpSpPr>
          <p:cNvPr id="12" name="组合 11"/>
          <p:cNvGrpSpPr/>
          <p:nvPr/>
        </p:nvGrpSpPr>
        <p:grpSpPr>
          <a:xfrm>
            <a:off x="2694633" y="4118541"/>
            <a:ext cx="8429388" cy="2197865"/>
            <a:chOff x="6568699" y="3575724"/>
            <a:chExt cx="5242301" cy="1366868"/>
          </a:xfrm>
        </p:grpSpPr>
        <p:sp>
          <p:nvSpPr>
            <p:cNvPr id="13" name="文本框 12"/>
            <p:cNvSpPr txBox="1"/>
            <p:nvPr/>
          </p:nvSpPr>
          <p:spPr>
            <a:xfrm>
              <a:off x="6568699" y="3575724"/>
              <a:ext cx="1879383" cy="248004"/>
            </a:xfrm>
            <a:prstGeom prst="rect">
              <a:avLst/>
            </a:prstGeom>
            <a:noFill/>
          </p:spPr>
          <p:txBody>
            <a:bodyPr wrap="none" rtlCol="0">
              <a:spAutoFit/>
            </a:bodyPr>
            <a:lstStyle/>
            <a:p>
              <a:r>
                <a:rPr lang="zh-CN" altLang="en-US" sz="2000" dirty="0">
                  <a:solidFill>
                    <a:schemeClr val="tx1">
                      <a:lumMod val="85000"/>
                      <a:lumOff val="15000"/>
                    </a:schemeClr>
                  </a:solidFill>
                  <a:latin typeface="微软雅黑 Light" panose="020B0502040204020203" pitchFamily="34" charset="-122"/>
                  <a:ea typeface="微软雅黑 Light" panose="020B0502040204020203" pitchFamily="34" charset="-122"/>
                </a:rPr>
                <a:t>王佐良（</a:t>
              </a:r>
              <a:r>
                <a:rPr lang="en-US" altLang="zh-CN" sz="2000" dirty="0">
                  <a:solidFill>
                    <a:schemeClr val="tx1">
                      <a:lumMod val="85000"/>
                      <a:lumOff val="15000"/>
                    </a:schemeClr>
                  </a:solidFill>
                  <a:latin typeface="微软雅黑 Light" panose="020B0502040204020203" pitchFamily="34" charset="-122"/>
                  <a:ea typeface="微软雅黑 Light" panose="020B0502040204020203" pitchFamily="34" charset="-122"/>
                </a:rPr>
                <a:t>Wang Zuoliang)</a:t>
              </a:r>
              <a:endParaRPr lang="en-US" altLang="zh-CN" sz="2000" dirty="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
          <p:nvSpPr>
            <p:cNvPr id="14" name="矩形 13"/>
            <p:cNvSpPr/>
            <p:nvPr/>
          </p:nvSpPr>
          <p:spPr>
            <a:xfrm>
              <a:off x="6568699" y="3841580"/>
              <a:ext cx="5242301" cy="1101012"/>
            </a:xfrm>
            <a:prstGeom prst="rect">
              <a:avLst/>
            </a:prstGeom>
          </p:spPr>
          <p:txBody>
            <a:bodyPr wrap="square">
              <a:spAutoFit/>
            </a:bodyPr>
            <a:lstStyle/>
            <a:p>
              <a:pPr>
                <a:lnSpc>
                  <a:spcPct val="130000"/>
                </a:lnSpc>
              </a:pPr>
              <a:r>
                <a:rPr lang="zh-CN" altLang="en-US" sz="2800" dirty="0" smtClean="0">
                  <a:latin typeface="楷体" panose="02010609060101010101" charset="-122"/>
                  <a:ea typeface="楷体" panose="02010609060101010101" charset="-122"/>
                  <a:sym typeface="+mn-ea"/>
                </a:rPr>
                <a:t>如此头脑中凡有缺陷，皆有特药可医。</a:t>
              </a:r>
              <a:endParaRPr lang="zh-CN" altLang="en-US" sz="2800" dirty="0" smtClean="0">
                <a:latin typeface="楷体" panose="02010609060101010101" charset="-122"/>
                <a:ea typeface="楷体" panose="02010609060101010101" charset="-122"/>
              </a:endParaRPr>
            </a:p>
            <a:p>
              <a:pPr>
                <a:lnSpc>
                  <a:spcPct val="130000"/>
                </a:lnSpc>
              </a:pPr>
              <a:endParaRPr lang="zh-CN" altLang="en-US" sz="2800" dirty="0" smtClean="0">
                <a:latin typeface="楷体" panose="02010609060101010101" charset="-122"/>
                <a:ea typeface="楷体" panose="02010609060101010101" charset="-122"/>
              </a:endParaRPr>
            </a:p>
            <a:p>
              <a:pPr>
                <a:lnSpc>
                  <a:spcPct val="130000"/>
                </a:lnSpc>
              </a:pPr>
              <a:endParaRPr lang="zh-CN" altLang="en-US" sz="2800" dirty="0" smtClean="0">
                <a:latin typeface="楷体" panose="02010609060101010101" charset="-122"/>
                <a:ea typeface="楷体" panose="02010609060101010101" charset="-122"/>
              </a:endParaRPr>
            </a:p>
          </p:txBody>
        </p:sp>
      </p:grpSp>
      <p:sp>
        <p:nvSpPr>
          <p:cNvPr id="49" name="文本框 48"/>
          <p:cNvSpPr txBox="1"/>
          <p:nvPr/>
        </p:nvSpPr>
        <p:spPr>
          <a:xfrm>
            <a:off x="1243330" y="332105"/>
            <a:ext cx="6731635" cy="460375"/>
          </a:xfrm>
          <a:prstGeom prst="rect">
            <a:avLst/>
          </a:prstGeom>
          <a:noFill/>
        </p:spPr>
        <p:txBody>
          <a:bodyPr wrap="square" rtlCol="0">
            <a:spAutoFit/>
          </a:bodyPr>
          <a:lstStyle>
            <a:defPPr>
              <a:defRPr lang="zh-CN"/>
            </a:defPPr>
            <a:lvl1pPr>
              <a:defRPr sz="2400">
                <a:solidFill>
                  <a:schemeClr val="bg1"/>
                </a:solidFill>
                <a:latin typeface="微软雅黑 Light" panose="020B0502040204020203" pitchFamily="34" charset="-122"/>
                <a:ea typeface="微软雅黑 Light" panose="020B0502040204020203" pitchFamily="34" charset="-122"/>
              </a:defRPr>
            </a:lvl1pPr>
          </a:lstStyle>
          <a:p>
            <a:pPr lvl="0" algn="l">
              <a:buClrTx/>
              <a:buSzTx/>
              <a:buFontTx/>
            </a:pPr>
            <a:r>
              <a:rPr lang="en-US" altLang="zh-CN" dirty="0">
                <a:solidFill>
                  <a:schemeClr val="accent1"/>
                </a:solidFill>
                <a:latin typeface="Times New Roman" panose="02020603050405020304" pitchFamily="18" charset="0"/>
                <a:cs typeface="Times New Roman" panose="02020603050405020304" pitchFamily="18" charset="0"/>
                <a:sym typeface="+mn-ea"/>
              </a:rPr>
              <a:t> </a:t>
            </a:r>
            <a:r>
              <a:rPr lang="en-US" altLang="zh-CN" dirty="0">
                <a:solidFill>
                  <a:schemeClr val="accent1"/>
                </a:solidFill>
                <a:latin typeface="Times New Roman" panose="02020603050405020304" pitchFamily="18" charset="0"/>
                <a:cs typeface="Times New Roman" panose="02020603050405020304" pitchFamily="18" charset="0"/>
                <a:sym typeface="+mn-ea"/>
              </a:rPr>
              <a:t> </a:t>
            </a:r>
            <a:r>
              <a:rPr lang="en-US" altLang="zh-CN" dirty="0">
                <a:solidFill>
                  <a:schemeClr val="accent1"/>
                </a:solidFill>
                <a:latin typeface="Times New Roman" panose="02020603050405020304" pitchFamily="18" charset="0"/>
                <a:cs typeface="Times New Roman" panose="02020603050405020304" pitchFamily="18" charset="0"/>
                <a:sym typeface="+mn-ea"/>
              </a:rPr>
              <a:t>The Forming of Translation Style</a:t>
            </a:r>
            <a:endParaRPr lang="en-US" altLang="zh-CN" dirty="0">
              <a:solidFill>
                <a:schemeClr val="accent1"/>
              </a:solidFill>
              <a:latin typeface="Times New Roman" panose="02020603050405020304" pitchFamily="18" charset="0"/>
              <a:cs typeface="Times New Roman" panose="02020603050405020304" pitchFamily="18" charset="0"/>
              <a:sym typeface="+mn-ea"/>
            </a:endParaRPr>
          </a:p>
        </p:txBody>
      </p:sp>
      <p:sp>
        <p:nvSpPr>
          <p:cNvPr id="22" name="TextBox 2"/>
          <p:cNvSpPr txBox="1"/>
          <p:nvPr/>
        </p:nvSpPr>
        <p:spPr>
          <a:xfrm>
            <a:off x="1243330" y="1310005"/>
            <a:ext cx="9370060" cy="768350"/>
          </a:xfrm>
          <a:prstGeom prst="rect">
            <a:avLst/>
          </a:prstGeom>
          <a:noFill/>
        </p:spPr>
        <p:txBody>
          <a:bodyPr wrap="square" rtlCol="0">
            <a:spAutoFit/>
          </a:bodyPr>
          <a:p>
            <a:r>
              <a:rPr lang="en-US" altLang="zh-CN" sz="4000" dirty="0" smtClean="0">
                <a:ln w="22225">
                  <a:solidFill>
                    <a:schemeClr val="accent2"/>
                  </a:solidFill>
                  <a:prstDash val="solid"/>
                </a:ln>
                <a:solidFill>
                  <a:schemeClr val="accent2">
                    <a:lumMod val="40000"/>
                    <a:lumOff val="60000"/>
                  </a:schemeClr>
                </a:solidFill>
                <a:effectLst/>
                <a:latin typeface="Arabic Typesetting" panose="03020402040406030203" charset="0"/>
                <a:cs typeface="Arabic Typesetting" panose="03020402040406030203" charset="0"/>
                <a:sym typeface="+mn-ea"/>
              </a:rPr>
              <a:t> </a:t>
            </a:r>
            <a:r>
              <a:rPr lang="en-US" altLang="zh-CN" sz="4400" dirty="0" smtClean="0">
                <a:ln w="22225">
                  <a:solidFill>
                    <a:schemeClr val="accent2"/>
                  </a:solidFill>
                  <a:prstDash val="solid"/>
                </a:ln>
                <a:solidFill>
                  <a:schemeClr val="accent2">
                    <a:lumMod val="40000"/>
                    <a:lumOff val="60000"/>
                  </a:schemeClr>
                </a:solidFill>
                <a:effectLst/>
                <a:latin typeface="Arabic Typesetting" panose="03020402040406030203" charset="0"/>
                <a:cs typeface="Arabic Typesetting" panose="03020402040406030203" charset="0"/>
                <a:sym typeface="+mn-ea"/>
              </a:rPr>
              <a:t>  So every defect of the mind may have a special receipt.</a:t>
            </a:r>
            <a:endParaRPr lang="en-US" altLang="zh-CN" sz="4400" dirty="0" smtClean="0">
              <a:ln w="22225">
                <a:solidFill>
                  <a:schemeClr val="accent2"/>
                </a:solidFill>
                <a:prstDash val="solid"/>
              </a:ln>
              <a:solidFill>
                <a:schemeClr val="accent2">
                  <a:lumMod val="40000"/>
                  <a:lumOff val="60000"/>
                </a:schemeClr>
              </a:solidFill>
              <a:effectLst/>
              <a:latin typeface="Arabic Typesetting" panose="03020402040406030203" charset="0"/>
              <a:cs typeface="Arabic Typesetting" panose="03020402040406030203" charset="0"/>
              <a:sym typeface="+mn-ea"/>
            </a:endParaRPr>
          </a:p>
        </p:txBody>
      </p:sp>
      <p:pic>
        <p:nvPicPr>
          <p:cNvPr id="9" name="图片 8"/>
          <p:cNvPicPr>
            <a:picLocks noChangeAspect="1"/>
          </p:cNvPicPr>
          <p:nvPr/>
        </p:nvPicPr>
        <p:blipFill>
          <a:blip r:embed="rId1"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58140" y="2380615"/>
            <a:ext cx="2073910" cy="1308735"/>
          </a:xfrm>
          <a:prstGeom prst="rect">
            <a:avLst/>
          </a:prstGeom>
        </p:spPr>
      </p:pic>
      <p:pic>
        <p:nvPicPr>
          <p:cNvPr id="10" name="图片 9"/>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58140" y="3949065"/>
            <a:ext cx="2103755" cy="140398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162300" y="2325699"/>
            <a:ext cx="7481888" cy="2206603"/>
          </a:xfrm>
          <a:prstGeom prst="rect">
            <a:avLst/>
          </a:prstGeom>
          <a:noFill/>
          <a:ln w="9525">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6200000">
            <a:off x="-405322" y="521084"/>
            <a:ext cx="6723186" cy="5950643"/>
          </a:xfrm>
          <a:prstGeom prst="rect">
            <a:avLst/>
          </a:prstGeom>
        </p:spPr>
      </p:pic>
      <p:grpSp>
        <p:nvGrpSpPr>
          <p:cNvPr id="3" name="组合 2"/>
          <p:cNvGrpSpPr/>
          <p:nvPr/>
        </p:nvGrpSpPr>
        <p:grpSpPr>
          <a:xfrm>
            <a:off x="4652716" y="2644170"/>
            <a:ext cx="4883195" cy="1569660"/>
            <a:chOff x="5956255" y="183524"/>
            <a:chExt cx="4883195" cy="1569660"/>
          </a:xfrm>
        </p:grpSpPr>
        <p:sp>
          <p:nvSpPr>
            <p:cNvPr id="4" name="文本框 3"/>
            <p:cNvSpPr txBox="1"/>
            <p:nvPr/>
          </p:nvSpPr>
          <p:spPr>
            <a:xfrm>
              <a:off x="6751906" y="322117"/>
              <a:ext cx="309880" cy="583565"/>
            </a:xfrm>
            <a:prstGeom prst="rect">
              <a:avLst/>
            </a:prstGeom>
            <a:noFill/>
          </p:spPr>
          <p:txBody>
            <a:bodyPr wrap="none" rtlCol="0">
              <a:spAutoFit/>
            </a:bodyPr>
            <a:lstStyle>
              <a:defPPr>
                <a:defRPr lang="zh-CN"/>
              </a:defPPr>
              <a:lvl1pPr>
                <a:defRPr sz="13800">
                  <a:solidFill>
                    <a:srgbClr val="497A00"/>
                  </a:solidFill>
                  <a:effectLst>
                    <a:outerShdw blurRad="139700" sx="102000" sy="102000" algn="ctr" rotWithShape="0">
                      <a:srgbClr val="9BC54B"/>
                    </a:outerShdw>
                  </a:effectLst>
                  <a:latin typeface="方正细谭黑简体" panose="02000000000000000000" pitchFamily="2" charset="-122"/>
                  <a:ea typeface="方正细谭黑简体" panose="02000000000000000000" pitchFamily="2" charset="-122"/>
                </a:defRPr>
              </a:lvl1pPr>
            </a:lstStyle>
            <a:p>
              <a:endParaRPr lang="zh-CN" altLang="en-US" sz="3200" dirty="0">
                <a:solidFill>
                  <a:schemeClr val="accent1"/>
                </a:solidFill>
                <a:effectLst>
                  <a:outerShdw blurRad="139700" sx="102000" sy="102000" algn="ctr" rotWithShape="0">
                    <a:srgbClr val="9BC54B">
                      <a:alpha val="73000"/>
                    </a:srgbClr>
                  </a:outerShdw>
                </a:effectLst>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6672223" y="907107"/>
              <a:ext cx="2611814" cy="0"/>
            </a:xfrm>
            <a:prstGeom prst="line">
              <a:avLst/>
            </a:prstGeom>
            <a:ln>
              <a:solidFill>
                <a:schemeClr val="accent1">
                  <a:alpha val="37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9397663" y="907107"/>
              <a:ext cx="641687" cy="0"/>
            </a:xfrm>
            <a:prstGeom prst="line">
              <a:avLst/>
            </a:prstGeom>
            <a:ln>
              <a:solidFill>
                <a:schemeClr val="accent1">
                  <a:alpha val="37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0235863" y="907107"/>
              <a:ext cx="374987" cy="0"/>
            </a:xfrm>
            <a:prstGeom prst="line">
              <a:avLst/>
            </a:prstGeom>
            <a:ln>
              <a:solidFill>
                <a:schemeClr val="accent1">
                  <a:alpha val="37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0712113" y="907107"/>
              <a:ext cx="127337" cy="0"/>
            </a:xfrm>
            <a:prstGeom prst="line">
              <a:avLst/>
            </a:prstGeom>
            <a:ln>
              <a:solidFill>
                <a:schemeClr val="accent1">
                  <a:alpha val="37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956255" y="183524"/>
              <a:ext cx="869149" cy="1569660"/>
            </a:xfrm>
            <a:prstGeom prst="rect">
              <a:avLst/>
            </a:prstGeom>
            <a:noFill/>
          </p:spPr>
          <p:txBody>
            <a:bodyPr wrap="none" rtlCol="0">
              <a:spAutoFit/>
            </a:bodyPr>
            <a:lstStyle>
              <a:defPPr>
                <a:defRPr lang="zh-CN"/>
              </a:defPPr>
              <a:lvl1pPr>
                <a:defRPr sz="3200">
                  <a:solidFill>
                    <a:schemeClr val="accent1"/>
                  </a:solidFill>
                  <a:effectLst>
                    <a:outerShdw blurRad="139700" sx="102000" sy="102000" algn="ctr" rotWithShape="0">
                      <a:srgbClr val="9BC54B"/>
                    </a:outerShdw>
                  </a:effectLst>
                  <a:latin typeface="微软雅黑" panose="020B0503020204020204" pitchFamily="34" charset="-122"/>
                  <a:ea typeface="微软雅黑" panose="020B0503020204020204" pitchFamily="34" charset="-122"/>
                </a:defRPr>
              </a:lvl1pPr>
            </a:lstStyle>
            <a:p>
              <a:r>
                <a:rPr lang="en-US" altLang="zh-CN" sz="9600" dirty="0" smtClean="0">
                  <a:effectLst>
                    <a:outerShdw blurRad="139700" sx="102000" sy="102000" algn="ctr" rotWithShape="0">
                      <a:srgbClr val="9BC54B">
                        <a:alpha val="73000"/>
                      </a:srgbClr>
                    </a:outerShdw>
                  </a:effectLst>
                  <a:latin typeface="微软雅黑 Light" panose="020B0502040204020203" pitchFamily="34" charset="-122"/>
                  <a:ea typeface="微软雅黑 Light" panose="020B0502040204020203" pitchFamily="34" charset="-122"/>
                </a:rPr>
                <a:t>3</a:t>
              </a:r>
              <a:endParaRPr lang="zh-CN" altLang="en-US" sz="9600" dirty="0">
                <a:effectLst>
                  <a:outerShdw blurRad="139700" sx="102000" sy="102000" algn="ctr" rotWithShape="0">
                    <a:srgbClr val="9BC54B">
                      <a:alpha val="73000"/>
                    </a:srgbClr>
                  </a:outerShdw>
                </a:effectLst>
                <a:latin typeface="微软雅黑 Light" panose="020B0502040204020203" pitchFamily="34" charset="-122"/>
                <a:ea typeface="微软雅黑 Light" panose="020B0502040204020203" pitchFamily="34" charset="-122"/>
              </a:endParaRPr>
            </a:p>
          </p:txBody>
        </p:sp>
      </p:grpSp>
      <p:sp>
        <p:nvSpPr>
          <p:cNvPr id="54" name="文本框 53"/>
          <p:cNvSpPr txBox="1"/>
          <p:nvPr/>
        </p:nvSpPr>
        <p:spPr>
          <a:xfrm>
            <a:off x="5842635" y="2891155"/>
            <a:ext cx="4197985" cy="953135"/>
          </a:xfrm>
          <a:prstGeom prst="rect">
            <a:avLst/>
          </a:prstGeom>
          <a:noFill/>
        </p:spPr>
        <p:txBody>
          <a:bodyPr wrap="square" rtlCol="0">
            <a:spAutoFit/>
          </a:bodyPr>
          <a:p>
            <a:r>
              <a:rPr lang="en-US" altLang="zh-CN" sz="2800" b="1" dirty="0">
                <a:solidFill>
                  <a:schemeClr val="accent1"/>
                </a:solidFill>
                <a:latin typeface="Times New Roman" panose="02020603050405020304" pitchFamily="18" charset="0"/>
                <a:ea typeface="微软雅黑 Light" panose="020B0502040204020203" pitchFamily="34" charset="-122"/>
                <a:cs typeface="Times New Roman" panose="02020603050405020304" pitchFamily="18" charset="0"/>
              </a:rPr>
              <a:t>Different Types of Style</a:t>
            </a:r>
            <a:r>
              <a:rPr lang="zh-CN" altLang="en-US" sz="2800" b="1" dirty="0">
                <a:solidFill>
                  <a:schemeClr val="accent1"/>
                </a:solidFill>
                <a:latin typeface="Times New Roman" panose="02020603050405020304" pitchFamily="18" charset="0"/>
                <a:ea typeface="微软雅黑 Light" panose="020B0502040204020203" pitchFamily="34" charset="-122"/>
                <a:cs typeface="Times New Roman" panose="02020603050405020304" pitchFamily="18" charset="0"/>
              </a:rPr>
              <a:t>：</a:t>
            </a:r>
            <a:endParaRPr lang="zh-CN" altLang="en-US" sz="2800" b="1" dirty="0">
              <a:solidFill>
                <a:schemeClr val="accent1"/>
              </a:solidFill>
              <a:latin typeface="Times New Roman" panose="02020603050405020304" pitchFamily="18" charset="0"/>
              <a:ea typeface="微软雅黑 Light" panose="020B0502040204020203" pitchFamily="34" charset="-122"/>
              <a:cs typeface="Times New Roman" panose="02020603050405020304" pitchFamily="18" charset="0"/>
            </a:endParaRPr>
          </a:p>
          <a:p>
            <a:r>
              <a:rPr lang="en-US" altLang="zh-CN" sz="2800" b="1" dirty="0">
                <a:solidFill>
                  <a:schemeClr val="accent1"/>
                </a:solidFill>
                <a:latin typeface="Times New Roman" panose="02020603050405020304" pitchFamily="18" charset="0"/>
                <a:ea typeface="微软雅黑 Light" panose="020B0502040204020203" pitchFamily="34" charset="-122"/>
                <a:cs typeface="Times New Roman" panose="02020603050405020304" pitchFamily="18" charset="0"/>
              </a:rPr>
              <a:t>      Level of Formality</a:t>
            </a:r>
            <a:endParaRPr lang="en-US" altLang="zh-CN" sz="2800" b="1" dirty="0">
              <a:solidFill>
                <a:schemeClr val="accent1"/>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000"/>
                                        <p:tgtEl>
                                          <p:spTgt spid="11"/>
                                        </p:tgtEl>
                                      </p:cBhvr>
                                    </p:animEffect>
                                  </p:childTnLst>
                                </p:cTn>
                              </p:par>
                              <p:par>
                                <p:cTn id="8" presetID="42" presetClass="entr" presetSubtype="0" fill="hold" nodeType="withEffect">
                                  <p:stCondLst>
                                    <p:cond delay="3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anim calcmode="lin" valueType="num">
                                      <p:cBhvr>
                                        <p:cTn id="11" dur="750" fill="hold"/>
                                        <p:tgtEl>
                                          <p:spTgt spid="3"/>
                                        </p:tgtEl>
                                        <p:attrNameLst>
                                          <p:attrName>ppt_x</p:attrName>
                                        </p:attrNameLst>
                                      </p:cBhvr>
                                      <p:tavLst>
                                        <p:tav tm="0">
                                          <p:val>
                                            <p:strVal val="#ppt_x"/>
                                          </p:val>
                                        </p:tav>
                                        <p:tav tm="100000">
                                          <p:val>
                                            <p:strVal val="#ppt_x"/>
                                          </p:val>
                                        </p:tav>
                                      </p:tavLst>
                                    </p:anim>
                                    <p:anim calcmode="lin" valueType="num">
                                      <p:cBhvr>
                                        <p:cTn id="12"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7738745" y="1335405"/>
            <a:ext cx="2404745" cy="3755390"/>
          </a:xfrm>
          <a:prstGeom prst="rect">
            <a:avLst/>
          </a:prstGeom>
        </p:spPr>
      </p:pic>
      <p:sp>
        <p:nvSpPr>
          <p:cNvPr id="54" name="文本框 53"/>
          <p:cNvSpPr txBox="1"/>
          <p:nvPr/>
        </p:nvSpPr>
        <p:spPr>
          <a:xfrm>
            <a:off x="1157605" y="267335"/>
            <a:ext cx="7146925" cy="460375"/>
          </a:xfrm>
          <a:prstGeom prst="rect">
            <a:avLst/>
          </a:prstGeom>
          <a:noFill/>
        </p:spPr>
        <p:txBody>
          <a:bodyPr wrap="square" rtlCol="0">
            <a:spAutoFit/>
          </a:bodyPr>
          <a:p>
            <a:r>
              <a:rPr lang="en-US" altLang="zh-CN" sz="2400" b="1" dirty="0">
                <a:solidFill>
                  <a:schemeClr val="accent1"/>
                </a:solidFill>
                <a:latin typeface="Times New Roman" panose="02020603050405020304" pitchFamily="18" charset="0"/>
                <a:ea typeface="微软雅黑 Light" panose="020B0502040204020203" pitchFamily="34" charset="-122"/>
                <a:cs typeface="Times New Roman" panose="02020603050405020304" pitchFamily="18" charset="0"/>
              </a:rPr>
              <a:t>Different Types of Style:Level of Formality</a:t>
            </a:r>
            <a:endParaRPr lang="en-US" altLang="zh-CN" sz="2400" b="1" dirty="0">
              <a:solidFill>
                <a:schemeClr val="accent1"/>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6" name="竖卷形 5"/>
          <p:cNvSpPr/>
          <p:nvPr/>
        </p:nvSpPr>
        <p:spPr>
          <a:xfrm>
            <a:off x="645160" y="1095375"/>
            <a:ext cx="5955665" cy="4235450"/>
          </a:xfrm>
          <a:prstGeom prst="verticalScroll">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272540" y="1767840"/>
            <a:ext cx="4701540" cy="3322955"/>
          </a:xfrm>
          <a:prstGeom prst="rect">
            <a:avLst/>
          </a:prstGeom>
          <a:noFill/>
        </p:spPr>
        <p:txBody>
          <a:bodyPr wrap="square" rtlCol="0">
            <a:spAutoFit/>
          </a:bodyPr>
          <a:p>
            <a:pPr algn="just">
              <a:lnSpc>
                <a:spcPct val="150000"/>
              </a:lnSpc>
            </a:pPr>
            <a:r>
              <a:rPr lang="en-US" altLang="zh-CN" sz="2800" dirty="0">
                <a:ea typeface="微软雅黑 Light" panose="020B0502040204020203" pitchFamily="34" charset="-122"/>
                <a:cs typeface="+mn-lt"/>
              </a:rPr>
              <a:t>    Martin Joos(1962) in his book </a:t>
            </a:r>
            <a:r>
              <a:rPr lang="en-US" altLang="zh-CN" sz="2800" i="1" dirty="0">
                <a:ea typeface="微软雅黑 Light" panose="020B0502040204020203" pitchFamily="34" charset="-122"/>
                <a:cs typeface="+mn-lt"/>
              </a:rPr>
              <a:t>The Five Clocks</a:t>
            </a:r>
            <a:r>
              <a:rPr lang="en-US" altLang="zh-CN" sz="2800" dirty="0">
                <a:ea typeface="微软雅黑 Light" panose="020B0502040204020203" pitchFamily="34" charset="-122"/>
                <a:cs typeface="+mn-lt"/>
              </a:rPr>
              <a:t> suggests five degrees of formality:</a:t>
            </a:r>
            <a:r>
              <a:rPr lang="en-US" altLang="zh-CN" sz="2800" dirty="0">
                <a:solidFill>
                  <a:srgbClr val="FF0000"/>
                </a:solidFill>
                <a:ea typeface="微软雅黑 Light" panose="020B0502040204020203" pitchFamily="34" charset="-122"/>
                <a:cs typeface="+mn-lt"/>
              </a:rPr>
              <a:t>frozen,</a:t>
            </a:r>
            <a:endParaRPr lang="en-US" altLang="zh-CN" sz="2800" dirty="0">
              <a:solidFill>
                <a:srgbClr val="FF0000"/>
              </a:solidFill>
              <a:ea typeface="微软雅黑 Light" panose="020B0502040204020203" pitchFamily="34" charset="-122"/>
              <a:cs typeface="+mn-lt"/>
            </a:endParaRPr>
          </a:p>
          <a:p>
            <a:pPr algn="just">
              <a:lnSpc>
                <a:spcPct val="150000"/>
              </a:lnSpc>
            </a:pPr>
            <a:r>
              <a:rPr lang="en-US" altLang="zh-CN" sz="2800" dirty="0">
                <a:solidFill>
                  <a:srgbClr val="FF0000"/>
                </a:solidFill>
                <a:ea typeface="微软雅黑 Light" panose="020B0502040204020203" pitchFamily="34" charset="-122"/>
                <a:cs typeface="+mn-lt"/>
              </a:rPr>
              <a:t>formal,consultative,casual and intimate</a:t>
            </a:r>
            <a:r>
              <a:rPr lang="en-US" altLang="zh-CN" sz="2800" dirty="0">
                <a:ea typeface="微软雅黑 Light" panose="020B0502040204020203" pitchFamily="34" charset="-122"/>
                <a:cs typeface="+mn-lt"/>
              </a:rPr>
              <a:t>.</a:t>
            </a:r>
            <a:endParaRPr lang="en-US" altLang="zh-CN" sz="2800" dirty="0">
              <a:ea typeface="微软雅黑 Light" panose="020B0502040204020203" pitchFamily="34" charset="-122"/>
              <a:cs typeface="+mn-lt"/>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 name="文本框 53"/>
          <p:cNvSpPr txBox="1"/>
          <p:nvPr/>
        </p:nvSpPr>
        <p:spPr>
          <a:xfrm>
            <a:off x="1157605" y="267335"/>
            <a:ext cx="7146925" cy="460375"/>
          </a:xfrm>
          <a:prstGeom prst="rect">
            <a:avLst/>
          </a:prstGeom>
          <a:noFill/>
        </p:spPr>
        <p:txBody>
          <a:bodyPr wrap="square" rtlCol="0">
            <a:spAutoFit/>
          </a:bodyPr>
          <a:p>
            <a:r>
              <a:rPr lang="en-US" altLang="zh-CN" sz="2400" b="1" dirty="0">
                <a:solidFill>
                  <a:schemeClr val="accent1"/>
                </a:solidFill>
                <a:latin typeface="Times New Roman" panose="02020603050405020304" pitchFamily="18" charset="0"/>
                <a:ea typeface="微软雅黑 Light" panose="020B0502040204020203" pitchFamily="34" charset="-122"/>
                <a:cs typeface="Times New Roman" panose="02020603050405020304" pitchFamily="18" charset="0"/>
              </a:rPr>
              <a:t>Different Types of Style:Level of Formality</a:t>
            </a:r>
            <a:endParaRPr lang="en-US" altLang="zh-CN" sz="2400" b="1" dirty="0">
              <a:solidFill>
                <a:schemeClr val="accent1"/>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4" name="前凸带形 3"/>
          <p:cNvSpPr/>
          <p:nvPr/>
        </p:nvSpPr>
        <p:spPr>
          <a:xfrm>
            <a:off x="2229485" y="1260475"/>
            <a:ext cx="7975600" cy="611505"/>
          </a:xfrm>
          <a:prstGeom prst="ribb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3807460" y="1411605"/>
            <a:ext cx="4576445" cy="460375"/>
          </a:xfrm>
          <a:prstGeom prst="rect">
            <a:avLst/>
          </a:prstGeom>
          <a:noFill/>
        </p:spPr>
        <p:txBody>
          <a:bodyPr wrap="none" rtlCol="0">
            <a:spAutoFit/>
          </a:bodyPr>
          <a:p>
            <a:r>
              <a:rPr lang="en-US" altLang="zh-CN" sz="2400" i="1" dirty="0">
                <a:solidFill>
                  <a:schemeClr val="bg1"/>
                </a:solidFill>
                <a:latin typeface="Aharoni" panose="02010803020104030203" charset="0"/>
                <a:ea typeface="微软雅黑 Light" panose="020B0502040204020203" pitchFamily="34" charset="-122"/>
                <a:cs typeface="Aharoni" panose="02010803020104030203" charset="0"/>
              </a:rPr>
              <a:t>The Five Clocks</a:t>
            </a:r>
            <a:r>
              <a:rPr lang="en-US" altLang="zh-CN" sz="2400" dirty="0">
                <a:solidFill>
                  <a:schemeClr val="bg1"/>
                </a:solidFill>
                <a:latin typeface="Aharoni" panose="02010803020104030203" charset="0"/>
                <a:ea typeface="微软雅黑 Light" panose="020B0502040204020203" pitchFamily="34" charset="-122"/>
                <a:cs typeface="Aharoni" panose="02010803020104030203" charset="0"/>
              </a:rPr>
              <a:t> by Martin Joos</a:t>
            </a:r>
            <a:endParaRPr lang="en-US" altLang="zh-CN" sz="2400" dirty="0">
              <a:solidFill>
                <a:schemeClr val="bg1"/>
              </a:solidFill>
              <a:latin typeface="Aharoni" panose="02010803020104030203" charset="0"/>
              <a:ea typeface="微软雅黑 Light" panose="020B0502040204020203" pitchFamily="34" charset="-122"/>
              <a:cs typeface="Aharoni" panose="02010803020104030203" charset="0"/>
            </a:endParaRPr>
          </a:p>
        </p:txBody>
      </p:sp>
      <p:sp>
        <p:nvSpPr>
          <p:cNvPr id="6" name="文本框 5"/>
          <p:cNvSpPr txBox="1"/>
          <p:nvPr/>
        </p:nvSpPr>
        <p:spPr>
          <a:xfrm>
            <a:off x="602615" y="1984375"/>
            <a:ext cx="12059920" cy="3415030"/>
          </a:xfrm>
          <a:prstGeom prst="rect">
            <a:avLst/>
          </a:prstGeom>
          <a:noFill/>
        </p:spPr>
        <p:txBody>
          <a:bodyPr wrap="square" rtlCol="0">
            <a:spAutoFit/>
          </a:bodyPr>
          <a:p>
            <a:pPr>
              <a:lnSpc>
                <a:spcPct val="150000"/>
              </a:lnSpc>
            </a:pPr>
            <a:r>
              <a:rPr lang="en-US" altLang="zh-CN" sz="2400" dirty="0">
                <a:latin typeface="Calibri" panose="020F0502020204030204" charset="0"/>
                <a:ea typeface="微软雅黑 Light" panose="020B0502040204020203" pitchFamily="34" charset="-122"/>
                <a:cs typeface="Calibri" panose="020F0502020204030204" charset="0"/>
              </a:rPr>
              <a:t>(1) </a:t>
            </a:r>
            <a:r>
              <a:rPr lang="en-US" altLang="zh-CN" sz="2400" dirty="0">
                <a:solidFill>
                  <a:srgbClr val="C00000"/>
                </a:solidFill>
                <a:latin typeface="Calibri" panose="020F0502020204030204" charset="0"/>
                <a:ea typeface="微软雅黑 Light" panose="020B0502040204020203" pitchFamily="34" charset="-122"/>
                <a:cs typeface="Calibri" panose="020F0502020204030204" charset="0"/>
              </a:rPr>
              <a:t>the frozen style </a:t>
            </a:r>
            <a:r>
              <a:rPr lang="en-US" altLang="zh-CN" sz="2400" dirty="0">
                <a:latin typeface="Calibri" panose="020F0502020204030204" charset="0"/>
                <a:ea typeface="微软雅黑 Light" panose="020B0502040204020203" pitchFamily="34" charset="-122"/>
                <a:cs typeface="Calibri" panose="020F0502020204030204" charset="0"/>
              </a:rPr>
              <a:t>(</a:t>
            </a:r>
            <a:r>
              <a:rPr lang="zh-CN" altLang="en-US" sz="2400" dirty="0">
                <a:latin typeface="Calibri" panose="020F0502020204030204" charset="0"/>
                <a:ea typeface="微软雅黑 Light" panose="020B0502040204020203" pitchFamily="34" charset="-122"/>
                <a:cs typeface="Calibri" panose="020F0502020204030204" charset="0"/>
              </a:rPr>
              <a:t>庄严体</a:t>
            </a:r>
            <a:r>
              <a:rPr lang="en-US" altLang="zh-CN" sz="2400" dirty="0">
                <a:latin typeface="Calibri" panose="020F0502020204030204" charset="0"/>
                <a:ea typeface="微软雅黑 Light" panose="020B0502040204020203" pitchFamily="34" charset="-122"/>
                <a:cs typeface="Calibri" panose="020F0502020204030204" charset="0"/>
              </a:rPr>
              <a:t>):most used on ceremonies,in very formal occasion,</a:t>
            </a:r>
            <a:endParaRPr lang="en-US" altLang="zh-CN" sz="2400" dirty="0">
              <a:latin typeface="Calibri" panose="020F0502020204030204" charset="0"/>
              <a:ea typeface="微软雅黑 Light" panose="020B0502040204020203" pitchFamily="34" charset="-122"/>
              <a:cs typeface="Calibri" panose="020F0502020204030204" charset="0"/>
            </a:endParaRPr>
          </a:p>
          <a:p>
            <a:pPr>
              <a:lnSpc>
                <a:spcPct val="150000"/>
              </a:lnSpc>
            </a:pPr>
            <a:r>
              <a:rPr lang="en-US" altLang="zh-CN" sz="2400" dirty="0">
                <a:latin typeface="Calibri" panose="020F0502020204030204" charset="0"/>
                <a:ea typeface="微软雅黑 Light" panose="020B0502040204020203" pitchFamily="34" charset="-122"/>
                <a:cs typeface="Calibri" panose="020F0502020204030204" charset="0"/>
              </a:rPr>
              <a:t>in written legal documents or highly solemn speech</a:t>
            </a:r>
            <a:endParaRPr lang="en-US" altLang="zh-CN" sz="2400" dirty="0">
              <a:latin typeface="Calibri" panose="020F0502020204030204" charset="0"/>
              <a:ea typeface="微软雅黑 Light" panose="020B0502040204020203" pitchFamily="34" charset="-122"/>
              <a:cs typeface="Calibri" panose="020F0502020204030204" charset="0"/>
            </a:endParaRPr>
          </a:p>
          <a:p>
            <a:pPr>
              <a:lnSpc>
                <a:spcPct val="150000"/>
              </a:lnSpc>
            </a:pPr>
            <a:r>
              <a:rPr lang="en-US" altLang="zh-CN" sz="2400" dirty="0">
                <a:latin typeface="Calibri" panose="020F0502020204030204" charset="0"/>
                <a:ea typeface="微软雅黑 Light" panose="020B0502040204020203" pitchFamily="34" charset="-122"/>
                <a:cs typeface="Calibri" panose="020F0502020204030204" charset="0"/>
              </a:rPr>
              <a:t>(2)</a:t>
            </a:r>
            <a:r>
              <a:rPr lang="en-US" altLang="zh-CN" sz="2400" dirty="0">
                <a:solidFill>
                  <a:srgbClr val="C00000"/>
                </a:solidFill>
                <a:latin typeface="Calibri" panose="020F0502020204030204" charset="0"/>
                <a:ea typeface="微软雅黑 Light" panose="020B0502040204020203" pitchFamily="34" charset="-122"/>
                <a:cs typeface="Calibri" panose="020F0502020204030204" charset="0"/>
              </a:rPr>
              <a:t>the formal style </a:t>
            </a:r>
            <a:r>
              <a:rPr lang="en-US" altLang="zh-CN" sz="2400" dirty="0">
                <a:latin typeface="Calibri" panose="020F0502020204030204" charset="0"/>
                <a:ea typeface="微软雅黑 Light" panose="020B0502040204020203" pitchFamily="34" charset="-122"/>
                <a:cs typeface="Calibri" panose="020F0502020204030204" charset="0"/>
              </a:rPr>
              <a:t>(</a:t>
            </a:r>
            <a:r>
              <a:rPr lang="zh-CN" altLang="en-US" sz="2400" dirty="0">
                <a:latin typeface="Calibri" panose="020F0502020204030204" charset="0"/>
                <a:ea typeface="微软雅黑 Light" panose="020B0502040204020203" pitchFamily="34" charset="-122"/>
                <a:cs typeface="Calibri" panose="020F0502020204030204" charset="0"/>
              </a:rPr>
              <a:t>正式体</a:t>
            </a:r>
            <a:r>
              <a:rPr lang="en-US" altLang="zh-CN" sz="2400" dirty="0">
                <a:latin typeface="Calibri" panose="020F0502020204030204" charset="0"/>
                <a:ea typeface="微软雅黑 Light" panose="020B0502040204020203" pitchFamily="34" charset="-122"/>
                <a:cs typeface="Calibri" panose="020F0502020204030204" charset="0"/>
              </a:rPr>
              <a:t>):public address</a:t>
            </a:r>
            <a:endParaRPr lang="en-US" altLang="zh-CN" sz="2400" dirty="0">
              <a:latin typeface="Calibri" panose="020F0502020204030204" charset="0"/>
              <a:ea typeface="微软雅黑 Light" panose="020B0502040204020203" pitchFamily="34" charset="-122"/>
              <a:cs typeface="Calibri" panose="020F0502020204030204" charset="0"/>
            </a:endParaRPr>
          </a:p>
          <a:p>
            <a:pPr>
              <a:lnSpc>
                <a:spcPct val="150000"/>
              </a:lnSpc>
            </a:pPr>
            <a:r>
              <a:rPr lang="en-US" altLang="zh-CN" sz="2400" dirty="0">
                <a:latin typeface="Calibri" panose="020F0502020204030204" charset="0"/>
                <a:ea typeface="微软雅黑 Light" panose="020B0502040204020203" pitchFamily="34" charset="-122"/>
                <a:cs typeface="Calibri" panose="020F0502020204030204" charset="0"/>
              </a:rPr>
              <a:t>(3)</a:t>
            </a:r>
            <a:r>
              <a:rPr lang="en-US" altLang="zh-CN" sz="2400" dirty="0">
                <a:solidFill>
                  <a:srgbClr val="C00000"/>
                </a:solidFill>
                <a:latin typeface="Calibri" panose="020F0502020204030204" charset="0"/>
                <a:ea typeface="微软雅黑 Light" panose="020B0502040204020203" pitchFamily="34" charset="-122"/>
                <a:cs typeface="Calibri" panose="020F0502020204030204" charset="0"/>
              </a:rPr>
              <a:t>the consultative style </a:t>
            </a:r>
            <a:r>
              <a:rPr lang="en-US" altLang="zh-CN" sz="2400" dirty="0">
                <a:latin typeface="Calibri" panose="020F0502020204030204" charset="0"/>
                <a:ea typeface="微软雅黑 Light" panose="020B0502040204020203" pitchFamily="34" charset="-122"/>
                <a:cs typeface="Calibri" panose="020F0502020204030204" charset="0"/>
              </a:rPr>
              <a:t>(</a:t>
            </a:r>
            <a:r>
              <a:rPr lang="zh-CN" altLang="en-US" sz="2400" dirty="0">
                <a:latin typeface="Calibri" panose="020F0502020204030204" charset="0"/>
                <a:ea typeface="微软雅黑 Light" panose="020B0502040204020203" pitchFamily="34" charset="-122"/>
                <a:cs typeface="Calibri" panose="020F0502020204030204" charset="0"/>
              </a:rPr>
              <a:t>商谈体</a:t>
            </a:r>
            <a:r>
              <a:rPr lang="en-US" altLang="zh-CN" sz="2400" dirty="0">
                <a:latin typeface="Calibri" panose="020F0502020204030204" charset="0"/>
                <a:ea typeface="微软雅黑 Light" panose="020B0502040204020203" pitchFamily="34" charset="-122"/>
                <a:cs typeface="Calibri" panose="020F0502020204030204" charset="0"/>
              </a:rPr>
              <a:t>/</a:t>
            </a:r>
            <a:r>
              <a:rPr lang="zh-CN" altLang="en-US" sz="2400" dirty="0">
                <a:latin typeface="Calibri" panose="020F0502020204030204" charset="0"/>
                <a:ea typeface="微软雅黑 Light" panose="020B0502040204020203" pitchFamily="34" charset="-122"/>
                <a:cs typeface="Calibri" panose="020F0502020204030204" charset="0"/>
              </a:rPr>
              <a:t>一般体</a:t>
            </a:r>
            <a:r>
              <a:rPr lang="en-US" altLang="zh-CN" sz="2400" dirty="0">
                <a:latin typeface="Calibri" panose="020F0502020204030204" charset="0"/>
                <a:ea typeface="微软雅黑 Light" panose="020B0502040204020203" pitchFamily="34" charset="-122"/>
                <a:cs typeface="Calibri" panose="020F0502020204030204" charset="0"/>
              </a:rPr>
              <a:t>):less formal gatherings,used in daily lives</a:t>
            </a:r>
            <a:endParaRPr lang="en-US" altLang="zh-CN" sz="2400" dirty="0">
              <a:latin typeface="Calibri" panose="020F0502020204030204" charset="0"/>
              <a:ea typeface="微软雅黑 Light" panose="020B0502040204020203" pitchFamily="34" charset="-122"/>
              <a:cs typeface="Calibri" panose="020F0502020204030204" charset="0"/>
            </a:endParaRPr>
          </a:p>
          <a:p>
            <a:pPr>
              <a:lnSpc>
                <a:spcPct val="150000"/>
              </a:lnSpc>
            </a:pPr>
            <a:r>
              <a:rPr lang="en-US" altLang="zh-CN" sz="2400" dirty="0">
                <a:latin typeface="Calibri" panose="020F0502020204030204" charset="0"/>
                <a:ea typeface="微软雅黑 Light" panose="020B0502040204020203" pitchFamily="34" charset="-122"/>
                <a:cs typeface="Calibri" panose="020F0502020204030204" charset="0"/>
              </a:rPr>
              <a:t>(4)</a:t>
            </a:r>
            <a:r>
              <a:rPr lang="en-US" altLang="zh-CN" sz="2400" dirty="0">
                <a:solidFill>
                  <a:srgbClr val="C00000"/>
                </a:solidFill>
                <a:latin typeface="Calibri" panose="020F0502020204030204" charset="0"/>
                <a:ea typeface="微软雅黑 Light" panose="020B0502040204020203" pitchFamily="34" charset="-122"/>
                <a:cs typeface="Calibri" panose="020F0502020204030204" charset="0"/>
              </a:rPr>
              <a:t>the casual style </a:t>
            </a:r>
            <a:r>
              <a:rPr lang="en-US" altLang="zh-CN" sz="2400" dirty="0">
                <a:latin typeface="Calibri" panose="020F0502020204030204" charset="0"/>
                <a:ea typeface="微软雅黑 Light" panose="020B0502040204020203" pitchFamily="34" charset="-122"/>
                <a:cs typeface="Calibri" panose="020F0502020204030204" charset="0"/>
              </a:rPr>
              <a:t>(</a:t>
            </a:r>
            <a:r>
              <a:rPr lang="zh-CN" altLang="en-US" sz="2400" dirty="0">
                <a:latin typeface="Calibri" panose="020F0502020204030204" charset="0"/>
                <a:ea typeface="微软雅黑 Light" panose="020B0502040204020203" pitchFamily="34" charset="-122"/>
                <a:cs typeface="Calibri" panose="020F0502020204030204" charset="0"/>
              </a:rPr>
              <a:t>随意体</a:t>
            </a:r>
            <a:r>
              <a:rPr lang="en-US" altLang="zh-CN" sz="2400" dirty="0">
                <a:latin typeface="Calibri" panose="020F0502020204030204" charset="0"/>
                <a:ea typeface="微软雅黑 Light" panose="020B0502040204020203" pitchFamily="34" charset="-122"/>
                <a:cs typeface="Calibri" panose="020F0502020204030204" charset="0"/>
              </a:rPr>
              <a:t>):among friends</a:t>
            </a:r>
            <a:endParaRPr lang="en-US" altLang="zh-CN" sz="2400" dirty="0">
              <a:latin typeface="Calibri" panose="020F0502020204030204" charset="0"/>
              <a:ea typeface="微软雅黑 Light" panose="020B0502040204020203" pitchFamily="34" charset="-122"/>
              <a:cs typeface="Calibri" panose="020F0502020204030204" charset="0"/>
            </a:endParaRPr>
          </a:p>
          <a:p>
            <a:pPr>
              <a:lnSpc>
                <a:spcPct val="150000"/>
              </a:lnSpc>
            </a:pPr>
            <a:r>
              <a:rPr lang="en-US" altLang="zh-CN" sz="2400" dirty="0">
                <a:latin typeface="Calibri" panose="020F0502020204030204" charset="0"/>
                <a:ea typeface="微软雅黑 Light" panose="020B0502040204020203" pitchFamily="34" charset="-122"/>
                <a:cs typeface="Calibri" panose="020F0502020204030204" charset="0"/>
              </a:rPr>
              <a:t>(5)</a:t>
            </a:r>
            <a:r>
              <a:rPr lang="en-US" altLang="zh-CN" sz="2400" dirty="0">
                <a:solidFill>
                  <a:srgbClr val="C00000"/>
                </a:solidFill>
                <a:latin typeface="Calibri" panose="020F0502020204030204" charset="0"/>
                <a:ea typeface="微软雅黑 Light" panose="020B0502040204020203" pitchFamily="34" charset="-122"/>
                <a:cs typeface="Calibri" panose="020F0502020204030204" charset="0"/>
              </a:rPr>
              <a:t>the intimate style </a:t>
            </a:r>
            <a:r>
              <a:rPr lang="en-US" altLang="zh-CN" sz="2400" dirty="0">
                <a:latin typeface="Calibri" panose="020F0502020204030204" charset="0"/>
                <a:ea typeface="微软雅黑 Light" panose="020B0502040204020203" pitchFamily="34" charset="-122"/>
                <a:cs typeface="Calibri" panose="020F0502020204030204" charset="0"/>
              </a:rPr>
              <a:t>(</a:t>
            </a:r>
            <a:r>
              <a:rPr lang="zh-CN" altLang="en-US" sz="2400" dirty="0">
                <a:latin typeface="Calibri" panose="020F0502020204030204" charset="0"/>
                <a:ea typeface="微软雅黑 Light" panose="020B0502040204020203" pitchFamily="34" charset="-122"/>
                <a:cs typeface="Calibri" panose="020F0502020204030204" charset="0"/>
              </a:rPr>
              <a:t>亲密的</a:t>
            </a:r>
            <a:r>
              <a:rPr lang="en-US" altLang="zh-CN" sz="2400" dirty="0">
                <a:latin typeface="Calibri" panose="020F0502020204030204" charset="0"/>
                <a:ea typeface="微软雅黑 Light" panose="020B0502040204020203" pitchFamily="34" charset="-122"/>
                <a:cs typeface="Calibri" panose="020F0502020204030204" charset="0"/>
              </a:rPr>
              <a:t>):between family members or bosom friends</a:t>
            </a:r>
            <a:endParaRPr lang="en-US" altLang="zh-CN" sz="2400" dirty="0">
              <a:latin typeface="Calibri" panose="020F0502020204030204" charset="0"/>
              <a:ea typeface="微软雅黑 Light" panose="020B0502040204020203" pitchFamily="34" charset="-122"/>
              <a:cs typeface="Calibri" panose="020F0502020204030204" charset="0"/>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 name="文本框 53"/>
          <p:cNvSpPr txBox="1"/>
          <p:nvPr/>
        </p:nvSpPr>
        <p:spPr>
          <a:xfrm>
            <a:off x="1157605" y="267335"/>
            <a:ext cx="7146925" cy="460375"/>
          </a:xfrm>
          <a:prstGeom prst="rect">
            <a:avLst/>
          </a:prstGeom>
          <a:noFill/>
        </p:spPr>
        <p:txBody>
          <a:bodyPr wrap="square" rtlCol="0">
            <a:spAutoFit/>
          </a:bodyPr>
          <a:p>
            <a:r>
              <a:rPr lang="en-US" altLang="zh-CN" sz="2400" b="1" dirty="0">
                <a:solidFill>
                  <a:schemeClr val="accent1"/>
                </a:solidFill>
                <a:latin typeface="Times New Roman" panose="02020603050405020304" pitchFamily="18" charset="0"/>
                <a:ea typeface="微软雅黑 Light" panose="020B0502040204020203" pitchFamily="34" charset="-122"/>
                <a:cs typeface="Times New Roman" panose="02020603050405020304" pitchFamily="18" charset="0"/>
              </a:rPr>
              <a:t>Different Types of Style:Level of Formality</a:t>
            </a:r>
            <a:endParaRPr lang="en-US" altLang="zh-CN" sz="2400" b="1" dirty="0">
              <a:solidFill>
                <a:schemeClr val="accent1"/>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3" name="云形标注 2"/>
          <p:cNvSpPr/>
          <p:nvPr/>
        </p:nvSpPr>
        <p:spPr>
          <a:xfrm>
            <a:off x="105410" y="1030605"/>
            <a:ext cx="11980545" cy="4638675"/>
          </a:xfrm>
          <a:prstGeom prst="cloudCallou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1803400" y="1030605"/>
            <a:ext cx="10515600" cy="3969385"/>
          </a:xfrm>
          <a:prstGeom prst="rect">
            <a:avLst/>
          </a:prstGeom>
          <a:noFill/>
        </p:spPr>
        <p:txBody>
          <a:bodyPr wrap="square" rtlCol="0">
            <a:spAutoFit/>
          </a:bodyPr>
          <a:p>
            <a:pPr algn="l">
              <a:lnSpc>
                <a:spcPct val="150000"/>
              </a:lnSpc>
              <a:buClrTx/>
              <a:buSzTx/>
              <a:buNone/>
            </a:pPr>
            <a:endParaRPr lang="en-US" altLang="zh-CN" sz="2400" b="1" dirty="0">
              <a:latin typeface="Calibri" panose="020F0502020204030204" charset="0"/>
              <a:ea typeface="微软雅黑 Light" panose="020B0502040204020203" pitchFamily="34" charset="-122"/>
              <a:cs typeface="Calibri" panose="020F0502020204030204" charset="0"/>
            </a:endParaRPr>
          </a:p>
          <a:p>
            <a:pPr algn="l">
              <a:lnSpc>
                <a:spcPct val="150000"/>
              </a:lnSpc>
              <a:buClrTx/>
              <a:buSzTx/>
              <a:buNone/>
            </a:pPr>
            <a:r>
              <a:rPr lang="en-US" altLang="zh-CN" sz="2400" dirty="0">
                <a:latin typeface="Calibri" panose="020F0502020204030204" charset="0"/>
                <a:ea typeface="微软雅黑 Light" panose="020B0502040204020203" pitchFamily="34" charset="-122"/>
                <a:cs typeface="Calibri" panose="020F0502020204030204" charset="0"/>
              </a:rPr>
              <a:t>A)Visitors would make their way at once to the upper floor by way of the staircase.</a:t>
            </a:r>
            <a:r>
              <a:rPr lang="en-US" altLang="zh-CN" sz="2400" dirty="0">
                <a:solidFill>
                  <a:srgbClr val="C00000"/>
                </a:solidFill>
                <a:latin typeface="Calibri" panose="020F0502020204030204" charset="0"/>
                <a:ea typeface="微软雅黑 Light" panose="020B0502040204020203" pitchFamily="34" charset="-122"/>
                <a:cs typeface="Calibri" panose="020F0502020204030204" charset="0"/>
              </a:rPr>
              <a:t>(frozen)</a:t>
            </a:r>
            <a:endParaRPr lang="en-US" altLang="zh-CN" sz="2400" dirty="0">
              <a:latin typeface="Calibri" panose="020F0502020204030204" charset="0"/>
              <a:ea typeface="微软雅黑 Light" panose="020B0502040204020203" pitchFamily="34" charset="-122"/>
              <a:cs typeface="Calibri" panose="020F0502020204030204" charset="0"/>
            </a:endParaRPr>
          </a:p>
          <a:p>
            <a:pPr algn="l">
              <a:lnSpc>
                <a:spcPct val="150000"/>
              </a:lnSpc>
              <a:buClrTx/>
              <a:buSzTx/>
              <a:buNone/>
            </a:pPr>
            <a:r>
              <a:rPr lang="en-US" altLang="zh-CN" sz="2400" dirty="0">
                <a:latin typeface="Calibri" panose="020F0502020204030204" charset="0"/>
                <a:ea typeface="微软雅黑 Light" panose="020B0502040204020203" pitchFamily="34" charset="-122"/>
                <a:cs typeface="Calibri" panose="020F0502020204030204" charset="0"/>
              </a:rPr>
              <a:t>B)Visitors should go up the stairs at once.</a:t>
            </a:r>
            <a:r>
              <a:rPr lang="en-US" altLang="zh-CN" sz="2400" dirty="0">
                <a:solidFill>
                  <a:srgbClr val="C00000"/>
                </a:solidFill>
                <a:latin typeface="Calibri" panose="020F0502020204030204" charset="0"/>
                <a:ea typeface="微软雅黑 Light" panose="020B0502040204020203" pitchFamily="34" charset="-122"/>
                <a:cs typeface="Calibri" panose="020F0502020204030204" charset="0"/>
              </a:rPr>
              <a:t>(formal)</a:t>
            </a:r>
            <a:endParaRPr lang="en-US" altLang="zh-CN" sz="2400" dirty="0">
              <a:solidFill>
                <a:srgbClr val="C00000"/>
              </a:solidFill>
              <a:latin typeface="Calibri" panose="020F0502020204030204" charset="0"/>
              <a:ea typeface="微软雅黑 Light" panose="020B0502040204020203" pitchFamily="34" charset="-122"/>
              <a:cs typeface="Calibri" panose="020F0502020204030204" charset="0"/>
            </a:endParaRPr>
          </a:p>
          <a:p>
            <a:pPr algn="l">
              <a:lnSpc>
                <a:spcPct val="150000"/>
              </a:lnSpc>
              <a:buClrTx/>
              <a:buSzTx/>
              <a:buFontTx/>
              <a:buNone/>
            </a:pPr>
            <a:r>
              <a:rPr lang="en-US" altLang="zh-CN" sz="2400" dirty="0">
                <a:latin typeface="Calibri" panose="020F0502020204030204" charset="0"/>
                <a:ea typeface="微软雅黑 Light" panose="020B0502040204020203" pitchFamily="34" charset="-122"/>
                <a:cs typeface="Calibri" panose="020F0502020204030204" charset="0"/>
              </a:rPr>
              <a:t>C)Would you mind going upstairs please?</a:t>
            </a:r>
            <a:r>
              <a:rPr lang="en-US" altLang="zh-CN" sz="2400" dirty="0">
                <a:solidFill>
                  <a:srgbClr val="C00000"/>
                </a:solidFill>
                <a:latin typeface="Calibri" panose="020F0502020204030204" charset="0"/>
                <a:ea typeface="微软雅黑 Light" panose="020B0502040204020203" pitchFamily="34" charset="-122"/>
                <a:cs typeface="Calibri" panose="020F0502020204030204" charset="0"/>
              </a:rPr>
              <a:t>(consultative)</a:t>
            </a:r>
            <a:endParaRPr lang="en-US" altLang="zh-CN" sz="2400" dirty="0">
              <a:solidFill>
                <a:srgbClr val="C00000"/>
              </a:solidFill>
              <a:latin typeface="Calibri" panose="020F0502020204030204" charset="0"/>
              <a:ea typeface="微软雅黑 Light" panose="020B0502040204020203" pitchFamily="34" charset="-122"/>
              <a:cs typeface="Calibri" panose="020F0502020204030204" charset="0"/>
            </a:endParaRPr>
          </a:p>
          <a:p>
            <a:pPr algn="l">
              <a:lnSpc>
                <a:spcPct val="150000"/>
              </a:lnSpc>
              <a:buClrTx/>
              <a:buSzTx/>
              <a:buFontTx/>
              <a:buNone/>
            </a:pPr>
            <a:r>
              <a:rPr lang="en-US" altLang="zh-CN" sz="2400" dirty="0">
                <a:latin typeface="Calibri" panose="020F0502020204030204" charset="0"/>
                <a:ea typeface="微软雅黑 Light" panose="020B0502040204020203" pitchFamily="34" charset="-122"/>
                <a:cs typeface="Calibri" panose="020F0502020204030204" charset="0"/>
              </a:rPr>
              <a:t>D)Time you all went upstairs now.</a:t>
            </a:r>
            <a:r>
              <a:rPr lang="en-US" altLang="zh-CN" sz="2400" dirty="0">
                <a:solidFill>
                  <a:srgbClr val="C00000"/>
                </a:solidFill>
                <a:latin typeface="Calibri" panose="020F0502020204030204" charset="0"/>
                <a:ea typeface="微软雅黑 Light" panose="020B0502040204020203" pitchFamily="34" charset="-122"/>
                <a:cs typeface="Calibri" panose="020F0502020204030204" charset="0"/>
              </a:rPr>
              <a:t>(casual)</a:t>
            </a:r>
            <a:endParaRPr lang="en-US" altLang="zh-CN" sz="2400" dirty="0">
              <a:solidFill>
                <a:srgbClr val="C00000"/>
              </a:solidFill>
              <a:latin typeface="Calibri" panose="020F0502020204030204" charset="0"/>
              <a:ea typeface="微软雅黑 Light" panose="020B0502040204020203" pitchFamily="34" charset="-122"/>
              <a:cs typeface="Calibri" panose="020F0502020204030204" charset="0"/>
            </a:endParaRPr>
          </a:p>
          <a:p>
            <a:pPr algn="l">
              <a:lnSpc>
                <a:spcPct val="150000"/>
              </a:lnSpc>
              <a:buClrTx/>
              <a:buSzTx/>
              <a:buNone/>
            </a:pPr>
            <a:r>
              <a:rPr lang="en-US" altLang="zh-CN" sz="2400" dirty="0">
                <a:latin typeface="Calibri" panose="020F0502020204030204" charset="0"/>
                <a:ea typeface="微软雅黑 Light" panose="020B0502040204020203" pitchFamily="34" charset="-122"/>
                <a:cs typeface="Calibri" panose="020F0502020204030204" charset="0"/>
              </a:rPr>
              <a:t>E)Up you go,Chaps!</a:t>
            </a:r>
            <a:r>
              <a:rPr lang="en-US" altLang="zh-CN" sz="2400" dirty="0">
                <a:solidFill>
                  <a:srgbClr val="C00000"/>
                </a:solidFill>
                <a:latin typeface="Calibri" panose="020F0502020204030204" charset="0"/>
                <a:ea typeface="微软雅黑 Light" panose="020B0502040204020203" pitchFamily="34" charset="-122"/>
                <a:cs typeface="Calibri" panose="020F0502020204030204" charset="0"/>
              </a:rPr>
              <a:t>(intimate)</a:t>
            </a:r>
            <a:endParaRPr lang="en-US" altLang="zh-CN" sz="2400" dirty="0">
              <a:solidFill>
                <a:srgbClr val="C00000"/>
              </a:solidFill>
              <a:latin typeface="Calibri" panose="020F0502020204030204" charset="0"/>
              <a:ea typeface="微软雅黑 Light" panose="020B0502040204020203" pitchFamily="34" charset="-122"/>
              <a:cs typeface="Calibri" panose="020F0502020204030204" charset="0"/>
            </a:endParaRPr>
          </a:p>
        </p:txBody>
      </p:sp>
      <p:pic>
        <p:nvPicPr>
          <p:cNvPr id="4" name="图片 3" descr="31393936353332353b31393936383836363bbcd3d3cd"/>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582545" y="5943600"/>
            <a:ext cx="914400" cy="9144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flipV="1">
            <a:off x="527990" y="1802576"/>
            <a:ext cx="3396310" cy="3950523"/>
          </a:xfrm>
          <a:prstGeom prst="rect">
            <a:avLst/>
          </a:prstGeom>
          <a:noFill/>
          <a:ln w="9525">
            <a:solidFill>
              <a:srgbClr val="9BC54B">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flipH="1">
            <a:off x="0" y="-19051"/>
            <a:ext cx="5992814" cy="3937847"/>
          </a:xfrm>
          <a:prstGeom prst="rect">
            <a:avLst/>
          </a:prstGeom>
        </p:spPr>
      </p:pic>
      <p:sp>
        <p:nvSpPr>
          <p:cNvPr id="7" name="文本框 6"/>
          <p:cNvSpPr txBox="1"/>
          <p:nvPr/>
        </p:nvSpPr>
        <p:spPr>
          <a:xfrm>
            <a:off x="902071" y="2664379"/>
            <a:ext cx="2646878" cy="1569660"/>
          </a:xfrm>
          <a:prstGeom prst="rect">
            <a:avLst/>
          </a:prstGeom>
          <a:noFill/>
        </p:spPr>
        <p:txBody>
          <a:bodyPr wrap="none" rtlCol="0">
            <a:spAutoFit/>
          </a:bodyPr>
          <a:lstStyle/>
          <a:p>
            <a:r>
              <a:rPr lang="zh-CN" altLang="en-US" sz="9600" dirty="0" smtClean="0">
                <a:solidFill>
                  <a:schemeClr val="accent1"/>
                </a:solidFill>
                <a:effectLst>
                  <a:outerShdw blurRad="139700" sx="102000" sy="102000" algn="ctr" rotWithShape="0">
                    <a:srgbClr val="9BC54B"/>
                  </a:outerShdw>
                </a:effectLst>
                <a:latin typeface="方正细谭黑简体" panose="02000000000000000000" pitchFamily="2" charset="-122"/>
                <a:ea typeface="方正细谭黑简体" panose="02000000000000000000" pitchFamily="2" charset="-122"/>
              </a:rPr>
              <a:t>目录</a:t>
            </a:r>
            <a:endParaRPr lang="zh-CN" altLang="en-US" sz="9600" dirty="0">
              <a:solidFill>
                <a:schemeClr val="accent1"/>
              </a:solidFill>
              <a:effectLst>
                <a:outerShdw blurRad="139700" sx="102000" sy="102000" algn="ctr" rotWithShape="0">
                  <a:srgbClr val="9BC54B"/>
                </a:outerShdw>
              </a:effectLst>
              <a:latin typeface="方正细谭黑简体" panose="02000000000000000000" pitchFamily="2" charset="-122"/>
              <a:ea typeface="方正细谭黑简体" panose="02000000000000000000" pitchFamily="2" charset="-122"/>
            </a:endParaRPr>
          </a:p>
        </p:txBody>
      </p:sp>
      <p:sp>
        <p:nvSpPr>
          <p:cNvPr id="8" name="文本框 7"/>
          <p:cNvSpPr txBox="1"/>
          <p:nvPr/>
        </p:nvSpPr>
        <p:spPr>
          <a:xfrm>
            <a:off x="993478" y="4191445"/>
            <a:ext cx="2465334" cy="646331"/>
          </a:xfrm>
          <a:prstGeom prst="rect">
            <a:avLst/>
          </a:prstGeom>
          <a:noFill/>
        </p:spPr>
        <p:txBody>
          <a:bodyPr wrap="square" rtlCol="0">
            <a:spAutoFit/>
          </a:bodyPr>
          <a:lstStyle/>
          <a:p>
            <a:pPr algn="dist"/>
            <a:r>
              <a:rPr lang="en-US" altLang="zh-CN" sz="3600" dirty="0" smtClean="0">
                <a:solidFill>
                  <a:schemeClr val="accent1"/>
                </a:solidFill>
                <a:effectLst>
                  <a:outerShdw blurRad="139700" sx="102000" sy="102000" algn="ctr" rotWithShape="0">
                    <a:srgbClr val="9BC54B"/>
                  </a:outerShdw>
                </a:effectLst>
                <a:latin typeface="微软雅黑 Light" panose="020B0502040204020203" pitchFamily="34" charset="-122"/>
                <a:ea typeface="微软雅黑 Light" panose="020B0502040204020203" pitchFamily="34" charset="-122"/>
              </a:rPr>
              <a:t>Content</a:t>
            </a:r>
            <a:endParaRPr lang="zh-CN" altLang="en-US" sz="3600" dirty="0">
              <a:solidFill>
                <a:schemeClr val="accent1"/>
              </a:solidFill>
              <a:effectLst>
                <a:outerShdw blurRad="139700" sx="102000" sy="102000" algn="ctr" rotWithShape="0">
                  <a:srgbClr val="9BC54B"/>
                </a:outerShdw>
              </a:effectLst>
              <a:latin typeface="微软雅黑 Light" panose="020B0502040204020203" pitchFamily="34" charset="-122"/>
              <a:ea typeface="微软雅黑 Light" panose="020B0502040204020203" pitchFamily="34" charset="-122"/>
            </a:endParaRPr>
          </a:p>
        </p:txBody>
      </p:sp>
      <p:grpSp>
        <p:nvGrpSpPr>
          <p:cNvPr id="74" name="组合 73"/>
          <p:cNvGrpSpPr/>
          <p:nvPr/>
        </p:nvGrpSpPr>
        <p:grpSpPr>
          <a:xfrm>
            <a:off x="5430520" y="1892230"/>
            <a:ext cx="5160704" cy="460375"/>
            <a:chOff x="5730240" y="613975"/>
            <a:chExt cx="5160704" cy="460375"/>
          </a:xfrm>
        </p:grpSpPr>
        <p:sp>
          <p:nvSpPr>
            <p:cNvPr id="44" name="文本框 43"/>
            <p:cNvSpPr txBox="1"/>
            <p:nvPr/>
          </p:nvSpPr>
          <p:spPr>
            <a:xfrm>
              <a:off x="6122729" y="613975"/>
              <a:ext cx="4768215" cy="460375"/>
            </a:xfrm>
            <a:prstGeom prst="rect">
              <a:avLst/>
            </a:prstGeom>
            <a:noFill/>
          </p:spPr>
          <p:txBody>
            <a:bodyPr wrap="none" rtlCol="0">
              <a:spAutoFit/>
            </a:bodyPr>
            <a:lstStyle/>
            <a:p>
              <a:r>
                <a:rPr lang="en-US" altLang="zh-CN" sz="2400" b="1" dirty="0">
                  <a:solidFill>
                    <a:schemeClr val="accent1"/>
                  </a:solidFill>
                  <a:latin typeface="Times New Roman" panose="02020603050405020304" pitchFamily="18" charset="0"/>
                  <a:ea typeface="微软雅黑 Light" panose="020B0502040204020203" pitchFamily="34" charset="-122"/>
                  <a:cs typeface="Times New Roman" panose="02020603050405020304" pitchFamily="18" charset="0"/>
                </a:rPr>
                <a:t>The Definition of  Translation Style</a:t>
              </a:r>
              <a:endParaRPr lang="en-US" altLang="zh-CN" sz="2400" b="1" dirty="0">
                <a:solidFill>
                  <a:schemeClr val="accent1"/>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grpSp>
          <p:nvGrpSpPr>
            <p:cNvPr id="64" name="组合 63"/>
            <p:cNvGrpSpPr/>
            <p:nvPr/>
          </p:nvGrpSpPr>
          <p:grpSpPr>
            <a:xfrm>
              <a:off x="5730240" y="685907"/>
              <a:ext cx="316659" cy="316659"/>
              <a:chOff x="4587240" y="2485309"/>
              <a:chExt cx="411480" cy="411480"/>
            </a:xfrm>
          </p:grpSpPr>
          <p:sp>
            <p:nvSpPr>
              <p:cNvPr id="62" name="椭圆 61"/>
              <p:cNvSpPr/>
              <p:nvPr/>
            </p:nvSpPr>
            <p:spPr>
              <a:xfrm>
                <a:off x="4657520" y="2555589"/>
                <a:ext cx="270919" cy="2709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4587240" y="2485309"/>
                <a:ext cx="411480" cy="41148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5" name="组合 74"/>
          <p:cNvGrpSpPr/>
          <p:nvPr/>
        </p:nvGrpSpPr>
        <p:grpSpPr>
          <a:xfrm>
            <a:off x="5430520" y="3394165"/>
            <a:ext cx="4914959" cy="460375"/>
            <a:chOff x="5730240" y="2113370"/>
            <a:chExt cx="4914959" cy="460375"/>
          </a:xfrm>
        </p:grpSpPr>
        <p:sp>
          <p:nvSpPr>
            <p:cNvPr id="49" name="文本框 48"/>
            <p:cNvSpPr txBox="1"/>
            <p:nvPr/>
          </p:nvSpPr>
          <p:spPr>
            <a:xfrm>
              <a:off x="6122729" y="2113370"/>
              <a:ext cx="4522470" cy="460375"/>
            </a:xfrm>
            <a:prstGeom prst="rect">
              <a:avLst/>
            </a:prstGeom>
            <a:noFill/>
          </p:spPr>
          <p:txBody>
            <a:bodyPr wrap="none" rtlCol="0">
              <a:spAutoFit/>
            </a:bodyPr>
            <a:lstStyle/>
            <a:p>
              <a:r>
                <a:rPr lang="en-US" altLang="zh-CN" sz="2400" b="1" dirty="0">
                  <a:solidFill>
                    <a:schemeClr val="accent1"/>
                  </a:solidFill>
                  <a:latin typeface="Times New Roman" panose="02020603050405020304" pitchFamily="18" charset="0"/>
                  <a:ea typeface="微软雅黑 Light" panose="020B0502040204020203" pitchFamily="34" charset="-122"/>
                  <a:cs typeface="Times New Roman" panose="02020603050405020304" pitchFamily="18" charset="0"/>
                </a:rPr>
                <a:t>The Forming of Translation Style</a:t>
              </a:r>
              <a:endParaRPr lang="en-US" altLang="zh-CN" dirty="0">
                <a:solidFill>
                  <a:schemeClr val="accent1"/>
                </a:solidFill>
                <a:latin typeface="微软雅黑 Light" panose="020B0502040204020203" pitchFamily="34" charset="-122"/>
                <a:ea typeface="微软雅黑 Light" panose="020B0502040204020203" pitchFamily="34" charset="-122"/>
              </a:endParaRPr>
            </a:p>
          </p:txBody>
        </p:sp>
        <p:grpSp>
          <p:nvGrpSpPr>
            <p:cNvPr id="65" name="组合 64"/>
            <p:cNvGrpSpPr/>
            <p:nvPr/>
          </p:nvGrpSpPr>
          <p:grpSpPr>
            <a:xfrm>
              <a:off x="5730240" y="2164580"/>
              <a:ext cx="316659" cy="316659"/>
              <a:chOff x="4587240" y="2485309"/>
              <a:chExt cx="411480" cy="411480"/>
            </a:xfrm>
          </p:grpSpPr>
          <p:sp>
            <p:nvSpPr>
              <p:cNvPr id="66" name="椭圆 65"/>
              <p:cNvSpPr/>
              <p:nvPr/>
            </p:nvSpPr>
            <p:spPr>
              <a:xfrm>
                <a:off x="4657520" y="2555589"/>
                <a:ext cx="270919" cy="2709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4587240" y="2485309"/>
                <a:ext cx="411480" cy="41148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6" name="组合 75"/>
          <p:cNvGrpSpPr/>
          <p:nvPr/>
        </p:nvGrpSpPr>
        <p:grpSpPr>
          <a:xfrm>
            <a:off x="5484495" y="4788150"/>
            <a:ext cx="3706554" cy="460375"/>
            <a:chOff x="5730240" y="3650865"/>
            <a:chExt cx="3706554" cy="460375"/>
          </a:xfrm>
        </p:grpSpPr>
        <p:sp>
          <p:nvSpPr>
            <p:cNvPr id="54" name="文本框 53"/>
            <p:cNvSpPr txBox="1"/>
            <p:nvPr/>
          </p:nvSpPr>
          <p:spPr>
            <a:xfrm>
              <a:off x="6122094" y="3650865"/>
              <a:ext cx="3314700" cy="460375"/>
            </a:xfrm>
            <a:prstGeom prst="rect">
              <a:avLst/>
            </a:prstGeom>
            <a:noFill/>
          </p:spPr>
          <p:txBody>
            <a:bodyPr wrap="none" rtlCol="0">
              <a:spAutoFit/>
            </a:bodyPr>
            <a:lstStyle/>
            <a:p>
              <a:r>
                <a:rPr lang="en-US" altLang="zh-CN" sz="2400" b="1" dirty="0">
                  <a:solidFill>
                    <a:schemeClr val="accent1"/>
                  </a:solidFill>
                  <a:latin typeface="Times New Roman" panose="02020603050405020304" pitchFamily="18" charset="0"/>
                  <a:ea typeface="微软雅黑 Light" panose="020B0502040204020203" pitchFamily="34" charset="-122"/>
                  <a:cs typeface="Times New Roman" panose="02020603050405020304" pitchFamily="18" charset="0"/>
                </a:rPr>
                <a:t>Different Types  of Style</a:t>
              </a:r>
              <a:endParaRPr lang="en-US" altLang="zh-CN" dirty="0">
                <a:solidFill>
                  <a:schemeClr val="accent1"/>
                </a:solidFill>
                <a:latin typeface="微软雅黑 Light" panose="020B0502040204020203" pitchFamily="34" charset="-122"/>
                <a:ea typeface="微软雅黑 Light" panose="020B0502040204020203" pitchFamily="34" charset="-122"/>
              </a:endParaRPr>
            </a:p>
          </p:txBody>
        </p:sp>
        <p:grpSp>
          <p:nvGrpSpPr>
            <p:cNvPr id="68" name="组合 67"/>
            <p:cNvGrpSpPr/>
            <p:nvPr/>
          </p:nvGrpSpPr>
          <p:grpSpPr>
            <a:xfrm>
              <a:off x="5730240" y="3675807"/>
              <a:ext cx="316659" cy="316659"/>
              <a:chOff x="4587240" y="2485309"/>
              <a:chExt cx="411480" cy="411480"/>
            </a:xfrm>
          </p:grpSpPr>
          <p:sp>
            <p:nvSpPr>
              <p:cNvPr id="69" name="椭圆 68"/>
              <p:cNvSpPr/>
              <p:nvPr/>
            </p:nvSpPr>
            <p:spPr>
              <a:xfrm>
                <a:off x="4657520" y="2555589"/>
                <a:ext cx="270919" cy="2709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587240" y="2485309"/>
                <a:ext cx="411480" cy="41148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2" name="直接连接符 1"/>
          <p:cNvCxnSpPr/>
          <p:nvPr/>
        </p:nvCxnSpPr>
        <p:spPr>
          <a:xfrm flipV="1">
            <a:off x="5993130" y="2636520"/>
            <a:ext cx="5080000" cy="279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V="1">
            <a:off x="5993130" y="4163695"/>
            <a:ext cx="5080000" cy="279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5993130" y="5527040"/>
            <a:ext cx="5080000" cy="2794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1000"/>
                                        <p:tgtEl>
                                          <p:spTgt spid="6"/>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2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42" presetClass="entr" presetSubtype="0" fill="hold"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fade">
                                      <p:cBhvr>
                                        <p:cTn id="24" dur="1000"/>
                                        <p:tgtEl>
                                          <p:spTgt spid="74"/>
                                        </p:tgtEl>
                                      </p:cBhvr>
                                    </p:animEffect>
                                    <p:anim calcmode="lin" valueType="num">
                                      <p:cBhvr>
                                        <p:cTn id="25" dur="1000" fill="hold"/>
                                        <p:tgtEl>
                                          <p:spTgt spid="74"/>
                                        </p:tgtEl>
                                        <p:attrNameLst>
                                          <p:attrName>ppt_x</p:attrName>
                                        </p:attrNameLst>
                                      </p:cBhvr>
                                      <p:tavLst>
                                        <p:tav tm="0">
                                          <p:val>
                                            <p:strVal val="#ppt_x"/>
                                          </p:val>
                                        </p:tav>
                                        <p:tav tm="100000">
                                          <p:val>
                                            <p:strVal val="#ppt_x"/>
                                          </p:val>
                                        </p:tav>
                                      </p:tavLst>
                                    </p:anim>
                                    <p:anim calcmode="lin" valueType="num">
                                      <p:cBhvr>
                                        <p:cTn id="26" dur="1000" fill="hold"/>
                                        <p:tgtEl>
                                          <p:spTgt spid="7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100"/>
                                  </p:stCondLst>
                                  <p:childTnLst>
                                    <p:set>
                                      <p:cBhvr>
                                        <p:cTn id="28" dur="1" fill="hold">
                                          <p:stCondLst>
                                            <p:cond delay="0"/>
                                          </p:stCondLst>
                                        </p:cTn>
                                        <p:tgtEl>
                                          <p:spTgt spid="75"/>
                                        </p:tgtEl>
                                        <p:attrNameLst>
                                          <p:attrName>style.visibility</p:attrName>
                                        </p:attrNameLst>
                                      </p:cBhvr>
                                      <p:to>
                                        <p:strVal val="visible"/>
                                      </p:to>
                                    </p:set>
                                    <p:animEffect transition="in" filter="fade">
                                      <p:cBhvr>
                                        <p:cTn id="29" dur="1000"/>
                                        <p:tgtEl>
                                          <p:spTgt spid="75"/>
                                        </p:tgtEl>
                                      </p:cBhvr>
                                    </p:animEffect>
                                    <p:anim calcmode="lin" valueType="num">
                                      <p:cBhvr>
                                        <p:cTn id="30" dur="1000" fill="hold"/>
                                        <p:tgtEl>
                                          <p:spTgt spid="75"/>
                                        </p:tgtEl>
                                        <p:attrNameLst>
                                          <p:attrName>ppt_x</p:attrName>
                                        </p:attrNameLst>
                                      </p:cBhvr>
                                      <p:tavLst>
                                        <p:tav tm="0">
                                          <p:val>
                                            <p:strVal val="#ppt_x"/>
                                          </p:val>
                                        </p:tav>
                                        <p:tav tm="100000">
                                          <p:val>
                                            <p:strVal val="#ppt_x"/>
                                          </p:val>
                                        </p:tav>
                                      </p:tavLst>
                                    </p:anim>
                                    <p:anim calcmode="lin" valueType="num">
                                      <p:cBhvr>
                                        <p:cTn id="31" dur="1000" fill="hold"/>
                                        <p:tgtEl>
                                          <p:spTgt spid="7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20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1000"/>
                                        <p:tgtEl>
                                          <p:spTgt spid="76"/>
                                        </p:tgtEl>
                                      </p:cBhvr>
                                    </p:animEffect>
                                    <p:anim calcmode="lin" valueType="num">
                                      <p:cBhvr>
                                        <p:cTn id="35" dur="1000" fill="hold"/>
                                        <p:tgtEl>
                                          <p:spTgt spid="76"/>
                                        </p:tgtEl>
                                        <p:attrNameLst>
                                          <p:attrName>ppt_x</p:attrName>
                                        </p:attrNameLst>
                                      </p:cBhvr>
                                      <p:tavLst>
                                        <p:tav tm="0">
                                          <p:val>
                                            <p:strVal val="#ppt_x"/>
                                          </p:val>
                                        </p:tav>
                                        <p:tav tm="100000">
                                          <p:val>
                                            <p:strVal val="#ppt_x"/>
                                          </p:val>
                                        </p:tav>
                                      </p:tavLst>
                                    </p:anim>
                                    <p:anim calcmode="lin" valueType="num">
                                      <p:cBhvr>
                                        <p:cTn id="36"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双波形 3"/>
          <p:cNvSpPr/>
          <p:nvPr/>
        </p:nvSpPr>
        <p:spPr>
          <a:xfrm>
            <a:off x="1100455" y="1064260"/>
            <a:ext cx="9455785" cy="4095115"/>
          </a:xfrm>
          <a:prstGeom prst="doubleWave">
            <a:avLst>
              <a:gd name="adj1" fmla="val 6250"/>
              <a:gd name="adj2" fmla="val 453"/>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1329055" y="1680845"/>
            <a:ext cx="8999220" cy="2861310"/>
          </a:xfrm>
          <a:prstGeom prst="rect">
            <a:avLst/>
          </a:prstGeom>
          <a:noFill/>
        </p:spPr>
        <p:txBody>
          <a:bodyPr wrap="square" rtlCol="0" anchor="t">
            <a:spAutoFit/>
          </a:bodyPr>
          <a:p>
            <a:pPr algn="just">
              <a:lnSpc>
                <a:spcPct val="150000"/>
              </a:lnSpc>
            </a:pPr>
            <a:r>
              <a:rPr lang="en-US" altLang="zh-CN" sz="2400" dirty="0">
                <a:latin typeface="Arial" panose="020B0604020202020204" pitchFamily="34" charset="0"/>
                <a:ea typeface="微软雅黑 Light" panose="020B0502040204020203" pitchFamily="34" charset="-122"/>
                <a:cs typeface="Arial" panose="020B0604020202020204" pitchFamily="34" charset="0"/>
              </a:rPr>
              <a:t>     </a:t>
            </a:r>
            <a:r>
              <a:rPr lang="zh-CN" altLang="en-US" sz="2400" dirty="0">
                <a:latin typeface="Arial" panose="020B0604020202020204" pitchFamily="34" charset="0"/>
                <a:ea typeface="微软雅黑 Light" panose="020B0502040204020203" pitchFamily="34" charset="-122"/>
                <a:cs typeface="Arial" panose="020B0604020202020204" pitchFamily="34" charset="0"/>
              </a:rPr>
              <a:t>Linguistic style is the embodiment of the unity of linguistic form and content.It has the duality of form and spirit .</a:t>
            </a:r>
            <a:r>
              <a:rPr lang="en-US" altLang="zh-CN" sz="2400" dirty="0">
                <a:latin typeface="Arial" panose="020B0604020202020204" pitchFamily="34" charset="0"/>
                <a:ea typeface="微软雅黑 Light" panose="020B0502040204020203" pitchFamily="34" charset="-122"/>
                <a:cs typeface="Arial" panose="020B0604020202020204" pitchFamily="34" charset="0"/>
              </a:rPr>
              <a:t>T</a:t>
            </a:r>
            <a:r>
              <a:rPr lang="zh-CN" altLang="en-US" sz="2400" dirty="0">
                <a:latin typeface="Arial" panose="020B0604020202020204" pitchFamily="34" charset="0"/>
                <a:ea typeface="微软雅黑 Light" panose="020B0502040204020203" pitchFamily="34" charset="-122"/>
                <a:cs typeface="Arial" panose="020B0604020202020204" pitchFamily="34" charset="0"/>
              </a:rPr>
              <a:t>he style of the target text is to express the style of the author and the original text.That is to say,to get as close to the original text as possible,the translation must be vivid and expressive .</a:t>
            </a:r>
            <a:endParaRPr lang="zh-CN" altLang="en-US" sz="2400" dirty="0">
              <a:latin typeface="Arial" panose="020B0604020202020204" pitchFamily="34" charset="0"/>
              <a:ea typeface="微软雅黑 Light" panose="020B0502040204020203" pitchFamily="34" charset="-122"/>
              <a:cs typeface="Arial" panose="020B0604020202020204" pitchFamily="34" charset="0"/>
            </a:endParaRPr>
          </a:p>
        </p:txBody>
      </p:sp>
      <p:sp>
        <p:nvSpPr>
          <p:cNvPr id="6" name="文本框 5"/>
          <p:cNvSpPr txBox="1"/>
          <p:nvPr/>
        </p:nvSpPr>
        <p:spPr>
          <a:xfrm>
            <a:off x="1329055" y="295910"/>
            <a:ext cx="3145155" cy="521970"/>
          </a:xfrm>
          <a:prstGeom prst="rect">
            <a:avLst/>
          </a:prstGeom>
          <a:noFill/>
        </p:spPr>
        <p:txBody>
          <a:bodyPr wrap="none" rtlCol="0">
            <a:spAutoFit/>
          </a:bodyPr>
          <a:p>
            <a:r>
              <a:rPr lang="en-US" altLang="zh-CN" sz="2800" b="1" dirty="0">
                <a:latin typeface="+mj-lt"/>
                <a:ea typeface="微软雅黑 Light" panose="020B0502040204020203" pitchFamily="34" charset="-122"/>
                <a:cs typeface="+mj-lt"/>
              </a:rPr>
              <a:t>Translation and Style</a:t>
            </a:r>
            <a:endParaRPr lang="en-US" altLang="zh-CN" sz="2800" b="1" dirty="0">
              <a:latin typeface="+mj-lt"/>
              <a:ea typeface="微软雅黑 Light" panose="020B0502040204020203" pitchFamily="34" charset="-122"/>
              <a:cs typeface="+mj-lt"/>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flipV="1">
            <a:off x="3633140" y="716727"/>
            <a:ext cx="5568010" cy="4702686"/>
          </a:xfrm>
          <a:prstGeom prst="rect">
            <a:avLst/>
          </a:prstGeom>
          <a:noFill/>
          <a:ln w="9525">
            <a:solidFill>
              <a:srgbClr val="9BC54B">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0800000">
            <a:off x="0" y="1469900"/>
            <a:ext cx="12192000" cy="5388100"/>
          </a:xfrm>
          <a:prstGeom prst="rect">
            <a:avLst/>
          </a:prstGeom>
        </p:spPr>
      </p:pic>
      <p:sp>
        <p:nvSpPr>
          <p:cNvPr id="28" name="文本框 27"/>
          <p:cNvSpPr txBox="1"/>
          <p:nvPr/>
        </p:nvSpPr>
        <p:spPr>
          <a:xfrm>
            <a:off x="3977782" y="919806"/>
            <a:ext cx="4878705" cy="3338195"/>
          </a:xfrm>
          <a:prstGeom prst="rect">
            <a:avLst/>
          </a:prstGeom>
          <a:noFill/>
        </p:spPr>
        <p:txBody>
          <a:bodyPr wrap="none" rtlCol="0">
            <a:spAutoFit/>
          </a:bodyPr>
          <a:lstStyle/>
          <a:p>
            <a:r>
              <a:rPr lang="en-US" altLang="zh-CN" sz="11500" dirty="0" smtClean="0">
                <a:solidFill>
                  <a:schemeClr val="accent2"/>
                </a:solidFill>
                <a:latin typeface="Edwardian Script ITC" panose="030303020407070D0804" charset="0"/>
                <a:ea typeface="微软雅黑 Light" panose="020B0502040204020203" pitchFamily="34" charset="-122"/>
                <a:cs typeface="Edwardian Script ITC" panose="030303020407070D0804" charset="0"/>
              </a:rPr>
              <a:t>T</a:t>
            </a:r>
            <a:r>
              <a:rPr lang="en-US" altLang="zh-CN" sz="11500" b="1" dirty="0" smtClean="0">
                <a:solidFill>
                  <a:schemeClr val="accent2"/>
                </a:solidFill>
                <a:latin typeface="Edwardian Script ITC" panose="030303020407070D0804" charset="0"/>
                <a:ea typeface="微软雅黑 Light" panose="020B0502040204020203" pitchFamily="34" charset="-122"/>
                <a:cs typeface="Edwardian Script ITC" panose="030303020407070D0804" charset="0"/>
              </a:rPr>
              <a:t>hank</a:t>
            </a:r>
            <a:r>
              <a:rPr lang="en-US" altLang="zh-CN" sz="4800" b="1" dirty="0" smtClean="0">
                <a:solidFill>
                  <a:schemeClr val="accent2"/>
                </a:solidFill>
                <a:latin typeface="Edwardian Script ITC" panose="030303020407070D0804" charset="0"/>
                <a:ea typeface="微软雅黑 Light" panose="020B0502040204020203" pitchFamily="34" charset="-122"/>
                <a:cs typeface="Edwardian Script ITC" panose="030303020407070D0804" charset="0"/>
              </a:rPr>
              <a:t> </a:t>
            </a:r>
            <a:endParaRPr lang="en-US" altLang="zh-CN" sz="4800" b="1" dirty="0" smtClean="0">
              <a:solidFill>
                <a:schemeClr val="accent2"/>
              </a:solidFill>
              <a:latin typeface="Edwardian Script ITC" panose="030303020407070D0804" charset="0"/>
              <a:ea typeface="微软雅黑 Light" panose="020B0502040204020203" pitchFamily="34" charset="-122"/>
              <a:cs typeface="Edwardian Script ITC" panose="030303020407070D0804" charset="0"/>
            </a:endParaRPr>
          </a:p>
          <a:p>
            <a:r>
              <a:rPr lang="en-US" altLang="zh-CN" sz="4800" b="1" dirty="0" smtClean="0">
                <a:solidFill>
                  <a:schemeClr val="accent2"/>
                </a:solidFill>
                <a:latin typeface="Edwardian Script ITC" panose="030303020407070D0804" charset="0"/>
                <a:ea typeface="微软雅黑 Light" panose="020B0502040204020203" pitchFamily="34" charset="-122"/>
                <a:cs typeface="Edwardian Script ITC" panose="030303020407070D0804" charset="0"/>
              </a:rPr>
              <a:t>                          </a:t>
            </a:r>
            <a:r>
              <a:rPr lang="en-US" altLang="zh-CN" sz="9600" b="1" dirty="0" smtClean="0">
                <a:solidFill>
                  <a:schemeClr val="accent2"/>
                </a:solidFill>
                <a:latin typeface="Edwardian Script ITC" panose="030303020407070D0804" charset="0"/>
                <a:ea typeface="微软雅黑 Light" panose="020B0502040204020203" pitchFamily="34" charset="-122"/>
                <a:cs typeface="Edwardian Script ITC" panose="030303020407070D0804" charset="0"/>
              </a:rPr>
              <a:t>You</a:t>
            </a:r>
            <a:endParaRPr lang="en-US" altLang="zh-CN" sz="9600" b="1" dirty="0" smtClean="0">
              <a:solidFill>
                <a:schemeClr val="accent2"/>
              </a:solidFill>
              <a:latin typeface="Edwardian Script ITC" panose="030303020407070D0804" charset="0"/>
              <a:ea typeface="微软雅黑 Light" panose="020B0502040204020203" pitchFamily="34" charset="-122"/>
              <a:cs typeface="Edwardian Script ITC" panose="030303020407070D080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heel(1)">
                                      <p:cBhvr>
                                        <p:cTn id="10" dur="1200"/>
                                        <p:tgtEl>
                                          <p:spTgt spid="27"/>
                                        </p:tgtEl>
                                      </p:cBhvr>
                                    </p:animEffect>
                                  </p:childTnLst>
                                </p:cTn>
                              </p:par>
                              <p:par>
                                <p:cTn id="11" presetID="10" presetClass="entr" presetSubtype="0" fill="hold" grpId="0" nodeType="withEffect">
                                  <p:stCondLst>
                                    <p:cond delay="70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6200000">
            <a:off x="-405322" y="521084"/>
            <a:ext cx="6723186" cy="5950643"/>
          </a:xfrm>
          <a:prstGeom prst="rect">
            <a:avLst/>
          </a:prstGeom>
        </p:spPr>
      </p:pic>
      <p:grpSp>
        <p:nvGrpSpPr>
          <p:cNvPr id="3" name="组合 2"/>
          <p:cNvGrpSpPr/>
          <p:nvPr/>
        </p:nvGrpSpPr>
        <p:grpSpPr>
          <a:xfrm>
            <a:off x="4652716" y="2644170"/>
            <a:ext cx="4883195" cy="1569660"/>
            <a:chOff x="5956255" y="183524"/>
            <a:chExt cx="4883195" cy="1569660"/>
          </a:xfrm>
        </p:grpSpPr>
        <p:sp>
          <p:nvSpPr>
            <p:cNvPr id="4" name="文本框 3"/>
            <p:cNvSpPr txBox="1"/>
            <p:nvPr/>
          </p:nvSpPr>
          <p:spPr>
            <a:xfrm>
              <a:off x="6778576" y="322117"/>
              <a:ext cx="3425825" cy="1076325"/>
            </a:xfrm>
            <a:prstGeom prst="rect">
              <a:avLst/>
            </a:prstGeom>
            <a:noFill/>
          </p:spPr>
          <p:txBody>
            <a:bodyPr wrap="none" rtlCol="0">
              <a:spAutoFit/>
            </a:bodyPr>
            <a:lstStyle>
              <a:defPPr>
                <a:defRPr lang="zh-CN"/>
              </a:defPPr>
              <a:lvl1pPr>
                <a:defRPr sz="13800">
                  <a:solidFill>
                    <a:srgbClr val="497A00"/>
                  </a:solidFill>
                  <a:effectLst>
                    <a:outerShdw blurRad="139700" sx="102000" sy="102000" algn="ctr" rotWithShape="0">
                      <a:srgbClr val="9BC54B"/>
                    </a:outerShdw>
                  </a:effectLst>
                  <a:latin typeface="方正细谭黑简体" panose="02000000000000000000" pitchFamily="2" charset="-122"/>
                  <a:ea typeface="方正细谭黑简体" panose="02000000000000000000" pitchFamily="2" charset="-122"/>
                </a:defRPr>
              </a:lvl1pPr>
            </a:lstStyle>
            <a:p>
              <a:pPr algn="ctr"/>
              <a:r>
                <a:rPr lang="en-US" altLang="zh-CN" sz="3200" dirty="0">
                  <a:solidFill>
                    <a:schemeClr val="accent1"/>
                  </a:solidFill>
                  <a:effectLst>
                    <a:outerShdw blurRad="139700" sx="102000" sy="102000" algn="ctr" rotWithShape="0">
                      <a:srgbClr val="9BC54B">
                        <a:alpha val="73000"/>
                      </a:srgbClr>
                    </a:outerShdw>
                  </a:effectLst>
                  <a:latin typeface="Times New Roman" panose="02020603050405020304" pitchFamily="18" charset="0"/>
                  <a:ea typeface="微软雅黑" panose="020B0503020204020204" pitchFamily="34" charset="-122"/>
                  <a:cs typeface="Times New Roman" panose="02020603050405020304" pitchFamily="18" charset="0"/>
                </a:rPr>
                <a:t>    The Definition of </a:t>
              </a:r>
              <a:endParaRPr lang="en-US" altLang="zh-CN" sz="3200" dirty="0">
                <a:solidFill>
                  <a:schemeClr val="accent1"/>
                </a:solidFill>
                <a:effectLst>
                  <a:outerShdw blurRad="139700" sx="102000" sy="102000" algn="ctr" rotWithShape="0">
                    <a:srgbClr val="9BC54B">
                      <a:alpha val="73000"/>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r>
                <a:rPr lang="en-US" altLang="zh-CN" sz="3200" dirty="0">
                  <a:solidFill>
                    <a:schemeClr val="accent1"/>
                  </a:solidFill>
                  <a:effectLst>
                    <a:outerShdw blurRad="139700" sx="102000" sy="102000" algn="ctr" rotWithShape="0">
                      <a:srgbClr val="9BC54B">
                        <a:alpha val="73000"/>
                      </a:srgbClr>
                    </a:outerShdw>
                  </a:effectLst>
                  <a:latin typeface="Times New Roman" panose="02020603050405020304" pitchFamily="18" charset="0"/>
                  <a:ea typeface="微软雅黑" panose="020B0503020204020204" pitchFamily="34" charset="-122"/>
                  <a:cs typeface="Times New Roman" panose="02020603050405020304" pitchFamily="18" charset="0"/>
                </a:rPr>
                <a:t>    Translation style</a:t>
              </a:r>
              <a:endParaRPr lang="en-US" altLang="zh-CN" sz="3200" dirty="0">
                <a:solidFill>
                  <a:schemeClr val="accent1"/>
                </a:solidFill>
                <a:effectLst>
                  <a:outerShdw blurRad="139700" sx="102000" sy="102000" algn="ctr" rotWithShape="0">
                    <a:srgbClr val="9BC54B">
                      <a:alpha val="73000"/>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5" name="直接连接符 4"/>
            <p:cNvCxnSpPr/>
            <p:nvPr/>
          </p:nvCxnSpPr>
          <p:spPr>
            <a:xfrm>
              <a:off x="6672223" y="907107"/>
              <a:ext cx="2611814" cy="0"/>
            </a:xfrm>
            <a:prstGeom prst="line">
              <a:avLst/>
            </a:prstGeom>
            <a:ln>
              <a:solidFill>
                <a:schemeClr val="accent1">
                  <a:alpha val="37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9397663" y="907107"/>
              <a:ext cx="641687" cy="0"/>
            </a:xfrm>
            <a:prstGeom prst="line">
              <a:avLst/>
            </a:prstGeom>
            <a:ln>
              <a:solidFill>
                <a:schemeClr val="accent1">
                  <a:alpha val="37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0235863" y="907107"/>
              <a:ext cx="374987" cy="0"/>
            </a:xfrm>
            <a:prstGeom prst="line">
              <a:avLst/>
            </a:prstGeom>
            <a:ln>
              <a:solidFill>
                <a:schemeClr val="accent1">
                  <a:alpha val="37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0712113" y="907107"/>
              <a:ext cx="127337" cy="0"/>
            </a:xfrm>
            <a:prstGeom prst="line">
              <a:avLst/>
            </a:prstGeom>
            <a:ln>
              <a:solidFill>
                <a:schemeClr val="accent1">
                  <a:alpha val="37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956255" y="183524"/>
              <a:ext cx="659155" cy="1569660"/>
            </a:xfrm>
            <a:prstGeom prst="rect">
              <a:avLst/>
            </a:prstGeom>
            <a:noFill/>
          </p:spPr>
          <p:txBody>
            <a:bodyPr wrap="none" rtlCol="0">
              <a:spAutoFit/>
            </a:bodyPr>
            <a:lstStyle>
              <a:defPPr>
                <a:defRPr lang="zh-CN"/>
              </a:defPPr>
              <a:lvl1pPr>
                <a:defRPr sz="3200">
                  <a:solidFill>
                    <a:schemeClr val="accent1"/>
                  </a:solidFill>
                  <a:effectLst>
                    <a:outerShdw blurRad="139700" sx="102000" sy="102000" algn="ctr" rotWithShape="0">
                      <a:srgbClr val="9BC54B"/>
                    </a:outerShdw>
                  </a:effectLst>
                  <a:latin typeface="微软雅黑" panose="020B0503020204020204" pitchFamily="34" charset="-122"/>
                  <a:ea typeface="微软雅黑" panose="020B0503020204020204" pitchFamily="34" charset="-122"/>
                </a:defRPr>
              </a:lvl1pPr>
            </a:lstStyle>
            <a:p>
              <a:r>
                <a:rPr lang="en-US" altLang="zh-CN" sz="9600" dirty="0">
                  <a:effectLst>
                    <a:outerShdw blurRad="139700" sx="102000" sy="102000" algn="ctr" rotWithShape="0">
                      <a:srgbClr val="9BC54B">
                        <a:alpha val="73000"/>
                      </a:srgbClr>
                    </a:outerShdw>
                  </a:effectLst>
                  <a:latin typeface="微软雅黑 Light" panose="020B0502040204020203" pitchFamily="34" charset="-122"/>
                  <a:ea typeface="微软雅黑 Light" panose="020B0502040204020203" pitchFamily="34" charset="-122"/>
                </a:rPr>
                <a:t>1</a:t>
              </a:r>
              <a:endParaRPr lang="zh-CN" altLang="en-US" sz="9600" dirty="0">
                <a:effectLst>
                  <a:outerShdw blurRad="139700" sx="102000" sy="102000" algn="ctr" rotWithShape="0">
                    <a:srgbClr val="9BC54B">
                      <a:alpha val="73000"/>
                    </a:srgbClr>
                  </a:outerShdw>
                </a:effectLst>
                <a:latin typeface="微软雅黑 Light" panose="020B0502040204020203" pitchFamily="34" charset="-122"/>
                <a:ea typeface="微软雅黑 Light" panose="020B0502040204020203" pitchFamily="34" charset="-122"/>
              </a:endParaRPr>
            </a:p>
          </p:txBody>
        </p:sp>
      </p:grpSp>
      <p:sp>
        <p:nvSpPr>
          <p:cNvPr id="12" name="矩形 11"/>
          <p:cNvSpPr/>
          <p:nvPr/>
        </p:nvSpPr>
        <p:spPr>
          <a:xfrm>
            <a:off x="4731385" y="2497455"/>
            <a:ext cx="5500370" cy="1873885"/>
          </a:xfrm>
          <a:prstGeom prst="rect">
            <a:avLst/>
          </a:prstGeom>
          <a:noFill/>
          <a:ln>
            <a:solidFill>
              <a:srgbClr val="9BC54B"/>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284249" y="436405"/>
            <a:ext cx="5707101" cy="460375"/>
          </a:xfrm>
          <a:prstGeom prst="rect">
            <a:avLst/>
          </a:prstGeom>
          <a:noFill/>
        </p:spPr>
        <p:txBody>
          <a:bodyPr wrap="square" rtlCol="0">
            <a:spAutoFit/>
          </a:bodyPr>
          <a:lstStyle>
            <a:defPPr>
              <a:defRPr lang="zh-CN"/>
            </a:defPPr>
            <a:lvl1pPr>
              <a:defRPr sz="2400">
                <a:solidFill>
                  <a:schemeClr val="bg1"/>
                </a:solidFill>
                <a:latin typeface="微软雅黑 Light" panose="020B0502040204020203" pitchFamily="34" charset="-122"/>
                <a:ea typeface="微软雅黑 Light" panose="020B0502040204020203" pitchFamily="34" charset="-122"/>
              </a:defRPr>
            </a:lvl1pPr>
          </a:lstStyle>
          <a:p>
            <a:r>
              <a:rPr lang="en-US" altLang="zh-CN" dirty="0">
                <a:solidFill>
                  <a:schemeClr val="accent1"/>
                </a:solidFill>
                <a:latin typeface="Times New Roman" panose="02020603050405020304" pitchFamily="18" charset="0"/>
                <a:cs typeface="Times New Roman" panose="02020603050405020304" pitchFamily="18" charset="0"/>
              </a:rPr>
              <a:t>The Definition of  Translation Style</a:t>
            </a:r>
            <a:endParaRPr lang="en-US" altLang="zh-CN" dirty="0">
              <a:solidFill>
                <a:schemeClr val="accent1"/>
              </a:solidFill>
              <a:latin typeface="Times New Roman" panose="02020603050405020304" pitchFamily="18" charset="0"/>
              <a:cs typeface="Times New Roman" panose="02020603050405020304" pitchFamily="18" charset="0"/>
            </a:endParaRPr>
          </a:p>
        </p:txBody>
      </p:sp>
      <p:grpSp>
        <p:nvGrpSpPr>
          <p:cNvPr id="130" name="组合 129"/>
          <p:cNvGrpSpPr/>
          <p:nvPr/>
        </p:nvGrpSpPr>
        <p:grpSpPr>
          <a:xfrm>
            <a:off x="777240" y="5199380"/>
            <a:ext cx="3025140" cy="509374"/>
            <a:chOff x="432133" y="4221480"/>
            <a:chExt cx="6203624" cy="1487170"/>
          </a:xfrm>
        </p:grpSpPr>
        <p:sp>
          <p:nvSpPr>
            <p:cNvPr id="131" name="同侧圆角矩形 130"/>
            <p:cNvSpPr/>
            <p:nvPr/>
          </p:nvSpPr>
          <p:spPr>
            <a:xfrm flipV="1">
              <a:off x="606626" y="4221480"/>
              <a:ext cx="5475701" cy="1487170"/>
            </a:xfrm>
            <a:prstGeom prst="round2SameRect">
              <a:avLst>
                <a:gd name="adj1" fmla="val 21123"/>
                <a:gd name="adj2" fmla="val 0"/>
              </a:avLst>
            </a:prstGeom>
            <a:solidFill>
              <a:schemeClr val="tx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文本框 131"/>
            <p:cNvSpPr txBox="1"/>
            <p:nvPr/>
          </p:nvSpPr>
          <p:spPr>
            <a:xfrm>
              <a:off x="432133" y="4382774"/>
              <a:ext cx="6203624" cy="1164280"/>
            </a:xfrm>
            <a:prstGeom prst="rect">
              <a:avLst/>
            </a:prstGeom>
            <a:noFill/>
          </p:spPr>
          <p:txBody>
            <a:bodyPr wrap="square" rtlCol="0">
              <a:spAutoFit/>
            </a:bodyPr>
            <a:lstStyle/>
            <a:p>
              <a:r>
                <a:rPr lang="en-US" altLang="zh-CN" sz="2000" dirty="0">
                  <a:solidFill>
                    <a:schemeClr val="bg1"/>
                  </a:solidFill>
                  <a:latin typeface="微软雅黑 Light" panose="020B0502040204020203" pitchFamily="34" charset="-122"/>
                  <a:ea typeface="微软雅黑 Light" panose="020B0502040204020203" pitchFamily="34" charset="-122"/>
                </a:rPr>
                <a:t>  </a:t>
              </a:r>
              <a:r>
                <a:rPr lang="zh-CN" altLang="en-US" sz="2000" dirty="0">
                  <a:solidFill>
                    <a:schemeClr val="bg1"/>
                  </a:solidFill>
                  <a:latin typeface="微软雅黑 Light" panose="020B0502040204020203" pitchFamily="34" charset="-122"/>
                  <a:ea typeface="微软雅黑 Light" panose="020B0502040204020203" pitchFamily="34" charset="-122"/>
                </a:rPr>
                <a:t>周熙良</a:t>
              </a:r>
              <a:r>
                <a:rPr lang="en-US" altLang="zh-CN" sz="2000" dirty="0">
                  <a:solidFill>
                    <a:schemeClr val="bg1"/>
                  </a:solidFill>
                  <a:latin typeface="微软雅黑 Light" panose="020B0502040204020203" pitchFamily="34" charset="-122"/>
                  <a:ea typeface="微软雅黑 Light" panose="020B0502040204020203" pitchFamily="34" charset="-122"/>
                </a:rPr>
                <a:t>(Zhou Xiliang)</a:t>
              </a:r>
              <a:endParaRPr lang="en-US" altLang="zh-CN" sz="2000" dirty="0">
                <a:solidFill>
                  <a:schemeClr val="bg1"/>
                </a:solidFill>
                <a:latin typeface="微软雅黑 Light" panose="020B0502040204020203" pitchFamily="34" charset="-122"/>
                <a:ea typeface="微软雅黑 Light" panose="020B0502040204020203" pitchFamily="34" charset="-122"/>
              </a:endParaRPr>
            </a:p>
          </p:txBody>
        </p:sp>
      </p:gr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695" y="1199515"/>
            <a:ext cx="2670810" cy="3761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9" name="组合 98"/>
          <p:cNvGrpSpPr/>
          <p:nvPr/>
        </p:nvGrpSpPr>
        <p:grpSpPr>
          <a:xfrm>
            <a:off x="10708005" y="436245"/>
            <a:ext cx="1069975" cy="760730"/>
            <a:chOff x="8203492" y="3660058"/>
            <a:chExt cx="759784" cy="553349"/>
          </a:xfrm>
          <a:solidFill>
            <a:schemeClr val="accent2"/>
          </a:solidFill>
        </p:grpSpPr>
        <p:sp>
          <p:nvSpPr>
            <p:cNvPr id="100" name="Rectangle 330"/>
            <p:cNvSpPr>
              <a:spLocks noChangeArrowheads="1"/>
            </p:cNvSpPr>
            <p:nvPr/>
          </p:nvSpPr>
          <p:spPr bwMode="auto">
            <a:xfrm>
              <a:off x="8387941" y="3843080"/>
              <a:ext cx="236701" cy="21986"/>
            </a:xfrm>
            <a:prstGeom prst="rect">
              <a:avLst/>
            </a:pr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1" name="Rectangle 331"/>
            <p:cNvSpPr>
              <a:spLocks noChangeArrowheads="1"/>
            </p:cNvSpPr>
            <p:nvPr/>
          </p:nvSpPr>
          <p:spPr bwMode="auto">
            <a:xfrm>
              <a:off x="8389940" y="3898187"/>
              <a:ext cx="236701" cy="21700"/>
            </a:xfrm>
            <a:prstGeom prst="rect">
              <a:avLst/>
            </a:pr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2" name="Freeform 332"/>
            <p:cNvSpPr/>
            <p:nvPr/>
          </p:nvSpPr>
          <p:spPr bwMode="auto">
            <a:xfrm>
              <a:off x="8340544" y="3784262"/>
              <a:ext cx="335493" cy="400022"/>
            </a:xfrm>
            <a:custGeom>
              <a:avLst/>
              <a:gdLst>
                <a:gd name="T0" fmla="*/ 0 w 1175"/>
                <a:gd name="T1" fmla="*/ 0 h 1401"/>
                <a:gd name="T2" fmla="*/ 0 w 1175"/>
                <a:gd name="T3" fmla="*/ 40 h 1401"/>
                <a:gd name="T4" fmla="*/ 109 w 1175"/>
                <a:gd name="T5" fmla="*/ 309 h 1401"/>
                <a:gd name="T6" fmla="*/ 109 w 1175"/>
                <a:gd name="T7" fmla="*/ 109 h 1401"/>
                <a:gd name="T8" fmla="*/ 1066 w 1175"/>
                <a:gd name="T9" fmla="*/ 109 h 1401"/>
                <a:gd name="T10" fmla="*/ 1066 w 1175"/>
                <a:gd name="T11" fmla="*/ 1290 h 1401"/>
                <a:gd name="T12" fmla="*/ 324 w 1175"/>
                <a:gd name="T13" fmla="*/ 1290 h 1401"/>
                <a:gd name="T14" fmla="*/ 324 w 1175"/>
                <a:gd name="T15" fmla="*/ 1297 h 1401"/>
                <a:gd name="T16" fmla="*/ 317 w 1175"/>
                <a:gd name="T17" fmla="*/ 1290 h 1401"/>
                <a:gd name="T18" fmla="*/ 109 w 1175"/>
                <a:gd name="T19" fmla="*/ 1290 h 1401"/>
                <a:gd name="T20" fmla="*/ 109 w 1175"/>
                <a:gd name="T21" fmla="*/ 1092 h 1401"/>
                <a:gd name="T22" fmla="*/ 21 w 1175"/>
                <a:gd name="T23" fmla="*/ 1007 h 1401"/>
                <a:gd name="T24" fmla="*/ 17 w 1175"/>
                <a:gd name="T25" fmla="*/ 1007 h 1401"/>
                <a:gd name="T26" fmla="*/ 14 w 1175"/>
                <a:gd name="T27" fmla="*/ 999 h 1401"/>
                <a:gd name="T28" fmla="*/ 0 w 1175"/>
                <a:gd name="T29" fmla="*/ 985 h 1401"/>
                <a:gd name="T30" fmla="*/ 0 w 1175"/>
                <a:gd name="T31" fmla="*/ 1401 h 1401"/>
                <a:gd name="T32" fmla="*/ 1175 w 1175"/>
                <a:gd name="T33" fmla="*/ 1401 h 1401"/>
                <a:gd name="T34" fmla="*/ 1175 w 1175"/>
                <a:gd name="T35" fmla="*/ 0 h 1401"/>
                <a:gd name="T36" fmla="*/ 0 w 1175"/>
                <a:gd name="T37" fmla="*/ 0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5" h="1401">
                  <a:moveTo>
                    <a:pt x="0" y="0"/>
                  </a:moveTo>
                  <a:lnTo>
                    <a:pt x="0" y="40"/>
                  </a:lnTo>
                  <a:lnTo>
                    <a:pt x="109" y="309"/>
                  </a:lnTo>
                  <a:lnTo>
                    <a:pt x="109" y="109"/>
                  </a:lnTo>
                  <a:lnTo>
                    <a:pt x="1066" y="109"/>
                  </a:lnTo>
                  <a:lnTo>
                    <a:pt x="1066" y="1290"/>
                  </a:lnTo>
                  <a:lnTo>
                    <a:pt x="324" y="1290"/>
                  </a:lnTo>
                  <a:lnTo>
                    <a:pt x="324" y="1297"/>
                  </a:lnTo>
                  <a:lnTo>
                    <a:pt x="317" y="1290"/>
                  </a:lnTo>
                  <a:lnTo>
                    <a:pt x="109" y="1290"/>
                  </a:lnTo>
                  <a:lnTo>
                    <a:pt x="109" y="1092"/>
                  </a:lnTo>
                  <a:lnTo>
                    <a:pt x="21" y="1007"/>
                  </a:lnTo>
                  <a:lnTo>
                    <a:pt x="17" y="1007"/>
                  </a:lnTo>
                  <a:lnTo>
                    <a:pt x="14" y="999"/>
                  </a:lnTo>
                  <a:lnTo>
                    <a:pt x="0" y="985"/>
                  </a:lnTo>
                  <a:lnTo>
                    <a:pt x="0" y="1401"/>
                  </a:lnTo>
                  <a:lnTo>
                    <a:pt x="1175" y="1401"/>
                  </a:lnTo>
                  <a:lnTo>
                    <a:pt x="1175" y="0"/>
                  </a:lnTo>
                  <a:lnTo>
                    <a:pt x="0" y="0"/>
                  </a:lnTo>
                  <a:close/>
                </a:path>
              </a:pathLst>
            </a:cu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3" name="Freeform 333"/>
            <p:cNvSpPr/>
            <p:nvPr/>
          </p:nvSpPr>
          <p:spPr bwMode="auto">
            <a:xfrm>
              <a:off x="8402789" y="3947583"/>
              <a:ext cx="222425" cy="21415"/>
            </a:xfrm>
            <a:custGeom>
              <a:avLst/>
              <a:gdLst>
                <a:gd name="T0" fmla="*/ 0 w 779"/>
                <a:gd name="T1" fmla="*/ 0 h 75"/>
                <a:gd name="T2" fmla="*/ 30 w 779"/>
                <a:gd name="T3" fmla="*/ 75 h 75"/>
                <a:gd name="T4" fmla="*/ 779 w 779"/>
                <a:gd name="T5" fmla="*/ 75 h 75"/>
                <a:gd name="T6" fmla="*/ 779 w 779"/>
                <a:gd name="T7" fmla="*/ 0 h 75"/>
                <a:gd name="T8" fmla="*/ 0 w 779"/>
                <a:gd name="T9" fmla="*/ 0 h 75"/>
              </a:gdLst>
              <a:ahLst/>
              <a:cxnLst>
                <a:cxn ang="0">
                  <a:pos x="T0" y="T1"/>
                </a:cxn>
                <a:cxn ang="0">
                  <a:pos x="T2" y="T3"/>
                </a:cxn>
                <a:cxn ang="0">
                  <a:pos x="T4" y="T5"/>
                </a:cxn>
                <a:cxn ang="0">
                  <a:pos x="T6" y="T7"/>
                </a:cxn>
                <a:cxn ang="0">
                  <a:pos x="T8" y="T9"/>
                </a:cxn>
              </a:cxnLst>
              <a:rect l="0" t="0" r="r" b="b"/>
              <a:pathLst>
                <a:path w="779" h="75">
                  <a:moveTo>
                    <a:pt x="0" y="0"/>
                  </a:moveTo>
                  <a:lnTo>
                    <a:pt x="30" y="75"/>
                  </a:lnTo>
                  <a:lnTo>
                    <a:pt x="779" y="75"/>
                  </a:lnTo>
                  <a:lnTo>
                    <a:pt x="779" y="0"/>
                  </a:lnTo>
                  <a:lnTo>
                    <a:pt x="0" y="0"/>
                  </a:lnTo>
                  <a:close/>
                </a:path>
              </a:pathLst>
            </a:cu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4" name="Freeform 334"/>
            <p:cNvSpPr/>
            <p:nvPr/>
          </p:nvSpPr>
          <p:spPr bwMode="auto">
            <a:xfrm>
              <a:off x="8425060" y="4002975"/>
              <a:ext cx="202152" cy="21415"/>
            </a:xfrm>
            <a:custGeom>
              <a:avLst/>
              <a:gdLst>
                <a:gd name="T0" fmla="*/ 42 w 708"/>
                <a:gd name="T1" fmla="*/ 75 h 75"/>
                <a:gd name="T2" fmla="*/ 708 w 708"/>
                <a:gd name="T3" fmla="*/ 75 h 75"/>
                <a:gd name="T4" fmla="*/ 708 w 708"/>
                <a:gd name="T5" fmla="*/ 0 h 75"/>
                <a:gd name="T6" fmla="*/ 0 w 708"/>
                <a:gd name="T7" fmla="*/ 0 h 75"/>
                <a:gd name="T8" fmla="*/ 42 w 708"/>
                <a:gd name="T9" fmla="*/ 75 h 75"/>
              </a:gdLst>
              <a:ahLst/>
              <a:cxnLst>
                <a:cxn ang="0">
                  <a:pos x="T0" y="T1"/>
                </a:cxn>
                <a:cxn ang="0">
                  <a:pos x="T2" y="T3"/>
                </a:cxn>
                <a:cxn ang="0">
                  <a:pos x="T4" y="T5"/>
                </a:cxn>
                <a:cxn ang="0">
                  <a:pos x="T6" y="T7"/>
                </a:cxn>
                <a:cxn ang="0">
                  <a:pos x="T8" y="T9"/>
                </a:cxn>
              </a:cxnLst>
              <a:rect l="0" t="0" r="r" b="b"/>
              <a:pathLst>
                <a:path w="708" h="75">
                  <a:moveTo>
                    <a:pt x="42" y="75"/>
                  </a:moveTo>
                  <a:lnTo>
                    <a:pt x="708" y="75"/>
                  </a:lnTo>
                  <a:lnTo>
                    <a:pt x="708" y="0"/>
                  </a:lnTo>
                  <a:lnTo>
                    <a:pt x="0" y="0"/>
                  </a:lnTo>
                  <a:lnTo>
                    <a:pt x="42" y="75"/>
                  </a:lnTo>
                  <a:close/>
                </a:path>
              </a:pathLst>
            </a:cu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5" name="Freeform 335"/>
            <p:cNvSpPr/>
            <p:nvPr/>
          </p:nvSpPr>
          <p:spPr bwMode="auto">
            <a:xfrm>
              <a:off x="8435624" y="4046089"/>
              <a:ext cx="191017" cy="21415"/>
            </a:xfrm>
            <a:custGeom>
              <a:avLst/>
              <a:gdLst>
                <a:gd name="T0" fmla="*/ 3 w 669"/>
                <a:gd name="T1" fmla="*/ 0 h 75"/>
                <a:gd name="T2" fmla="*/ 0 w 669"/>
                <a:gd name="T3" fmla="*/ 75 h 75"/>
                <a:gd name="T4" fmla="*/ 669 w 669"/>
                <a:gd name="T5" fmla="*/ 75 h 75"/>
                <a:gd name="T6" fmla="*/ 669 w 669"/>
                <a:gd name="T7" fmla="*/ 0 h 75"/>
                <a:gd name="T8" fmla="*/ 3 w 669"/>
                <a:gd name="T9" fmla="*/ 0 h 75"/>
              </a:gdLst>
              <a:ahLst/>
              <a:cxnLst>
                <a:cxn ang="0">
                  <a:pos x="T0" y="T1"/>
                </a:cxn>
                <a:cxn ang="0">
                  <a:pos x="T2" y="T3"/>
                </a:cxn>
                <a:cxn ang="0">
                  <a:pos x="T4" y="T5"/>
                </a:cxn>
                <a:cxn ang="0">
                  <a:pos x="T6" y="T7"/>
                </a:cxn>
                <a:cxn ang="0">
                  <a:pos x="T8" y="T9"/>
                </a:cxn>
              </a:cxnLst>
              <a:rect l="0" t="0" r="r" b="b"/>
              <a:pathLst>
                <a:path w="669" h="75">
                  <a:moveTo>
                    <a:pt x="3" y="0"/>
                  </a:moveTo>
                  <a:lnTo>
                    <a:pt x="0" y="75"/>
                  </a:lnTo>
                  <a:lnTo>
                    <a:pt x="669" y="75"/>
                  </a:lnTo>
                  <a:lnTo>
                    <a:pt x="669" y="0"/>
                  </a:lnTo>
                  <a:lnTo>
                    <a:pt x="3" y="0"/>
                  </a:lnTo>
                  <a:close/>
                </a:path>
              </a:pathLst>
            </a:cu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6" name="Freeform 336"/>
            <p:cNvSpPr/>
            <p:nvPr/>
          </p:nvSpPr>
          <p:spPr bwMode="auto">
            <a:xfrm>
              <a:off x="8352822" y="4033811"/>
              <a:ext cx="74237" cy="98506"/>
            </a:xfrm>
            <a:custGeom>
              <a:avLst/>
              <a:gdLst>
                <a:gd name="T0" fmla="*/ 250 w 260"/>
                <a:gd name="T1" fmla="*/ 345 h 345"/>
                <a:gd name="T2" fmla="*/ 260 w 260"/>
                <a:gd name="T3" fmla="*/ 0 h 345"/>
                <a:gd name="T4" fmla="*/ 0 w 260"/>
                <a:gd name="T5" fmla="*/ 107 h 345"/>
                <a:gd name="T6" fmla="*/ 250 w 260"/>
                <a:gd name="T7" fmla="*/ 345 h 345"/>
              </a:gdLst>
              <a:ahLst/>
              <a:cxnLst>
                <a:cxn ang="0">
                  <a:pos x="T0" y="T1"/>
                </a:cxn>
                <a:cxn ang="0">
                  <a:pos x="T2" y="T3"/>
                </a:cxn>
                <a:cxn ang="0">
                  <a:pos x="T4" y="T5"/>
                </a:cxn>
                <a:cxn ang="0">
                  <a:pos x="T6" y="T7"/>
                </a:cxn>
              </a:cxnLst>
              <a:rect l="0" t="0" r="r" b="b"/>
              <a:pathLst>
                <a:path w="260" h="345">
                  <a:moveTo>
                    <a:pt x="250" y="345"/>
                  </a:moveTo>
                  <a:lnTo>
                    <a:pt x="260" y="0"/>
                  </a:lnTo>
                  <a:lnTo>
                    <a:pt x="0" y="107"/>
                  </a:lnTo>
                  <a:lnTo>
                    <a:pt x="250" y="345"/>
                  </a:lnTo>
                  <a:close/>
                </a:path>
              </a:pathLst>
            </a:cu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7" name="Freeform 337"/>
            <p:cNvSpPr/>
            <p:nvPr/>
          </p:nvSpPr>
          <p:spPr bwMode="auto">
            <a:xfrm>
              <a:off x="8203492" y="3660058"/>
              <a:ext cx="95366" cy="89655"/>
            </a:xfrm>
            <a:custGeom>
              <a:avLst/>
              <a:gdLst>
                <a:gd name="T0" fmla="*/ 120 w 141"/>
                <a:gd name="T1" fmla="*/ 35 h 133"/>
                <a:gd name="T2" fmla="*/ 60 w 141"/>
                <a:gd name="T3" fmla="*/ 10 h 133"/>
                <a:gd name="T4" fmla="*/ 34 w 141"/>
                <a:gd name="T5" fmla="*/ 20 h 133"/>
                <a:gd name="T6" fmla="*/ 9 w 141"/>
                <a:gd name="T7" fmla="*/ 79 h 133"/>
                <a:gd name="T8" fmla="*/ 31 w 141"/>
                <a:gd name="T9" fmla="*/ 133 h 133"/>
                <a:gd name="T10" fmla="*/ 141 w 141"/>
                <a:gd name="T11" fmla="*/ 88 h 133"/>
                <a:gd name="T12" fmla="*/ 120 w 141"/>
                <a:gd name="T13" fmla="*/ 35 h 133"/>
              </a:gdLst>
              <a:ahLst/>
              <a:cxnLst>
                <a:cxn ang="0">
                  <a:pos x="T0" y="T1"/>
                </a:cxn>
                <a:cxn ang="0">
                  <a:pos x="T2" y="T3"/>
                </a:cxn>
                <a:cxn ang="0">
                  <a:pos x="T4" y="T5"/>
                </a:cxn>
                <a:cxn ang="0">
                  <a:pos x="T6" y="T7"/>
                </a:cxn>
                <a:cxn ang="0">
                  <a:pos x="T8" y="T9"/>
                </a:cxn>
                <a:cxn ang="0">
                  <a:pos x="T10" y="T11"/>
                </a:cxn>
                <a:cxn ang="0">
                  <a:pos x="T12" y="T13"/>
                </a:cxn>
              </a:cxnLst>
              <a:rect l="0" t="0" r="r" b="b"/>
              <a:pathLst>
                <a:path w="141" h="133">
                  <a:moveTo>
                    <a:pt x="120" y="35"/>
                  </a:moveTo>
                  <a:cubicBezTo>
                    <a:pt x="110" y="11"/>
                    <a:pt x="83" y="0"/>
                    <a:pt x="60" y="10"/>
                  </a:cubicBezTo>
                  <a:cubicBezTo>
                    <a:pt x="34" y="20"/>
                    <a:pt x="34" y="20"/>
                    <a:pt x="34" y="20"/>
                  </a:cubicBezTo>
                  <a:cubicBezTo>
                    <a:pt x="11" y="30"/>
                    <a:pt x="0" y="56"/>
                    <a:pt x="9" y="79"/>
                  </a:cubicBezTo>
                  <a:cubicBezTo>
                    <a:pt x="31" y="133"/>
                    <a:pt x="31" y="133"/>
                    <a:pt x="31" y="133"/>
                  </a:cubicBezTo>
                  <a:cubicBezTo>
                    <a:pt x="141" y="88"/>
                    <a:pt x="141" y="88"/>
                    <a:pt x="141" y="88"/>
                  </a:cubicBezTo>
                  <a:lnTo>
                    <a:pt x="120" y="35"/>
                  </a:lnTo>
                  <a:close/>
                </a:path>
              </a:pathLst>
            </a:cu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8" name="Freeform 338"/>
            <p:cNvSpPr/>
            <p:nvPr/>
          </p:nvSpPr>
          <p:spPr bwMode="auto">
            <a:xfrm>
              <a:off x="8434482" y="4101481"/>
              <a:ext cx="194158" cy="21415"/>
            </a:xfrm>
            <a:custGeom>
              <a:avLst/>
              <a:gdLst>
                <a:gd name="T0" fmla="*/ 0 w 680"/>
                <a:gd name="T1" fmla="*/ 75 h 75"/>
                <a:gd name="T2" fmla="*/ 680 w 680"/>
                <a:gd name="T3" fmla="*/ 75 h 75"/>
                <a:gd name="T4" fmla="*/ 680 w 680"/>
                <a:gd name="T5" fmla="*/ 0 h 75"/>
                <a:gd name="T6" fmla="*/ 2 w 680"/>
                <a:gd name="T7" fmla="*/ 0 h 75"/>
                <a:gd name="T8" fmla="*/ 0 w 680"/>
                <a:gd name="T9" fmla="*/ 75 h 75"/>
              </a:gdLst>
              <a:ahLst/>
              <a:cxnLst>
                <a:cxn ang="0">
                  <a:pos x="T0" y="T1"/>
                </a:cxn>
                <a:cxn ang="0">
                  <a:pos x="T2" y="T3"/>
                </a:cxn>
                <a:cxn ang="0">
                  <a:pos x="T4" y="T5"/>
                </a:cxn>
                <a:cxn ang="0">
                  <a:pos x="T6" y="T7"/>
                </a:cxn>
                <a:cxn ang="0">
                  <a:pos x="T8" y="T9"/>
                </a:cxn>
              </a:cxnLst>
              <a:rect l="0" t="0" r="r" b="b"/>
              <a:pathLst>
                <a:path w="680" h="75">
                  <a:moveTo>
                    <a:pt x="0" y="75"/>
                  </a:moveTo>
                  <a:lnTo>
                    <a:pt x="680" y="75"/>
                  </a:lnTo>
                  <a:lnTo>
                    <a:pt x="680" y="0"/>
                  </a:lnTo>
                  <a:lnTo>
                    <a:pt x="2" y="0"/>
                  </a:lnTo>
                  <a:lnTo>
                    <a:pt x="0" y="75"/>
                  </a:lnTo>
                  <a:close/>
                </a:path>
              </a:pathLst>
            </a:cu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9" name="Freeform 339"/>
            <p:cNvSpPr/>
            <p:nvPr/>
          </p:nvSpPr>
          <p:spPr bwMode="auto">
            <a:xfrm>
              <a:off x="8688600" y="3859070"/>
              <a:ext cx="187591" cy="95080"/>
            </a:xfrm>
            <a:custGeom>
              <a:avLst/>
              <a:gdLst>
                <a:gd name="T0" fmla="*/ 629 w 657"/>
                <a:gd name="T1" fmla="*/ 333 h 333"/>
                <a:gd name="T2" fmla="*/ 657 w 657"/>
                <a:gd name="T3" fmla="*/ 265 h 333"/>
                <a:gd name="T4" fmla="*/ 650 w 657"/>
                <a:gd name="T5" fmla="*/ 260 h 333"/>
                <a:gd name="T6" fmla="*/ 0 w 657"/>
                <a:gd name="T7" fmla="*/ 0 h 333"/>
                <a:gd name="T8" fmla="*/ 0 w 657"/>
                <a:gd name="T9" fmla="*/ 81 h 333"/>
                <a:gd name="T10" fmla="*/ 622 w 657"/>
                <a:gd name="T11" fmla="*/ 331 h 333"/>
                <a:gd name="T12" fmla="*/ 629 w 657"/>
                <a:gd name="T13" fmla="*/ 333 h 333"/>
              </a:gdLst>
              <a:ahLst/>
              <a:cxnLst>
                <a:cxn ang="0">
                  <a:pos x="T0" y="T1"/>
                </a:cxn>
                <a:cxn ang="0">
                  <a:pos x="T2" y="T3"/>
                </a:cxn>
                <a:cxn ang="0">
                  <a:pos x="T4" y="T5"/>
                </a:cxn>
                <a:cxn ang="0">
                  <a:pos x="T6" y="T7"/>
                </a:cxn>
                <a:cxn ang="0">
                  <a:pos x="T8" y="T9"/>
                </a:cxn>
                <a:cxn ang="0">
                  <a:pos x="T10" y="T11"/>
                </a:cxn>
                <a:cxn ang="0">
                  <a:pos x="T12" y="T13"/>
                </a:cxn>
              </a:cxnLst>
              <a:rect l="0" t="0" r="r" b="b"/>
              <a:pathLst>
                <a:path w="657" h="333">
                  <a:moveTo>
                    <a:pt x="629" y="333"/>
                  </a:moveTo>
                  <a:lnTo>
                    <a:pt x="657" y="265"/>
                  </a:lnTo>
                  <a:lnTo>
                    <a:pt x="650" y="260"/>
                  </a:lnTo>
                  <a:lnTo>
                    <a:pt x="0" y="0"/>
                  </a:lnTo>
                  <a:lnTo>
                    <a:pt x="0" y="81"/>
                  </a:lnTo>
                  <a:lnTo>
                    <a:pt x="622" y="331"/>
                  </a:lnTo>
                  <a:lnTo>
                    <a:pt x="629" y="333"/>
                  </a:lnTo>
                  <a:close/>
                </a:path>
              </a:pathLst>
            </a:cu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10" name="Freeform 340"/>
            <p:cNvSpPr/>
            <p:nvPr/>
          </p:nvSpPr>
          <p:spPr bwMode="auto">
            <a:xfrm>
              <a:off x="8688600" y="3911035"/>
              <a:ext cx="168746" cy="87657"/>
            </a:xfrm>
            <a:custGeom>
              <a:avLst/>
              <a:gdLst>
                <a:gd name="T0" fmla="*/ 591 w 591"/>
                <a:gd name="T1" fmla="*/ 236 h 307"/>
                <a:gd name="T2" fmla="*/ 0 w 591"/>
                <a:gd name="T3" fmla="*/ 0 h 307"/>
                <a:gd name="T4" fmla="*/ 0 w 591"/>
                <a:gd name="T5" fmla="*/ 81 h 307"/>
                <a:gd name="T6" fmla="*/ 563 w 591"/>
                <a:gd name="T7" fmla="*/ 307 h 307"/>
                <a:gd name="T8" fmla="*/ 591 w 591"/>
                <a:gd name="T9" fmla="*/ 236 h 307"/>
              </a:gdLst>
              <a:ahLst/>
              <a:cxnLst>
                <a:cxn ang="0">
                  <a:pos x="T0" y="T1"/>
                </a:cxn>
                <a:cxn ang="0">
                  <a:pos x="T2" y="T3"/>
                </a:cxn>
                <a:cxn ang="0">
                  <a:pos x="T4" y="T5"/>
                </a:cxn>
                <a:cxn ang="0">
                  <a:pos x="T6" y="T7"/>
                </a:cxn>
                <a:cxn ang="0">
                  <a:pos x="T8" y="T9"/>
                </a:cxn>
              </a:cxnLst>
              <a:rect l="0" t="0" r="r" b="b"/>
              <a:pathLst>
                <a:path w="591" h="307">
                  <a:moveTo>
                    <a:pt x="591" y="236"/>
                  </a:moveTo>
                  <a:lnTo>
                    <a:pt x="0" y="0"/>
                  </a:lnTo>
                  <a:lnTo>
                    <a:pt x="0" y="81"/>
                  </a:lnTo>
                  <a:lnTo>
                    <a:pt x="563" y="307"/>
                  </a:lnTo>
                  <a:lnTo>
                    <a:pt x="591" y="236"/>
                  </a:lnTo>
                  <a:close/>
                </a:path>
              </a:pathLst>
            </a:cu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11" name="Freeform 341"/>
            <p:cNvSpPr/>
            <p:nvPr/>
          </p:nvSpPr>
          <p:spPr bwMode="auto">
            <a:xfrm>
              <a:off x="8688600" y="3800537"/>
              <a:ext cx="207863" cy="103075"/>
            </a:xfrm>
            <a:custGeom>
              <a:avLst/>
              <a:gdLst>
                <a:gd name="T0" fmla="*/ 700 w 728"/>
                <a:gd name="T1" fmla="*/ 361 h 361"/>
                <a:gd name="T2" fmla="*/ 728 w 728"/>
                <a:gd name="T3" fmla="*/ 293 h 361"/>
                <a:gd name="T4" fmla="*/ 721 w 728"/>
                <a:gd name="T5" fmla="*/ 290 h 361"/>
                <a:gd name="T6" fmla="*/ 0 w 728"/>
                <a:gd name="T7" fmla="*/ 0 h 361"/>
                <a:gd name="T8" fmla="*/ 0 w 728"/>
                <a:gd name="T9" fmla="*/ 80 h 361"/>
                <a:gd name="T10" fmla="*/ 695 w 728"/>
                <a:gd name="T11" fmla="*/ 359 h 361"/>
                <a:gd name="T12" fmla="*/ 700 w 728"/>
                <a:gd name="T13" fmla="*/ 361 h 361"/>
              </a:gdLst>
              <a:ahLst/>
              <a:cxnLst>
                <a:cxn ang="0">
                  <a:pos x="T0" y="T1"/>
                </a:cxn>
                <a:cxn ang="0">
                  <a:pos x="T2" y="T3"/>
                </a:cxn>
                <a:cxn ang="0">
                  <a:pos x="T4" y="T5"/>
                </a:cxn>
                <a:cxn ang="0">
                  <a:pos x="T6" y="T7"/>
                </a:cxn>
                <a:cxn ang="0">
                  <a:pos x="T8" y="T9"/>
                </a:cxn>
                <a:cxn ang="0">
                  <a:pos x="T10" y="T11"/>
                </a:cxn>
                <a:cxn ang="0">
                  <a:pos x="T12" y="T13"/>
                </a:cxn>
              </a:cxnLst>
              <a:rect l="0" t="0" r="r" b="b"/>
              <a:pathLst>
                <a:path w="728" h="361">
                  <a:moveTo>
                    <a:pt x="700" y="361"/>
                  </a:moveTo>
                  <a:lnTo>
                    <a:pt x="728" y="293"/>
                  </a:lnTo>
                  <a:lnTo>
                    <a:pt x="721" y="290"/>
                  </a:lnTo>
                  <a:lnTo>
                    <a:pt x="0" y="0"/>
                  </a:lnTo>
                  <a:lnTo>
                    <a:pt x="0" y="80"/>
                  </a:lnTo>
                  <a:lnTo>
                    <a:pt x="695" y="359"/>
                  </a:lnTo>
                  <a:lnTo>
                    <a:pt x="700" y="361"/>
                  </a:lnTo>
                  <a:close/>
                </a:path>
              </a:pathLst>
            </a:cu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12" name="Freeform 342"/>
            <p:cNvSpPr/>
            <p:nvPr/>
          </p:nvSpPr>
          <p:spPr bwMode="auto">
            <a:xfrm>
              <a:off x="8688600" y="3968997"/>
              <a:ext cx="150472" cy="80518"/>
            </a:xfrm>
            <a:custGeom>
              <a:avLst/>
              <a:gdLst>
                <a:gd name="T0" fmla="*/ 527 w 527"/>
                <a:gd name="T1" fmla="*/ 213 h 282"/>
                <a:gd name="T2" fmla="*/ 0 w 527"/>
                <a:gd name="T3" fmla="*/ 0 h 282"/>
                <a:gd name="T4" fmla="*/ 0 w 527"/>
                <a:gd name="T5" fmla="*/ 81 h 282"/>
                <a:gd name="T6" fmla="*/ 499 w 527"/>
                <a:gd name="T7" fmla="*/ 282 h 282"/>
                <a:gd name="T8" fmla="*/ 527 w 527"/>
                <a:gd name="T9" fmla="*/ 213 h 282"/>
              </a:gdLst>
              <a:ahLst/>
              <a:cxnLst>
                <a:cxn ang="0">
                  <a:pos x="T0" y="T1"/>
                </a:cxn>
                <a:cxn ang="0">
                  <a:pos x="T2" y="T3"/>
                </a:cxn>
                <a:cxn ang="0">
                  <a:pos x="T4" y="T5"/>
                </a:cxn>
                <a:cxn ang="0">
                  <a:pos x="T6" y="T7"/>
                </a:cxn>
                <a:cxn ang="0">
                  <a:pos x="T8" y="T9"/>
                </a:cxn>
              </a:cxnLst>
              <a:rect l="0" t="0" r="r" b="b"/>
              <a:pathLst>
                <a:path w="527" h="282">
                  <a:moveTo>
                    <a:pt x="527" y="213"/>
                  </a:moveTo>
                  <a:lnTo>
                    <a:pt x="0" y="0"/>
                  </a:lnTo>
                  <a:lnTo>
                    <a:pt x="0" y="81"/>
                  </a:lnTo>
                  <a:lnTo>
                    <a:pt x="499" y="282"/>
                  </a:lnTo>
                  <a:lnTo>
                    <a:pt x="527" y="213"/>
                  </a:lnTo>
                  <a:close/>
                </a:path>
              </a:pathLst>
            </a:cu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13" name="Freeform 343"/>
            <p:cNvSpPr/>
            <p:nvPr/>
          </p:nvSpPr>
          <p:spPr bwMode="auto">
            <a:xfrm>
              <a:off x="8688600" y="4073785"/>
              <a:ext cx="114781" cy="65957"/>
            </a:xfrm>
            <a:custGeom>
              <a:avLst/>
              <a:gdLst>
                <a:gd name="T0" fmla="*/ 402 w 402"/>
                <a:gd name="T1" fmla="*/ 163 h 231"/>
                <a:gd name="T2" fmla="*/ 0 w 402"/>
                <a:gd name="T3" fmla="*/ 0 h 231"/>
                <a:gd name="T4" fmla="*/ 0 w 402"/>
                <a:gd name="T5" fmla="*/ 80 h 231"/>
                <a:gd name="T6" fmla="*/ 376 w 402"/>
                <a:gd name="T7" fmla="*/ 231 h 231"/>
                <a:gd name="T8" fmla="*/ 402 w 402"/>
                <a:gd name="T9" fmla="*/ 163 h 231"/>
              </a:gdLst>
              <a:ahLst/>
              <a:cxnLst>
                <a:cxn ang="0">
                  <a:pos x="T0" y="T1"/>
                </a:cxn>
                <a:cxn ang="0">
                  <a:pos x="T2" y="T3"/>
                </a:cxn>
                <a:cxn ang="0">
                  <a:pos x="T4" y="T5"/>
                </a:cxn>
                <a:cxn ang="0">
                  <a:pos x="T6" y="T7"/>
                </a:cxn>
                <a:cxn ang="0">
                  <a:pos x="T8" y="T9"/>
                </a:cxn>
              </a:cxnLst>
              <a:rect l="0" t="0" r="r" b="b"/>
              <a:pathLst>
                <a:path w="402" h="231">
                  <a:moveTo>
                    <a:pt x="402" y="163"/>
                  </a:moveTo>
                  <a:lnTo>
                    <a:pt x="0" y="0"/>
                  </a:lnTo>
                  <a:lnTo>
                    <a:pt x="0" y="80"/>
                  </a:lnTo>
                  <a:lnTo>
                    <a:pt x="376" y="231"/>
                  </a:lnTo>
                  <a:lnTo>
                    <a:pt x="402" y="163"/>
                  </a:lnTo>
                  <a:close/>
                </a:path>
              </a:pathLst>
            </a:cu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14" name="Freeform 344"/>
            <p:cNvSpPr/>
            <p:nvPr/>
          </p:nvSpPr>
          <p:spPr bwMode="auto">
            <a:xfrm>
              <a:off x="8688600" y="4015538"/>
              <a:ext cx="133626" cy="73095"/>
            </a:xfrm>
            <a:custGeom>
              <a:avLst/>
              <a:gdLst>
                <a:gd name="T0" fmla="*/ 468 w 468"/>
                <a:gd name="T1" fmla="*/ 187 h 256"/>
                <a:gd name="T2" fmla="*/ 0 w 468"/>
                <a:gd name="T3" fmla="*/ 0 h 256"/>
                <a:gd name="T4" fmla="*/ 0 w 468"/>
                <a:gd name="T5" fmla="*/ 81 h 256"/>
                <a:gd name="T6" fmla="*/ 440 w 468"/>
                <a:gd name="T7" fmla="*/ 256 h 256"/>
                <a:gd name="T8" fmla="*/ 468 w 468"/>
                <a:gd name="T9" fmla="*/ 187 h 256"/>
              </a:gdLst>
              <a:ahLst/>
              <a:cxnLst>
                <a:cxn ang="0">
                  <a:pos x="T0" y="T1"/>
                </a:cxn>
                <a:cxn ang="0">
                  <a:pos x="T2" y="T3"/>
                </a:cxn>
                <a:cxn ang="0">
                  <a:pos x="T4" y="T5"/>
                </a:cxn>
                <a:cxn ang="0">
                  <a:pos x="T6" y="T7"/>
                </a:cxn>
                <a:cxn ang="0">
                  <a:pos x="T8" y="T9"/>
                </a:cxn>
              </a:cxnLst>
              <a:rect l="0" t="0" r="r" b="b"/>
              <a:pathLst>
                <a:path w="468" h="256">
                  <a:moveTo>
                    <a:pt x="468" y="187"/>
                  </a:moveTo>
                  <a:lnTo>
                    <a:pt x="0" y="0"/>
                  </a:lnTo>
                  <a:lnTo>
                    <a:pt x="0" y="81"/>
                  </a:lnTo>
                  <a:lnTo>
                    <a:pt x="440" y="256"/>
                  </a:lnTo>
                  <a:lnTo>
                    <a:pt x="468" y="187"/>
                  </a:lnTo>
                  <a:close/>
                </a:path>
              </a:pathLst>
            </a:cu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15" name="Freeform 345"/>
            <p:cNvSpPr/>
            <p:nvPr/>
          </p:nvSpPr>
          <p:spPr bwMode="auto">
            <a:xfrm>
              <a:off x="8636920" y="3724301"/>
              <a:ext cx="326356" cy="489106"/>
            </a:xfrm>
            <a:custGeom>
              <a:avLst/>
              <a:gdLst>
                <a:gd name="T0" fmla="*/ 1136 w 1143"/>
                <a:gd name="T1" fmla="*/ 432 h 1713"/>
                <a:gd name="T2" fmla="*/ 73 w 1143"/>
                <a:gd name="T3" fmla="*/ 2 h 1713"/>
                <a:gd name="T4" fmla="*/ 66 w 1143"/>
                <a:gd name="T5" fmla="*/ 0 h 1713"/>
                <a:gd name="T6" fmla="*/ 0 w 1143"/>
                <a:gd name="T7" fmla="*/ 163 h 1713"/>
                <a:gd name="T8" fmla="*/ 125 w 1143"/>
                <a:gd name="T9" fmla="*/ 163 h 1713"/>
                <a:gd name="T10" fmla="*/ 132 w 1143"/>
                <a:gd name="T11" fmla="*/ 144 h 1713"/>
                <a:gd name="T12" fmla="*/ 997 w 1143"/>
                <a:gd name="T13" fmla="*/ 491 h 1713"/>
                <a:gd name="T14" fmla="*/ 562 w 1143"/>
                <a:gd name="T15" fmla="*/ 1569 h 1713"/>
                <a:gd name="T16" fmla="*/ 181 w 1143"/>
                <a:gd name="T17" fmla="*/ 1415 h 1713"/>
                <a:gd name="T18" fmla="*/ 181 w 1143"/>
                <a:gd name="T19" fmla="*/ 1531 h 1713"/>
                <a:gd name="T20" fmla="*/ 621 w 1143"/>
                <a:gd name="T21" fmla="*/ 1708 h 1713"/>
                <a:gd name="T22" fmla="*/ 628 w 1143"/>
                <a:gd name="T23" fmla="*/ 1713 h 1713"/>
                <a:gd name="T24" fmla="*/ 1143 w 1143"/>
                <a:gd name="T25" fmla="*/ 434 h 1713"/>
                <a:gd name="T26" fmla="*/ 1136 w 1143"/>
                <a:gd name="T27" fmla="*/ 432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3" h="1713">
                  <a:moveTo>
                    <a:pt x="1136" y="432"/>
                  </a:moveTo>
                  <a:lnTo>
                    <a:pt x="73" y="2"/>
                  </a:lnTo>
                  <a:lnTo>
                    <a:pt x="66" y="0"/>
                  </a:lnTo>
                  <a:lnTo>
                    <a:pt x="0" y="163"/>
                  </a:lnTo>
                  <a:lnTo>
                    <a:pt x="125" y="163"/>
                  </a:lnTo>
                  <a:lnTo>
                    <a:pt x="132" y="144"/>
                  </a:lnTo>
                  <a:lnTo>
                    <a:pt x="997" y="491"/>
                  </a:lnTo>
                  <a:lnTo>
                    <a:pt x="562" y="1569"/>
                  </a:lnTo>
                  <a:lnTo>
                    <a:pt x="181" y="1415"/>
                  </a:lnTo>
                  <a:lnTo>
                    <a:pt x="181" y="1531"/>
                  </a:lnTo>
                  <a:lnTo>
                    <a:pt x="621" y="1708"/>
                  </a:lnTo>
                  <a:lnTo>
                    <a:pt x="628" y="1713"/>
                  </a:lnTo>
                  <a:lnTo>
                    <a:pt x="1143" y="434"/>
                  </a:lnTo>
                  <a:lnTo>
                    <a:pt x="1136" y="432"/>
                  </a:lnTo>
                  <a:close/>
                </a:path>
              </a:pathLst>
            </a:cu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16" name="Freeform 346"/>
            <p:cNvSpPr>
              <a:spLocks noEditPoints="1"/>
            </p:cNvSpPr>
            <p:nvPr/>
          </p:nvSpPr>
          <p:spPr bwMode="auto">
            <a:xfrm>
              <a:off x="8228047" y="3727442"/>
              <a:ext cx="197013" cy="331496"/>
            </a:xfrm>
            <a:custGeom>
              <a:avLst/>
              <a:gdLst>
                <a:gd name="T0" fmla="*/ 292 w 292"/>
                <a:gd name="T1" fmla="*/ 447 h 491"/>
                <a:gd name="T2" fmla="*/ 110 w 292"/>
                <a:gd name="T3" fmla="*/ 0 h 491"/>
                <a:gd name="T4" fmla="*/ 0 w 292"/>
                <a:gd name="T5" fmla="*/ 45 h 491"/>
                <a:gd name="T6" fmla="*/ 182 w 292"/>
                <a:gd name="T7" fmla="*/ 491 h 491"/>
                <a:gd name="T8" fmla="*/ 292 w 292"/>
                <a:gd name="T9" fmla="*/ 447 h 491"/>
                <a:gd name="T10" fmla="*/ 99 w 292"/>
                <a:gd name="T11" fmla="*/ 19 h 491"/>
                <a:gd name="T12" fmla="*/ 220 w 292"/>
                <a:gd name="T13" fmla="*/ 315 h 491"/>
                <a:gd name="T14" fmla="*/ 215 w 292"/>
                <a:gd name="T15" fmla="*/ 338 h 491"/>
                <a:gd name="T16" fmla="*/ 195 w 292"/>
                <a:gd name="T17" fmla="*/ 325 h 491"/>
                <a:gd name="T18" fmla="*/ 75 w 292"/>
                <a:gd name="T19" fmla="*/ 29 h 491"/>
                <a:gd name="T20" fmla="*/ 99 w 292"/>
                <a:gd name="T21" fmla="*/ 19 h 491"/>
                <a:gd name="T22" fmla="*/ 165 w 292"/>
                <a:gd name="T23" fmla="*/ 358 h 491"/>
                <a:gd name="T24" fmla="*/ 146 w 292"/>
                <a:gd name="T25" fmla="*/ 345 h 491"/>
                <a:gd name="T26" fmla="*/ 25 w 292"/>
                <a:gd name="T27" fmla="*/ 49 h 491"/>
                <a:gd name="T28" fmla="*/ 50 w 292"/>
                <a:gd name="T29" fmla="*/ 39 h 491"/>
                <a:gd name="T30" fmla="*/ 170 w 292"/>
                <a:gd name="T31" fmla="*/ 335 h 491"/>
                <a:gd name="T32" fmla="*/ 165 w 292"/>
                <a:gd name="T33" fmla="*/ 358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2" h="491">
                  <a:moveTo>
                    <a:pt x="292" y="447"/>
                  </a:moveTo>
                  <a:cubicBezTo>
                    <a:pt x="110" y="0"/>
                    <a:pt x="110" y="0"/>
                    <a:pt x="110" y="0"/>
                  </a:cubicBezTo>
                  <a:cubicBezTo>
                    <a:pt x="0" y="45"/>
                    <a:pt x="0" y="45"/>
                    <a:pt x="0" y="45"/>
                  </a:cubicBezTo>
                  <a:cubicBezTo>
                    <a:pt x="182" y="491"/>
                    <a:pt x="182" y="491"/>
                    <a:pt x="182" y="491"/>
                  </a:cubicBezTo>
                  <a:lnTo>
                    <a:pt x="292" y="447"/>
                  </a:lnTo>
                  <a:close/>
                  <a:moveTo>
                    <a:pt x="99" y="19"/>
                  </a:moveTo>
                  <a:cubicBezTo>
                    <a:pt x="220" y="315"/>
                    <a:pt x="220" y="315"/>
                    <a:pt x="220" y="315"/>
                  </a:cubicBezTo>
                  <a:cubicBezTo>
                    <a:pt x="224" y="325"/>
                    <a:pt x="222" y="335"/>
                    <a:pt x="215" y="338"/>
                  </a:cubicBezTo>
                  <a:cubicBezTo>
                    <a:pt x="208" y="340"/>
                    <a:pt x="199" y="335"/>
                    <a:pt x="195" y="325"/>
                  </a:cubicBezTo>
                  <a:cubicBezTo>
                    <a:pt x="75" y="29"/>
                    <a:pt x="75" y="29"/>
                    <a:pt x="75" y="29"/>
                  </a:cubicBezTo>
                  <a:lnTo>
                    <a:pt x="99" y="19"/>
                  </a:lnTo>
                  <a:close/>
                  <a:moveTo>
                    <a:pt x="165" y="358"/>
                  </a:moveTo>
                  <a:cubicBezTo>
                    <a:pt x="159" y="361"/>
                    <a:pt x="150" y="355"/>
                    <a:pt x="146" y="345"/>
                  </a:cubicBezTo>
                  <a:cubicBezTo>
                    <a:pt x="25" y="49"/>
                    <a:pt x="25" y="49"/>
                    <a:pt x="25" y="49"/>
                  </a:cubicBezTo>
                  <a:cubicBezTo>
                    <a:pt x="50" y="39"/>
                    <a:pt x="50" y="39"/>
                    <a:pt x="50" y="39"/>
                  </a:cubicBezTo>
                  <a:cubicBezTo>
                    <a:pt x="170" y="335"/>
                    <a:pt x="170" y="335"/>
                    <a:pt x="170" y="335"/>
                  </a:cubicBezTo>
                  <a:cubicBezTo>
                    <a:pt x="174" y="345"/>
                    <a:pt x="172" y="355"/>
                    <a:pt x="165" y="358"/>
                  </a:cubicBezTo>
                  <a:close/>
                </a:path>
              </a:pathLst>
            </a:cu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grpSp>
      <p:sp>
        <p:nvSpPr>
          <p:cNvPr id="2" name="文本框 1"/>
          <p:cNvSpPr txBox="1"/>
          <p:nvPr/>
        </p:nvSpPr>
        <p:spPr>
          <a:xfrm>
            <a:off x="3853815" y="1383030"/>
            <a:ext cx="7924165" cy="1445260"/>
          </a:xfrm>
          <a:prstGeom prst="rect">
            <a:avLst/>
          </a:prstGeom>
          <a:noFill/>
        </p:spPr>
        <p:txBody>
          <a:bodyPr wrap="none" rtlCol="0" anchor="t">
            <a:spAutoFit/>
          </a:bodyPr>
          <a:p>
            <a:r>
              <a:rPr lang="en-US" altLang="zh-CN" sz="8800" dirty="0" smtClean="0">
                <a:ln w="22225">
                  <a:solidFill>
                    <a:schemeClr val="accent2"/>
                  </a:solidFill>
                  <a:prstDash val="solid"/>
                </a:ln>
                <a:solidFill>
                  <a:schemeClr val="accent2">
                    <a:lumMod val="40000"/>
                    <a:lumOff val="60000"/>
                  </a:schemeClr>
                </a:solidFill>
                <a:effectLst/>
                <a:sym typeface="+mn-ea"/>
              </a:rPr>
              <a:t>“</a:t>
            </a:r>
            <a:r>
              <a:rPr lang="zh-CN" altLang="en-US" sz="2400" dirty="0" smtClean="0">
                <a:ln>
                  <a:solidFill>
                    <a:sysClr val="windowText" lastClr="000000"/>
                  </a:solidFill>
                </a:ln>
                <a:solidFill>
                  <a:schemeClr val="tx1"/>
                </a:solidFill>
                <a:effectLst>
                  <a:outerShdw blurRad="38100" dist="19050" dir="2700000" algn="tl" rotWithShape="0">
                    <a:schemeClr val="dk1">
                      <a:alpha val="40000"/>
                    </a:schemeClr>
                  </a:outerShdw>
                </a:effectLst>
                <a:latin typeface="华光彩云_CNKI" panose="02000500000000000000" charset="-122"/>
                <a:ea typeface="华光彩云_CNKI" panose="02000500000000000000" charset="-122"/>
                <a:sym typeface="+mn-ea"/>
              </a:rPr>
              <a:t>风格离不开语言，不同的语言无法表达同样的风格</a:t>
            </a:r>
            <a:r>
              <a:rPr lang="en-US" altLang="zh-CN" sz="2400" dirty="0" smtClean="0">
                <a:ln>
                  <a:solidFill>
                    <a:sysClr val="windowText" lastClr="000000"/>
                  </a:solidFill>
                </a:ln>
                <a:solidFill>
                  <a:schemeClr val="tx1"/>
                </a:solidFill>
                <a:effectLst>
                  <a:outerShdw blurRad="38100" dist="19050" dir="2700000" algn="tl" rotWithShape="0">
                    <a:schemeClr val="dk1">
                      <a:alpha val="40000"/>
                    </a:schemeClr>
                  </a:outerShdw>
                </a:effectLst>
                <a:latin typeface="华光彩云_CNKI" panose="02000500000000000000" charset="-122"/>
                <a:ea typeface="华光彩云_CNKI" panose="02000500000000000000" charset="-122"/>
                <a:sym typeface="+mn-ea"/>
              </a:rPr>
              <a:t>.</a:t>
            </a:r>
            <a:r>
              <a:rPr lang="en-US" altLang="zh-CN" sz="8800" dirty="0" smtClean="0">
                <a:ln w="22225">
                  <a:solidFill>
                    <a:schemeClr val="accent2"/>
                  </a:solidFill>
                  <a:prstDash val="solid"/>
                </a:ln>
                <a:solidFill>
                  <a:schemeClr val="accent2">
                    <a:lumMod val="40000"/>
                    <a:lumOff val="60000"/>
                  </a:schemeClr>
                </a:solidFill>
                <a:effectLst/>
                <a:sym typeface="+mn-ea"/>
              </a:rPr>
              <a:t>”</a:t>
            </a:r>
            <a:endParaRPr lang="en-US" altLang="zh-CN" sz="8800" dirty="0" smtClean="0">
              <a:ln w="22225">
                <a:solidFill>
                  <a:schemeClr val="accent2"/>
                </a:solidFill>
                <a:prstDash val="solid"/>
              </a:ln>
              <a:solidFill>
                <a:schemeClr val="accent2">
                  <a:lumMod val="40000"/>
                  <a:lumOff val="60000"/>
                </a:schemeClr>
              </a:solidFill>
              <a:effectLst/>
              <a:latin typeface="微软雅黑 Light" panose="020B0502040204020203" pitchFamily="34" charset="-122"/>
              <a:ea typeface="微软雅黑 Light" panose="020B0502040204020203" pitchFamily="34" charset="-122"/>
              <a:sym typeface="+mn-ea"/>
            </a:endParaRPr>
          </a:p>
        </p:txBody>
      </p:sp>
      <p:sp>
        <p:nvSpPr>
          <p:cNvPr id="3" name="文本框 2"/>
          <p:cNvSpPr txBox="1"/>
          <p:nvPr/>
        </p:nvSpPr>
        <p:spPr>
          <a:xfrm>
            <a:off x="4424045" y="2828290"/>
            <a:ext cx="7129145" cy="829945"/>
          </a:xfrm>
          <a:prstGeom prst="rect">
            <a:avLst/>
          </a:prstGeom>
          <a:noFill/>
        </p:spPr>
        <p:txBody>
          <a:bodyPr wrap="square" rtlCol="0">
            <a:spAutoFit/>
          </a:bodyPr>
          <a:p>
            <a:r>
              <a:rPr lang="en-US" altLang="zh-CN" dirty="0">
                <a:latin typeface="微软雅黑 Light" panose="020B0502040204020203" pitchFamily="34" charset="-122"/>
                <a:ea typeface="微软雅黑 Light" panose="020B0502040204020203" pitchFamily="34" charset="-122"/>
              </a:rPr>
              <a:t>     </a:t>
            </a:r>
            <a:r>
              <a:rPr lang="en-US" altLang="zh-CN" sz="2400" dirty="0">
                <a:latin typeface="Times New Roman" panose="02020603050405020304" pitchFamily="18" charset="0"/>
                <a:ea typeface="微软雅黑 Light" panose="020B0502040204020203" pitchFamily="34" charset="-122"/>
                <a:cs typeface="Times New Roman" panose="02020603050405020304" pitchFamily="18" charset="0"/>
              </a:rPr>
              <a:t> Style cannot be separated from language.Namely,</a:t>
            </a:r>
            <a:endParaRPr lang="en-US" altLang="zh-CN" sz="2400" dirty="0">
              <a:latin typeface="Times New Roman" panose="02020603050405020304" pitchFamily="18" charset="0"/>
              <a:ea typeface="微软雅黑 Light" panose="020B0502040204020203" pitchFamily="34" charset="-122"/>
              <a:cs typeface="Times New Roman" panose="02020603050405020304" pitchFamily="18" charset="0"/>
            </a:endParaRPr>
          </a:p>
          <a:p>
            <a:r>
              <a:rPr lang="en-US" altLang="zh-CN" sz="2400" dirty="0">
                <a:latin typeface="Times New Roman" panose="02020603050405020304" pitchFamily="18" charset="0"/>
                <a:ea typeface="微软雅黑 Light" panose="020B0502040204020203" pitchFamily="34" charset="-122"/>
                <a:cs typeface="Times New Roman" panose="02020603050405020304" pitchFamily="18" charset="0"/>
              </a:rPr>
              <a:t>different languages are unable to show the same style.</a:t>
            </a:r>
            <a:endParaRPr lang="en-US" altLang="zh-CN" sz="2400" dirty="0">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4" name="文本框 3"/>
          <p:cNvSpPr txBox="1"/>
          <p:nvPr/>
        </p:nvSpPr>
        <p:spPr>
          <a:xfrm>
            <a:off x="4498340" y="4677410"/>
            <a:ext cx="6521450" cy="521970"/>
          </a:xfrm>
          <a:prstGeom prst="rect">
            <a:avLst/>
          </a:prstGeom>
          <a:noFill/>
        </p:spPr>
        <p:txBody>
          <a:bodyPr wrap="none" rtlCol="0">
            <a:spAutoFit/>
          </a:bodyPr>
          <a:p>
            <a:r>
              <a:rPr lang="en-US" altLang="zh-CN" sz="2800" b="1" dirty="0">
                <a:solidFill>
                  <a:srgbClr val="FF0000"/>
                </a:solidFill>
                <a:latin typeface="Segoe Print" panose="02000600000000000000" charset="0"/>
                <a:ea typeface="微软雅黑 Light" panose="020B0502040204020203" pitchFamily="34" charset="-122"/>
                <a:cs typeface="Segoe Print" panose="02000600000000000000" charset="0"/>
              </a:rPr>
              <a:t>Style is related to linguistic factors.</a:t>
            </a:r>
            <a:endParaRPr lang="en-US" altLang="zh-CN" sz="2800" b="1" dirty="0">
              <a:solidFill>
                <a:srgbClr val="FF0000"/>
              </a:solidFill>
              <a:latin typeface="Segoe Print" panose="02000600000000000000" charset="0"/>
              <a:ea typeface="微软雅黑 Light" panose="020B0502040204020203" pitchFamily="34" charset="-122"/>
              <a:cs typeface="Segoe Print" panose="02000600000000000000" charset="0"/>
            </a:endParaRPr>
          </a:p>
        </p:txBody>
      </p:sp>
      <p:sp>
        <p:nvSpPr>
          <p:cNvPr id="6" name="上下箭头 5"/>
          <p:cNvSpPr/>
          <p:nvPr/>
        </p:nvSpPr>
        <p:spPr>
          <a:xfrm>
            <a:off x="7217410" y="3784600"/>
            <a:ext cx="485775" cy="892810"/>
          </a:xfrm>
          <a:prstGeom prst="upDownArrow">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endParaRPr lang="zh-CN" altLang="en-US">
              <a:ln w="22225">
                <a:solidFill>
                  <a:schemeClr val="accent2"/>
                </a:solidFill>
                <a:prstDash val="solid"/>
              </a:ln>
              <a:solidFill>
                <a:schemeClr val="accent2">
                  <a:lumMod val="40000"/>
                  <a:lumOff val="60000"/>
                </a:schemeClr>
              </a:solidFill>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P spid="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0800000">
            <a:off x="0" y="3239720"/>
            <a:ext cx="12192000" cy="3618221"/>
          </a:xfrm>
          <a:prstGeom prst="rect">
            <a:avLst/>
          </a:prstGeom>
        </p:spPr>
      </p:pic>
      <p:grpSp>
        <p:nvGrpSpPr>
          <p:cNvPr id="36" name="组合 35"/>
          <p:cNvGrpSpPr/>
          <p:nvPr/>
        </p:nvGrpSpPr>
        <p:grpSpPr>
          <a:xfrm>
            <a:off x="1484522" y="359826"/>
            <a:ext cx="9222957" cy="5026537"/>
            <a:chOff x="1685279" y="359826"/>
            <a:chExt cx="9222957" cy="5026537"/>
          </a:xfrm>
        </p:grpSpPr>
        <p:grpSp>
          <p:nvGrpSpPr>
            <p:cNvPr id="33" name="组合 32"/>
            <p:cNvGrpSpPr/>
            <p:nvPr/>
          </p:nvGrpSpPr>
          <p:grpSpPr>
            <a:xfrm>
              <a:off x="1685279" y="359826"/>
              <a:ext cx="8489100" cy="5026535"/>
              <a:chOff x="1200150" y="359826"/>
              <a:chExt cx="8489100" cy="5026535"/>
            </a:xfrm>
          </p:grpSpPr>
          <p:sp>
            <p:nvSpPr>
              <p:cNvPr id="4" name="矩形 3"/>
              <p:cNvSpPr/>
              <p:nvPr/>
            </p:nvSpPr>
            <p:spPr>
              <a:xfrm flipV="1">
                <a:off x="1200150" y="359826"/>
                <a:ext cx="5447245" cy="5026535"/>
              </a:xfrm>
              <a:prstGeom prst="rect">
                <a:avLst/>
              </a:prstGeom>
              <a:noFill/>
              <a:ln w="9525">
                <a:solidFill>
                  <a:srgbClr val="9BC54B">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rot="0">
                <a:off x="7500212" y="4628397"/>
                <a:ext cx="2189038" cy="400050"/>
                <a:chOff x="6879782" y="4079924"/>
                <a:chExt cx="2189038" cy="400050"/>
              </a:xfrm>
            </p:grpSpPr>
            <p:sp>
              <p:nvSpPr>
                <p:cNvPr id="19" name="圆角矩形 18"/>
                <p:cNvSpPr/>
                <p:nvPr/>
              </p:nvSpPr>
              <p:spPr>
                <a:xfrm>
                  <a:off x="6879975" y="4086909"/>
                  <a:ext cx="2188845" cy="39306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6879782" y="4079924"/>
                  <a:ext cx="2110997" cy="398780"/>
                </a:xfrm>
                <a:prstGeom prst="rect">
                  <a:avLst/>
                </a:prstGeom>
                <a:noFill/>
              </p:spPr>
              <p:txBody>
                <a:bodyPr wrap="none" rtlCol="0">
                  <a:spAutoFit/>
                </a:bodyPr>
                <a:lstStyle/>
                <a:p>
                  <a:pPr algn="ctr"/>
                  <a:r>
                    <a:rPr lang="en-US" altLang="zh-CN" sz="2000" dirty="0">
                      <a:solidFill>
                        <a:schemeClr val="bg1"/>
                      </a:solidFill>
                      <a:latin typeface="微软雅黑 Light" panose="020B0502040204020203" pitchFamily="34" charset="-122"/>
                      <a:ea typeface="微软雅黑 Light" panose="020B0502040204020203" pitchFamily="34" charset="-122"/>
                    </a:rPr>
                    <a:t>  </a:t>
                  </a:r>
                  <a:r>
                    <a:rPr lang="zh-CN" altLang="en-US" sz="2000" dirty="0">
                      <a:solidFill>
                        <a:schemeClr val="bg1"/>
                      </a:solidFill>
                      <a:latin typeface="微软雅黑 Light" panose="020B0502040204020203" pitchFamily="34" charset="-122"/>
                      <a:ea typeface="微软雅黑 Light" panose="020B0502040204020203" pitchFamily="34" charset="-122"/>
                    </a:rPr>
                    <a:t>老舍（</a:t>
                  </a:r>
                  <a:r>
                    <a:rPr lang="en-US" altLang="zh-CN" sz="2000" dirty="0">
                      <a:solidFill>
                        <a:schemeClr val="bg1"/>
                      </a:solidFill>
                      <a:latin typeface="微软雅黑 Light" panose="020B0502040204020203" pitchFamily="34" charset="-122"/>
                      <a:ea typeface="微软雅黑 Light" panose="020B0502040204020203" pitchFamily="34" charset="-122"/>
                    </a:rPr>
                    <a:t>Lao She)</a:t>
                  </a:r>
                  <a:endParaRPr lang="en-US" altLang="zh-CN" sz="2000" dirty="0">
                    <a:solidFill>
                      <a:schemeClr val="bg1"/>
                    </a:solidFill>
                    <a:latin typeface="微软雅黑 Light" panose="020B0502040204020203" pitchFamily="34" charset="-122"/>
                    <a:ea typeface="微软雅黑 Light" panose="020B0502040204020203" pitchFamily="34" charset="-122"/>
                  </a:endParaRPr>
                </a:p>
              </p:txBody>
            </p:sp>
          </p:grpSp>
        </p:grpSp>
        <p:sp>
          <p:nvSpPr>
            <p:cNvPr id="14" name="矩形 13"/>
            <p:cNvSpPr/>
            <p:nvPr/>
          </p:nvSpPr>
          <p:spPr>
            <a:xfrm flipV="1">
              <a:off x="7331001" y="359828"/>
              <a:ext cx="3577235" cy="5026535"/>
            </a:xfrm>
            <a:prstGeom prst="rect">
              <a:avLst/>
            </a:prstGeom>
            <a:noFill/>
            <a:ln w="9525">
              <a:solidFill>
                <a:srgbClr val="9BC54B">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7145" y="647700"/>
            <a:ext cx="2564130" cy="3774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7" name="Freeform 99"/>
          <p:cNvSpPr/>
          <p:nvPr/>
        </p:nvSpPr>
        <p:spPr bwMode="auto">
          <a:xfrm rot="5400000">
            <a:off x="1526540" y="464185"/>
            <a:ext cx="514985" cy="599440"/>
          </a:xfrm>
          <a:custGeom>
            <a:avLst/>
            <a:gdLst>
              <a:gd name="T0" fmla="*/ 118 w 120"/>
              <a:gd name="T1" fmla="*/ 0 h 120"/>
              <a:gd name="T2" fmla="*/ 0 w 120"/>
              <a:gd name="T3" fmla="*/ 54 h 120"/>
              <a:gd name="T4" fmla="*/ 55 w 120"/>
              <a:gd name="T5" fmla="*/ 65 h 120"/>
              <a:gd name="T6" fmla="*/ 66 w 120"/>
              <a:gd name="T7" fmla="*/ 120 h 120"/>
              <a:gd name="T8" fmla="*/ 120 w 120"/>
              <a:gd name="T9" fmla="*/ 2 h 120"/>
              <a:gd name="T10" fmla="*/ 118 w 120"/>
              <a:gd name="T11" fmla="*/ 0 h 120"/>
            </a:gdLst>
            <a:ahLst/>
            <a:cxnLst>
              <a:cxn ang="0">
                <a:pos x="T0" y="T1"/>
              </a:cxn>
              <a:cxn ang="0">
                <a:pos x="T2" y="T3"/>
              </a:cxn>
              <a:cxn ang="0">
                <a:pos x="T4" y="T5"/>
              </a:cxn>
              <a:cxn ang="0">
                <a:pos x="T6" y="T7"/>
              </a:cxn>
              <a:cxn ang="0">
                <a:pos x="T8" y="T9"/>
              </a:cxn>
              <a:cxn ang="0">
                <a:pos x="T10" y="T11"/>
              </a:cxn>
            </a:cxnLst>
            <a:rect l="0" t="0" r="r" b="b"/>
            <a:pathLst>
              <a:path w="120" h="120">
                <a:moveTo>
                  <a:pt x="118" y="0"/>
                </a:moveTo>
                <a:cubicBezTo>
                  <a:pt x="0" y="54"/>
                  <a:pt x="0" y="54"/>
                  <a:pt x="0" y="54"/>
                </a:cubicBezTo>
                <a:cubicBezTo>
                  <a:pt x="55" y="65"/>
                  <a:pt x="55" y="65"/>
                  <a:pt x="55" y="65"/>
                </a:cubicBezTo>
                <a:cubicBezTo>
                  <a:pt x="66" y="120"/>
                  <a:pt x="66" y="120"/>
                  <a:pt x="66" y="120"/>
                </a:cubicBezTo>
                <a:cubicBezTo>
                  <a:pt x="120" y="2"/>
                  <a:pt x="120" y="2"/>
                  <a:pt x="120" y="2"/>
                </a:cubicBezTo>
                <a:cubicBezTo>
                  <a:pt x="120" y="1"/>
                  <a:pt x="119" y="0"/>
                  <a:pt x="118" y="0"/>
                </a:cubicBezTo>
                <a:close/>
              </a:path>
            </a:pathLst>
          </a:custGeom>
          <a:solidFill>
            <a:schemeClr val="accent2"/>
          </a:solidFill>
          <a:ln w="33338" cap="rnd">
            <a:solidFill>
              <a:srgbClr val="D1D3D4"/>
            </a:solidFill>
            <a:prstDash val="solid"/>
            <a:round/>
          </a:ln>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3" name="文本框 2"/>
          <p:cNvSpPr txBox="1"/>
          <p:nvPr/>
        </p:nvSpPr>
        <p:spPr>
          <a:xfrm>
            <a:off x="2179955" y="647700"/>
            <a:ext cx="4950460" cy="1938020"/>
          </a:xfrm>
          <a:prstGeom prst="rect">
            <a:avLst/>
          </a:prstGeom>
          <a:noFill/>
        </p:spPr>
        <p:txBody>
          <a:bodyPr wrap="square" rtlCol="0" anchor="t">
            <a:spAutoFit/>
          </a:bodyPr>
          <a:p>
            <a:r>
              <a:rPr lang="zh-CN" altLang="en-US" sz="2400" dirty="0" smtClean="0">
                <a:latin typeface="华文行楷" panose="02010800040101010101" charset="-122"/>
                <a:ea typeface="华文行楷" panose="02010800040101010101" charset="-122"/>
                <a:sym typeface="+mn-ea"/>
              </a:rPr>
              <a:t>保持原作的风格大非易事，但是，倘若我们能够真的对一位外国作家有深刻的了解，知道他在艺术上的地位与特点，我们还是能够从我们的文字表达中表现出他的风格的。</a:t>
            </a:r>
            <a:endParaRPr lang="zh-CN" altLang="en-US" sz="2400" dirty="0" smtClean="0">
              <a:latin typeface="华文行楷" panose="02010800040101010101" charset="-122"/>
              <a:ea typeface="华文行楷" panose="02010800040101010101" charset="-122"/>
              <a:sym typeface="+mn-ea"/>
            </a:endParaRPr>
          </a:p>
        </p:txBody>
      </p:sp>
      <p:sp>
        <p:nvSpPr>
          <p:cNvPr id="12" name="文本框 11"/>
          <p:cNvSpPr txBox="1"/>
          <p:nvPr/>
        </p:nvSpPr>
        <p:spPr>
          <a:xfrm>
            <a:off x="1606550" y="2783205"/>
            <a:ext cx="5325110" cy="2245360"/>
          </a:xfrm>
          <a:prstGeom prst="rect">
            <a:avLst/>
          </a:prstGeom>
          <a:noFill/>
        </p:spPr>
        <p:txBody>
          <a:bodyPr wrap="square" rtlCol="0">
            <a:spAutoFit/>
          </a:bodyPr>
          <a:p>
            <a:pPr algn="just"/>
            <a:r>
              <a:rPr lang="en-US" altLang="zh-CN" sz="2800" dirty="0">
                <a:latin typeface="Aparajita" panose="020B0604020202020204" charset="0"/>
                <a:ea typeface="微软雅黑 Light" panose="020B0502040204020203" pitchFamily="34" charset="-122"/>
                <a:cs typeface="Aparajita" panose="020B0604020202020204" charset="0"/>
              </a:rPr>
              <a:t>      </a:t>
            </a:r>
            <a:r>
              <a:rPr lang="zh-CN" altLang="en-US" sz="2800" dirty="0">
                <a:latin typeface="Aparajita" panose="020B0604020202020204" charset="0"/>
                <a:ea typeface="微软雅黑 Light" panose="020B0502040204020203" pitchFamily="34" charset="-122"/>
                <a:cs typeface="Aparajita" panose="020B0604020202020204" charset="0"/>
              </a:rPr>
              <a:t>Maintaining the style of the original work is difficult, but if we can really have a deep understanding of a foreign writer and know his status and characteristics in art, we can still express his style </a:t>
            </a:r>
            <a:r>
              <a:rPr lang="en-US" altLang="zh-CN" sz="2800" dirty="0">
                <a:latin typeface="Aparajita" panose="020B0604020202020204" charset="0"/>
                <a:ea typeface="微软雅黑 Light" panose="020B0502040204020203" pitchFamily="34" charset="-122"/>
                <a:cs typeface="Aparajita" panose="020B0604020202020204" charset="0"/>
              </a:rPr>
              <a:t>in our words</a:t>
            </a:r>
            <a:r>
              <a:rPr lang="zh-CN" altLang="en-US" sz="2800" dirty="0">
                <a:latin typeface="Aparajita" panose="020B0604020202020204" charset="0"/>
                <a:ea typeface="微软雅黑 Light" panose="020B0502040204020203" pitchFamily="34" charset="-122"/>
                <a:cs typeface="Aparajita" panose="020B0604020202020204" charset="0"/>
              </a:rPr>
              <a:t>.</a:t>
            </a:r>
            <a:endParaRPr lang="zh-CN" altLang="en-US" sz="2800" dirty="0">
              <a:latin typeface="Aparajita" panose="020B0604020202020204" charset="0"/>
              <a:ea typeface="微软雅黑 Light" panose="020B0502040204020203" pitchFamily="34" charset="-122"/>
              <a:cs typeface="Aparajita" panose="020B060402020202020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1"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68425" y="1572260"/>
            <a:ext cx="2631440" cy="3726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文本框 8"/>
          <p:cNvSpPr txBox="1"/>
          <p:nvPr/>
        </p:nvSpPr>
        <p:spPr>
          <a:xfrm>
            <a:off x="1284249" y="436405"/>
            <a:ext cx="5707101" cy="460375"/>
          </a:xfrm>
          <a:prstGeom prst="rect">
            <a:avLst/>
          </a:prstGeom>
          <a:noFill/>
        </p:spPr>
        <p:txBody>
          <a:bodyPr wrap="square" rtlCol="0">
            <a:spAutoFit/>
          </a:bodyPr>
          <a:lstStyle>
            <a:defPPr>
              <a:defRPr lang="zh-CN"/>
            </a:defPPr>
            <a:lvl1pPr>
              <a:defRPr sz="2400">
                <a:solidFill>
                  <a:schemeClr val="bg1"/>
                </a:solidFill>
                <a:latin typeface="微软雅黑 Light" panose="020B0502040204020203" pitchFamily="34" charset="-122"/>
                <a:ea typeface="微软雅黑 Light" panose="020B0502040204020203" pitchFamily="34" charset="-122"/>
              </a:defRPr>
            </a:lvl1pPr>
          </a:lstStyle>
          <a:p>
            <a:r>
              <a:rPr lang="en-US" altLang="zh-CN" dirty="0">
                <a:solidFill>
                  <a:schemeClr val="accent1"/>
                </a:solidFill>
                <a:latin typeface="Times New Roman" panose="02020603050405020304" pitchFamily="18" charset="0"/>
                <a:cs typeface="Times New Roman" panose="02020603050405020304" pitchFamily="18" charset="0"/>
              </a:rPr>
              <a:t>The Definition of  Translation Style</a:t>
            </a:r>
            <a:endParaRPr lang="en-US" altLang="zh-CN" dirty="0">
              <a:solidFill>
                <a:schemeClr val="accent1"/>
              </a:solidFill>
              <a:latin typeface="Times New Roman" panose="02020603050405020304" pitchFamily="18" charset="0"/>
              <a:cs typeface="Times New Roman" panose="02020603050405020304" pitchFamily="18" charset="0"/>
            </a:endParaRPr>
          </a:p>
        </p:txBody>
      </p:sp>
      <p:grpSp>
        <p:nvGrpSpPr>
          <p:cNvPr id="207" name="组合 206"/>
          <p:cNvGrpSpPr/>
          <p:nvPr/>
        </p:nvGrpSpPr>
        <p:grpSpPr>
          <a:xfrm>
            <a:off x="10184765" y="266065"/>
            <a:ext cx="1436370" cy="1306195"/>
            <a:chOff x="3002739" y="2560733"/>
            <a:chExt cx="745081" cy="698920"/>
          </a:xfrm>
          <a:solidFill>
            <a:schemeClr val="accent2"/>
          </a:solidFill>
        </p:grpSpPr>
        <p:sp>
          <p:nvSpPr>
            <p:cNvPr id="208" name="Freeform 489"/>
            <p:cNvSpPr/>
            <p:nvPr/>
          </p:nvSpPr>
          <p:spPr bwMode="auto">
            <a:xfrm>
              <a:off x="3502585" y="2560733"/>
              <a:ext cx="245235" cy="303659"/>
            </a:xfrm>
            <a:custGeom>
              <a:avLst/>
              <a:gdLst>
                <a:gd name="T0" fmla="*/ 248 w 340"/>
                <a:gd name="T1" fmla="*/ 0 h 421"/>
                <a:gd name="T2" fmla="*/ 0 w 340"/>
                <a:gd name="T3" fmla="*/ 357 h 421"/>
                <a:gd name="T4" fmla="*/ 94 w 340"/>
                <a:gd name="T5" fmla="*/ 421 h 421"/>
                <a:gd name="T6" fmla="*/ 340 w 340"/>
                <a:gd name="T7" fmla="*/ 66 h 421"/>
                <a:gd name="T8" fmla="*/ 248 w 340"/>
                <a:gd name="T9" fmla="*/ 0 h 421"/>
              </a:gdLst>
              <a:ahLst/>
              <a:cxnLst>
                <a:cxn ang="0">
                  <a:pos x="T0" y="T1"/>
                </a:cxn>
                <a:cxn ang="0">
                  <a:pos x="T2" y="T3"/>
                </a:cxn>
                <a:cxn ang="0">
                  <a:pos x="T4" y="T5"/>
                </a:cxn>
                <a:cxn ang="0">
                  <a:pos x="T6" y="T7"/>
                </a:cxn>
                <a:cxn ang="0">
                  <a:pos x="T8" y="T9"/>
                </a:cxn>
              </a:cxnLst>
              <a:rect l="0" t="0" r="r" b="b"/>
              <a:pathLst>
                <a:path w="340" h="421">
                  <a:moveTo>
                    <a:pt x="248" y="0"/>
                  </a:moveTo>
                  <a:lnTo>
                    <a:pt x="0" y="357"/>
                  </a:lnTo>
                  <a:lnTo>
                    <a:pt x="94" y="421"/>
                  </a:lnTo>
                  <a:lnTo>
                    <a:pt x="340" y="66"/>
                  </a:lnTo>
                  <a:lnTo>
                    <a:pt x="248" y="0"/>
                  </a:lnTo>
                  <a:close/>
                </a:path>
              </a:pathLst>
            </a:cu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9" name="Freeform 490"/>
            <p:cNvSpPr/>
            <p:nvPr/>
          </p:nvSpPr>
          <p:spPr bwMode="auto">
            <a:xfrm>
              <a:off x="3478783" y="2829770"/>
              <a:ext cx="81505" cy="68522"/>
            </a:xfrm>
            <a:custGeom>
              <a:avLst/>
              <a:gdLst>
                <a:gd name="T0" fmla="*/ 14 w 113"/>
                <a:gd name="T1" fmla="*/ 12 h 95"/>
                <a:gd name="T2" fmla="*/ 0 w 113"/>
                <a:gd name="T3" fmla="*/ 33 h 95"/>
                <a:gd name="T4" fmla="*/ 14 w 113"/>
                <a:gd name="T5" fmla="*/ 43 h 95"/>
                <a:gd name="T6" fmla="*/ 26 w 113"/>
                <a:gd name="T7" fmla="*/ 52 h 95"/>
                <a:gd name="T8" fmla="*/ 90 w 113"/>
                <a:gd name="T9" fmla="*/ 95 h 95"/>
                <a:gd name="T10" fmla="*/ 113 w 113"/>
                <a:gd name="T11" fmla="*/ 62 h 95"/>
                <a:gd name="T12" fmla="*/ 23 w 113"/>
                <a:gd name="T13" fmla="*/ 0 h 95"/>
                <a:gd name="T14" fmla="*/ 14 w 113"/>
                <a:gd name="T15" fmla="*/ 12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95">
                  <a:moveTo>
                    <a:pt x="14" y="12"/>
                  </a:moveTo>
                  <a:lnTo>
                    <a:pt x="0" y="33"/>
                  </a:lnTo>
                  <a:lnTo>
                    <a:pt x="14" y="43"/>
                  </a:lnTo>
                  <a:lnTo>
                    <a:pt x="26" y="52"/>
                  </a:lnTo>
                  <a:lnTo>
                    <a:pt x="90" y="95"/>
                  </a:lnTo>
                  <a:lnTo>
                    <a:pt x="113" y="62"/>
                  </a:lnTo>
                  <a:lnTo>
                    <a:pt x="23" y="0"/>
                  </a:lnTo>
                  <a:lnTo>
                    <a:pt x="14" y="12"/>
                  </a:lnTo>
                  <a:close/>
                </a:path>
              </a:pathLst>
            </a:cu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0" name="Freeform 491"/>
            <p:cNvSpPr/>
            <p:nvPr/>
          </p:nvSpPr>
          <p:spPr bwMode="auto">
            <a:xfrm>
              <a:off x="3357608" y="2865834"/>
              <a:ext cx="177435" cy="226482"/>
            </a:xfrm>
            <a:custGeom>
              <a:avLst/>
              <a:gdLst>
                <a:gd name="T0" fmla="*/ 66 w 104"/>
                <a:gd name="T1" fmla="*/ 0 h 133"/>
                <a:gd name="T2" fmla="*/ 60 w 104"/>
                <a:gd name="T3" fmla="*/ 8 h 133"/>
                <a:gd name="T4" fmla="*/ 59 w 104"/>
                <a:gd name="T5" fmla="*/ 10 h 133"/>
                <a:gd name="T6" fmla="*/ 11 w 104"/>
                <a:gd name="T7" fmla="*/ 29 h 133"/>
                <a:gd name="T8" fmla="*/ 0 w 104"/>
                <a:gd name="T9" fmla="*/ 129 h 133"/>
                <a:gd name="T10" fmla="*/ 37 w 104"/>
                <a:gd name="T11" fmla="*/ 76 h 133"/>
                <a:gd name="T12" fmla="*/ 37 w 104"/>
                <a:gd name="T13" fmla="*/ 51 h 133"/>
                <a:gd name="T14" fmla="*/ 60 w 104"/>
                <a:gd name="T15" fmla="*/ 43 h 133"/>
                <a:gd name="T16" fmla="*/ 63 w 104"/>
                <a:gd name="T17" fmla="*/ 44 h 133"/>
                <a:gd name="T18" fmla="*/ 66 w 104"/>
                <a:gd name="T19" fmla="*/ 71 h 133"/>
                <a:gd name="T20" fmla="*/ 60 w 104"/>
                <a:gd name="T21" fmla="*/ 77 h 133"/>
                <a:gd name="T22" fmla="*/ 42 w 104"/>
                <a:gd name="T23" fmla="*/ 80 h 133"/>
                <a:gd name="T24" fmla="*/ 6 w 104"/>
                <a:gd name="T25" fmla="*/ 133 h 133"/>
                <a:gd name="T26" fmla="*/ 54 w 104"/>
                <a:gd name="T27" fmla="*/ 109 h 133"/>
                <a:gd name="T28" fmla="*/ 60 w 104"/>
                <a:gd name="T29" fmla="*/ 106 h 133"/>
                <a:gd name="T30" fmla="*/ 77 w 104"/>
                <a:gd name="T31" fmla="*/ 98 h 133"/>
                <a:gd name="T32" fmla="*/ 96 w 104"/>
                <a:gd name="T33" fmla="*/ 88 h 133"/>
                <a:gd name="T34" fmla="*/ 97 w 104"/>
                <a:gd name="T35" fmla="*/ 37 h 133"/>
                <a:gd name="T36" fmla="*/ 104 w 104"/>
                <a:gd name="T37" fmla="*/ 26 h 133"/>
                <a:gd name="T38" fmla="*/ 77 w 104"/>
                <a:gd name="T39" fmla="*/ 7 h 133"/>
                <a:gd name="T40" fmla="*/ 66 w 104"/>
                <a:gd name="T4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33">
                  <a:moveTo>
                    <a:pt x="66" y="0"/>
                  </a:moveTo>
                  <a:cubicBezTo>
                    <a:pt x="60" y="8"/>
                    <a:pt x="60" y="8"/>
                    <a:pt x="60" y="8"/>
                  </a:cubicBezTo>
                  <a:cubicBezTo>
                    <a:pt x="59" y="10"/>
                    <a:pt x="59" y="10"/>
                    <a:pt x="59" y="10"/>
                  </a:cubicBezTo>
                  <a:cubicBezTo>
                    <a:pt x="11" y="29"/>
                    <a:pt x="11" y="29"/>
                    <a:pt x="11" y="29"/>
                  </a:cubicBezTo>
                  <a:cubicBezTo>
                    <a:pt x="0" y="129"/>
                    <a:pt x="0" y="129"/>
                    <a:pt x="0" y="129"/>
                  </a:cubicBezTo>
                  <a:cubicBezTo>
                    <a:pt x="37" y="76"/>
                    <a:pt x="37" y="76"/>
                    <a:pt x="37" y="76"/>
                  </a:cubicBezTo>
                  <a:cubicBezTo>
                    <a:pt x="32" y="70"/>
                    <a:pt x="31" y="60"/>
                    <a:pt x="37" y="51"/>
                  </a:cubicBezTo>
                  <a:cubicBezTo>
                    <a:pt x="43" y="43"/>
                    <a:pt x="52" y="40"/>
                    <a:pt x="60" y="43"/>
                  </a:cubicBezTo>
                  <a:cubicBezTo>
                    <a:pt x="61" y="43"/>
                    <a:pt x="62" y="44"/>
                    <a:pt x="63" y="44"/>
                  </a:cubicBezTo>
                  <a:cubicBezTo>
                    <a:pt x="71" y="50"/>
                    <a:pt x="72" y="62"/>
                    <a:pt x="66" y="71"/>
                  </a:cubicBezTo>
                  <a:cubicBezTo>
                    <a:pt x="64" y="74"/>
                    <a:pt x="62" y="76"/>
                    <a:pt x="60" y="77"/>
                  </a:cubicBezTo>
                  <a:cubicBezTo>
                    <a:pt x="55" y="81"/>
                    <a:pt x="48" y="82"/>
                    <a:pt x="42" y="80"/>
                  </a:cubicBezTo>
                  <a:cubicBezTo>
                    <a:pt x="6" y="133"/>
                    <a:pt x="6" y="133"/>
                    <a:pt x="6" y="133"/>
                  </a:cubicBezTo>
                  <a:cubicBezTo>
                    <a:pt x="54" y="109"/>
                    <a:pt x="54" y="109"/>
                    <a:pt x="54" y="109"/>
                  </a:cubicBezTo>
                  <a:cubicBezTo>
                    <a:pt x="60" y="106"/>
                    <a:pt x="60" y="106"/>
                    <a:pt x="60" y="106"/>
                  </a:cubicBezTo>
                  <a:cubicBezTo>
                    <a:pt x="77" y="98"/>
                    <a:pt x="77" y="98"/>
                    <a:pt x="77" y="98"/>
                  </a:cubicBezTo>
                  <a:cubicBezTo>
                    <a:pt x="96" y="88"/>
                    <a:pt x="96" y="88"/>
                    <a:pt x="96" y="88"/>
                  </a:cubicBezTo>
                  <a:cubicBezTo>
                    <a:pt x="97" y="37"/>
                    <a:pt x="97" y="37"/>
                    <a:pt x="97" y="37"/>
                  </a:cubicBezTo>
                  <a:cubicBezTo>
                    <a:pt x="104" y="26"/>
                    <a:pt x="104" y="26"/>
                    <a:pt x="104" y="26"/>
                  </a:cubicBezTo>
                  <a:cubicBezTo>
                    <a:pt x="77" y="7"/>
                    <a:pt x="77" y="7"/>
                    <a:pt x="77" y="7"/>
                  </a:cubicBezTo>
                  <a:lnTo>
                    <a:pt x="66" y="0"/>
                  </a:lnTo>
                  <a:close/>
                </a:path>
              </a:pathLst>
            </a:cu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1" name="Rectangle 492"/>
            <p:cNvSpPr>
              <a:spLocks noChangeArrowheads="1"/>
            </p:cNvSpPr>
            <p:nvPr/>
          </p:nvSpPr>
          <p:spPr bwMode="auto">
            <a:xfrm>
              <a:off x="3131127" y="2945896"/>
              <a:ext cx="168779" cy="15147"/>
            </a:xfrm>
            <a:prstGeom prst="rect">
              <a:avLst/>
            </a:pr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2" name="Rectangle 493"/>
            <p:cNvSpPr>
              <a:spLocks noChangeArrowheads="1"/>
            </p:cNvSpPr>
            <p:nvPr/>
          </p:nvSpPr>
          <p:spPr bwMode="auto">
            <a:xfrm>
              <a:off x="3131127" y="2899734"/>
              <a:ext cx="168779" cy="17311"/>
            </a:xfrm>
            <a:prstGeom prst="rect">
              <a:avLst/>
            </a:pr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3" name="Rectangle 494"/>
            <p:cNvSpPr>
              <a:spLocks noChangeArrowheads="1"/>
            </p:cNvSpPr>
            <p:nvPr/>
          </p:nvSpPr>
          <p:spPr bwMode="auto">
            <a:xfrm>
              <a:off x="3131127" y="2853573"/>
              <a:ext cx="168779" cy="15868"/>
            </a:xfrm>
            <a:prstGeom prst="rect">
              <a:avLst/>
            </a:pr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4" name="Rectangle 495"/>
            <p:cNvSpPr>
              <a:spLocks noChangeArrowheads="1"/>
            </p:cNvSpPr>
            <p:nvPr/>
          </p:nvSpPr>
          <p:spPr bwMode="auto">
            <a:xfrm>
              <a:off x="3131127" y="2808132"/>
              <a:ext cx="168779" cy="15147"/>
            </a:xfrm>
            <a:prstGeom prst="rect">
              <a:avLst/>
            </a:pr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5" name="Freeform 496"/>
            <p:cNvSpPr/>
            <p:nvPr/>
          </p:nvSpPr>
          <p:spPr bwMode="auto">
            <a:xfrm>
              <a:off x="3002739" y="2666040"/>
              <a:ext cx="489749" cy="593613"/>
            </a:xfrm>
            <a:custGeom>
              <a:avLst/>
              <a:gdLst>
                <a:gd name="T0" fmla="*/ 268 w 287"/>
                <a:gd name="T1" fmla="*/ 303 h 348"/>
                <a:gd name="T2" fmla="*/ 245 w 287"/>
                <a:gd name="T3" fmla="*/ 331 h 348"/>
                <a:gd name="T4" fmla="*/ 90 w 287"/>
                <a:gd name="T5" fmla="*/ 331 h 348"/>
                <a:gd name="T6" fmla="*/ 90 w 287"/>
                <a:gd name="T7" fmla="*/ 281 h 348"/>
                <a:gd name="T8" fmla="*/ 76 w 287"/>
                <a:gd name="T9" fmla="*/ 263 h 348"/>
                <a:gd name="T10" fmla="*/ 17 w 287"/>
                <a:gd name="T11" fmla="*/ 263 h 348"/>
                <a:gd name="T12" fmla="*/ 17 w 287"/>
                <a:gd name="T13" fmla="*/ 59 h 348"/>
                <a:gd name="T14" fmla="*/ 40 w 287"/>
                <a:gd name="T15" fmla="*/ 27 h 348"/>
                <a:gd name="T16" fmla="*/ 251 w 287"/>
                <a:gd name="T17" fmla="*/ 27 h 348"/>
                <a:gd name="T18" fmla="*/ 268 w 287"/>
                <a:gd name="T19" fmla="*/ 52 h 348"/>
                <a:gd name="T20" fmla="*/ 268 w 287"/>
                <a:gd name="T21" fmla="*/ 104 h 348"/>
                <a:gd name="T22" fmla="*/ 268 w 287"/>
                <a:gd name="T23" fmla="*/ 104 h 348"/>
                <a:gd name="T24" fmla="*/ 285 w 287"/>
                <a:gd name="T25" fmla="*/ 83 h 348"/>
                <a:gd name="T26" fmla="*/ 285 w 287"/>
                <a:gd name="T27" fmla="*/ 45 h 348"/>
                <a:gd name="T28" fmla="*/ 252 w 287"/>
                <a:gd name="T29" fmla="*/ 8 h 348"/>
                <a:gd name="T30" fmla="*/ 70 w 287"/>
                <a:gd name="T31" fmla="*/ 8 h 348"/>
                <a:gd name="T32" fmla="*/ 40 w 287"/>
                <a:gd name="T33" fmla="*/ 8 h 348"/>
                <a:gd name="T34" fmla="*/ 0 w 287"/>
                <a:gd name="T35" fmla="*/ 44 h 348"/>
                <a:gd name="T36" fmla="*/ 0 w 287"/>
                <a:gd name="T37" fmla="*/ 294 h 348"/>
                <a:gd name="T38" fmla="*/ 82 w 287"/>
                <a:gd name="T39" fmla="*/ 346 h 348"/>
                <a:gd name="T40" fmla="*/ 252 w 287"/>
                <a:gd name="T41" fmla="*/ 346 h 348"/>
                <a:gd name="T42" fmla="*/ 285 w 287"/>
                <a:gd name="T43" fmla="*/ 321 h 348"/>
                <a:gd name="T44" fmla="*/ 285 w 287"/>
                <a:gd name="T45" fmla="*/ 228 h 348"/>
                <a:gd name="T46" fmla="*/ 268 w 287"/>
                <a:gd name="T47" fmla="*/ 238 h 348"/>
                <a:gd name="T48" fmla="*/ 268 w 287"/>
                <a:gd name="T49" fmla="*/ 303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7" h="348">
                  <a:moveTo>
                    <a:pt x="268" y="303"/>
                  </a:moveTo>
                  <a:cubicBezTo>
                    <a:pt x="268" y="303"/>
                    <a:pt x="272" y="331"/>
                    <a:pt x="245" y="331"/>
                  </a:cubicBezTo>
                  <a:cubicBezTo>
                    <a:pt x="217" y="331"/>
                    <a:pt x="90" y="331"/>
                    <a:pt x="90" y="331"/>
                  </a:cubicBezTo>
                  <a:cubicBezTo>
                    <a:pt x="90" y="281"/>
                    <a:pt x="90" y="281"/>
                    <a:pt x="90" y="281"/>
                  </a:cubicBezTo>
                  <a:cubicBezTo>
                    <a:pt x="90" y="281"/>
                    <a:pt x="91" y="263"/>
                    <a:pt x="76" y="263"/>
                  </a:cubicBezTo>
                  <a:cubicBezTo>
                    <a:pt x="60" y="263"/>
                    <a:pt x="17" y="263"/>
                    <a:pt x="17" y="263"/>
                  </a:cubicBezTo>
                  <a:cubicBezTo>
                    <a:pt x="17" y="59"/>
                    <a:pt x="17" y="59"/>
                    <a:pt x="17" y="59"/>
                  </a:cubicBezTo>
                  <a:cubicBezTo>
                    <a:pt x="17" y="59"/>
                    <a:pt x="13" y="27"/>
                    <a:pt x="40" y="27"/>
                  </a:cubicBezTo>
                  <a:cubicBezTo>
                    <a:pt x="251" y="27"/>
                    <a:pt x="251" y="27"/>
                    <a:pt x="251" y="27"/>
                  </a:cubicBezTo>
                  <a:cubicBezTo>
                    <a:pt x="251" y="27"/>
                    <a:pt x="268" y="30"/>
                    <a:pt x="268" y="52"/>
                  </a:cubicBezTo>
                  <a:cubicBezTo>
                    <a:pt x="268" y="57"/>
                    <a:pt x="268" y="77"/>
                    <a:pt x="268" y="104"/>
                  </a:cubicBezTo>
                  <a:cubicBezTo>
                    <a:pt x="268" y="104"/>
                    <a:pt x="268" y="104"/>
                    <a:pt x="268" y="104"/>
                  </a:cubicBezTo>
                  <a:cubicBezTo>
                    <a:pt x="285" y="83"/>
                    <a:pt x="285" y="83"/>
                    <a:pt x="285" y="83"/>
                  </a:cubicBezTo>
                  <a:cubicBezTo>
                    <a:pt x="285" y="60"/>
                    <a:pt x="285" y="45"/>
                    <a:pt x="285" y="45"/>
                  </a:cubicBezTo>
                  <a:cubicBezTo>
                    <a:pt x="285" y="45"/>
                    <a:pt x="287" y="8"/>
                    <a:pt x="252" y="8"/>
                  </a:cubicBezTo>
                  <a:cubicBezTo>
                    <a:pt x="70" y="8"/>
                    <a:pt x="70" y="8"/>
                    <a:pt x="70" y="8"/>
                  </a:cubicBezTo>
                  <a:cubicBezTo>
                    <a:pt x="40" y="8"/>
                    <a:pt x="40" y="8"/>
                    <a:pt x="40" y="8"/>
                  </a:cubicBezTo>
                  <a:cubicBezTo>
                    <a:pt x="40" y="8"/>
                    <a:pt x="0" y="0"/>
                    <a:pt x="0" y="44"/>
                  </a:cubicBezTo>
                  <a:cubicBezTo>
                    <a:pt x="0" y="87"/>
                    <a:pt x="0" y="294"/>
                    <a:pt x="0" y="294"/>
                  </a:cubicBezTo>
                  <a:cubicBezTo>
                    <a:pt x="82" y="346"/>
                    <a:pt x="82" y="346"/>
                    <a:pt x="82" y="346"/>
                  </a:cubicBezTo>
                  <a:cubicBezTo>
                    <a:pt x="252" y="346"/>
                    <a:pt x="252" y="346"/>
                    <a:pt x="252" y="346"/>
                  </a:cubicBezTo>
                  <a:cubicBezTo>
                    <a:pt x="252" y="346"/>
                    <a:pt x="285" y="348"/>
                    <a:pt x="285" y="321"/>
                  </a:cubicBezTo>
                  <a:cubicBezTo>
                    <a:pt x="285" y="312"/>
                    <a:pt x="285" y="274"/>
                    <a:pt x="285" y="228"/>
                  </a:cubicBezTo>
                  <a:cubicBezTo>
                    <a:pt x="268" y="238"/>
                    <a:pt x="268" y="238"/>
                    <a:pt x="268" y="238"/>
                  </a:cubicBezTo>
                  <a:cubicBezTo>
                    <a:pt x="268" y="275"/>
                    <a:pt x="268" y="303"/>
                    <a:pt x="268" y="303"/>
                  </a:cubicBezTo>
                  <a:close/>
                </a:path>
              </a:pathLst>
            </a:custGeom>
            <a:grp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2" name="文本框 1"/>
          <p:cNvSpPr txBox="1"/>
          <p:nvPr/>
        </p:nvSpPr>
        <p:spPr>
          <a:xfrm>
            <a:off x="4872355" y="1572260"/>
            <a:ext cx="6404610" cy="1014730"/>
          </a:xfrm>
          <a:prstGeom prst="rect">
            <a:avLst/>
          </a:prstGeom>
          <a:noFill/>
        </p:spPr>
        <p:txBody>
          <a:bodyPr wrap="none" rtlCol="0">
            <a:spAutoFit/>
            <a:scene3d>
              <a:camera prst="orthographicFront"/>
              <a:lightRig rig="threePt" dir="t"/>
            </a:scene3d>
          </a:bodyPr>
          <a:p>
            <a:r>
              <a:rPr lang="en-US" altLang="zh-CN" sz="6000" dirty="0">
                <a:ln>
                  <a:solidFill>
                    <a:sysClr val="windowText" lastClr="000000"/>
                  </a:solidFill>
                </a:ln>
                <a:solidFill>
                  <a:srgbClr val="FF0000"/>
                </a:solidFill>
                <a:effectLst>
                  <a:outerShdw blurRad="38100" dist="25400" dir="5400000" algn="ctr" rotWithShape="0">
                    <a:srgbClr val="6E747A">
                      <a:alpha val="43000"/>
                    </a:srgbClr>
                  </a:outerShdw>
                </a:effectLst>
                <a:latin typeface="Forte" panose="03060902040502070203" charset="0"/>
                <a:ea typeface="华光彩云_CNKI" panose="02000500000000000000" charset="-122"/>
                <a:cs typeface="Forte" panose="03060902040502070203" charset="0"/>
              </a:rPr>
              <a:t>“ Style is the man. ”</a:t>
            </a:r>
            <a:endParaRPr lang="en-US" altLang="zh-CN" sz="6000" dirty="0">
              <a:ln>
                <a:solidFill>
                  <a:sysClr val="windowText" lastClr="000000"/>
                </a:solidFill>
              </a:ln>
              <a:solidFill>
                <a:srgbClr val="FF0000"/>
              </a:solidFill>
              <a:effectLst>
                <a:outerShdw blurRad="38100" dist="25400" dir="5400000" algn="ctr" rotWithShape="0">
                  <a:srgbClr val="6E747A">
                    <a:alpha val="43000"/>
                  </a:srgbClr>
                </a:outerShdw>
              </a:effectLst>
              <a:latin typeface="Forte" panose="03060902040502070203" charset="0"/>
              <a:ea typeface="华光彩云_CNKI" panose="02000500000000000000" charset="-122"/>
              <a:cs typeface="Forte" panose="03060902040502070203" charset="0"/>
            </a:endParaRPr>
          </a:p>
        </p:txBody>
      </p:sp>
      <p:sp>
        <p:nvSpPr>
          <p:cNvPr id="3" name="文本框 2"/>
          <p:cNvSpPr txBox="1"/>
          <p:nvPr/>
        </p:nvSpPr>
        <p:spPr>
          <a:xfrm>
            <a:off x="4392930" y="4186555"/>
            <a:ext cx="7026910" cy="953135"/>
          </a:xfrm>
          <a:prstGeom prst="rect">
            <a:avLst/>
          </a:prstGeom>
          <a:noFill/>
        </p:spPr>
        <p:txBody>
          <a:bodyPr wrap="none" rtlCol="0">
            <a:spAutoFit/>
          </a:bodyPr>
          <a:p>
            <a:pPr algn="ctr"/>
            <a:r>
              <a:rPr lang="en-US" altLang="zh-CN" sz="2800" b="1" dirty="0">
                <a:latin typeface="Comic Sans MS" panose="030F0702030302020204" charset="0"/>
                <a:ea typeface="华文楷体" panose="02010600040101010101" charset="-122"/>
                <a:cs typeface="Comic Sans MS" panose="030F0702030302020204" charset="0"/>
              </a:rPr>
              <a:t>Style is closely related to the author's </a:t>
            </a:r>
            <a:endParaRPr lang="en-US" altLang="zh-CN" sz="2800" b="1" dirty="0">
              <a:latin typeface="Comic Sans MS" panose="030F0702030302020204" charset="0"/>
              <a:ea typeface="华文楷体" panose="02010600040101010101" charset="-122"/>
              <a:cs typeface="Comic Sans MS" panose="030F0702030302020204" charset="0"/>
            </a:endParaRPr>
          </a:p>
          <a:p>
            <a:pPr algn="ctr"/>
            <a:r>
              <a:rPr lang="en-US" altLang="zh-CN" sz="2800" b="1" dirty="0">
                <a:latin typeface="Comic Sans MS" panose="030F0702030302020204" charset="0"/>
                <a:ea typeface="华文楷体" panose="02010600040101010101" charset="-122"/>
                <a:cs typeface="Comic Sans MS" panose="030F0702030302020204" charset="0"/>
              </a:rPr>
              <a:t>temperament and personality. </a:t>
            </a:r>
            <a:endParaRPr lang="en-US" altLang="zh-CN" sz="2800" b="1" dirty="0">
              <a:latin typeface="Comic Sans MS" panose="030F0702030302020204" charset="0"/>
              <a:ea typeface="华文楷体" panose="02010600040101010101" charset="-122"/>
              <a:cs typeface="Comic Sans MS" panose="030F0702030302020204" charset="0"/>
            </a:endParaRPr>
          </a:p>
        </p:txBody>
      </p:sp>
      <p:sp>
        <p:nvSpPr>
          <p:cNvPr id="4" name="文本框 3"/>
          <p:cNvSpPr txBox="1"/>
          <p:nvPr/>
        </p:nvSpPr>
        <p:spPr>
          <a:xfrm>
            <a:off x="6703695" y="2586990"/>
            <a:ext cx="2976880" cy="768350"/>
          </a:xfrm>
          <a:prstGeom prst="rect">
            <a:avLst/>
          </a:prstGeom>
          <a:noFill/>
        </p:spPr>
        <p:txBody>
          <a:bodyPr wrap="none" rtlCol="0">
            <a:spAutoFit/>
          </a:bodyPr>
          <a:p>
            <a:r>
              <a:rPr lang="zh-CN" altLang="en-US" sz="4400" dirty="0">
                <a:latin typeface="华文行楷" panose="02010800040101010101" charset="-122"/>
                <a:ea typeface="华文行楷" panose="02010800040101010101" charset="-122"/>
              </a:rPr>
              <a:t>文如其人。</a:t>
            </a:r>
            <a:endParaRPr lang="zh-CN" altLang="en-US" sz="4400" dirty="0">
              <a:latin typeface="华文行楷" panose="02010800040101010101" charset="-122"/>
              <a:ea typeface="华文行楷" panose="02010800040101010101" charset="-122"/>
            </a:endParaRPr>
          </a:p>
        </p:txBody>
      </p:sp>
      <p:sp>
        <p:nvSpPr>
          <p:cNvPr id="5" name="下箭头 4"/>
          <p:cNvSpPr/>
          <p:nvPr/>
        </p:nvSpPr>
        <p:spPr>
          <a:xfrm>
            <a:off x="7948930" y="3466465"/>
            <a:ext cx="485775" cy="72009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圆角矩形 18"/>
          <p:cNvSpPr/>
          <p:nvPr/>
        </p:nvSpPr>
        <p:spPr>
          <a:xfrm>
            <a:off x="1590287" y="5506602"/>
            <a:ext cx="2188845" cy="8718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1628140" y="5681980"/>
            <a:ext cx="2150745" cy="521970"/>
          </a:xfrm>
          <a:prstGeom prst="rect">
            <a:avLst/>
          </a:prstGeom>
          <a:noFill/>
        </p:spPr>
        <p:txBody>
          <a:bodyPr wrap="none" rtlCol="0">
            <a:spAutoFit/>
          </a:bodyPr>
          <a:p>
            <a:r>
              <a:rPr lang="en-US" altLang="zh-CN" sz="2800" dirty="0">
                <a:ea typeface="微软雅黑 Light" panose="020B0502040204020203" pitchFamily="34" charset="-122"/>
                <a:cs typeface="+mn-lt"/>
              </a:rPr>
              <a:t>Buffon (</a:t>
            </a:r>
            <a:r>
              <a:rPr lang="zh-CN" altLang="en-US" sz="2800" dirty="0">
                <a:ea typeface="微软雅黑 Light" panose="020B0502040204020203" pitchFamily="34" charset="-122"/>
                <a:cs typeface="+mn-lt"/>
              </a:rPr>
              <a:t>布封</a:t>
            </a:r>
            <a:r>
              <a:rPr lang="en-US" altLang="zh-CN" sz="2800" dirty="0">
                <a:ea typeface="微软雅黑 Light" panose="020B0502040204020203" pitchFamily="34" charset="-122"/>
                <a:cs typeface="+mn-lt"/>
              </a:rPr>
              <a:t>)</a:t>
            </a:r>
            <a:endParaRPr lang="en-US" altLang="zh-CN" sz="2800" dirty="0">
              <a:latin typeface="微软雅黑 Light" panose="020B0502040204020203" pitchFamily="34" charset="-122"/>
              <a:ea typeface="微软雅黑 Light" panose="020B0502040204020203" pitchFamily="34" charset="-122"/>
              <a:cs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000" fill="hold">
                                          <p:stCondLst>
                                            <p:cond delay="0"/>
                                          </p:stCondLst>
                                        </p:cTn>
                                        <p:tgtEl>
                                          <p:spTgt spid="2"/>
                                        </p:tgtEl>
                                        <p:attrNameLst>
                                          <p:attrName>style.visibility</p:attrName>
                                        </p:attrNameLst>
                                      </p:cBhvr>
                                      <p:to>
                                        <p:strVal val="visible"/>
                                      </p:to>
                                    </p:set>
                                    <p:animEffect transition="in" filter="wheel(1)">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000" fill="hold">
                                          <p:stCondLst>
                                            <p:cond delay="0"/>
                                          </p:stCondLst>
                                        </p:cTn>
                                        <p:tgtEl>
                                          <p:spTgt spid="3"/>
                                        </p:tgtEl>
                                        <p:attrNameLst>
                                          <p:attrName>style.visibility</p:attrName>
                                        </p:attrNameLst>
                                      </p:cBhvr>
                                      <p:to>
                                        <p:strVal val="visible"/>
                                      </p:to>
                                    </p:set>
                                    <p:animEffect transition="in" filter="diamond(in)">
                                      <p:cBhvr>
                                        <p:cTn id="2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4" grpId="0"/>
      <p:bldP spid="5" grpId="0" bldLvl="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0800000">
            <a:off x="0" y="3239720"/>
            <a:ext cx="12192000" cy="3618221"/>
          </a:xfrm>
          <a:prstGeom prst="rect">
            <a:avLst/>
          </a:prstGeom>
        </p:spPr>
      </p:pic>
      <p:grpSp>
        <p:nvGrpSpPr>
          <p:cNvPr id="36" name="组合 35"/>
          <p:cNvGrpSpPr/>
          <p:nvPr/>
        </p:nvGrpSpPr>
        <p:grpSpPr>
          <a:xfrm>
            <a:off x="1484522" y="359826"/>
            <a:ext cx="9222957" cy="5026537"/>
            <a:chOff x="1685279" y="359826"/>
            <a:chExt cx="9222957" cy="5026537"/>
          </a:xfrm>
        </p:grpSpPr>
        <p:grpSp>
          <p:nvGrpSpPr>
            <p:cNvPr id="33" name="组合 32"/>
            <p:cNvGrpSpPr/>
            <p:nvPr/>
          </p:nvGrpSpPr>
          <p:grpSpPr>
            <a:xfrm>
              <a:off x="1685279" y="359826"/>
              <a:ext cx="8529675" cy="5026535"/>
              <a:chOff x="1200150" y="359826"/>
              <a:chExt cx="8529675" cy="5026535"/>
            </a:xfrm>
          </p:grpSpPr>
          <p:sp>
            <p:nvSpPr>
              <p:cNvPr id="4" name="矩形 3"/>
              <p:cNvSpPr/>
              <p:nvPr/>
            </p:nvSpPr>
            <p:spPr>
              <a:xfrm flipV="1">
                <a:off x="1200150" y="359826"/>
                <a:ext cx="5447245" cy="5026535"/>
              </a:xfrm>
              <a:prstGeom prst="rect">
                <a:avLst/>
              </a:prstGeom>
              <a:noFill/>
              <a:ln w="9525">
                <a:solidFill>
                  <a:srgbClr val="9BC54B">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rot="0">
                <a:off x="7540980" y="4337567"/>
                <a:ext cx="2188845" cy="871855"/>
                <a:chOff x="6920550" y="3789094"/>
                <a:chExt cx="2188845" cy="871855"/>
              </a:xfrm>
            </p:grpSpPr>
            <p:sp>
              <p:nvSpPr>
                <p:cNvPr id="19" name="圆角矩形 18"/>
                <p:cNvSpPr/>
                <p:nvPr/>
              </p:nvSpPr>
              <p:spPr>
                <a:xfrm>
                  <a:off x="6920550" y="3789094"/>
                  <a:ext cx="2188845" cy="8718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6920550" y="3871644"/>
                  <a:ext cx="2171700" cy="706755"/>
                </a:xfrm>
                <a:prstGeom prst="rect">
                  <a:avLst/>
                </a:prstGeom>
                <a:noFill/>
              </p:spPr>
              <p:txBody>
                <a:bodyPr wrap="none" rtlCol="0">
                  <a:spAutoFit/>
                </a:bodyPr>
                <a:lstStyle/>
                <a:p>
                  <a:pPr algn="ctr"/>
                  <a:r>
                    <a:rPr lang="en-US" altLang="zh-CN" sz="2000" dirty="0">
                      <a:solidFill>
                        <a:schemeClr val="bg1"/>
                      </a:solidFill>
                      <a:latin typeface="微软雅黑 Light" panose="020B0502040204020203" pitchFamily="34" charset="-122"/>
                      <a:ea typeface="微软雅黑 Light" panose="020B0502040204020203" pitchFamily="34" charset="-122"/>
                    </a:rPr>
                    <a:t>  </a:t>
                  </a:r>
                  <a:r>
                    <a:rPr lang="zh-CN" altLang="en-US" sz="2000" dirty="0">
                      <a:solidFill>
                        <a:schemeClr val="bg1"/>
                      </a:solidFill>
                      <a:latin typeface="微软雅黑 Light" panose="020B0502040204020203" pitchFamily="34" charset="-122"/>
                      <a:ea typeface="微软雅黑 Light" panose="020B0502040204020203" pitchFamily="34" charset="-122"/>
                    </a:rPr>
                    <a:t>乔纳森</a:t>
                  </a:r>
                  <a:r>
                    <a:rPr lang="en-US" altLang="zh-CN" sz="2000" dirty="0">
                      <a:solidFill>
                        <a:schemeClr val="bg1"/>
                      </a:solidFill>
                      <a:latin typeface="微软雅黑 Light" panose="020B0502040204020203" pitchFamily="34" charset="-122"/>
                      <a:ea typeface="微软雅黑 Light" panose="020B0502040204020203" pitchFamily="34" charset="-122"/>
                    </a:rPr>
                    <a:t>·</a:t>
                  </a:r>
                  <a:r>
                    <a:rPr lang="zh-CN" altLang="en-US" sz="2000" dirty="0">
                      <a:solidFill>
                        <a:schemeClr val="bg1"/>
                      </a:solidFill>
                      <a:latin typeface="微软雅黑 Light" panose="020B0502040204020203" pitchFamily="34" charset="-122"/>
                      <a:ea typeface="微软雅黑 Light" panose="020B0502040204020203" pitchFamily="34" charset="-122"/>
                    </a:rPr>
                    <a:t>斯威夫特</a:t>
                  </a:r>
                  <a:endParaRPr lang="zh-CN" altLang="en-US" sz="2000" dirty="0">
                    <a:solidFill>
                      <a:schemeClr val="bg1"/>
                    </a:solidFill>
                    <a:latin typeface="微软雅黑 Light" panose="020B0502040204020203" pitchFamily="34" charset="-122"/>
                    <a:ea typeface="微软雅黑 Light" panose="020B0502040204020203" pitchFamily="34" charset="-122"/>
                  </a:endParaRPr>
                </a:p>
                <a:p>
                  <a:pPr algn="ctr"/>
                  <a:r>
                    <a:rPr lang="zh-CN" altLang="en-US" sz="2000" dirty="0">
                      <a:solidFill>
                        <a:schemeClr val="bg1"/>
                      </a:solidFill>
                      <a:latin typeface="微软雅黑 Light" panose="020B0502040204020203" pitchFamily="34" charset="-122"/>
                      <a:ea typeface="微软雅黑 Light" panose="020B0502040204020203" pitchFamily="34" charset="-122"/>
                    </a:rPr>
                    <a:t>（</a:t>
                  </a:r>
                  <a:r>
                    <a:rPr lang="en-US" altLang="zh-CN" sz="2000" dirty="0">
                      <a:solidFill>
                        <a:schemeClr val="bg1"/>
                      </a:solidFill>
                      <a:latin typeface="+mj-lt"/>
                      <a:ea typeface="微软雅黑 Light" panose="020B0502040204020203" pitchFamily="34" charset="-122"/>
                      <a:cs typeface="+mj-lt"/>
                    </a:rPr>
                    <a:t>Jonathan Swift</a:t>
                  </a:r>
                  <a:r>
                    <a:rPr lang="en-US" altLang="zh-CN" sz="2000" dirty="0">
                      <a:solidFill>
                        <a:schemeClr val="bg1"/>
                      </a:solidFill>
                      <a:latin typeface="微软雅黑 Light" panose="020B0502040204020203" pitchFamily="34" charset="-122"/>
                      <a:ea typeface="微软雅黑 Light" panose="020B0502040204020203" pitchFamily="34" charset="-122"/>
                    </a:rPr>
                    <a:t>)</a:t>
                  </a:r>
                  <a:endParaRPr lang="en-US" altLang="zh-CN" sz="2000" dirty="0">
                    <a:solidFill>
                      <a:schemeClr val="bg1"/>
                    </a:solidFill>
                    <a:latin typeface="微软雅黑 Light" panose="020B0502040204020203" pitchFamily="34" charset="-122"/>
                    <a:ea typeface="微软雅黑 Light" panose="020B0502040204020203" pitchFamily="34" charset="-122"/>
                  </a:endParaRPr>
                </a:p>
              </p:txBody>
            </p:sp>
          </p:grpSp>
        </p:grpSp>
        <p:sp>
          <p:nvSpPr>
            <p:cNvPr id="14" name="矩形 13"/>
            <p:cNvSpPr/>
            <p:nvPr/>
          </p:nvSpPr>
          <p:spPr>
            <a:xfrm flipV="1">
              <a:off x="7331001" y="359828"/>
              <a:ext cx="3577235" cy="5026535"/>
            </a:xfrm>
            <a:prstGeom prst="rect">
              <a:avLst/>
            </a:prstGeom>
            <a:noFill/>
            <a:ln w="9525">
              <a:solidFill>
                <a:srgbClr val="9BC54B">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7" name="Freeform 99"/>
          <p:cNvSpPr/>
          <p:nvPr/>
        </p:nvSpPr>
        <p:spPr bwMode="auto">
          <a:xfrm rot="5400000">
            <a:off x="1526540" y="464185"/>
            <a:ext cx="514985" cy="599440"/>
          </a:xfrm>
          <a:custGeom>
            <a:avLst/>
            <a:gdLst>
              <a:gd name="T0" fmla="*/ 118 w 120"/>
              <a:gd name="T1" fmla="*/ 0 h 120"/>
              <a:gd name="T2" fmla="*/ 0 w 120"/>
              <a:gd name="T3" fmla="*/ 54 h 120"/>
              <a:gd name="T4" fmla="*/ 55 w 120"/>
              <a:gd name="T5" fmla="*/ 65 h 120"/>
              <a:gd name="T6" fmla="*/ 66 w 120"/>
              <a:gd name="T7" fmla="*/ 120 h 120"/>
              <a:gd name="T8" fmla="*/ 120 w 120"/>
              <a:gd name="T9" fmla="*/ 2 h 120"/>
              <a:gd name="T10" fmla="*/ 118 w 120"/>
              <a:gd name="T11" fmla="*/ 0 h 120"/>
            </a:gdLst>
            <a:ahLst/>
            <a:cxnLst>
              <a:cxn ang="0">
                <a:pos x="T0" y="T1"/>
              </a:cxn>
              <a:cxn ang="0">
                <a:pos x="T2" y="T3"/>
              </a:cxn>
              <a:cxn ang="0">
                <a:pos x="T4" y="T5"/>
              </a:cxn>
              <a:cxn ang="0">
                <a:pos x="T6" y="T7"/>
              </a:cxn>
              <a:cxn ang="0">
                <a:pos x="T8" y="T9"/>
              </a:cxn>
              <a:cxn ang="0">
                <a:pos x="T10" y="T11"/>
              </a:cxn>
            </a:cxnLst>
            <a:rect l="0" t="0" r="r" b="b"/>
            <a:pathLst>
              <a:path w="120" h="120">
                <a:moveTo>
                  <a:pt x="118" y="0"/>
                </a:moveTo>
                <a:cubicBezTo>
                  <a:pt x="0" y="54"/>
                  <a:pt x="0" y="54"/>
                  <a:pt x="0" y="54"/>
                </a:cubicBezTo>
                <a:cubicBezTo>
                  <a:pt x="55" y="65"/>
                  <a:pt x="55" y="65"/>
                  <a:pt x="55" y="65"/>
                </a:cubicBezTo>
                <a:cubicBezTo>
                  <a:pt x="66" y="120"/>
                  <a:pt x="66" y="120"/>
                  <a:pt x="66" y="120"/>
                </a:cubicBezTo>
                <a:cubicBezTo>
                  <a:pt x="120" y="2"/>
                  <a:pt x="120" y="2"/>
                  <a:pt x="120" y="2"/>
                </a:cubicBezTo>
                <a:cubicBezTo>
                  <a:pt x="120" y="1"/>
                  <a:pt x="119" y="0"/>
                  <a:pt x="118" y="0"/>
                </a:cubicBezTo>
                <a:close/>
              </a:path>
            </a:pathLst>
          </a:custGeom>
          <a:solidFill>
            <a:schemeClr val="accent2"/>
          </a:solidFill>
          <a:ln w="33338" cap="rnd">
            <a:solidFill>
              <a:srgbClr val="D1D3D4"/>
            </a:solidFill>
            <a:prstDash val="solid"/>
            <a:round/>
          </a:ln>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3" name="文本框 2"/>
          <p:cNvSpPr txBox="1"/>
          <p:nvPr/>
        </p:nvSpPr>
        <p:spPr>
          <a:xfrm>
            <a:off x="1534160" y="1409065"/>
            <a:ext cx="5397500" cy="1198880"/>
          </a:xfrm>
          <a:prstGeom prst="rect">
            <a:avLst/>
          </a:prstGeom>
          <a:noFill/>
        </p:spPr>
        <p:txBody>
          <a:bodyPr wrap="square" rtlCol="0" anchor="t">
            <a:spAutoFit/>
          </a:bodyPr>
          <a:p>
            <a:r>
              <a:rPr lang="en-US" altLang="zh-CN" sz="3600" dirty="0" smtClean="0">
                <a:latin typeface="Arabic Typesetting" panose="03020402040406030203" charset="0"/>
                <a:ea typeface="华文行楷" panose="02010800040101010101" charset="-122"/>
                <a:cs typeface="Arabic Typesetting" panose="03020402040406030203" charset="0"/>
                <a:sym typeface="+mn-ea"/>
              </a:rPr>
              <a:t>      </a:t>
            </a:r>
            <a:r>
              <a:rPr lang="en-US" altLang="zh-CN" sz="3600" dirty="0" smtClean="0">
                <a:latin typeface="Aparajita" panose="020B0604020202020204" charset="0"/>
                <a:ea typeface="华文行楷" panose="02010800040101010101" charset="-122"/>
                <a:cs typeface="Aparajita" panose="020B0604020202020204" charset="0"/>
                <a:sym typeface="+mn-ea"/>
              </a:rPr>
              <a:t>Proper words in proper places make the true definition of a style. </a:t>
            </a:r>
            <a:endParaRPr lang="en-US" altLang="zh-CN" sz="3600" dirty="0" smtClean="0">
              <a:latin typeface="Aparajita" panose="020B0604020202020204" charset="0"/>
              <a:ea typeface="华文行楷" panose="02010800040101010101" charset="-122"/>
              <a:cs typeface="Aparajita" panose="020B0604020202020204" charset="0"/>
              <a:sym typeface="+mn-ea"/>
            </a:endParaRPr>
          </a:p>
        </p:txBody>
      </p:sp>
      <p:pic>
        <p:nvPicPr>
          <p:cNvPr id="6" name="图片 5"/>
          <p:cNvPicPr>
            <a:picLocks noChangeAspect="1"/>
          </p:cNvPicPr>
          <p:nvPr/>
        </p:nvPicPr>
        <p:blipFill>
          <a:blip r:embed="rId2"/>
          <a:stretch>
            <a:fillRect/>
          </a:stretch>
        </p:blipFill>
        <p:spPr>
          <a:xfrm>
            <a:off x="7506335" y="660400"/>
            <a:ext cx="2825750" cy="3474720"/>
          </a:xfrm>
          <a:prstGeom prst="rect">
            <a:avLst/>
          </a:prstGeom>
        </p:spPr>
      </p:pic>
      <p:sp>
        <p:nvSpPr>
          <p:cNvPr id="2" name="文本框 1"/>
          <p:cNvSpPr txBox="1"/>
          <p:nvPr/>
        </p:nvSpPr>
        <p:spPr>
          <a:xfrm>
            <a:off x="1626870" y="3181985"/>
            <a:ext cx="5212080" cy="953135"/>
          </a:xfrm>
          <a:prstGeom prst="rect">
            <a:avLst/>
          </a:prstGeom>
          <a:noFill/>
        </p:spPr>
        <p:txBody>
          <a:bodyPr wrap="square" rtlCol="0">
            <a:spAutoFit/>
          </a:bodyPr>
          <a:p>
            <a:r>
              <a:rPr lang="en-US" altLang="zh-CN" sz="2800" dirty="0">
                <a:latin typeface="微软雅黑 Light" panose="020B0502040204020203" pitchFamily="34" charset="-122"/>
                <a:ea typeface="微软雅黑 Light" panose="020B0502040204020203" pitchFamily="34" charset="-122"/>
              </a:rPr>
              <a:t>       </a:t>
            </a:r>
            <a:r>
              <a:rPr lang="zh-CN" altLang="en-US" sz="2800" dirty="0">
                <a:latin typeface="楷体" panose="02010609060101010101" charset="-122"/>
                <a:ea typeface="楷体" panose="02010609060101010101" charset="-122"/>
              </a:rPr>
              <a:t>适当的词用于适当的场合，就是风格的确切定义</a:t>
            </a:r>
            <a:r>
              <a:rPr lang="zh-CN" altLang="en-US" dirty="0">
                <a:latin typeface="楷体" panose="02010609060101010101" charset="-122"/>
                <a:ea typeface="楷体" panose="02010609060101010101" charset="-122"/>
              </a:rPr>
              <a:t>。</a:t>
            </a:r>
            <a:endParaRPr lang="zh-CN" altLang="en-US" dirty="0">
              <a:latin typeface="楷体" panose="02010609060101010101" charset="-122"/>
              <a:ea typeface="楷体" panose="02010609060101010101" charset="-122"/>
            </a:endParaRPr>
          </a:p>
        </p:txBody>
      </p:sp>
      <p:sp>
        <p:nvSpPr>
          <p:cNvPr id="5" name="Freeform 99"/>
          <p:cNvSpPr/>
          <p:nvPr/>
        </p:nvSpPr>
        <p:spPr bwMode="auto">
          <a:xfrm rot="16920000">
            <a:off x="6209665" y="4678045"/>
            <a:ext cx="514985" cy="599440"/>
          </a:xfrm>
          <a:custGeom>
            <a:avLst/>
            <a:gdLst>
              <a:gd name="T0" fmla="*/ 118 w 120"/>
              <a:gd name="T1" fmla="*/ 0 h 120"/>
              <a:gd name="T2" fmla="*/ 0 w 120"/>
              <a:gd name="T3" fmla="*/ 54 h 120"/>
              <a:gd name="T4" fmla="*/ 55 w 120"/>
              <a:gd name="T5" fmla="*/ 65 h 120"/>
              <a:gd name="T6" fmla="*/ 66 w 120"/>
              <a:gd name="T7" fmla="*/ 120 h 120"/>
              <a:gd name="T8" fmla="*/ 120 w 120"/>
              <a:gd name="T9" fmla="*/ 2 h 120"/>
              <a:gd name="T10" fmla="*/ 118 w 120"/>
              <a:gd name="T11" fmla="*/ 0 h 120"/>
            </a:gdLst>
            <a:ahLst/>
            <a:cxnLst>
              <a:cxn ang="0">
                <a:pos x="T0" y="T1"/>
              </a:cxn>
              <a:cxn ang="0">
                <a:pos x="T2" y="T3"/>
              </a:cxn>
              <a:cxn ang="0">
                <a:pos x="T4" y="T5"/>
              </a:cxn>
              <a:cxn ang="0">
                <a:pos x="T6" y="T7"/>
              </a:cxn>
              <a:cxn ang="0">
                <a:pos x="T8" y="T9"/>
              </a:cxn>
              <a:cxn ang="0">
                <a:pos x="T10" y="T11"/>
              </a:cxn>
            </a:cxnLst>
            <a:rect l="0" t="0" r="r" b="b"/>
            <a:pathLst>
              <a:path w="120" h="120">
                <a:moveTo>
                  <a:pt x="118" y="0"/>
                </a:moveTo>
                <a:cubicBezTo>
                  <a:pt x="0" y="54"/>
                  <a:pt x="0" y="54"/>
                  <a:pt x="0" y="54"/>
                </a:cubicBezTo>
                <a:cubicBezTo>
                  <a:pt x="55" y="65"/>
                  <a:pt x="55" y="65"/>
                  <a:pt x="55" y="65"/>
                </a:cubicBezTo>
                <a:cubicBezTo>
                  <a:pt x="66" y="120"/>
                  <a:pt x="66" y="120"/>
                  <a:pt x="66" y="120"/>
                </a:cubicBezTo>
                <a:cubicBezTo>
                  <a:pt x="120" y="2"/>
                  <a:pt x="120" y="2"/>
                  <a:pt x="120" y="2"/>
                </a:cubicBezTo>
                <a:cubicBezTo>
                  <a:pt x="120" y="1"/>
                  <a:pt x="119" y="0"/>
                  <a:pt x="118" y="0"/>
                </a:cubicBezTo>
                <a:close/>
              </a:path>
            </a:pathLst>
          </a:custGeom>
          <a:solidFill>
            <a:schemeClr val="accent2"/>
          </a:solidFill>
          <a:ln w="33338" cap="rnd">
            <a:solidFill>
              <a:srgbClr val="D1D3D4"/>
            </a:solidFill>
            <a:prstDash val="solid"/>
            <a:round/>
          </a:ln>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4" name="组合 13"/>
          <p:cNvGrpSpPr/>
          <p:nvPr/>
        </p:nvGrpSpPr>
        <p:grpSpPr>
          <a:xfrm>
            <a:off x="415925" y="1408430"/>
            <a:ext cx="3104515" cy="4911725"/>
            <a:chOff x="4346296" y="1081401"/>
            <a:chExt cx="3499407" cy="5600831"/>
          </a:xfrm>
        </p:grpSpPr>
        <p:grpSp>
          <p:nvGrpSpPr>
            <p:cNvPr id="15" name="组合 14"/>
            <p:cNvGrpSpPr/>
            <p:nvPr/>
          </p:nvGrpSpPr>
          <p:grpSpPr>
            <a:xfrm>
              <a:off x="4653036" y="1081401"/>
              <a:ext cx="2885926" cy="3587774"/>
              <a:chOff x="5099835" y="1081401"/>
              <a:chExt cx="2885926" cy="3587774"/>
            </a:xfrm>
          </p:grpSpPr>
          <p:sp>
            <p:nvSpPr>
              <p:cNvPr id="41" name="Freeform 5"/>
              <p:cNvSpPr/>
              <p:nvPr/>
            </p:nvSpPr>
            <p:spPr bwMode="auto">
              <a:xfrm>
                <a:off x="5099835" y="1081401"/>
                <a:ext cx="2862480" cy="3587774"/>
              </a:xfrm>
              <a:custGeom>
                <a:avLst/>
                <a:gdLst>
                  <a:gd name="T0" fmla="*/ 249 w 498"/>
                  <a:gd name="T1" fmla="*/ 0 h 625"/>
                  <a:gd name="T2" fmla="*/ 0 w 498"/>
                  <a:gd name="T3" fmla="*/ 240 h 625"/>
                  <a:gd name="T4" fmla="*/ 17 w 498"/>
                  <a:gd name="T5" fmla="*/ 328 h 625"/>
                  <a:gd name="T6" fmla="*/ 17 w 498"/>
                  <a:gd name="T7" fmla="*/ 328 h 625"/>
                  <a:gd name="T8" fmla="*/ 31 w 498"/>
                  <a:gd name="T9" fmla="*/ 356 h 625"/>
                  <a:gd name="T10" fmla="*/ 95 w 498"/>
                  <a:gd name="T11" fmla="*/ 488 h 625"/>
                  <a:gd name="T12" fmla="*/ 108 w 498"/>
                  <a:gd name="T13" fmla="*/ 539 h 625"/>
                  <a:gd name="T14" fmla="*/ 115 w 498"/>
                  <a:gd name="T15" fmla="*/ 588 h 625"/>
                  <a:gd name="T16" fmla="*/ 153 w 498"/>
                  <a:gd name="T17" fmla="*/ 625 h 625"/>
                  <a:gd name="T18" fmla="*/ 249 w 498"/>
                  <a:gd name="T19" fmla="*/ 625 h 625"/>
                  <a:gd name="T20" fmla="*/ 344 w 498"/>
                  <a:gd name="T21" fmla="*/ 625 h 625"/>
                  <a:gd name="T22" fmla="*/ 382 w 498"/>
                  <a:gd name="T23" fmla="*/ 588 h 625"/>
                  <a:gd name="T24" fmla="*/ 390 w 498"/>
                  <a:gd name="T25" fmla="*/ 539 h 625"/>
                  <a:gd name="T26" fmla="*/ 403 w 498"/>
                  <a:gd name="T27" fmla="*/ 488 h 625"/>
                  <a:gd name="T28" fmla="*/ 467 w 498"/>
                  <a:gd name="T29" fmla="*/ 356 h 625"/>
                  <a:gd name="T30" fmla="*/ 480 w 498"/>
                  <a:gd name="T31" fmla="*/ 328 h 625"/>
                  <a:gd name="T32" fmla="*/ 480 w 498"/>
                  <a:gd name="T33" fmla="*/ 328 h 625"/>
                  <a:gd name="T34" fmla="*/ 498 w 498"/>
                  <a:gd name="T35" fmla="*/ 240 h 625"/>
                  <a:gd name="T36" fmla="*/ 249 w 498"/>
                  <a:gd name="T37"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625">
                    <a:moveTo>
                      <a:pt x="249" y="0"/>
                    </a:moveTo>
                    <a:cubicBezTo>
                      <a:pt x="113" y="0"/>
                      <a:pt x="0" y="107"/>
                      <a:pt x="0" y="240"/>
                    </a:cubicBezTo>
                    <a:cubicBezTo>
                      <a:pt x="0" y="271"/>
                      <a:pt x="6" y="301"/>
                      <a:pt x="17" y="328"/>
                    </a:cubicBezTo>
                    <a:cubicBezTo>
                      <a:pt x="17" y="328"/>
                      <a:pt x="17" y="328"/>
                      <a:pt x="17" y="328"/>
                    </a:cubicBezTo>
                    <a:cubicBezTo>
                      <a:pt x="21" y="338"/>
                      <a:pt x="26" y="347"/>
                      <a:pt x="31" y="356"/>
                    </a:cubicBezTo>
                    <a:cubicBezTo>
                      <a:pt x="48" y="391"/>
                      <a:pt x="77" y="451"/>
                      <a:pt x="95" y="488"/>
                    </a:cubicBezTo>
                    <a:cubicBezTo>
                      <a:pt x="95" y="488"/>
                      <a:pt x="108" y="525"/>
                      <a:pt x="108" y="539"/>
                    </a:cubicBezTo>
                    <a:cubicBezTo>
                      <a:pt x="108" y="554"/>
                      <a:pt x="109" y="576"/>
                      <a:pt x="115" y="588"/>
                    </a:cubicBezTo>
                    <a:cubicBezTo>
                      <a:pt x="119" y="595"/>
                      <a:pt x="129" y="612"/>
                      <a:pt x="153" y="625"/>
                    </a:cubicBezTo>
                    <a:cubicBezTo>
                      <a:pt x="249" y="625"/>
                      <a:pt x="249" y="625"/>
                      <a:pt x="249" y="625"/>
                    </a:cubicBezTo>
                    <a:cubicBezTo>
                      <a:pt x="344" y="625"/>
                      <a:pt x="344" y="625"/>
                      <a:pt x="344" y="625"/>
                    </a:cubicBezTo>
                    <a:cubicBezTo>
                      <a:pt x="368" y="612"/>
                      <a:pt x="379" y="595"/>
                      <a:pt x="382" y="588"/>
                    </a:cubicBezTo>
                    <a:cubicBezTo>
                      <a:pt x="388" y="576"/>
                      <a:pt x="390" y="554"/>
                      <a:pt x="390" y="539"/>
                    </a:cubicBezTo>
                    <a:cubicBezTo>
                      <a:pt x="390" y="525"/>
                      <a:pt x="403" y="488"/>
                      <a:pt x="403" y="488"/>
                    </a:cubicBezTo>
                    <a:cubicBezTo>
                      <a:pt x="420" y="451"/>
                      <a:pt x="450" y="391"/>
                      <a:pt x="467" y="356"/>
                    </a:cubicBezTo>
                    <a:cubicBezTo>
                      <a:pt x="472" y="347"/>
                      <a:pt x="476" y="338"/>
                      <a:pt x="480" y="328"/>
                    </a:cubicBezTo>
                    <a:cubicBezTo>
                      <a:pt x="480" y="328"/>
                      <a:pt x="480" y="328"/>
                      <a:pt x="480" y="328"/>
                    </a:cubicBezTo>
                    <a:cubicBezTo>
                      <a:pt x="492" y="301"/>
                      <a:pt x="498" y="271"/>
                      <a:pt x="498" y="240"/>
                    </a:cubicBezTo>
                    <a:cubicBezTo>
                      <a:pt x="498" y="107"/>
                      <a:pt x="385" y="0"/>
                      <a:pt x="249" y="0"/>
                    </a:cubicBezTo>
                    <a:close/>
                  </a:path>
                </a:pathLst>
              </a:custGeom>
              <a:solidFill>
                <a:srgbClr val="F1F1F1"/>
              </a:solidFill>
              <a:ln>
                <a:noFill/>
              </a:ln>
              <a:effectLst>
                <a:outerShdw blurRad="139700" sx="102000" sy="102000" algn="ctr" rotWithShape="0">
                  <a:prstClr val="black">
                    <a:alpha val="27000"/>
                  </a:prstClr>
                </a:outerShdw>
              </a:effectLst>
            </p:spPr>
            <p:txBody>
              <a:bodyPr vert="horz" wrap="square" lIns="91440" tIns="45720" rIns="91440" bIns="45720" numCol="1" anchor="t" anchorCtr="0" compatLnSpc="1"/>
              <a:p>
                <a:endParaRPr lang="zh-CN" altLang="en-US"/>
              </a:p>
            </p:txBody>
          </p:sp>
          <p:grpSp>
            <p:nvGrpSpPr>
              <p:cNvPr id="42" name="组合 41"/>
              <p:cNvGrpSpPr/>
              <p:nvPr/>
            </p:nvGrpSpPr>
            <p:grpSpPr>
              <a:xfrm>
                <a:off x="5114297" y="1107869"/>
                <a:ext cx="2871464" cy="3473240"/>
                <a:chOff x="5130803" y="2244729"/>
                <a:chExt cx="1924051" cy="2327279"/>
              </a:xfrm>
              <a:gradFill flip="none" rotWithShape="1">
                <a:gsLst>
                  <a:gs pos="100000">
                    <a:schemeClr val="accent1"/>
                  </a:gs>
                  <a:gs pos="0">
                    <a:schemeClr val="accent3"/>
                  </a:gs>
                  <a:gs pos="49000">
                    <a:schemeClr val="accent2"/>
                  </a:gs>
                </a:gsLst>
                <a:lin ang="5400000" scaled="1"/>
                <a:tileRect/>
              </a:gradFill>
            </p:grpSpPr>
            <p:sp>
              <p:nvSpPr>
                <p:cNvPr id="43" name="Rectangle 6"/>
                <p:cNvSpPr>
                  <a:spLocks noChangeArrowheads="1"/>
                </p:cNvSpPr>
                <p:nvPr/>
              </p:nvSpPr>
              <p:spPr bwMode="auto">
                <a:xfrm>
                  <a:off x="6084891" y="3900494"/>
                  <a:ext cx="19050" cy="587376"/>
                </a:xfrm>
                <a:prstGeom prst="rect">
                  <a:avLst/>
                </a:prstGeom>
                <a:grpFill/>
                <a:ln>
                  <a:noFill/>
                </a:ln>
              </p:spPr>
              <p:txBody>
                <a:bodyPr vert="horz" wrap="square" lIns="91440" tIns="45720" rIns="91440" bIns="45720" numCol="1" anchor="t" anchorCtr="0" compatLnSpc="1"/>
                <a:p>
                  <a:endParaRPr lang="zh-CN" altLang="en-US"/>
                </a:p>
              </p:txBody>
            </p:sp>
            <p:sp>
              <p:nvSpPr>
                <p:cNvPr id="44" name="Freeform 7"/>
                <p:cNvSpPr/>
                <p:nvPr/>
              </p:nvSpPr>
              <p:spPr bwMode="auto">
                <a:xfrm>
                  <a:off x="6092828" y="4476758"/>
                  <a:ext cx="271463" cy="30163"/>
                </a:xfrm>
                <a:custGeom>
                  <a:avLst/>
                  <a:gdLst>
                    <a:gd name="T0" fmla="*/ 171 w 171"/>
                    <a:gd name="T1" fmla="*/ 19 h 19"/>
                    <a:gd name="T2" fmla="*/ 0 w 171"/>
                    <a:gd name="T3" fmla="*/ 12 h 19"/>
                    <a:gd name="T4" fmla="*/ 0 w 171"/>
                    <a:gd name="T5" fmla="*/ 0 h 19"/>
                    <a:gd name="T6" fmla="*/ 171 w 171"/>
                    <a:gd name="T7" fmla="*/ 7 h 19"/>
                    <a:gd name="T8" fmla="*/ 171 w 171"/>
                    <a:gd name="T9" fmla="*/ 19 h 19"/>
                  </a:gdLst>
                  <a:ahLst/>
                  <a:cxnLst>
                    <a:cxn ang="0">
                      <a:pos x="T0" y="T1"/>
                    </a:cxn>
                    <a:cxn ang="0">
                      <a:pos x="T2" y="T3"/>
                    </a:cxn>
                    <a:cxn ang="0">
                      <a:pos x="T4" y="T5"/>
                    </a:cxn>
                    <a:cxn ang="0">
                      <a:pos x="T6" y="T7"/>
                    </a:cxn>
                    <a:cxn ang="0">
                      <a:pos x="T8" y="T9"/>
                    </a:cxn>
                  </a:cxnLst>
                  <a:rect l="0" t="0" r="r" b="b"/>
                  <a:pathLst>
                    <a:path w="171" h="19">
                      <a:moveTo>
                        <a:pt x="171" y="19"/>
                      </a:moveTo>
                      <a:lnTo>
                        <a:pt x="0" y="12"/>
                      </a:lnTo>
                      <a:lnTo>
                        <a:pt x="0" y="0"/>
                      </a:lnTo>
                      <a:lnTo>
                        <a:pt x="171" y="7"/>
                      </a:lnTo>
                      <a:lnTo>
                        <a:pt x="171" y="19"/>
                      </a:lnTo>
                      <a:close/>
                    </a:path>
                  </a:pathLst>
                </a:custGeom>
                <a:grpFill/>
                <a:ln>
                  <a:noFill/>
                </a:ln>
              </p:spPr>
              <p:txBody>
                <a:bodyPr vert="horz" wrap="square" lIns="91440" tIns="45720" rIns="91440" bIns="45720" numCol="1" anchor="t" anchorCtr="0" compatLnSpc="1"/>
                <a:p>
                  <a:endParaRPr lang="zh-CN" altLang="en-US"/>
                </a:p>
              </p:txBody>
            </p:sp>
            <p:sp>
              <p:nvSpPr>
                <p:cNvPr id="45" name="Freeform 8"/>
                <p:cNvSpPr/>
                <p:nvPr/>
              </p:nvSpPr>
              <p:spPr bwMode="auto">
                <a:xfrm>
                  <a:off x="5888041" y="4221170"/>
                  <a:ext cx="207963" cy="271463"/>
                </a:xfrm>
                <a:custGeom>
                  <a:avLst/>
                  <a:gdLst>
                    <a:gd name="T0" fmla="*/ 121 w 131"/>
                    <a:gd name="T1" fmla="*/ 171 h 171"/>
                    <a:gd name="T2" fmla="*/ 0 w 131"/>
                    <a:gd name="T3" fmla="*/ 7 h 171"/>
                    <a:gd name="T4" fmla="*/ 10 w 131"/>
                    <a:gd name="T5" fmla="*/ 0 h 171"/>
                    <a:gd name="T6" fmla="*/ 131 w 131"/>
                    <a:gd name="T7" fmla="*/ 164 h 171"/>
                    <a:gd name="T8" fmla="*/ 121 w 131"/>
                    <a:gd name="T9" fmla="*/ 171 h 171"/>
                  </a:gdLst>
                  <a:ahLst/>
                  <a:cxnLst>
                    <a:cxn ang="0">
                      <a:pos x="T0" y="T1"/>
                    </a:cxn>
                    <a:cxn ang="0">
                      <a:pos x="T2" y="T3"/>
                    </a:cxn>
                    <a:cxn ang="0">
                      <a:pos x="T4" y="T5"/>
                    </a:cxn>
                    <a:cxn ang="0">
                      <a:pos x="T6" y="T7"/>
                    </a:cxn>
                    <a:cxn ang="0">
                      <a:pos x="T8" y="T9"/>
                    </a:cxn>
                  </a:cxnLst>
                  <a:rect l="0" t="0" r="r" b="b"/>
                  <a:pathLst>
                    <a:path w="131" h="171">
                      <a:moveTo>
                        <a:pt x="121" y="171"/>
                      </a:moveTo>
                      <a:lnTo>
                        <a:pt x="0" y="7"/>
                      </a:lnTo>
                      <a:lnTo>
                        <a:pt x="10" y="0"/>
                      </a:lnTo>
                      <a:lnTo>
                        <a:pt x="131" y="164"/>
                      </a:lnTo>
                      <a:lnTo>
                        <a:pt x="121" y="171"/>
                      </a:lnTo>
                      <a:close/>
                    </a:path>
                  </a:pathLst>
                </a:custGeom>
                <a:grpFill/>
                <a:ln>
                  <a:noFill/>
                </a:ln>
              </p:spPr>
              <p:txBody>
                <a:bodyPr vert="horz" wrap="square" lIns="91440" tIns="45720" rIns="91440" bIns="45720" numCol="1" anchor="t" anchorCtr="0" compatLnSpc="1"/>
                <a:p>
                  <a:endParaRPr lang="zh-CN" altLang="en-US"/>
                </a:p>
              </p:txBody>
            </p:sp>
            <p:sp>
              <p:nvSpPr>
                <p:cNvPr id="46" name="Freeform 9"/>
                <p:cNvSpPr/>
                <p:nvPr/>
              </p:nvSpPr>
              <p:spPr bwMode="auto">
                <a:xfrm>
                  <a:off x="6080128" y="4251332"/>
                  <a:ext cx="306388" cy="241300"/>
                </a:xfrm>
                <a:custGeom>
                  <a:avLst/>
                  <a:gdLst>
                    <a:gd name="T0" fmla="*/ 8 w 193"/>
                    <a:gd name="T1" fmla="*/ 152 h 152"/>
                    <a:gd name="T2" fmla="*/ 0 w 193"/>
                    <a:gd name="T3" fmla="*/ 142 h 152"/>
                    <a:gd name="T4" fmla="*/ 186 w 193"/>
                    <a:gd name="T5" fmla="*/ 0 h 152"/>
                    <a:gd name="T6" fmla="*/ 193 w 193"/>
                    <a:gd name="T7" fmla="*/ 9 h 152"/>
                    <a:gd name="T8" fmla="*/ 8 w 193"/>
                    <a:gd name="T9" fmla="*/ 152 h 152"/>
                  </a:gdLst>
                  <a:ahLst/>
                  <a:cxnLst>
                    <a:cxn ang="0">
                      <a:pos x="T0" y="T1"/>
                    </a:cxn>
                    <a:cxn ang="0">
                      <a:pos x="T2" y="T3"/>
                    </a:cxn>
                    <a:cxn ang="0">
                      <a:pos x="T4" y="T5"/>
                    </a:cxn>
                    <a:cxn ang="0">
                      <a:pos x="T6" y="T7"/>
                    </a:cxn>
                    <a:cxn ang="0">
                      <a:pos x="T8" y="T9"/>
                    </a:cxn>
                  </a:cxnLst>
                  <a:rect l="0" t="0" r="r" b="b"/>
                  <a:pathLst>
                    <a:path w="193" h="152">
                      <a:moveTo>
                        <a:pt x="8" y="152"/>
                      </a:moveTo>
                      <a:lnTo>
                        <a:pt x="0" y="142"/>
                      </a:lnTo>
                      <a:lnTo>
                        <a:pt x="186" y="0"/>
                      </a:lnTo>
                      <a:lnTo>
                        <a:pt x="193" y="9"/>
                      </a:lnTo>
                      <a:lnTo>
                        <a:pt x="8" y="152"/>
                      </a:lnTo>
                      <a:close/>
                    </a:path>
                  </a:pathLst>
                </a:custGeom>
                <a:grpFill/>
                <a:ln>
                  <a:noFill/>
                </a:ln>
              </p:spPr>
              <p:txBody>
                <a:bodyPr vert="horz" wrap="square" lIns="91440" tIns="45720" rIns="91440" bIns="45720" numCol="1" anchor="t" anchorCtr="0" compatLnSpc="1"/>
                <a:p>
                  <a:endParaRPr lang="zh-CN" altLang="en-US"/>
                </a:p>
              </p:txBody>
            </p:sp>
            <p:sp>
              <p:nvSpPr>
                <p:cNvPr id="47" name="Freeform 10"/>
                <p:cNvSpPr/>
                <p:nvPr/>
              </p:nvSpPr>
              <p:spPr bwMode="auto">
                <a:xfrm>
                  <a:off x="5665791" y="4481520"/>
                  <a:ext cx="422275" cy="30163"/>
                </a:xfrm>
                <a:custGeom>
                  <a:avLst/>
                  <a:gdLst>
                    <a:gd name="T0" fmla="*/ 0 w 266"/>
                    <a:gd name="T1" fmla="*/ 19 h 19"/>
                    <a:gd name="T2" fmla="*/ 0 w 266"/>
                    <a:gd name="T3" fmla="*/ 7 h 19"/>
                    <a:gd name="T4" fmla="*/ 266 w 266"/>
                    <a:gd name="T5" fmla="*/ 0 h 19"/>
                    <a:gd name="T6" fmla="*/ 266 w 266"/>
                    <a:gd name="T7" fmla="*/ 11 h 19"/>
                    <a:gd name="T8" fmla="*/ 0 w 266"/>
                    <a:gd name="T9" fmla="*/ 19 h 19"/>
                  </a:gdLst>
                  <a:ahLst/>
                  <a:cxnLst>
                    <a:cxn ang="0">
                      <a:pos x="T0" y="T1"/>
                    </a:cxn>
                    <a:cxn ang="0">
                      <a:pos x="T2" y="T3"/>
                    </a:cxn>
                    <a:cxn ang="0">
                      <a:pos x="T4" y="T5"/>
                    </a:cxn>
                    <a:cxn ang="0">
                      <a:pos x="T6" y="T7"/>
                    </a:cxn>
                    <a:cxn ang="0">
                      <a:pos x="T8" y="T9"/>
                    </a:cxn>
                  </a:cxnLst>
                  <a:rect l="0" t="0" r="r" b="b"/>
                  <a:pathLst>
                    <a:path w="266" h="19">
                      <a:moveTo>
                        <a:pt x="0" y="19"/>
                      </a:moveTo>
                      <a:lnTo>
                        <a:pt x="0" y="7"/>
                      </a:lnTo>
                      <a:lnTo>
                        <a:pt x="266" y="0"/>
                      </a:lnTo>
                      <a:lnTo>
                        <a:pt x="266" y="11"/>
                      </a:lnTo>
                      <a:lnTo>
                        <a:pt x="0" y="19"/>
                      </a:lnTo>
                      <a:close/>
                    </a:path>
                  </a:pathLst>
                </a:custGeom>
                <a:grpFill/>
                <a:ln>
                  <a:noFill/>
                </a:ln>
              </p:spPr>
              <p:txBody>
                <a:bodyPr vert="horz" wrap="square" lIns="91440" tIns="45720" rIns="91440" bIns="45720" numCol="1" anchor="t" anchorCtr="0" compatLnSpc="1"/>
                <a:p>
                  <a:endParaRPr lang="zh-CN" altLang="en-US"/>
                </a:p>
              </p:txBody>
            </p:sp>
            <p:sp>
              <p:nvSpPr>
                <p:cNvPr id="48" name="Freeform 11"/>
                <p:cNvSpPr/>
                <p:nvPr/>
              </p:nvSpPr>
              <p:spPr bwMode="auto">
                <a:xfrm>
                  <a:off x="5567366" y="4183070"/>
                  <a:ext cx="106363" cy="320676"/>
                </a:xfrm>
                <a:custGeom>
                  <a:avLst/>
                  <a:gdLst>
                    <a:gd name="T0" fmla="*/ 55 w 67"/>
                    <a:gd name="T1" fmla="*/ 202 h 202"/>
                    <a:gd name="T2" fmla="*/ 0 w 67"/>
                    <a:gd name="T3" fmla="*/ 2 h 202"/>
                    <a:gd name="T4" fmla="*/ 12 w 67"/>
                    <a:gd name="T5" fmla="*/ 0 h 202"/>
                    <a:gd name="T6" fmla="*/ 67 w 67"/>
                    <a:gd name="T7" fmla="*/ 199 h 202"/>
                    <a:gd name="T8" fmla="*/ 55 w 67"/>
                    <a:gd name="T9" fmla="*/ 202 h 202"/>
                  </a:gdLst>
                  <a:ahLst/>
                  <a:cxnLst>
                    <a:cxn ang="0">
                      <a:pos x="T0" y="T1"/>
                    </a:cxn>
                    <a:cxn ang="0">
                      <a:pos x="T2" y="T3"/>
                    </a:cxn>
                    <a:cxn ang="0">
                      <a:pos x="T4" y="T5"/>
                    </a:cxn>
                    <a:cxn ang="0">
                      <a:pos x="T6" y="T7"/>
                    </a:cxn>
                    <a:cxn ang="0">
                      <a:pos x="T8" y="T9"/>
                    </a:cxn>
                  </a:cxnLst>
                  <a:rect l="0" t="0" r="r" b="b"/>
                  <a:pathLst>
                    <a:path w="67" h="202">
                      <a:moveTo>
                        <a:pt x="55" y="202"/>
                      </a:moveTo>
                      <a:lnTo>
                        <a:pt x="0" y="2"/>
                      </a:lnTo>
                      <a:lnTo>
                        <a:pt x="12" y="0"/>
                      </a:lnTo>
                      <a:lnTo>
                        <a:pt x="67" y="199"/>
                      </a:lnTo>
                      <a:lnTo>
                        <a:pt x="55" y="202"/>
                      </a:lnTo>
                      <a:close/>
                    </a:path>
                  </a:pathLst>
                </a:custGeom>
                <a:grpFill/>
                <a:ln>
                  <a:noFill/>
                </a:ln>
              </p:spPr>
              <p:txBody>
                <a:bodyPr vert="horz" wrap="square" lIns="91440" tIns="45720" rIns="91440" bIns="45720" numCol="1" anchor="t" anchorCtr="0" compatLnSpc="1"/>
                <a:p>
                  <a:endParaRPr lang="zh-CN" altLang="en-US"/>
                </a:p>
              </p:txBody>
            </p:sp>
            <p:sp>
              <p:nvSpPr>
                <p:cNvPr id="49" name="Freeform 12"/>
                <p:cNvSpPr/>
                <p:nvPr/>
              </p:nvSpPr>
              <p:spPr bwMode="auto">
                <a:xfrm>
                  <a:off x="5654678" y="4224345"/>
                  <a:ext cx="244475" cy="279400"/>
                </a:xfrm>
                <a:custGeom>
                  <a:avLst/>
                  <a:gdLst>
                    <a:gd name="T0" fmla="*/ 9 w 154"/>
                    <a:gd name="T1" fmla="*/ 176 h 176"/>
                    <a:gd name="T2" fmla="*/ 0 w 154"/>
                    <a:gd name="T3" fmla="*/ 169 h 176"/>
                    <a:gd name="T4" fmla="*/ 147 w 154"/>
                    <a:gd name="T5" fmla="*/ 0 h 176"/>
                    <a:gd name="T6" fmla="*/ 154 w 154"/>
                    <a:gd name="T7" fmla="*/ 7 h 176"/>
                    <a:gd name="T8" fmla="*/ 9 w 154"/>
                    <a:gd name="T9" fmla="*/ 176 h 176"/>
                  </a:gdLst>
                  <a:ahLst/>
                  <a:cxnLst>
                    <a:cxn ang="0">
                      <a:pos x="T0" y="T1"/>
                    </a:cxn>
                    <a:cxn ang="0">
                      <a:pos x="T2" y="T3"/>
                    </a:cxn>
                    <a:cxn ang="0">
                      <a:pos x="T4" y="T5"/>
                    </a:cxn>
                    <a:cxn ang="0">
                      <a:pos x="T6" y="T7"/>
                    </a:cxn>
                    <a:cxn ang="0">
                      <a:pos x="T8" y="T9"/>
                    </a:cxn>
                  </a:cxnLst>
                  <a:rect l="0" t="0" r="r" b="b"/>
                  <a:pathLst>
                    <a:path w="154" h="176">
                      <a:moveTo>
                        <a:pt x="9" y="176"/>
                      </a:moveTo>
                      <a:lnTo>
                        <a:pt x="0" y="169"/>
                      </a:lnTo>
                      <a:lnTo>
                        <a:pt x="147" y="0"/>
                      </a:lnTo>
                      <a:lnTo>
                        <a:pt x="154" y="7"/>
                      </a:lnTo>
                      <a:lnTo>
                        <a:pt x="9" y="176"/>
                      </a:lnTo>
                      <a:close/>
                    </a:path>
                  </a:pathLst>
                </a:custGeom>
                <a:grpFill/>
                <a:ln>
                  <a:noFill/>
                </a:ln>
              </p:spPr>
              <p:txBody>
                <a:bodyPr vert="horz" wrap="square" lIns="91440" tIns="45720" rIns="91440" bIns="45720" numCol="1" anchor="t" anchorCtr="0" compatLnSpc="1"/>
                <a:p>
                  <a:endParaRPr lang="zh-CN" altLang="en-US"/>
                </a:p>
              </p:txBody>
            </p:sp>
            <p:sp>
              <p:nvSpPr>
                <p:cNvPr id="50" name="Freeform 13"/>
                <p:cNvSpPr/>
                <p:nvPr/>
              </p:nvSpPr>
              <p:spPr bwMode="auto">
                <a:xfrm>
                  <a:off x="5572128" y="4175132"/>
                  <a:ext cx="323850" cy="57150"/>
                </a:xfrm>
                <a:custGeom>
                  <a:avLst/>
                  <a:gdLst>
                    <a:gd name="T0" fmla="*/ 204 w 204"/>
                    <a:gd name="T1" fmla="*/ 36 h 36"/>
                    <a:gd name="T2" fmla="*/ 0 w 204"/>
                    <a:gd name="T3" fmla="*/ 10 h 36"/>
                    <a:gd name="T4" fmla="*/ 2 w 204"/>
                    <a:gd name="T5" fmla="*/ 0 h 36"/>
                    <a:gd name="T6" fmla="*/ 204 w 204"/>
                    <a:gd name="T7" fmla="*/ 26 h 36"/>
                    <a:gd name="T8" fmla="*/ 204 w 204"/>
                    <a:gd name="T9" fmla="*/ 36 h 36"/>
                  </a:gdLst>
                  <a:ahLst/>
                  <a:cxnLst>
                    <a:cxn ang="0">
                      <a:pos x="T0" y="T1"/>
                    </a:cxn>
                    <a:cxn ang="0">
                      <a:pos x="T2" y="T3"/>
                    </a:cxn>
                    <a:cxn ang="0">
                      <a:pos x="T4" y="T5"/>
                    </a:cxn>
                    <a:cxn ang="0">
                      <a:pos x="T6" y="T7"/>
                    </a:cxn>
                    <a:cxn ang="0">
                      <a:pos x="T8" y="T9"/>
                    </a:cxn>
                  </a:cxnLst>
                  <a:rect l="0" t="0" r="r" b="b"/>
                  <a:pathLst>
                    <a:path w="204" h="36">
                      <a:moveTo>
                        <a:pt x="204" y="36"/>
                      </a:moveTo>
                      <a:lnTo>
                        <a:pt x="0" y="10"/>
                      </a:lnTo>
                      <a:lnTo>
                        <a:pt x="2" y="0"/>
                      </a:lnTo>
                      <a:lnTo>
                        <a:pt x="204" y="26"/>
                      </a:lnTo>
                      <a:lnTo>
                        <a:pt x="204" y="36"/>
                      </a:lnTo>
                      <a:close/>
                    </a:path>
                  </a:pathLst>
                </a:custGeom>
                <a:grpFill/>
                <a:ln>
                  <a:noFill/>
                </a:ln>
              </p:spPr>
              <p:txBody>
                <a:bodyPr vert="horz" wrap="square" lIns="91440" tIns="45720" rIns="91440" bIns="45720" numCol="1" anchor="t" anchorCtr="0" compatLnSpc="1"/>
                <a:p>
                  <a:endParaRPr lang="zh-CN" altLang="en-US"/>
                </a:p>
              </p:txBody>
            </p:sp>
            <p:sp>
              <p:nvSpPr>
                <p:cNvPr id="51" name="Freeform 14"/>
                <p:cNvSpPr/>
                <p:nvPr/>
              </p:nvSpPr>
              <p:spPr bwMode="auto">
                <a:xfrm>
                  <a:off x="5888041" y="3900494"/>
                  <a:ext cx="211138" cy="328613"/>
                </a:xfrm>
                <a:custGeom>
                  <a:avLst/>
                  <a:gdLst>
                    <a:gd name="T0" fmla="*/ 10 w 133"/>
                    <a:gd name="T1" fmla="*/ 207 h 207"/>
                    <a:gd name="T2" fmla="*/ 0 w 133"/>
                    <a:gd name="T3" fmla="*/ 199 h 207"/>
                    <a:gd name="T4" fmla="*/ 124 w 133"/>
                    <a:gd name="T5" fmla="*/ 0 h 207"/>
                    <a:gd name="T6" fmla="*/ 133 w 133"/>
                    <a:gd name="T7" fmla="*/ 7 h 207"/>
                    <a:gd name="T8" fmla="*/ 10 w 133"/>
                    <a:gd name="T9" fmla="*/ 207 h 207"/>
                  </a:gdLst>
                  <a:ahLst/>
                  <a:cxnLst>
                    <a:cxn ang="0">
                      <a:pos x="T0" y="T1"/>
                    </a:cxn>
                    <a:cxn ang="0">
                      <a:pos x="T2" y="T3"/>
                    </a:cxn>
                    <a:cxn ang="0">
                      <a:pos x="T4" y="T5"/>
                    </a:cxn>
                    <a:cxn ang="0">
                      <a:pos x="T6" y="T7"/>
                    </a:cxn>
                    <a:cxn ang="0">
                      <a:pos x="T8" y="T9"/>
                    </a:cxn>
                  </a:cxnLst>
                  <a:rect l="0" t="0" r="r" b="b"/>
                  <a:pathLst>
                    <a:path w="133" h="207">
                      <a:moveTo>
                        <a:pt x="10" y="207"/>
                      </a:moveTo>
                      <a:lnTo>
                        <a:pt x="0" y="199"/>
                      </a:lnTo>
                      <a:lnTo>
                        <a:pt x="124" y="0"/>
                      </a:lnTo>
                      <a:lnTo>
                        <a:pt x="133" y="7"/>
                      </a:lnTo>
                      <a:lnTo>
                        <a:pt x="10" y="207"/>
                      </a:lnTo>
                      <a:close/>
                    </a:path>
                  </a:pathLst>
                </a:custGeom>
                <a:grpFill/>
                <a:ln>
                  <a:noFill/>
                </a:ln>
              </p:spPr>
              <p:txBody>
                <a:bodyPr vert="horz" wrap="square" lIns="91440" tIns="45720" rIns="91440" bIns="45720" numCol="1" anchor="t" anchorCtr="0" compatLnSpc="1"/>
                <a:p>
                  <a:endParaRPr lang="zh-CN" altLang="en-US"/>
                </a:p>
              </p:txBody>
            </p:sp>
            <p:sp>
              <p:nvSpPr>
                <p:cNvPr id="52" name="Freeform 15"/>
                <p:cNvSpPr/>
                <p:nvPr/>
              </p:nvSpPr>
              <p:spPr bwMode="auto">
                <a:xfrm>
                  <a:off x="6372229" y="4078295"/>
                  <a:ext cx="247650" cy="187325"/>
                </a:xfrm>
                <a:custGeom>
                  <a:avLst/>
                  <a:gdLst>
                    <a:gd name="T0" fmla="*/ 7 w 156"/>
                    <a:gd name="T1" fmla="*/ 118 h 118"/>
                    <a:gd name="T2" fmla="*/ 0 w 156"/>
                    <a:gd name="T3" fmla="*/ 109 h 118"/>
                    <a:gd name="T4" fmla="*/ 149 w 156"/>
                    <a:gd name="T5" fmla="*/ 0 h 118"/>
                    <a:gd name="T6" fmla="*/ 156 w 156"/>
                    <a:gd name="T7" fmla="*/ 7 h 118"/>
                    <a:gd name="T8" fmla="*/ 7 w 156"/>
                    <a:gd name="T9" fmla="*/ 118 h 118"/>
                  </a:gdLst>
                  <a:ahLst/>
                  <a:cxnLst>
                    <a:cxn ang="0">
                      <a:pos x="T0" y="T1"/>
                    </a:cxn>
                    <a:cxn ang="0">
                      <a:pos x="T2" y="T3"/>
                    </a:cxn>
                    <a:cxn ang="0">
                      <a:pos x="T4" y="T5"/>
                    </a:cxn>
                    <a:cxn ang="0">
                      <a:pos x="T6" y="T7"/>
                    </a:cxn>
                    <a:cxn ang="0">
                      <a:pos x="T8" y="T9"/>
                    </a:cxn>
                  </a:cxnLst>
                  <a:rect l="0" t="0" r="r" b="b"/>
                  <a:pathLst>
                    <a:path w="156" h="118">
                      <a:moveTo>
                        <a:pt x="7" y="118"/>
                      </a:moveTo>
                      <a:lnTo>
                        <a:pt x="0" y="109"/>
                      </a:lnTo>
                      <a:lnTo>
                        <a:pt x="149" y="0"/>
                      </a:lnTo>
                      <a:lnTo>
                        <a:pt x="156" y="7"/>
                      </a:lnTo>
                      <a:lnTo>
                        <a:pt x="7" y="118"/>
                      </a:lnTo>
                      <a:close/>
                    </a:path>
                  </a:pathLst>
                </a:custGeom>
                <a:grpFill/>
                <a:ln>
                  <a:noFill/>
                </a:ln>
              </p:spPr>
              <p:txBody>
                <a:bodyPr vert="horz" wrap="square" lIns="91440" tIns="45720" rIns="91440" bIns="45720" numCol="1" anchor="t" anchorCtr="0" compatLnSpc="1"/>
                <a:p>
                  <a:endParaRPr lang="zh-CN" altLang="en-US"/>
                </a:p>
              </p:txBody>
            </p:sp>
            <p:sp>
              <p:nvSpPr>
                <p:cNvPr id="53" name="Freeform 16"/>
                <p:cNvSpPr/>
                <p:nvPr/>
              </p:nvSpPr>
              <p:spPr bwMode="auto">
                <a:xfrm>
                  <a:off x="6356354" y="4262445"/>
                  <a:ext cx="30163" cy="230188"/>
                </a:xfrm>
                <a:custGeom>
                  <a:avLst/>
                  <a:gdLst>
                    <a:gd name="T0" fmla="*/ 12 w 19"/>
                    <a:gd name="T1" fmla="*/ 145 h 145"/>
                    <a:gd name="T2" fmla="*/ 0 w 19"/>
                    <a:gd name="T3" fmla="*/ 145 h 145"/>
                    <a:gd name="T4" fmla="*/ 7 w 19"/>
                    <a:gd name="T5" fmla="*/ 0 h 145"/>
                    <a:gd name="T6" fmla="*/ 19 w 19"/>
                    <a:gd name="T7" fmla="*/ 0 h 145"/>
                    <a:gd name="T8" fmla="*/ 12 w 19"/>
                    <a:gd name="T9" fmla="*/ 145 h 145"/>
                  </a:gdLst>
                  <a:ahLst/>
                  <a:cxnLst>
                    <a:cxn ang="0">
                      <a:pos x="T0" y="T1"/>
                    </a:cxn>
                    <a:cxn ang="0">
                      <a:pos x="T2" y="T3"/>
                    </a:cxn>
                    <a:cxn ang="0">
                      <a:pos x="T4" y="T5"/>
                    </a:cxn>
                    <a:cxn ang="0">
                      <a:pos x="T6" y="T7"/>
                    </a:cxn>
                    <a:cxn ang="0">
                      <a:pos x="T8" y="T9"/>
                    </a:cxn>
                  </a:cxnLst>
                  <a:rect l="0" t="0" r="r" b="b"/>
                  <a:pathLst>
                    <a:path w="19" h="145">
                      <a:moveTo>
                        <a:pt x="12" y="145"/>
                      </a:moveTo>
                      <a:lnTo>
                        <a:pt x="0" y="145"/>
                      </a:lnTo>
                      <a:lnTo>
                        <a:pt x="7" y="0"/>
                      </a:lnTo>
                      <a:lnTo>
                        <a:pt x="19" y="0"/>
                      </a:lnTo>
                      <a:lnTo>
                        <a:pt x="12" y="145"/>
                      </a:lnTo>
                      <a:close/>
                    </a:path>
                  </a:pathLst>
                </a:custGeom>
                <a:grpFill/>
                <a:ln>
                  <a:noFill/>
                </a:ln>
              </p:spPr>
              <p:txBody>
                <a:bodyPr vert="horz" wrap="square" lIns="91440" tIns="45720" rIns="91440" bIns="45720" numCol="1" anchor="t" anchorCtr="0" compatLnSpc="1"/>
                <a:p>
                  <a:endParaRPr lang="zh-CN" altLang="en-US"/>
                </a:p>
              </p:txBody>
            </p:sp>
            <p:sp>
              <p:nvSpPr>
                <p:cNvPr id="54" name="Freeform 17"/>
                <p:cNvSpPr/>
                <p:nvPr/>
              </p:nvSpPr>
              <p:spPr bwMode="auto">
                <a:xfrm>
                  <a:off x="5899153" y="4210057"/>
                  <a:ext cx="476250" cy="63500"/>
                </a:xfrm>
                <a:custGeom>
                  <a:avLst/>
                  <a:gdLst>
                    <a:gd name="T0" fmla="*/ 300 w 300"/>
                    <a:gd name="T1" fmla="*/ 40 h 40"/>
                    <a:gd name="T2" fmla="*/ 0 w 300"/>
                    <a:gd name="T3" fmla="*/ 9 h 40"/>
                    <a:gd name="T4" fmla="*/ 0 w 300"/>
                    <a:gd name="T5" fmla="*/ 0 h 40"/>
                    <a:gd name="T6" fmla="*/ 300 w 300"/>
                    <a:gd name="T7" fmla="*/ 28 h 40"/>
                    <a:gd name="T8" fmla="*/ 300 w 300"/>
                    <a:gd name="T9" fmla="*/ 40 h 40"/>
                  </a:gdLst>
                  <a:ahLst/>
                  <a:cxnLst>
                    <a:cxn ang="0">
                      <a:pos x="T0" y="T1"/>
                    </a:cxn>
                    <a:cxn ang="0">
                      <a:pos x="T2" y="T3"/>
                    </a:cxn>
                    <a:cxn ang="0">
                      <a:pos x="T4" y="T5"/>
                    </a:cxn>
                    <a:cxn ang="0">
                      <a:pos x="T6" y="T7"/>
                    </a:cxn>
                    <a:cxn ang="0">
                      <a:pos x="T8" y="T9"/>
                    </a:cxn>
                  </a:cxnLst>
                  <a:rect l="0" t="0" r="r" b="b"/>
                  <a:pathLst>
                    <a:path w="300" h="40">
                      <a:moveTo>
                        <a:pt x="300" y="40"/>
                      </a:moveTo>
                      <a:lnTo>
                        <a:pt x="0" y="9"/>
                      </a:lnTo>
                      <a:lnTo>
                        <a:pt x="0" y="0"/>
                      </a:lnTo>
                      <a:lnTo>
                        <a:pt x="300" y="28"/>
                      </a:lnTo>
                      <a:lnTo>
                        <a:pt x="300" y="40"/>
                      </a:lnTo>
                      <a:close/>
                    </a:path>
                  </a:pathLst>
                </a:custGeom>
                <a:grpFill/>
                <a:ln>
                  <a:noFill/>
                </a:ln>
              </p:spPr>
              <p:txBody>
                <a:bodyPr vert="horz" wrap="square" lIns="91440" tIns="45720" rIns="91440" bIns="45720" numCol="1" anchor="t" anchorCtr="0" compatLnSpc="1"/>
                <a:p>
                  <a:endParaRPr lang="zh-CN" altLang="en-US"/>
                </a:p>
              </p:txBody>
            </p:sp>
            <p:sp>
              <p:nvSpPr>
                <p:cNvPr id="55" name="Freeform 18"/>
                <p:cNvSpPr/>
                <p:nvPr/>
              </p:nvSpPr>
              <p:spPr bwMode="auto">
                <a:xfrm>
                  <a:off x="6364291" y="3941769"/>
                  <a:ext cx="22225" cy="317501"/>
                </a:xfrm>
                <a:custGeom>
                  <a:avLst/>
                  <a:gdLst>
                    <a:gd name="T0" fmla="*/ 2 w 14"/>
                    <a:gd name="T1" fmla="*/ 200 h 200"/>
                    <a:gd name="T2" fmla="*/ 0 w 14"/>
                    <a:gd name="T3" fmla="*/ 0 h 200"/>
                    <a:gd name="T4" fmla="*/ 12 w 14"/>
                    <a:gd name="T5" fmla="*/ 0 h 200"/>
                    <a:gd name="T6" fmla="*/ 14 w 14"/>
                    <a:gd name="T7" fmla="*/ 200 h 200"/>
                    <a:gd name="T8" fmla="*/ 2 w 14"/>
                    <a:gd name="T9" fmla="*/ 200 h 200"/>
                  </a:gdLst>
                  <a:ahLst/>
                  <a:cxnLst>
                    <a:cxn ang="0">
                      <a:pos x="T0" y="T1"/>
                    </a:cxn>
                    <a:cxn ang="0">
                      <a:pos x="T2" y="T3"/>
                    </a:cxn>
                    <a:cxn ang="0">
                      <a:pos x="T4" y="T5"/>
                    </a:cxn>
                    <a:cxn ang="0">
                      <a:pos x="T6" y="T7"/>
                    </a:cxn>
                    <a:cxn ang="0">
                      <a:pos x="T8" y="T9"/>
                    </a:cxn>
                  </a:cxnLst>
                  <a:rect l="0" t="0" r="r" b="b"/>
                  <a:pathLst>
                    <a:path w="14" h="200">
                      <a:moveTo>
                        <a:pt x="2" y="200"/>
                      </a:moveTo>
                      <a:lnTo>
                        <a:pt x="0" y="0"/>
                      </a:lnTo>
                      <a:lnTo>
                        <a:pt x="12" y="0"/>
                      </a:lnTo>
                      <a:lnTo>
                        <a:pt x="14" y="200"/>
                      </a:lnTo>
                      <a:lnTo>
                        <a:pt x="2" y="200"/>
                      </a:lnTo>
                      <a:close/>
                    </a:path>
                  </a:pathLst>
                </a:custGeom>
                <a:grpFill/>
                <a:ln>
                  <a:noFill/>
                </a:ln>
              </p:spPr>
              <p:txBody>
                <a:bodyPr vert="horz" wrap="square" lIns="91440" tIns="45720" rIns="91440" bIns="45720" numCol="1" anchor="t" anchorCtr="0" compatLnSpc="1"/>
                <a:p>
                  <a:endParaRPr lang="zh-CN" altLang="en-US"/>
                </a:p>
              </p:txBody>
            </p:sp>
            <p:sp>
              <p:nvSpPr>
                <p:cNvPr id="56" name="Freeform 19"/>
                <p:cNvSpPr/>
                <p:nvPr/>
              </p:nvSpPr>
              <p:spPr bwMode="auto">
                <a:xfrm>
                  <a:off x="6372229" y="4243395"/>
                  <a:ext cx="195263" cy="211138"/>
                </a:xfrm>
                <a:custGeom>
                  <a:avLst/>
                  <a:gdLst>
                    <a:gd name="T0" fmla="*/ 49 w 52"/>
                    <a:gd name="T1" fmla="*/ 56 h 56"/>
                    <a:gd name="T2" fmla="*/ 0 w 52"/>
                    <a:gd name="T3" fmla="*/ 2 h 56"/>
                    <a:gd name="T4" fmla="*/ 4 w 52"/>
                    <a:gd name="T5" fmla="*/ 0 h 56"/>
                    <a:gd name="T6" fmla="*/ 2 w 52"/>
                    <a:gd name="T7" fmla="*/ 1 h 56"/>
                    <a:gd name="T8" fmla="*/ 4 w 52"/>
                    <a:gd name="T9" fmla="*/ 0 h 56"/>
                    <a:gd name="T10" fmla="*/ 52 w 52"/>
                    <a:gd name="T11" fmla="*/ 53 h 56"/>
                    <a:gd name="T12" fmla="*/ 49 w 52"/>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52" h="56">
                      <a:moveTo>
                        <a:pt x="49" y="56"/>
                      </a:moveTo>
                      <a:cubicBezTo>
                        <a:pt x="1" y="4"/>
                        <a:pt x="0" y="2"/>
                        <a:pt x="0" y="2"/>
                      </a:cubicBezTo>
                      <a:cubicBezTo>
                        <a:pt x="4" y="0"/>
                        <a:pt x="4" y="0"/>
                        <a:pt x="4" y="0"/>
                      </a:cubicBezTo>
                      <a:cubicBezTo>
                        <a:pt x="2" y="1"/>
                        <a:pt x="2" y="1"/>
                        <a:pt x="2" y="1"/>
                      </a:cubicBezTo>
                      <a:cubicBezTo>
                        <a:pt x="4" y="0"/>
                        <a:pt x="4" y="0"/>
                        <a:pt x="4" y="0"/>
                      </a:cubicBezTo>
                      <a:cubicBezTo>
                        <a:pt x="6" y="2"/>
                        <a:pt x="34" y="33"/>
                        <a:pt x="52" y="53"/>
                      </a:cubicBezTo>
                      <a:lnTo>
                        <a:pt x="49" y="56"/>
                      </a:lnTo>
                      <a:close/>
                    </a:path>
                  </a:pathLst>
                </a:custGeom>
                <a:grpFill/>
                <a:ln>
                  <a:noFill/>
                </a:ln>
              </p:spPr>
              <p:txBody>
                <a:bodyPr vert="horz" wrap="square" lIns="91440" tIns="45720" rIns="91440" bIns="45720" numCol="1" anchor="t" anchorCtr="0" compatLnSpc="1"/>
                <a:p>
                  <a:endParaRPr lang="zh-CN" altLang="en-US"/>
                </a:p>
              </p:txBody>
            </p:sp>
            <p:sp>
              <p:nvSpPr>
                <p:cNvPr id="57" name="Freeform 20"/>
                <p:cNvSpPr/>
                <p:nvPr/>
              </p:nvSpPr>
              <p:spPr bwMode="auto">
                <a:xfrm>
                  <a:off x="6367466" y="4443420"/>
                  <a:ext cx="196850" cy="63500"/>
                </a:xfrm>
                <a:custGeom>
                  <a:avLst/>
                  <a:gdLst>
                    <a:gd name="T0" fmla="*/ 3 w 124"/>
                    <a:gd name="T1" fmla="*/ 40 h 40"/>
                    <a:gd name="T2" fmla="*/ 0 w 124"/>
                    <a:gd name="T3" fmla="*/ 31 h 40"/>
                    <a:gd name="T4" fmla="*/ 121 w 124"/>
                    <a:gd name="T5" fmla="*/ 0 h 40"/>
                    <a:gd name="T6" fmla="*/ 124 w 124"/>
                    <a:gd name="T7" fmla="*/ 12 h 40"/>
                    <a:gd name="T8" fmla="*/ 3 w 124"/>
                    <a:gd name="T9" fmla="*/ 40 h 40"/>
                  </a:gdLst>
                  <a:ahLst/>
                  <a:cxnLst>
                    <a:cxn ang="0">
                      <a:pos x="T0" y="T1"/>
                    </a:cxn>
                    <a:cxn ang="0">
                      <a:pos x="T2" y="T3"/>
                    </a:cxn>
                    <a:cxn ang="0">
                      <a:pos x="T4" y="T5"/>
                    </a:cxn>
                    <a:cxn ang="0">
                      <a:pos x="T6" y="T7"/>
                    </a:cxn>
                    <a:cxn ang="0">
                      <a:pos x="T8" y="T9"/>
                    </a:cxn>
                  </a:cxnLst>
                  <a:rect l="0" t="0" r="r" b="b"/>
                  <a:pathLst>
                    <a:path w="124" h="40">
                      <a:moveTo>
                        <a:pt x="3" y="40"/>
                      </a:moveTo>
                      <a:lnTo>
                        <a:pt x="0" y="31"/>
                      </a:lnTo>
                      <a:lnTo>
                        <a:pt x="121" y="0"/>
                      </a:lnTo>
                      <a:lnTo>
                        <a:pt x="124" y="12"/>
                      </a:lnTo>
                      <a:lnTo>
                        <a:pt x="3" y="40"/>
                      </a:lnTo>
                      <a:close/>
                    </a:path>
                  </a:pathLst>
                </a:custGeom>
                <a:grpFill/>
                <a:ln>
                  <a:noFill/>
                </a:ln>
              </p:spPr>
              <p:txBody>
                <a:bodyPr vert="horz" wrap="square" lIns="91440" tIns="45720" rIns="91440" bIns="45720" numCol="1" anchor="t" anchorCtr="0" compatLnSpc="1"/>
                <a:p>
                  <a:endParaRPr lang="zh-CN" altLang="en-US"/>
                </a:p>
              </p:txBody>
            </p:sp>
            <p:sp>
              <p:nvSpPr>
                <p:cNvPr id="58" name="Freeform 21"/>
                <p:cNvSpPr/>
                <p:nvPr/>
              </p:nvSpPr>
              <p:spPr bwMode="auto">
                <a:xfrm>
                  <a:off x="6559554" y="4084645"/>
                  <a:ext cx="60325" cy="369888"/>
                </a:xfrm>
                <a:custGeom>
                  <a:avLst/>
                  <a:gdLst>
                    <a:gd name="T0" fmla="*/ 10 w 38"/>
                    <a:gd name="T1" fmla="*/ 233 h 233"/>
                    <a:gd name="T2" fmla="*/ 0 w 38"/>
                    <a:gd name="T3" fmla="*/ 233 h 233"/>
                    <a:gd name="T4" fmla="*/ 26 w 38"/>
                    <a:gd name="T5" fmla="*/ 0 h 233"/>
                    <a:gd name="T6" fmla="*/ 38 w 38"/>
                    <a:gd name="T7" fmla="*/ 0 h 233"/>
                    <a:gd name="T8" fmla="*/ 10 w 38"/>
                    <a:gd name="T9" fmla="*/ 233 h 233"/>
                  </a:gdLst>
                  <a:ahLst/>
                  <a:cxnLst>
                    <a:cxn ang="0">
                      <a:pos x="T0" y="T1"/>
                    </a:cxn>
                    <a:cxn ang="0">
                      <a:pos x="T2" y="T3"/>
                    </a:cxn>
                    <a:cxn ang="0">
                      <a:pos x="T4" y="T5"/>
                    </a:cxn>
                    <a:cxn ang="0">
                      <a:pos x="T6" y="T7"/>
                    </a:cxn>
                    <a:cxn ang="0">
                      <a:pos x="T8" y="T9"/>
                    </a:cxn>
                  </a:cxnLst>
                  <a:rect l="0" t="0" r="r" b="b"/>
                  <a:pathLst>
                    <a:path w="38" h="233">
                      <a:moveTo>
                        <a:pt x="10" y="233"/>
                      </a:moveTo>
                      <a:lnTo>
                        <a:pt x="0" y="233"/>
                      </a:lnTo>
                      <a:lnTo>
                        <a:pt x="26" y="0"/>
                      </a:lnTo>
                      <a:lnTo>
                        <a:pt x="38" y="0"/>
                      </a:lnTo>
                      <a:lnTo>
                        <a:pt x="10" y="233"/>
                      </a:lnTo>
                      <a:close/>
                    </a:path>
                  </a:pathLst>
                </a:custGeom>
                <a:grpFill/>
                <a:ln>
                  <a:noFill/>
                </a:ln>
              </p:spPr>
              <p:txBody>
                <a:bodyPr vert="horz" wrap="square" lIns="91440" tIns="45720" rIns="91440" bIns="45720" numCol="1" anchor="t" anchorCtr="0" compatLnSpc="1"/>
                <a:p>
                  <a:endParaRPr lang="zh-CN" altLang="en-US"/>
                </a:p>
              </p:txBody>
            </p:sp>
            <p:sp>
              <p:nvSpPr>
                <p:cNvPr id="59" name="Freeform 22"/>
                <p:cNvSpPr/>
                <p:nvPr/>
              </p:nvSpPr>
              <p:spPr bwMode="auto">
                <a:xfrm>
                  <a:off x="6605591" y="3749682"/>
                  <a:ext cx="177800" cy="342901"/>
                </a:xfrm>
                <a:custGeom>
                  <a:avLst/>
                  <a:gdLst>
                    <a:gd name="T0" fmla="*/ 9 w 112"/>
                    <a:gd name="T1" fmla="*/ 216 h 216"/>
                    <a:gd name="T2" fmla="*/ 0 w 112"/>
                    <a:gd name="T3" fmla="*/ 211 h 216"/>
                    <a:gd name="T4" fmla="*/ 102 w 112"/>
                    <a:gd name="T5" fmla="*/ 0 h 216"/>
                    <a:gd name="T6" fmla="*/ 112 w 112"/>
                    <a:gd name="T7" fmla="*/ 7 h 216"/>
                    <a:gd name="T8" fmla="*/ 9 w 112"/>
                    <a:gd name="T9" fmla="*/ 216 h 216"/>
                  </a:gdLst>
                  <a:ahLst/>
                  <a:cxnLst>
                    <a:cxn ang="0">
                      <a:pos x="T0" y="T1"/>
                    </a:cxn>
                    <a:cxn ang="0">
                      <a:pos x="T2" y="T3"/>
                    </a:cxn>
                    <a:cxn ang="0">
                      <a:pos x="T4" y="T5"/>
                    </a:cxn>
                    <a:cxn ang="0">
                      <a:pos x="T6" y="T7"/>
                    </a:cxn>
                    <a:cxn ang="0">
                      <a:pos x="T8" y="T9"/>
                    </a:cxn>
                  </a:cxnLst>
                  <a:rect l="0" t="0" r="r" b="b"/>
                  <a:pathLst>
                    <a:path w="112" h="216">
                      <a:moveTo>
                        <a:pt x="9" y="216"/>
                      </a:moveTo>
                      <a:lnTo>
                        <a:pt x="0" y="211"/>
                      </a:lnTo>
                      <a:lnTo>
                        <a:pt x="102" y="0"/>
                      </a:lnTo>
                      <a:lnTo>
                        <a:pt x="112" y="7"/>
                      </a:lnTo>
                      <a:lnTo>
                        <a:pt x="9" y="216"/>
                      </a:lnTo>
                      <a:close/>
                    </a:path>
                  </a:pathLst>
                </a:custGeom>
                <a:grpFill/>
                <a:ln>
                  <a:noFill/>
                </a:ln>
              </p:spPr>
              <p:txBody>
                <a:bodyPr vert="horz" wrap="square" lIns="91440" tIns="45720" rIns="91440" bIns="45720" numCol="1" anchor="t" anchorCtr="0" compatLnSpc="1"/>
                <a:p>
                  <a:endParaRPr lang="zh-CN" altLang="en-US"/>
                </a:p>
              </p:txBody>
            </p:sp>
            <p:sp>
              <p:nvSpPr>
                <p:cNvPr id="60" name="Freeform 23"/>
                <p:cNvSpPr/>
                <p:nvPr/>
              </p:nvSpPr>
              <p:spPr bwMode="auto">
                <a:xfrm>
                  <a:off x="6764341" y="3341693"/>
                  <a:ext cx="211138" cy="419101"/>
                </a:xfrm>
                <a:custGeom>
                  <a:avLst/>
                  <a:gdLst>
                    <a:gd name="T0" fmla="*/ 12 w 133"/>
                    <a:gd name="T1" fmla="*/ 264 h 264"/>
                    <a:gd name="T2" fmla="*/ 0 w 133"/>
                    <a:gd name="T3" fmla="*/ 259 h 264"/>
                    <a:gd name="T4" fmla="*/ 123 w 133"/>
                    <a:gd name="T5" fmla="*/ 0 h 264"/>
                    <a:gd name="T6" fmla="*/ 133 w 133"/>
                    <a:gd name="T7" fmla="*/ 5 h 264"/>
                    <a:gd name="T8" fmla="*/ 12 w 133"/>
                    <a:gd name="T9" fmla="*/ 264 h 264"/>
                  </a:gdLst>
                  <a:ahLst/>
                  <a:cxnLst>
                    <a:cxn ang="0">
                      <a:pos x="T0" y="T1"/>
                    </a:cxn>
                    <a:cxn ang="0">
                      <a:pos x="T2" y="T3"/>
                    </a:cxn>
                    <a:cxn ang="0">
                      <a:pos x="T4" y="T5"/>
                    </a:cxn>
                    <a:cxn ang="0">
                      <a:pos x="T6" y="T7"/>
                    </a:cxn>
                    <a:cxn ang="0">
                      <a:pos x="T8" y="T9"/>
                    </a:cxn>
                  </a:cxnLst>
                  <a:rect l="0" t="0" r="r" b="b"/>
                  <a:pathLst>
                    <a:path w="133" h="264">
                      <a:moveTo>
                        <a:pt x="12" y="264"/>
                      </a:moveTo>
                      <a:lnTo>
                        <a:pt x="0" y="259"/>
                      </a:lnTo>
                      <a:lnTo>
                        <a:pt x="123" y="0"/>
                      </a:lnTo>
                      <a:lnTo>
                        <a:pt x="133" y="5"/>
                      </a:lnTo>
                      <a:lnTo>
                        <a:pt x="12" y="264"/>
                      </a:lnTo>
                      <a:close/>
                    </a:path>
                  </a:pathLst>
                </a:custGeom>
                <a:grpFill/>
                <a:ln>
                  <a:noFill/>
                </a:ln>
              </p:spPr>
              <p:txBody>
                <a:bodyPr vert="horz" wrap="square" lIns="91440" tIns="45720" rIns="91440" bIns="45720" numCol="1" anchor="t" anchorCtr="0" compatLnSpc="1"/>
                <a:p>
                  <a:endParaRPr lang="zh-CN" altLang="en-US"/>
                </a:p>
              </p:txBody>
            </p:sp>
            <p:sp>
              <p:nvSpPr>
                <p:cNvPr id="61" name="Freeform 24"/>
                <p:cNvSpPr/>
                <p:nvPr/>
              </p:nvSpPr>
              <p:spPr bwMode="auto">
                <a:xfrm>
                  <a:off x="6559554" y="3522669"/>
                  <a:ext cx="223838" cy="238125"/>
                </a:xfrm>
                <a:custGeom>
                  <a:avLst/>
                  <a:gdLst>
                    <a:gd name="T0" fmla="*/ 131 w 141"/>
                    <a:gd name="T1" fmla="*/ 150 h 150"/>
                    <a:gd name="T2" fmla="*/ 0 w 141"/>
                    <a:gd name="T3" fmla="*/ 10 h 150"/>
                    <a:gd name="T4" fmla="*/ 7 w 141"/>
                    <a:gd name="T5" fmla="*/ 0 h 150"/>
                    <a:gd name="T6" fmla="*/ 141 w 141"/>
                    <a:gd name="T7" fmla="*/ 143 h 150"/>
                    <a:gd name="T8" fmla="*/ 131 w 141"/>
                    <a:gd name="T9" fmla="*/ 150 h 150"/>
                  </a:gdLst>
                  <a:ahLst/>
                  <a:cxnLst>
                    <a:cxn ang="0">
                      <a:pos x="T0" y="T1"/>
                    </a:cxn>
                    <a:cxn ang="0">
                      <a:pos x="T2" y="T3"/>
                    </a:cxn>
                    <a:cxn ang="0">
                      <a:pos x="T4" y="T5"/>
                    </a:cxn>
                    <a:cxn ang="0">
                      <a:pos x="T6" y="T7"/>
                    </a:cxn>
                    <a:cxn ang="0">
                      <a:pos x="T8" y="T9"/>
                    </a:cxn>
                  </a:cxnLst>
                  <a:rect l="0" t="0" r="r" b="b"/>
                  <a:pathLst>
                    <a:path w="141" h="150">
                      <a:moveTo>
                        <a:pt x="131" y="150"/>
                      </a:moveTo>
                      <a:lnTo>
                        <a:pt x="0" y="10"/>
                      </a:lnTo>
                      <a:lnTo>
                        <a:pt x="7" y="0"/>
                      </a:lnTo>
                      <a:lnTo>
                        <a:pt x="141" y="143"/>
                      </a:lnTo>
                      <a:lnTo>
                        <a:pt x="131" y="150"/>
                      </a:lnTo>
                      <a:close/>
                    </a:path>
                  </a:pathLst>
                </a:custGeom>
                <a:grpFill/>
                <a:ln>
                  <a:noFill/>
                </a:ln>
              </p:spPr>
              <p:txBody>
                <a:bodyPr vert="horz" wrap="square" lIns="91440" tIns="45720" rIns="91440" bIns="45720" numCol="1" anchor="t" anchorCtr="0" compatLnSpc="1"/>
                <a:p>
                  <a:endParaRPr lang="zh-CN" altLang="en-US"/>
                </a:p>
              </p:txBody>
            </p:sp>
            <p:sp>
              <p:nvSpPr>
                <p:cNvPr id="62" name="Freeform 25"/>
                <p:cNvSpPr/>
                <p:nvPr/>
              </p:nvSpPr>
              <p:spPr bwMode="auto">
                <a:xfrm>
                  <a:off x="6367466" y="3522669"/>
                  <a:ext cx="203200" cy="427038"/>
                </a:xfrm>
                <a:custGeom>
                  <a:avLst/>
                  <a:gdLst>
                    <a:gd name="T0" fmla="*/ 10 w 128"/>
                    <a:gd name="T1" fmla="*/ 269 h 269"/>
                    <a:gd name="T2" fmla="*/ 0 w 128"/>
                    <a:gd name="T3" fmla="*/ 264 h 269"/>
                    <a:gd name="T4" fmla="*/ 119 w 128"/>
                    <a:gd name="T5" fmla="*/ 0 h 269"/>
                    <a:gd name="T6" fmla="*/ 128 w 128"/>
                    <a:gd name="T7" fmla="*/ 5 h 269"/>
                    <a:gd name="T8" fmla="*/ 10 w 128"/>
                    <a:gd name="T9" fmla="*/ 269 h 269"/>
                  </a:gdLst>
                  <a:ahLst/>
                  <a:cxnLst>
                    <a:cxn ang="0">
                      <a:pos x="T0" y="T1"/>
                    </a:cxn>
                    <a:cxn ang="0">
                      <a:pos x="T2" y="T3"/>
                    </a:cxn>
                    <a:cxn ang="0">
                      <a:pos x="T4" y="T5"/>
                    </a:cxn>
                    <a:cxn ang="0">
                      <a:pos x="T6" y="T7"/>
                    </a:cxn>
                    <a:cxn ang="0">
                      <a:pos x="T8" y="T9"/>
                    </a:cxn>
                  </a:cxnLst>
                  <a:rect l="0" t="0" r="r" b="b"/>
                  <a:pathLst>
                    <a:path w="128" h="269">
                      <a:moveTo>
                        <a:pt x="10" y="269"/>
                      </a:moveTo>
                      <a:lnTo>
                        <a:pt x="0" y="264"/>
                      </a:lnTo>
                      <a:lnTo>
                        <a:pt x="119" y="0"/>
                      </a:lnTo>
                      <a:lnTo>
                        <a:pt x="128" y="5"/>
                      </a:lnTo>
                      <a:lnTo>
                        <a:pt x="10" y="269"/>
                      </a:lnTo>
                      <a:close/>
                    </a:path>
                  </a:pathLst>
                </a:custGeom>
                <a:grpFill/>
                <a:ln>
                  <a:noFill/>
                </a:ln>
              </p:spPr>
              <p:txBody>
                <a:bodyPr vert="horz" wrap="square" lIns="91440" tIns="45720" rIns="91440" bIns="45720" numCol="1" anchor="t" anchorCtr="0" compatLnSpc="1"/>
                <a:p>
                  <a:endParaRPr lang="zh-CN" altLang="en-US"/>
                </a:p>
              </p:txBody>
            </p:sp>
            <p:sp>
              <p:nvSpPr>
                <p:cNvPr id="63" name="Freeform 26"/>
                <p:cNvSpPr/>
                <p:nvPr/>
              </p:nvSpPr>
              <p:spPr bwMode="auto">
                <a:xfrm>
                  <a:off x="6092828" y="3892557"/>
                  <a:ext cx="279400" cy="60325"/>
                </a:xfrm>
                <a:custGeom>
                  <a:avLst/>
                  <a:gdLst>
                    <a:gd name="T0" fmla="*/ 173 w 176"/>
                    <a:gd name="T1" fmla="*/ 38 h 38"/>
                    <a:gd name="T2" fmla="*/ 0 w 176"/>
                    <a:gd name="T3" fmla="*/ 12 h 38"/>
                    <a:gd name="T4" fmla="*/ 2 w 176"/>
                    <a:gd name="T5" fmla="*/ 0 h 38"/>
                    <a:gd name="T6" fmla="*/ 176 w 176"/>
                    <a:gd name="T7" fmla="*/ 26 h 38"/>
                    <a:gd name="T8" fmla="*/ 173 w 176"/>
                    <a:gd name="T9" fmla="*/ 38 h 38"/>
                  </a:gdLst>
                  <a:ahLst/>
                  <a:cxnLst>
                    <a:cxn ang="0">
                      <a:pos x="T0" y="T1"/>
                    </a:cxn>
                    <a:cxn ang="0">
                      <a:pos x="T2" y="T3"/>
                    </a:cxn>
                    <a:cxn ang="0">
                      <a:pos x="T4" y="T5"/>
                    </a:cxn>
                    <a:cxn ang="0">
                      <a:pos x="T6" y="T7"/>
                    </a:cxn>
                    <a:cxn ang="0">
                      <a:pos x="T8" y="T9"/>
                    </a:cxn>
                  </a:cxnLst>
                  <a:rect l="0" t="0" r="r" b="b"/>
                  <a:pathLst>
                    <a:path w="176" h="38">
                      <a:moveTo>
                        <a:pt x="173" y="38"/>
                      </a:moveTo>
                      <a:lnTo>
                        <a:pt x="0" y="12"/>
                      </a:lnTo>
                      <a:lnTo>
                        <a:pt x="2" y="0"/>
                      </a:lnTo>
                      <a:lnTo>
                        <a:pt x="176" y="26"/>
                      </a:lnTo>
                      <a:lnTo>
                        <a:pt x="173" y="38"/>
                      </a:lnTo>
                      <a:close/>
                    </a:path>
                  </a:pathLst>
                </a:custGeom>
                <a:grpFill/>
                <a:ln>
                  <a:noFill/>
                </a:ln>
              </p:spPr>
              <p:txBody>
                <a:bodyPr vert="horz" wrap="square" lIns="91440" tIns="45720" rIns="91440" bIns="45720" numCol="1" anchor="t" anchorCtr="0" compatLnSpc="1"/>
                <a:p>
                  <a:endParaRPr lang="zh-CN" altLang="en-US"/>
                </a:p>
              </p:txBody>
            </p:sp>
            <p:sp>
              <p:nvSpPr>
                <p:cNvPr id="64" name="Freeform 27"/>
                <p:cNvSpPr/>
                <p:nvPr/>
              </p:nvSpPr>
              <p:spPr bwMode="auto">
                <a:xfrm>
                  <a:off x="6372229" y="3933832"/>
                  <a:ext cx="244475" cy="155575"/>
                </a:xfrm>
                <a:custGeom>
                  <a:avLst/>
                  <a:gdLst>
                    <a:gd name="T0" fmla="*/ 147 w 154"/>
                    <a:gd name="T1" fmla="*/ 98 h 98"/>
                    <a:gd name="T2" fmla="*/ 0 w 154"/>
                    <a:gd name="T3" fmla="*/ 10 h 98"/>
                    <a:gd name="T4" fmla="*/ 7 w 154"/>
                    <a:gd name="T5" fmla="*/ 0 h 98"/>
                    <a:gd name="T6" fmla="*/ 154 w 154"/>
                    <a:gd name="T7" fmla="*/ 88 h 98"/>
                    <a:gd name="T8" fmla="*/ 147 w 154"/>
                    <a:gd name="T9" fmla="*/ 98 h 98"/>
                  </a:gdLst>
                  <a:ahLst/>
                  <a:cxnLst>
                    <a:cxn ang="0">
                      <a:pos x="T0" y="T1"/>
                    </a:cxn>
                    <a:cxn ang="0">
                      <a:pos x="T2" y="T3"/>
                    </a:cxn>
                    <a:cxn ang="0">
                      <a:pos x="T4" y="T5"/>
                    </a:cxn>
                    <a:cxn ang="0">
                      <a:pos x="T6" y="T7"/>
                    </a:cxn>
                    <a:cxn ang="0">
                      <a:pos x="T8" y="T9"/>
                    </a:cxn>
                  </a:cxnLst>
                  <a:rect l="0" t="0" r="r" b="b"/>
                  <a:pathLst>
                    <a:path w="154" h="98">
                      <a:moveTo>
                        <a:pt x="147" y="98"/>
                      </a:moveTo>
                      <a:lnTo>
                        <a:pt x="0" y="10"/>
                      </a:lnTo>
                      <a:lnTo>
                        <a:pt x="7" y="0"/>
                      </a:lnTo>
                      <a:lnTo>
                        <a:pt x="154" y="88"/>
                      </a:lnTo>
                      <a:lnTo>
                        <a:pt x="147" y="98"/>
                      </a:lnTo>
                      <a:close/>
                    </a:path>
                  </a:pathLst>
                </a:custGeom>
                <a:grpFill/>
                <a:ln>
                  <a:noFill/>
                </a:ln>
              </p:spPr>
              <p:txBody>
                <a:bodyPr vert="horz" wrap="square" lIns="91440" tIns="45720" rIns="91440" bIns="45720" numCol="1" anchor="t" anchorCtr="0" compatLnSpc="1"/>
                <a:p>
                  <a:endParaRPr lang="zh-CN" altLang="en-US"/>
                </a:p>
              </p:txBody>
            </p:sp>
            <p:sp>
              <p:nvSpPr>
                <p:cNvPr id="65" name="Freeform 28"/>
                <p:cNvSpPr/>
                <p:nvPr/>
              </p:nvSpPr>
              <p:spPr bwMode="auto">
                <a:xfrm>
                  <a:off x="6375404" y="3746507"/>
                  <a:ext cx="400050" cy="198438"/>
                </a:xfrm>
                <a:custGeom>
                  <a:avLst/>
                  <a:gdLst>
                    <a:gd name="T0" fmla="*/ 5 w 252"/>
                    <a:gd name="T1" fmla="*/ 125 h 125"/>
                    <a:gd name="T2" fmla="*/ 0 w 252"/>
                    <a:gd name="T3" fmla="*/ 116 h 125"/>
                    <a:gd name="T4" fmla="*/ 247 w 252"/>
                    <a:gd name="T5" fmla="*/ 0 h 125"/>
                    <a:gd name="T6" fmla="*/ 252 w 252"/>
                    <a:gd name="T7" fmla="*/ 11 h 125"/>
                    <a:gd name="T8" fmla="*/ 5 w 252"/>
                    <a:gd name="T9" fmla="*/ 125 h 125"/>
                  </a:gdLst>
                  <a:ahLst/>
                  <a:cxnLst>
                    <a:cxn ang="0">
                      <a:pos x="T0" y="T1"/>
                    </a:cxn>
                    <a:cxn ang="0">
                      <a:pos x="T2" y="T3"/>
                    </a:cxn>
                    <a:cxn ang="0">
                      <a:pos x="T4" y="T5"/>
                    </a:cxn>
                    <a:cxn ang="0">
                      <a:pos x="T6" y="T7"/>
                    </a:cxn>
                    <a:cxn ang="0">
                      <a:pos x="T8" y="T9"/>
                    </a:cxn>
                  </a:cxnLst>
                  <a:rect l="0" t="0" r="r" b="b"/>
                  <a:pathLst>
                    <a:path w="252" h="125">
                      <a:moveTo>
                        <a:pt x="5" y="125"/>
                      </a:moveTo>
                      <a:lnTo>
                        <a:pt x="0" y="116"/>
                      </a:lnTo>
                      <a:lnTo>
                        <a:pt x="247" y="0"/>
                      </a:lnTo>
                      <a:lnTo>
                        <a:pt x="252" y="11"/>
                      </a:lnTo>
                      <a:lnTo>
                        <a:pt x="5" y="125"/>
                      </a:lnTo>
                      <a:close/>
                    </a:path>
                  </a:pathLst>
                </a:custGeom>
                <a:grpFill/>
                <a:ln>
                  <a:noFill/>
                </a:ln>
              </p:spPr>
              <p:txBody>
                <a:bodyPr vert="horz" wrap="square" lIns="91440" tIns="45720" rIns="91440" bIns="45720" numCol="1" anchor="t" anchorCtr="0" compatLnSpc="1"/>
                <a:p>
                  <a:endParaRPr lang="zh-CN" altLang="en-US"/>
                </a:p>
              </p:txBody>
            </p:sp>
            <p:sp>
              <p:nvSpPr>
                <p:cNvPr id="66" name="Freeform 29"/>
                <p:cNvSpPr/>
                <p:nvPr/>
              </p:nvSpPr>
              <p:spPr bwMode="auto">
                <a:xfrm>
                  <a:off x="6310316" y="3595694"/>
                  <a:ext cx="73025" cy="342901"/>
                </a:xfrm>
                <a:custGeom>
                  <a:avLst/>
                  <a:gdLst>
                    <a:gd name="T0" fmla="*/ 36 w 46"/>
                    <a:gd name="T1" fmla="*/ 216 h 216"/>
                    <a:gd name="T2" fmla="*/ 0 w 46"/>
                    <a:gd name="T3" fmla="*/ 2 h 216"/>
                    <a:gd name="T4" fmla="*/ 12 w 46"/>
                    <a:gd name="T5" fmla="*/ 0 h 216"/>
                    <a:gd name="T6" fmla="*/ 46 w 46"/>
                    <a:gd name="T7" fmla="*/ 213 h 216"/>
                    <a:gd name="T8" fmla="*/ 36 w 46"/>
                    <a:gd name="T9" fmla="*/ 216 h 216"/>
                  </a:gdLst>
                  <a:ahLst/>
                  <a:cxnLst>
                    <a:cxn ang="0">
                      <a:pos x="T0" y="T1"/>
                    </a:cxn>
                    <a:cxn ang="0">
                      <a:pos x="T2" y="T3"/>
                    </a:cxn>
                    <a:cxn ang="0">
                      <a:pos x="T4" y="T5"/>
                    </a:cxn>
                    <a:cxn ang="0">
                      <a:pos x="T6" y="T7"/>
                    </a:cxn>
                    <a:cxn ang="0">
                      <a:pos x="T8" y="T9"/>
                    </a:cxn>
                  </a:cxnLst>
                  <a:rect l="0" t="0" r="r" b="b"/>
                  <a:pathLst>
                    <a:path w="46" h="216">
                      <a:moveTo>
                        <a:pt x="36" y="216"/>
                      </a:moveTo>
                      <a:lnTo>
                        <a:pt x="0" y="2"/>
                      </a:lnTo>
                      <a:lnTo>
                        <a:pt x="12" y="0"/>
                      </a:lnTo>
                      <a:lnTo>
                        <a:pt x="46" y="213"/>
                      </a:lnTo>
                      <a:lnTo>
                        <a:pt x="36" y="216"/>
                      </a:lnTo>
                      <a:close/>
                    </a:path>
                  </a:pathLst>
                </a:custGeom>
                <a:grpFill/>
                <a:ln>
                  <a:noFill/>
                </a:ln>
              </p:spPr>
              <p:txBody>
                <a:bodyPr vert="horz" wrap="square" lIns="91440" tIns="45720" rIns="91440" bIns="45720" numCol="1" anchor="t" anchorCtr="0" compatLnSpc="1"/>
                <a:p>
                  <a:endParaRPr lang="zh-CN" altLang="en-US"/>
                </a:p>
              </p:txBody>
            </p:sp>
            <p:sp>
              <p:nvSpPr>
                <p:cNvPr id="67" name="Freeform 30"/>
                <p:cNvSpPr/>
                <p:nvPr/>
              </p:nvSpPr>
              <p:spPr bwMode="auto">
                <a:xfrm>
                  <a:off x="6080128" y="3602044"/>
                  <a:ext cx="23813" cy="298451"/>
                </a:xfrm>
                <a:custGeom>
                  <a:avLst/>
                  <a:gdLst>
                    <a:gd name="T0" fmla="*/ 3 w 15"/>
                    <a:gd name="T1" fmla="*/ 188 h 188"/>
                    <a:gd name="T2" fmla="*/ 0 w 15"/>
                    <a:gd name="T3" fmla="*/ 0 h 188"/>
                    <a:gd name="T4" fmla="*/ 12 w 15"/>
                    <a:gd name="T5" fmla="*/ 0 h 188"/>
                    <a:gd name="T6" fmla="*/ 15 w 15"/>
                    <a:gd name="T7" fmla="*/ 188 h 188"/>
                    <a:gd name="T8" fmla="*/ 3 w 15"/>
                    <a:gd name="T9" fmla="*/ 188 h 188"/>
                  </a:gdLst>
                  <a:ahLst/>
                  <a:cxnLst>
                    <a:cxn ang="0">
                      <a:pos x="T0" y="T1"/>
                    </a:cxn>
                    <a:cxn ang="0">
                      <a:pos x="T2" y="T3"/>
                    </a:cxn>
                    <a:cxn ang="0">
                      <a:pos x="T4" y="T5"/>
                    </a:cxn>
                    <a:cxn ang="0">
                      <a:pos x="T6" y="T7"/>
                    </a:cxn>
                    <a:cxn ang="0">
                      <a:pos x="T8" y="T9"/>
                    </a:cxn>
                  </a:cxnLst>
                  <a:rect l="0" t="0" r="r" b="b"/>
                  <a:pathLst>
                    <a:path w="15" h="188">
                      <a:moveTo>
                        <a:pt x="3" y="188"/>
                      </a:moveTo>
                      <a:lnTo>
                        <a:pt x="0" y="0"/>
                      </a:lnTo>
                      <a:lnTo>
                        <a:pt x="12" y="0"/>
                      </a:lnTo>
                      <a:lnTo>
                        <a:pt x="15" y="188"/>
                      </a:lnTo>
                      <a:lnTo>
                        <a:pt x="3" y="188"/>
                      </a:lnTo>
                      <a:close/>
                    </a:path>
                  </a:pathLst>
                </a:custGeom>
                <a:grpFill/>
                <a:ln>
                  <a:noFill/>
                </a:ln>
              </p:spPr>
              <p:txBody>
                <a:bodyPr vert="horz" wrap="square" lIns="91440" tIns="45720" rIns="91440" bIns="45720" numCol="1" anchor="t" anchorCtr="0" compatLnSpc="1"/>
                <a:p>
                  <a:endParaRPr lang="zh-CN" altLang="en-US"/>
                </a:p>
              </p:txBody>
            </p:sp>
            <p:sp>
              <p:nvSpPr>
                <p:cNvPr id="68" name="Freeform 31"/>
                <p:cNvSpPr/>
                <p:nvPr/>
              </p:nvSpPr>
              <p:spPr bwMode="auto">
                <a:xfrm>
                  <a:off x="6062666" y="3138493"/>
                  <a:ext cx="36513" cy="468313"/>
                </a:xfrm>
                <a:custGeom>
                  <a:avLst/>
                  <a:gdLst>
                    <a:gd name="T0" fmla="*/ 11 w 23"/>
                    <a:gd name="T1" fmla="*/ 295 h 295"/>
                    <a:gd name="T2" fmla="*/ 0 w 23"/>
                    <a:gd name="T3" fmla="*/ 3 h 295"/>
                    <a:gd name="T4" fmla="*/ 11 w 23"/>
                    <a:gd name="T5" fmla="*/ 0 h 295"/>
                    <a:gd name="T6" fmla="*/ 23 w 23"/>
                    <a:gd name="T7" fmla="*/ 295 h 295"/>
                    <a:gd name="T8" fmla="*/ 11 w 23"/>
                    <a:gd name="T9" fmla="*/ 295 h 295"/>
                  </a:gdLst>
                  <a:ahLst/>
                  <a:cxnLst>
                    <a:cxn ang="0">
                      <a:pos x="T0" y="T1"/>
                    </a:cxn>
                    <a:cxn ang="0">
                      <a:pos x="T2" y="T3"/>
                    </a:cxn>
                    <a:cxn ang="0">
                      <a:pos x="T4" y="T5"/>
                    </a:cxn>
                    <a:cxn ang="0">
                      <a:pos x="T6" y="T7"/>
                    </a:cxn>
                    <a:cxn ang="0">
                      <a:pos x="T8" y="T9"/>
                    </a:cxn>
                  </a:cxnLst>
                  <a:rect l="0" t="0" r="r" b="b"/>
                  <a:pathLst>
                    <a:path w="23" h="295">
                      <a:moveTo>
                        <a:pt x="11" y="295"/>
                      </a:moveTo>
                      <a:lnTo>
                        <a:pt x="0" y="3"/>
                      </a:lnTo>
                      <a:lnTo>
                        <a:pt x="11" y="0"/>
                      </a:lnTo>
                      <a:lnTo>
                        <a:pt x="23" y="295"/>
                      </a:lnTo>
                      <a:lnTo>
                        <a:pt x="11" y="295"/>
                      </a:lnTo>
                      <a:close/>
                    </a:path>
                  </a:pathLst>
                </a:custGeom>
                <a:grpFill/>
                <a:ln>
                  <a:noFill/>
                </a:ln>
              </p:spPr>
              <p:txBody>
                <a:bodyPr vert="horz" wrap="square" lIns="91440" tIns="45720" rIns="91440" bIns="45720" numCol="1" anchor="t" anchorCtr="0" compatLnSpc="1"/>
                <a:p>
                  <a:endParaRPr lang="zh-CN" altLang="en-US"/>
                </a:p>
              </p:txBody>
            </p:sp>
            <p:sp>
              <p:nvSpPr>
                <p:cNvPr id="69" name="Freeform 32"/>
                <p:cNvSpPr/>
                <p:nvPr/>
              </p:nvSpPr>
              <p:spPr bwMode="auto">
                <a:xfrm>
                  <a:off x="6096004" y="3587756"/>
                  <a:ext cx="227013" cy="33338"/>
                </a:xfrm>
                <a:custGeom>
                  <a:avLst/>
                  <a:gdLst>
                    <a:gd name="T0" fmla="*/ 0 w 143"/>
                    <a:gd name="T1" fmla="*/ 21 h 21"/>
                    <a:gd name="T2" fmla="*/ 0 w 143"/>
                    <a:gd name="T3" fmla="*/ 9 h 21"/>
                    <a:gd name="T4" fmla="*/ 143 w 143"/>
                    <a:gd name="T5" fmla="*/ 0 h 21"/>
                    <a:gd name="T6" fmla="*/ 143 w 143"/>
                    <a:gd name="T7" fmla="*/ 12 h 21"/>
                    <a:gd name="T8" fmla="*/ 0 w 143"/>
                    <a:gd name="T9" fmla="*/ 21 h 21"/>
                  </a:gdLst>
                  <a:ahLst/>
                  <a:cxnLst>
                    <a:cxn ang="0">
                      <a:pos x="T0" y="T1"/>
                    </a:cxn>
                    <a:cxn ang="0">
                      <a:pos x="T2" y="T3"/>
                    </a:cxn>
                    <a:cxn ang="0">
                      <a:pos x="T4" y="T5"/>
                    </a:cxn>
                    <a:cxn ang="0">
                      <a:pos x="T6" y="T7"/>
                    </a:cxn>
                    <a:cxn ang="0">
                      <a:pos x="T8" y="T9"/>
                    </a:cxn>
                  </a:cxnLst>
                  <a:rect l="0" t="0" r="r" b="b"/>
                  <a:pathLst>
                    <a:path w="143" h="21">
                      <a:moveTo>
                        <a:pt x="0" y="21"/>
                      </a:moveTo>
                      <a:lnTo>
                        <a:pt x="0" y="9"/>
                      </a:lnTo>
                      <a:lnTo>
                        <a:pt x="143" y="0"/>
                      </a:lnTo>
                      <a:lnTo>
                        <a:pt x="143" y="12"/>
                      </a:lnTo>
                      <a:lnTo>
                        <a:pt x="0" y="21"/>
                      </a:lnTo>
                      <a:close/>
                    </a:path>
                  </a:pathLst>
                </a:custGeom>
                <a:grpFill/>
                <a:ln>
                  <a:noFill/>
                </a:ln>
              </p:spPr>
              <p:txBody>
                <a:bodyPr vert="horz" wrap="square" lIns="91440" tIns="45720" rIns="91440" bIns="45720" numCol="1" anchor="t" anchorCtr="0" compatLnSpc="1"/>
                <a:p>
                  <a:endParaRPr lang="zh-CN" altLang="en-US"/>
                </a:p>
              </p:txBody>
            </p:sp>
            <p:sp>
              <p:nvSpPr>
                <p:cNvPr id="70" name="Freeform 33"/>
                <p:cNvSpPr/>
                <p:nvPr/>
              </p:nvSpPr>
              <p:spPr bwMode="auto">
                <a:xfrm>
                  <a:off x="5767391" y="3606806"/>
                  <a:ext cx="328613" cy="222250"/>
                </a:xfrm>
                <a:custGeom>
                  <a:avLst/>
                  <a:gdLst>
                    <a:gd name="T0" fmla="*/ 7 w 207"/>
                    <a:gd name="T1" fmla="*/ 140 h 140"/>
                    <a:gd name="T2" fmla="*/ 0 w 207"/>
                    <a:gd name="T3" fmla="*/ 130 h 140"/>
                    <a:gd name="T4" fmla="*/ 200 w 207"/>
                    <a:gd name="T5" fmla="*/ 0 h 140"/>
                    <a:gd name="T6" fmla="*/ 207 w 207"/>
                    <a:gd name="T7" fmla="*/ 9 h 140"/>
                    <a:gd name="T8" fmla="*/ 7 w 207"/>
                    <a:gd name="T9" fmla="*/ 140 h 140"/>
                  </a:gdLst>
                  <a:ahLst/>
                  <a:cxnLst>
                    <a:cxn ang="0">
                      <a:pos x="T0" y="T1"/>
                    </a:cxn>
                    <a:cxn ang="0">
                      <a:pos x="T2" y="T3"/>
                    </a:cxn>
                    <a:cxn ang="0">
                      <a:pos x="T4" y="T5"/>
                    </a:cxn>
                    <a:cxn ang="0">
                      <a:pos x="T6" y="T7"/>
                    </a:cxn>
                    <a:cxn ang="0">
                      <a:pos x="T8" y="T9"/>
                    </a:cxn>
                  </a:cxnLst>
                  <a:rect l="0" t="0" r="r" b="b"/>
                  <a:pathLst>
                    <a:path w="207" h="140">
                      <a:moveTo>
                        <a:pt x="7" y="140"/>
                      </a:moveTo>
                      <a:lnTo>
                        <a:pt x="0" y="130"/>
                      </a:lnTo>
                      <a:lnTo>
                        <a:pt x="200" y="0"/>
                      </a:lnTo>
                      <a:lnTo>
                        <a:pt x="207" y="9"/>
                      </a:lnTo>
                      <a:lnTo>
                        <a:pt x="7" y="140"/>
                      </a:lnTo>
                      <a:close/>
                    </a:path>
                  </a:pathLst>
                </a:custGeom>
                <a:grpFill/>
                <a:ln>
                  <a:noFill/>
                </a:ln>
              </p:spPr>
              <p:txBody>
                <a:bodyPr vert="horz" wrap="square" lIns="91440" tIns="45720" rIns="91440" bIns="45720" numCol="1" anchor="t" anchorCtr="0" compatLnSpc="1"/>
                <a:p>
                  <a:endParaRPr lang="zh-CN" altLang="en-US"/>
                </a:p>
              </p:txBody>
            </p:sp>
            <p:sp>
              <p:nvSpPr>
                <p:cNvPr id="71" name="Freeform 34"/>
                <p:cNvSpPr/>
                <p:nvPr/>
              </p:nvSpPr>
              <p:spPr bwMode="auto">
                <a:xfrm>
                  <a:off x="5567366" y="3817944"/>
                  <a:ext cx="215900" cy="368301"/>
                </a:xfrm>
                <a:custGeom>
                  <a:avLst/>
                  <a:gdLst>
                    <a:gd name="T0" fmla="*/ 10 w 136"/>
                    <a:gd name="T1" fmla="*/ 232 h 232"/>
                    <a:gd name="T2" fmla="*/ 0 w 136"/>
                    <a:gd name="T3" fmla="*/ 225 h 232"/>
                    <a:gd name="T4" fmla="*/ 126 w 136"/>
                    <a:gd name="T5" fmla="*/ 0 h 232"/>
                    <a:gd name="T6" fmla="*/ 136 w 136"/>
                    <a:gd name="T7" fmla="*/ 4 h 232"/>
                    <a:gd name="T8" fmla="*/ 10 w 136"/>
                    <a:gd name="T9" fmla="*/ 232 h 232"/>
                  </a:gdLst>
                  <a:ahLst/>
                  <a:cxnLst>
                    <a:cxn ang="0">
                      <a:pos x="T0" y="T1"/>
                    </a:cxn>
                    <a:cxn ang="0">
                      <a:pos x="T2" y="T3"/>
                    </a:cxn>
                    <a:cxn ang="0">
                      <a:pos x="T4" y="T5"/>
                    </a:cxn>
                    <a:cxn ang="0">
                      <a:pos x="T6" y="T7"/>
                    </a:cxn>
                    <a:cxn ang="0">
                      <a:pos x="T8" y="T9"/>
                    </a:cxn>
                  </a:cxnLst>
                  <a:rect l="0" t="0" r="r" b="b"/>
                  <a:pathLst>
                    <a:path w="136" h="232">
                      <a:moveTo>
                        <a:pt x="10" y="232"/>
                      </a:moveTo>
                      <a:lnTo>
                        <a:pt x="0" y="225"/>
                      </a:lnTo>
                      <a:lnTo>
                        <a:pt x="126" y="0"/>
                      </a:lnTo>
                      <a:lnTo>
                        <a:pt x="136" y="4"/>
                      </a:lnTo>
                      <a:lnTo>
                        <a:pt x="10" y="232"/>
                      </a:lnTo>
                      <a:close/>
                    </a:path>
                  </a:pathLst>
                </a:custGeom>
                <a:grpFill/>
                <a:ln>
                  <a:noFill/>
                </a:ln>
              </p:spPr>
              <p:txBody>
                <a:bodyPr vert="horz" wrap="square" lIns="91440" tIns="45720" rIns="91440" bIns="45720" numCol="1" anchor="t" anchorCtr="0" compatLnSpc="1"/>
                <a:p>
                  <a:endParaRPr lang="zh-CN" altLang="en-US"/>
                </a:p>
              </p:txBody>
            </p:sp>
            <p:sp>
              <p:nvSpPr>
                <p:cNvPr id="72" name="Freeform 35"/>
                <p:cNvSpPr/>
                <p:nvPr/>
              </p:nvSpPr>
              <p:spPr bwMode="auto">
                <a:xfrm>
                  <a:off x="5572128" y="3897319"/>
                  <a:ext cx="523875" cy="282575"/>
                </a:xfrm>
                <a:custGeom>
                  <a:avLst/>
                  <a:gdLst>
                    <a:gd name="T0" fmla="*/ 4 w 330"/>
                    <a:gd name="T1" fmla="*/ 178 h 178"/>
                    <a:gd name="T2" fmla="*/ 0 w 330"/>
                    <a:gd name="T3" fmla="*/ 168 h 178"/>
                    <a:gd name="T4" fmla="*/ 325 w 330"/>
                    <a:gd name="T5" fmla="*/ 0 h 178"/>
                    <a:gd name="T6" fmla="*/ 330 w 330"/>
                    <a:gd name="T7" fmla="*/ 9 h 178"/>
                    <a:gd name="T8" fmla="*/ 4 w 330"/>
                    <a:gd name="T9" fmla="*/ 178 h 178"/>
                  </a:gdLst>
                  <a:ahLst/>
                  <a:cxnLst>
                    <a:cxn ang="0">
                      <a:pos x="T0" y="T1"/>
                    </a:cxn>
                    <a:cxn ang="0">
                      <a:pos x="T2" y="T3"/>
                    </a:cxn>
                    <a:cxn ang="0">
                      <a:pos x="T4" y="T5"/>
                    </a:cxn>
                    <a:cxn ang="0">
                      <a:pos x="T6" y="T7"/>
                    </a:cxn>
                    <a:cxn ang="0">
                      <a:pos x="T8" y="T9"/>
                    </a:cxn>
                  </a:cxnLst>
                  <a:rect l="0" t="0" r="r" b="b"/>
                  <a:pathLst>
                    <a:path w="330" h="178">
                      <a:moveTo>
                        <a:pt x="4" y="178"/>
                      </a:moveTo>
                      <a:lnTo>
                        <a:pt x="0" y="168"/>
                      </a:lnTo>
                      <a:lnTo>
                        <a:pt x="325" y="0"/>
                      </a:lnTo>
                      <a:lnTo>
                        <a:pt x="330" y="9"/>
                      </a:lnTo>
                      <a:lnTo>
                        <a:pt x="4" y="178"/>
                      </a:lnTo>
                      <a:close/>
                    </a:path>
                  </a:pathLst>
                </a:custGeom>
                <a:grpFill/>
                <a:ln>
                  <a:noFill/>
                </a:ln>
              </p:spPr>
              <p:txBody>
                <a:bodyPr vert="horz" wrap="square" lIns="91440" tIns="45720" rIns="91440" bIns="45720" numCol="1" anchor="t" anchorCtr="0" compatLnSpc="1"/>
                <a:p>
                  <a:endParaRPr lang="zh-CN" altLang="en-US"/>
                </a:p>
              </p:txBody>
            </p:sp>
            <p:sp>
              <p:nvSpPr>
                <p:cNvPr id="73" name="Freeform 36"/>
                <p:cNvSpPr/>
                <p:nvPr/>
              </p:nvSpPr>
              <p:spPr bwMode="auto">
                <a:xfrm>
                  <a:off x="5767391" y="3813182"/>
                  <a:ext cx="131763" cy="407988"/>
                </a:xfrm>
                <a:custGeom>
                  <a:avLst/>
                  <a:gdLst>
                    <a:gd name="T0" fmla="*/ 74 w 83"/>
                    <a:gd name="T1" fmla="*/ 257 h 257"/>
                    <a:gd name="T2" fmla="*/ 0 w 83"/>
                    <a:gd name="T3" fmla="*/ 5 h 257"/>
                    <a:gd name="T4" fmla="*/ 12 w 83"/>
                    <a:gd name="T5" fmla="*/ 0 h 257"/>
                    <a:gd name="T6" fmla="*/ 83 w 83"/>
                    <a:gd name="T7" fmla="*/ 252 h 257"/>
                    <a:gd name="T8" fmla="*/ 74 w 83"/>
                    <a:gd name="T9" fmla="*/ 257 h 257"/>
                  </a:gdLst>
                  <a:ahLst/>
                  <a:cxnLst>
                    <a:cxn ang="0">
                      <a:pos x="T0" y="T1"/>
                    </a:cxn>
                    <a:cxn ang="0">
                      <a:pos x="T2" y="T3"/>
                    </a:cxn>
                    <a:cxn ang="0">
                      <a:pos x="T4" y="T5"/>
                    </a:cxn>
                    <a:cxn ang="0">
                      <a:pos x="T6" y="T7"/>
                    </a:cxn>
                    <a:cxn ang="0">
                      <a:pos x="T8" y="T9"/>
                    </a:cxn>
                  </a:cxnLst>
                  <a:rect l="0" t="0" r="r" b="b"/>
                  <a:pathLst>
                    <a:path w="83" h="257">
                      <a:moveTo>
                        <a:pt x="74" y="257"/>
                      </a:moveTo>
                      <a:lnTo>
                        <a:pt x="0" y="5"/>
                      </a:lnTo>
                      <a:lnTo>
                        <a:pt x="12" y="0"/>
                      </a:lnTo>
                      <a:lnTo>
                        <a:pt x="83" y="252"/>
                      </a:lnTo>
                      <a:lnTo>
                        <a:pt x="74" y="257"/>
                      </a:lnTo>
                      <a:close/>
                    </a:path>
                  </a:pathLst>
                </a:custGeom>
                <a:grpFill/>
                <a:ln>
                  <a:noFill/>
                </a:ln>
              </p:spPr>
              <p:txBody>
                <a:bodyPr vert="horz" wrap="square" lIns="91440" tIns="45720" rIns="91440" bIns="45720" numCol="1" anchor="t" anchorCtr="0" compatLnSpc="1"/>
                <a:p>
                  <a:endParaRPr lang="zh-CN" altLang="en-US"/>
                </a:p>
              </p:txBody>
            </p:sp>
            <p:sp>
              <p:nvSpPr>
                <p:cNvPr id="74" name="Freeform 37"/>
                <p:cNvSpPr/>
                <p:nvPr/>
              </p:nvSpPr>
              <p:spPr bwMode="auto">
                <a:xfrm>
                  <a:off x="5303841" y="3617919"/>
                  <a:ext cx="279400" cy="557213"/>
                </a:xfrm>
                <a:custGeom>
                  <a:avLst/>
                  <a:gdLst>
                    <a:gd name="T0" fmla="*/ 164 w 176"/>
                    <a:gd name="T1" fmla="*/ 351 h 351"/>
                    <a:gd name="T2" fmla="*/ 0 w 176"/>
                    <a:gd name="T3" fmla="*/ 5 h 351"/>
                    <a:gd name="T4" fmla="*/ 9 w 176"/>
                    <a:gd name="T5" fmla="*/ 0 h 351"/>
                    <a:gd name="T6" fmla="*/ 176 w 176"/>
                    <a:gd name="T7" fmla="*/ 347 h 351"/>
                    <a:gd name="T8" fmla="*/ 164 w 176"/>
                    <a:gd name="T9" fmla="*/ 351 h 351"/>
                  </a:gdLst>
                  <a:ahLst/>
                  <a:cxnLst>
                    <a:cxn ang="0">
                      <a:pos x="T0" y="T1"/>
                    </a:cxn>
                    <a:cxn ang="0">
                      <a:pos x="T2" y="T3"/>
                    </a:cxn>
                    <a:cxn ang="0">
                      <a:pos x="T4" y="T5"/>
                    </a:cxn>
                    <a:cxn ang="0">
                      <a:pos x="T6" y="T7"/>
                    </a:cxn>
                    <a:cxn ang="0">
                      <a:pos x="T8" y="T9"/>
                    </a:cxn>
                  </a:cxnLst>
                  <a:rect l="0" t="0" r="r" b="b"/>
                  <a:pathLst>
                    <a:path w="176" h="351">
                      <a:moveTo>
                        <a:pt x="164" y="351"/>
                      </a:moveTo>
                      <a:lnTo>
                        <a:pt x="0" y="5"/>
                      </a:lnTo>
                      <a:lnTo>
                        <a:pt x="9" y="0"/>
                      </a:lnTo>
                      <a:lnTo>
                        <a:pt x="176" y="347"/>
                      </a:lnTo>
                      <a:lnTo>
                        <a:pt x="164" y="351"/>
                      </a:lnTo>
                      <a:close/>
                    </a:path>
                  </a:pathLst>
                </a:custGeom>
                <a:grpFill/>
                <a:ln>
                  <a:noFill/>
                </a:ln>
              </p:spPr>
              <p:txBody>
                <a:bodyPr vert="horz" wrap="square" lIns="91440" tIns="45720" rIns="91440" bIns="45720" numCol="1" anchor="t" anchorCtr="0" compatLnSpc="1"/>
                <a:p>
                  <a:endParaRPr lang="zh-CN" altLang="en-US"/>
                </a:p>
              </p:txBody>
            </p:sp>
            <p:sp>
              <p:nvSpPr>
                <p:cNvPr id="75" name="Freeform 38"/>
                <p:cNvSpPr/>
                <p:nvPr/>
              </p:nvSpPr>
              <p:spPr bwMode="auto">
                <a:xfrm>
                  <a:off x="5183191" y="3040068"/>
                  <a:ext cx="134938" cy="585788"/>
                </a:xfrm>
                <a:custGeom>
                  <a:avLst/>
                  <a:gdLst>
                    <a:gd name="T0" fmla="*/ 74 w 85"/>
                    <a:gd name="T1" fmla="*/ 369 h 369"/>
                    <a:gd name="T2" fmla="*/ 0 w 85"/>
                    <a:gd name="T3" fmla="*/ 3 h 369"/>
                    <a:gd name="T4" fmla="*/ 12 w 85"/>
                    <a:gd name="T5" fmla="*/ 0 h 369"/>
                    <a:gd name="T6" fmla="*/ 85 w 85"/>
                    <a:gd name="T7" fmla="*/ 369 h 369"/>
                    <a:gd name="T8" fmla="*/ 74 w 85"/>
                    <a:gd name="T9" fmla="*/ 369 h 369"/>
                  </a:gdLst>
                  <a:ahLst/>
                  <a:cxnLst>
                    <a:cxn ang="0">
                      <a:pos x="T0" y="T1"/>
                    </a:cxn>
                    <a:cxn ang="0">
                      <a:pos x="T2" y="T3"/>
                    </a:cxn>
                    <a:cxn ang="0">
                      <a:pos x="T4" y="T5"/>
                    </a:cxn>
                    <a:cxn ang="0">
                      <a:pos x="T6" y="T7"/>
                    </a:cxn>
                    <a:cxn ang="0">
                      <a:pos x="T8" y="T9"/>
                    </a:cxn>
                  </a:cxnLst>
                  <a:rect l="0" t="0" r="r" b="b"/>
                  <a:pathLst>
                    <a:path w="85" h="369">
                      <a:moveTo>
                        <a:pt x="74" y="369"/>
                      </a:moveTo>
                      <a:lnTo>
                        <a:pt x="0" y="3"/>
                      </a:lnTo>
                      <a:lnTo>
                        <a:pt x="12" y="0"/>
                      </a:lnTo>
                      <a:lnTo>
                        <a:pt x="85" y="369"/>
                      </a:lnTo>
                      <a:lnTo>
                        <a:pt x="74" y="369"/>
                      </a:lnTo>
                      <a:close/>
                    </a:path>
                  </a:pathLst>
                </a:custGeom>
                <a:grpFill/>
                <a:ln>
                  <a:noFill/>
                </a:ln>
              </p:spPr>
              <p:txBody>
                <a:bodyPr vert="horz" wrap="square" lIns="91440" tIns="45720" rIns="91440" bIns="45720" numCol="1" anchor="t" anchorCtr="0" compatLnSpc="1"/>
                <a:p>
                  <a:endParaRPr lang="zh-CN" altLang="en-US"/>
                </a:p>
              </p:txBody>
            </p:sp>
            <p:sp>
              <p:nvSpPr>
                <p:cNvPr id="76" name="Freeform 39"/>
                <p:cNvSpPr/>
                <p:nvPr/>
              </p:nvSpPr>
              <p:spPr bwMode="auto">
                <a:xfrm>
                  <a:off x="5186366" y="3040068"/>
                  <a:ext cx="268288" cy="223838"/>
                </a:xfrm>
                <a:custGeom>
                  <a:avLst/>
                  <a:gdLst>
                    <a:gd name="T0" fmla="*/ 162 w 169"/>
                    <a:gd name="T1" fmla="*/ 141 h 141"/>
                    <a:gd name="T2" fmla="*/ 0 w 169"/>
                    <a:gd name="T3" fmla="*/ 8 h 141"/>
                    <a:gd name="T4" fmla="*/ 7 w 169"/>
                    <a:gd name="T5" fmla="*/ 0 h 141"/>
                    <a:gd name="T6" fmla="*/ 169 w 169"/>
                    <a:gd name="T7" fmla="*/ 131 h 141"/>
                    <a:gd name="T8" fmla="*/ 162 w 169"/>
                    <a:gd name="T9" fmla="*/ 141 h 141"/>
                  </a:gdLst>
                  <a:ahLst/>
                  <a:cxnLst>
                    <a:cxn ang="0">
                      <a:pos x="T0" y="T1"/>
                    </a:cxn>
                    <a:cxn ang="0">
                      <a:pos x="T2" y="T3"/>
                    </a:cxn>
                    <a:cxn ang="0">
                      <a:pos x="T4" y="T5"/>
                    </a:cxn>
                    <a:cxn ang="0">
                      <a:pos x="T6" y="T7"/>
                    </a:cxn>
                    <a:cxn ang="0">
                      <a:pos x="T8" y="T9"/>
                    </a:cxn>
                  </a:cxnLst>
                  <a:rect l="0" t="0" r="r" b="b"/>
                  <a:pathLst>
                    <a:path w="169" h="141">
                      <a:moveTo>
                        <a:pt x="162" y="141"/>
                      </a:moveTo>
                      <a:lnTo>
                        <a:pt x="0" y="8"/>
                      </a:lnTo>
                      <a:lnTo>
                        <a:pt x="7" y="0"/>
                      </a:lnTo>
                      <a:lnTo>
                        <a:pt x="169" y="131"/>
                      </a:lnTo>
                      <a:lnTo>
                        <a:pt x="162" y="141"/>
                      </a:lnTo>
                      <a:close/>
                    </a:path>
                  </a:pathLst>
                </a:custGeom>
                <a:grpFill/>
                <a:ln>
                  <a:noFill/>
                </a:ln>
              </p:spPr>
              <p:txBody>
                <a:bodyPr vert="horz" wrap="square" lIns="91440" tIns="45720" rIns="91440" bIns="45720" numCol="1" anchor="t" anchorCtr="0" compatLnSpc="1"/>
                <a:p>
                  <a:endParaRPr lang="zh-CN" altLang="en-US"/>
                </a:p>
              </p:txBody>
            </p:sp>
            <p:sp>
              <p:nvSpPr>
                <p:cNvPr id="77" name="Freeform 40"/>
                <p:cNvSpPr/>
                <p:nvPr/>
              </p:nvSpPr>
              <p:spPr bwMode="auto">
                <a:xfrm>
                  <a:off x="5300666" y="3255968"/>
                  <a:ext cx="157163" cy="361951"/>
                </a:xfrm>
                <a:custGeom>
                  <a:avLst/>
                  <a:gdLst>
                    <a:gd name="T0" fmla="*/ 9 w 99"/>
                    <a:gd name="T1" fmla="*/ 228 h 228"/>
                    <a:gd name="T2" fmla="*/ 0 w 99"/>
                    <a:gd name="T3" fmla="*/ 223 h 228"/>
                    <a:gd name="T4" fmla="*/ 90 w 99"/>
                    <a:gd name="T5" fmla="*/ 0 h 228"/>
                    <a:gd name="T6" fmla="*/ 99 w 99"/>
                    <a:gd name="T7" fmla="*/ 5 h 228"/>
                    <a:gd name="T8" fmla="*/ 9 w 99"/>
                    <a:gd name="T9" fmla="*/ 228 h 228"/>
                  </a:gdLst>
                  <a:ahLst/>
                  <a:cxnLst>
                    <a:cxn ang="0">
                      <a:pos x="T0" y="T1"/>
                    </a:cxn>
                    <a:cxn ang="0">
                      <a:pos x="T2" y="T3"/>
                    </a:cxn>
                    <a:cxn ang="0">
                      <a:pos x="T4" y="T5"/>
                    </a:cxn>
                    <a:cxn ang="0">
                      <a:pos x="T6" y="T7"/>
                    </a:cxn>
                    <a:cxn ang="0">
                      <a:pos x="T8" y="T9"/>
                    </a:cxn>
                  </a:cxnLst>
                  <a:rect l="0" t="0" r="r" b="b"/>
                  <a:pathLst>
                    <a:path w="99" h="228">
                      <a:moveTo>
                        <a:pt x="9" y="228"/>
                      </a:moveTo>
                      <a:lnTo>
                        <a:pt x="0" y="223"/>
                      </a:lnTo>
                      <a:lnTo>
                        <a:pt x="90" y="0"/>
                      </a:lnTo>
                      <a:lnTo>
                        <a:pt x="99" y="5"/>
                      </a:lnTo>
                      <a:lnTo>
                        <a:pt x="9" y="228"/>
                      </a:lnTo>
                      <a:close/>
                    </a:path>
                  </a:pathLst>
                </a:custGeom>
                <a:grpFill/>
                <a:ln>
                  <a:noFill/>
                </a:ln>
              </p:spPr>
              <p:txBody>
                <a:bodyPr vert="horz" wrap="square" lIns="91440" tIns="45720" rIns="91440" bIns="45720" numCol="1" anchor="t" anchorCtr="0" compatLnSpc="1"/>
                <a:p>
                  <a:endParaRPr lang="zh-CN" altLang="en-US"/>
                </a:p>
              </p:txBody>
            </p:sp>
            <p:sp>
              <p:nvSpPr>
                <p:cNvPr id="78" name="Freeform 41"/>
                <p:cNvSpPr/>
                <p:nvPr/>
              </p:nvSpPr>
              <p:spPr bwMode="auto">
                <a:xfrm>
                  <a:off x="5443541" y="3248031"/>
                  <a:ext cx="285750" cy="169863"/>
                </a:xfrm>
                <a:custGeom>
                  <a:avLst/>
                  <a:gdLst>
                    <a:gd name="T0" fmla="*/ 176 w 180"/>
                    <a:gd name="T1" fmla="*/ 107 h 107"/>
                    <a:gd name="T2" fmla="*/ 0 w 180"/>
                    <a:gd name="T3" fmla="*/ 10 h 107"/>
                    <a:gd name="T4" fmla="*/ 5 w 180"/>
                    <a:gd name="T5" fmla="*/ 0 h 107"/>
                    <a:gd name="T6" fmla="*/ 180 w 180"/>
                    <a:gd name="T7" fmla="*/ 97 h 107"/>
                    <a:gd name="T8" fmla="*/ 176 w 180"/>
                    <a:gd name="T9" fmla="*/ 107 h 107"/>
                  </a:gdLst>
                  <a:ahLst/>
                  <a:cxnLst>
                    <a:cxn ang="0">
                      <a:pos x="T0" y="T1"/>
                    </a:cxn>
                    <a:cxn ang="0">
                      <a:pos x="T2" y="T3"/>
                    </a:cxn>
                    <a:cxn ang="0">
                      <a:pos x="T4" y="T5"/>
                    </a:cxn>
                    <a:cxn ang="0">
                      <a:pos x="T6" y="T7"/>
                    </a:cxn>
                    <a:cxn ang="0">
                      <a:pos x="T8" y="T9"/>
                    </a:cxn>
                  </a:cxnLst>
                  <a:rect l="0" t="0" r="r" b="b"/>
                  <a:pathLst>
                    <a:path w="180" h="107">
                      <a:moveTo>
                        <a:pt x="176" y="107"/>
                      </a:moveTo>
                      <a:lnTo>
                        <a:pt x="0" y="10"/>
                      </a:lnTo>
                      <a:lnTo>
                        <a:pt x="5" y="0"/>
                      </a:lnTo>
                      <a:lnTo>
                        <a:pt x="180" y="97"/>
                      </a:lnTo>
                      <a:lnTo>
                        <a:pt x="176" y="107"/>
                      </a:lnTo>
                      <a:close/>
                    </a:path>
                  </a:pathLst>
                </a:custGeom>
                <a:grpFill/>
                <a:ln>
                  <a:noFill/>
                </a:ln>
              </p:spPr>
              <p:txBody>
                <a:bodyPr vert="horz" wrap="square" lIns="91440" tIns="45720" rIns="91440" bIns="45720" numCol="1" anchor="t" anchorCtr="0" compatLnSpc="1"/>
                <a:p>
                  <a:endParaRPr lang="zh-CN" altLang="en-US"/>
                </a:p>
              </p:txBody>
            </p:sp>
            <p:sp>
              <p:nvSpPr>
                <p:cNvPr id="79" name="Freeform 42"/>
                <p:cNvSpPr/>
                <p:nvPr/>
              </p:nvSpPr>
              <p:spPr bwMode="auto">
                <a:xfrm>
                  <a:off x="5711828" y="3406781"/>
                  <a:ext cx="66675" cy="417513"/>
                </a:xfrm>
                <a:custGeom>
                  <a:avLst/>
                  <a:gdLst>
                    <a:gd name="T0" fmla="*/ 33 w 42"/>
                    <a:gd name="T1" fmla="*/ 263 h 263"/>
                    <a:gd name="T2" fmla="*/ 0 w 42"/>
                    <a:gd name="T3" fmla="*/ 2 h 263"/>
                    <a:gd name="T4" fmla="*/ 11 w 42"/>
                    <a:gd name="T5" fmla="*/ 0 h 263"/>
                    <a:gd name="T6" fmla="*/ 42 w 42"/>
                    <a:gd name="T7" fmla="*/ 261 h 263"/>
                    <a:gd name="T8" fmla="*/ 33 w 42"/>
                    <a:gd name="T9" fmla="*/ 263 h 263"/>
                  </a:gdLst>
                  <a:ahLst/>
                  <a:cxnLst>
                    <a:cxn ang="0">
                      <a:pos x="T0" y="T1"/>
                    </a:cxn>
                    <a:cxn ang="0">
                      <a:pos x="T2" y="T3"/>
                    </a:cxn>
                    <a:cxn ang="0">
                      <a:pos x="T4" y="T5"/>
                    </a:cxn>
                    <a:cxn ang="0">
                      <a:pos x="T6" y="T7"/>
                    </a:cxn>
                    <a:cxn ang="0">
                      <a:pos x="T8" y="T9"/>
                    </a:cxn>
                  </a:cxnLst>
                  <a:rect l="0" t="0" r="r" b="b"/>
                  <a:pathLst>
                    <a:path w="42" h="263">
                      <a:moveTo>
                        <a:pt x="33" y="263"/>
                      </a:moveTo>
                      <a:lnTo>
                        <a:pt x="0" y="2"/>
                      </a:lnTo>
                      <a:lnTo>
                        <a:pt x="11" y="0"/>
                      </a:lnTo>
                      <a:lnTo>
                        <a:pt x="42" y="261"/>
                      </a:lnTo>
                      <a:lnTo>
                        <a:pt x="33" y="263"/>
                      </a:lnTo>
                      <a:close/>
                    </a:path>
                  </a:pathLst>
                </a:custGeom>
                <a:grpFill/>
                <a:ln>
                  <a:noFill/>
                </a:ln>
              </p:spPr>
              <p:txBody>
                <a:bodyPr vert="horz" wrap="square" lIns="91440" tIns="45720" rIns="91440" bIns="45720" numCol="1" anchor="t" anchorCtr="0" compatLnSpc="1"/>
                <a:p>
                  <a:endParaRPr lang="zh-CN" altLang="en-US"/>
                </a:p>
              </p:txBody>
            </p:sp>
            <p:sp>
              <p:nvSpPr>
                <p:cNvPr id="80" name="Freeform 43"/>
                <p:cNvSpPr/>
                <p:nvPr/>
              </p:nvSpPr>
              <p:spPr bwMode="auto">
                <a:xfrm>
                  <a:off x="5722941" y="3402018"/>
                  <a:ext cx="369888" cy="215900"/>
                </a:xfrm>
                <a:custGeom>
                  <a:avLst/>
                  <a:gdLst>
                    <a:gd name="T0" fmla="*/ 228 w 233"/>
                    <a:gd name="T1" fmla="*/ 136 h 136"/>
                    <a:gd name="T2" fmla="*/ 0 w 233"/>
                    <a:gd name="T3" fmla="*/ 10 h 136"/>
                    <a:gd name="T4" fmla="*/ 4 w 233"/>
                    <a:gd name="T5" fmla="*/ 0 h 136"/>
                    <a:gd name="T6" fmla="*/ 233 w 233"/>
                    <a:gd name="T7" fmla="*/ 126 h 136"/>
                    <a:gd name="T8" fmla="*/ 228 w 233"/>
                    <a:gd name="T9" fmla="*/ 136 h 136"/>
                  </a:gdLst>
                  <a:ahLst/>
                  <a:cxnLst>
                    <a:cxn ang="0">
                      <a:pos x="T0" y="T1"/>
                    </a:cxn>
                    <a:cxn ang="0">
                      <a:pos x="T2" y="T3"/>
                    </a:cxn>
                    <a:cxn ang="0">
                      <a:pos x="T4" y="T5"/>
                    </a:cxn>
                    <a:cxn ang="0">
                      <a:pos x="T6" y="T7"/>
                    </a:cxn>
                    <a:cxn ang="0">
                      <a:pos x="T8" y="T9"/>
                    </a:cxn>
                  </a:cxnLst>
                  <a:rect l="0" t="0" r="r" b="b"/>
                  <a:pathLst>
                    <a:path w="233" h="136">
                      <a:moveTo>
                        <a:pt x="228" y="136"/>
                      </a:moveTo>
                      <a:lnTo>
                        <a:pt x="0" y="10"/>
                      </a:lnTo>
                      <a:lnTo>
                        <a:pt x="4" y="0"/>
                      </a:lnTo>
                      <a:lnTo>
                        <a:pt x="233" y="126"/>
                      </a:lnTo>
                      <a:lnTo>
                        <a:pt x="228" y="136"/>
                      </a:lnTo>
                      <a:close/>
                    </a:path>
                  </a:pathLst>
                </a:custGeom>
                <a:grpFill/>
                <a:ln>
                  <a:noFill/>
                </a:ln>
              </p:spPr>
              <p:txBody>
                <a:bodyPr vert="horz" wrap="square" lIns="91440" tIns="45720" rIns="91440" bIns="45720" numCol="1" anchor="t" anchorCtr="0" compatLnSpc="1"/>
                <a:p>
                  <a:endParaRPr lang="zh-CN" altLang="en-US"/>
                </a:p>
              </p:txBody>
            </p:sp>
            <p:sp>
              <p:nvSpPr>
                <p:cNvPr id="81" name="Freeform 44"/>
                <p:cNvSpPr/>
                <p:nvPr/>
              </p:nvSpPr>
              <p:spPr bwMode="auto">
                <a:xfrm>
                  <a:off x="5681666" y="3190881"/>
                  <a:ext cx="52388" cy="223838"/>
                </a:xfrm>
                <a:custGeom>
                  <a:avLst/>
                  <a:gdLst>
                    <a:gd name="T0" fmla="*/ 21 w 33"/>
                    <a:gd name="T1" fmla="*/ 141 h 141"/>
                    <a:gd name="T2" fmla="*/ 0 w 33"/>
                    <a:gd name="T3" fmla="*/ 0 h 141"/>
                    <a:gd name="T4" fmla="*/ 9 w 33"/>
                    <a:gd name="T5" fmla="*/ 0 h 141"/>
                    <a:gd name="T6" fmla="*/ 33 w 33"/>
                    <a:gd name="T7" fmla="*/ 138 h 141"/>
                    <a:gd name="T8" fmla="*/ 21 w 33"/>
                    <a:gd name="T9" fmla="*/ 141 h 141"/>
                  </a:gdLst>
                  <a:ahLst/>
                  <a:cxnLst>
                    <a:cxn ang="0">
                      <a:pos x="T0" y="T1"/>
                    </a:cxn>
                    <a:cxn ang="0">
                      <a:pos x="T2" y="T3"/>
                    </a:cxn>
                    <a:cxn ang="0">
                      <a:pos x="T4" y="T5"/>
                    </a:cxn>
                    <a:cxn ang="0">
                      <a:pos x="T6" y="T7"/>
                    </a:cxn>
                    <a:cxn ang="0">
                      <a:pos x="T8" y="T9"/>
                    </a:cxn>
                  </a:cxnLst>
                  <a:rect l="0" t="0" r="r" b="b"/>
                  <a:pathLst>
                    <a:path w="33" h="141">
                      <a:moveTo>
                        <a:pt x="21" y="141"/>
                      </a:moveTo>
                      <a:lnTo>
                        <a:pt x="0" y="0"/>
                      </a:lnTo>
                      <a:lnTo>
                        <a:pt x="9" y="0"/>
                      </a:lnTo>
                      <a:lnTo>
                        <a:pt x="33" y="138"/>
                      </a:lnTo>
                      <a:lnTo>
                        <a:pt x="21" y="141"/>
                      </a:lnTo>
                      <a:close/>
                    </a:path>
                  </a:pathLst>
                </a:custGeom>
                <a:grpFill/>
                <a:ln>
                  <a:noFill/>
                </a:ln>
              </p:spPr>
              <p:txBody>
                <a:bodyPr vert="horz" wrap="square" lIns="91440" tIns="45720" rIns="91440" bIns="45720" numCol="1" anchor="t" anchorCtr="0" compatLnSpc="1"/>
                <a:p>
                  <a:endParaRPr lang="zh-CN" altLang="en-US"/>
                </a:p>
              </p:txBody>
            </p:sp>
            <p:sp>
              <p:nvSpPr>
                <p:cNvPr id="82" name="Freeform 45"/>
                <p:cNvSpPr/>
                <p:nvPr/>
              </p:nvSpPr>
              <p:spPr bwMode="auto">
                <a:xfrm>
                  <a:off x="5307016" y="3398843"/>
                  <a:ext cx="419100" cy="214313"/>
                </a:xfrm>
                <a:custGeom>
                  <a:avLst/>
                  <a:gdLst>
                    <a:gd name="T0" fmla="*/ 5 w 264"/>
                    <a:gd name="T1" fmla="*/ 135 h 135"/>
                    <a:gd name="T2" fmla="*/ 0 w 264"/>
                    <a:gd name="T3" fmla="*/ 126 h 135"/>
                    <a:gd name="T4" fmla="*/ 259 w 264"/>
                    <a:gd name="T5" fmla="*/ 0 h 135"/>
                    <a:gd name="T6" fmla="*/ 264 w 264"/>
                    <a:gd name="T7" fmla="*/ 10 h 135"/>
                    <a:gd name="T8" fmla="*/ 5 w 264"/>
                    <a:gd name="T9" fmla="*/ 135 h 135"/>
                  </a:gdLst>
                  <a:ahLst/>
                  <a:cxnLst>
                    <a:cxn ang="0">
                      <a:pos x="T0" y="T1"/>
                    </a:cxn>
                    <a:cxn ang="0">
                      <a:pos x="T2" y="T3"/>
                    </a:cxn>
                    <a:cxn ang="0">
                      <a:pos x="T4" y="T5"/>
                    </a:cxn>
                    <a:cxn ang="0">
                      <a:pos x="T6" y="T7"/>
                    </a:cxn>
                    <a:cxn ang="0">
                      <a:pos x="T8" y="T9"/>
                    </a:cxn>
                  </a:cxnLst>
                  <a:rect l="0" t="0" r="r" b="b"/>
                  <a:pathLst>
                    <a:path w="264" h="135">
                      <a:moveTo>
                        <a:pt x="5" y="135"/>
                      </a:moveTo>
                      <a:lnTo>
                        <a:pt x="0" y="126"/>
                      </a:lnTo>
                      <a:lnTo>
                        <a:pt x="259" y="0"/>
                      </a:lnTo>
                      <a:lnTo>
                        <a:pt x="264" y="10"/>
                      </a:lnTo>
                      <a:lnTo>
                        <a:pt x="5" y="135"/>
                      </a:lnTo>
                      <a:close/>
                    </a:path>
                  </a:pathLst>
                </a:custGeom>
                <a:grpFill/>
                <a:ln>
                  <a:noFill/>
                </a:ln>
              </p:spPr>
              <p:txBody>
                <a:bodyPr vert="horz" wrap="square" lIns="91440" tIns="45720" rIns="91440" bIns="45720" numCol="1" anchor="t" anchorCtr="0" compatLnSpc="1"/>
                <a:p>
                  <a:endParaRPr lang="zh-CN" altLang="en-US"/>
                </a:p>
              </p:txBody>
            </p:sp>
            <p:sp>
              <p:nvSpPr>
                <p:cNvPr id="83" name="Freeform 46"/>
                <p:cNvSpPr/>
                <p:nvPr/>
              </p:nvSpPr>
              <p:spPr bwMode="auto">
                <a:xfrm>
                  <a:off x="5307016" y="3602044"/>
                  <a:ext cx="465138" cy="215900"/>
                </a:xfrm>
                <a:custGeom>
                  <a:avLst/>
                  <a:gdLst>
                    <a:gd name="T0" fmla="*/ 290 w 293"/>
                    <a:gd name="T1" fmla="*/ 136 h 136"/>
                    <a:gd name="T2" fmla="*/ 0 w 293"/>
                    <a:gd name="T3" fmla="*/ 10 h 136"/>
                    <a:gd name="T4" fmla="*/ 5 w 293"/>
                    <a:gd name="T5" fmla="*/ 0 h 136"/>
                    <a:gd name="T6" fmla="*/ 293 w 293"/>
                    <a:gd name="T7" fmla="*/ 126 h 136"/>
                    <a:gd name="T8" fmla="*/ 290 w 293"/>
                    <a:gd name="T9" fmla="*/ 136 h 136"/>
                  </a:gdLst>
                  <a:ahLst/>
                  <a:cxnLst>
                    <a:cxn ang="0">
                      <a:pos x="T0" y="T1"/>
                    </a:cxn>
                    <a:cxn ang="0">
                      <a:pos x="T2" y="T3"/>
                    </a:cxn>
                    <a:cxn ang="0">
                      <a:pos x="T4" y="T5"/>
                    </a:cxn>
                    <a:cxn ang="0">
                      <a:pos x="T6" y="T7"/>
                    </a:cxn>
                    <a:cxn ang="0">
                      <a:pos x="T8" y="T9"/>
                    </a:cxn>
                  </a:cxnLst>
                  <a:rect l="0" t="0" r="r" b="b"/>
                  <a:pathLst>
                    <a:path w="293" h="136">
                      <a:moveTo>
                        <a:pt x="290" y="136"/>
                      </a:moveTo>
                      <a:lnTo>
                        <a:pt x="0" y="10"/>
                      </a:lnTo>
                      <a:lnTo>
                        <a:pt x="5" y="0"/>
                      </a:lnTo>
                      <a:lnTo>
                        <a:pt x="293" y="126"/>
                      </a:lnTo>
                      <a:lnTo>
                        <a:pt x="290" y="136"/>
                      </a:lnTo>
                      <a:close/>
                    </a:path>
                  </a:pathLst>
                </a:custGeom>
                <a:grpFill/>
                <a:ln>
                  <a:noFill/>
                </a:ln>
              </p:spPr>
              <p:txBody>
                <a:bodyPr vert="horz" wrap="square" lIns="91440" tIns="45720" rIns="91440" bIns="45720" numCol="1" anchor="t" anchorCtr="0" compatLnSpc="1"/>
                <a:p>
                  <a:endParaRPr lang="zh-CN" altLang="en-US"/>
                </a:p>
              </p:txBody>
            </p:sp>
            <p:sp>
              <p:nvSpPr>
                <p:cNvPr id="84" name="Freeform 47"/>
                <p:cNvSpPr/>
                <p:nvPr/>
              </p:nvSpPr>
              <p:spPr bwMode="auto">
                <a:xfrm>
                  <a:off x="5778503" y="3746507"/>
                  <a:ext cx="989013" cy="82550"/>
                </a:xfrm>
                <a:custGeom>
                  <a:avLst/>
                  <a:gdLst>
                    <a:gd name="T0" fmla="*/ 0 w 623"/>
                    <a:gd name="T1" fmla="*/ 52 h 52"/>
                    <a:gd name="T2" fmla="*/ 0 w 623"/>
                    <a:gd name="T3" fmla="*/ 40 h 52"/>
                    <a:gd name="T4" fmla="*/ 623 w 623"/>
                    <a:gd name="T5" fmla="*/ 0 h 52"/>
                    <a:gd name="T6" fmla="*/ 623 w 623"/>
                    <a:gd name="T7" fmla="*/ 11 h 52"/>
                    <a:gd name="T8" fmla="*/ 0 w 623"/>
                    <a:gd name="T9" fmla="*/ 52 h 52"/>
                  </a:gdLst>
                  <a:ahLst/>
                  <a:cxnLst>
                    <a:cxn ang="0">
                      <a:pos x="T0" y="T1"/>
                    </a:cxn>
                    <a:cxn ang="0">
                      <a:pos x="T2" y="T3"/>
                    </a:cxn>
                    <a:cxn ang="0">
                      <a:pos x="T4" y="T5"/>
                    </a:cxn>
                    <a:cxn ang="0">
                      <a:pos x="T6" y="T7"/>
                    </a:cxn>
                    <a:cxn ang="0">
                      <a:pos x="T8" y="T9"/>
                    </a:cxn>
                  </a:cxnLst>
                  <a:rect l="0" t="0" r="r" b="b"/>
                  <a:pathLst>
                    <a:path w="623" h="52">
                      <a:moveTo>
                        <a:pt x="0" y="52"/>
                      </a:moveTo>
                      <a:lnTo>
                        <a:pt x="0" y="40"/>
                      </a:lnTo>
                      <a:lnTo>
                        <a:pt x="623" y="0"/>
                      </a:lnTo>
                      <a:lnTo>
                        <a:pt x="623" y="11"/>
                      </a:lnTo>
                      <a:lnTo>
                        <a:pt x="0" y="52"/>
                      </a:lnTo>
                      <a:close/>
                    </a:path>
                  </a:pathLst>
                </a:custGeom>
                <a:grpFill/>
                <a:ln>
                  <a:noFill/>
                </a:ln>
              </p:spPr>
              <p:txBody>
                <a:bodyPr vert="horz" wrap="square" lIns="91440" tIns="45720" rIns="91440" bIns="45720" numCol="1" anchor="t" anchorCtr="0" compatLnSpc="1"/>
                <a:p>
                  <a:endParaRPr lang="zh-CN" altLang="en-US"/>
                </a:p>
              </p:txBody>
            </p:sp>
            <p:sp>
              <p:nvSpPr>
                <p:cNvPr id="85" name="Freeform 48"/>
                <p:cNvSpPr/>
                <p:nvPr/>
              </p:nvSpPr>
              <p:spPr bwMode="auto">
                <a:xfrm>
                  <a:off x="6559554" y="3338518"/>
                  <a:ext cx="411163" cy="196850"/>
                </a:xfrm>
                <a:custGeom>
                  <a:avLst/>
                  <a:gdLst>
                    <a:gd name="T0" fmla="*/ 5 w 259"/>
                    <a:gd name="T1" fmla="*/ 124 h 124"/>
                    <a:gd name="T2" fmla="*/ 0 w 259"/>
                    <a:gd name="T3" fmla="*/ 114 h 124"/>
                    <a:gd name="T4" fmla="*/ 255 w 259"/>
                    <a:gd name="T5" fmla="*/ 0 h 124"/>
                    <a:gd name="T6" fmla="*/ 259 w 259"/>
                    <a:gd name="T7" fmla="*/ 10 h 124"/>
                    <a:gd name="T8" fmla="*/ 5 w 259"/>
                    <a:gd name="T9" fmla="*/ 124 h 124"/>
                  </a:gdLst>
                  <a:ahLst/>
                  <a:cxnLst>
                    <a:cxn ang="0">
                      <a:pos x="T0" y="T1"/>
                    </a:cxn>
                    <a:cxn ang="0">
                      <a:pos x="T2" y="T3"/>
                    </a:cxn>
                    <a:cxn ang="0">
                      <a:pos x="T4" y="T5"/>
                    </a:cxn>
                    <a:cxn ang="0">
                      <a:pos x="T6" y="T7"/>
                    </a:cxn>
                    <a:cxn ang="0">
                      <a:pos x="T8" y="T9"/>
                    </a:cxn>
                  </a:cxnLst>
                  <a:rect l="0" t="0" r="r" b="b"/>
                  <a:pathLst>
                    <a:path w="259" h="124">
                      <a:moveTo>
                        <a:pt x="5" y="124"/>
                      </a:moveTo>
                      <a:lnTo>
                        <a:pt x="0" y="114"/>
                      </a:lnTo>
                      <a:lnTo>
                        <a:pt x="255" y="0"/>
                      </a:lnTo>
                      <a:lnTo>
                        <a:pt x="259" y="10"/>
                      </a:lnTo>
                      <a:lnTo>
                        <a:pt x="5" y="124"/>
                      </a:lnTo>
                      <a:close/>
                    </a:path>
                  </a:pathLst>
                </a:custGeom>
                <a:grpFill/>
                <a:ln>
                  <a:noFill/>
                </a:ln>
              </p:spPr>
              <p:txBody>
                <a:bodyPr vert="horz" wrap="square" lIns="91440" tIns="45720" rIns="91440" bIns="45720" numCol="1" anchor="t" anchorCtr="0" compatLnSpc="1"/>
                <a:p>
                  <a:endParaRPr lang="zh-CN" altLang="en-US"/>
                </a:p>
              </p:txBody>
            </p:sp>
            <p:sp>
              <p:nvSpPr>
                <p:cNvPr id="86" name="Freeform 49"/>
                <p:cNvSpPr/>
                <p:nvPr/>
              </p:nvSpPr>
              <p:spPr bwMode="auto">
                <a:xfrm>
                  <a:off x="6318254" y="3519494"/>
                  <a:ext cx="249238" cy="82550"/>
                </a:xfrm>
                <a:custGeom>
                  <a:avLst/>
                  <a:gdLst>
                    <a:gd name="T0" fmla="*/ 3 w 157"/>
                    <a:gd name="T1" fmla="*/ 52 h 52"/>
                    <a:gd name="T2" fmla="*/ 0 w 157"/>
                    <a:gd name="T3" fmla="*/ 40 h 52"/>
                    <a:gd name="T4" fmla="*/ 155 w 157"/>
                    <a:gd name="T5" fmla="*/ 0 h 52"/>
                    <a:gd name="T6" fmla="*/ 157 w 157"/>
                    <a:gd name="T7" fmla="*/ 10 h 52"/>
                    <a:gd name="T8" fmla="*/ 3 w 157"/>
                    <a:gd name="T9" fmla="*/ 52 h 52"/>
                  </a:gdLst>
                  <a:ahLst/>
                  <a:cxnLst>
                    <a:cxn ang="0">
                      <a:pos x="T0" y="T1"/>
                    </a:cxn>
                    <a:cxn ang="0">
                      <a:pos x="T2" y="T3"/>
                    </a:cxn>
                    <a:cxn ang="0">
                      <a:pos x="T4" y="T5"/>
                    </a:cxn>
                    <a:cxn ang="0">
                      <a:pos x="T6" y="T7"/>
                    </a:cxn>
                    <a:cxn ang="0">
                      <a:pos x="T8" y="T9"/>
                    </a:cxn>
                  </a:cxnLst>
                  <a:rect l="0" t="0" r="r" b="b"/>
                  <a:pathLst>
                    <a:path w="157" h="52">
                      <a:moveTo>
                        <a:pt x="3" y="52"/>
                      </a:moveTo>
                      <a:lnTo>
                        <a:pt x="0" y="40"/>
                      </a:lnTo>
                      <a:lnTo>
                        <a:pt x="155" y="0"/>
                      </a:lnTo>
                      <a:lnTo>
                        <a:pt x="157" y="10"/>
                      </a:lnTo>
                      <a:lnTo>
                        <a:pt x="3" y="52"/>
                      </a:lnTo>
                      <a:close/>
                    </a:path>
                  </a:pathLst>
                </a:custGeom>
                <a:grpFill/>
                <a:ln>
                  <a:noFill/>
                </a:ln>
              </p:spPr>
              <p:txBody>
                <a:bodyPr vert="horz" wrap="square" lIns="91440" tIns="45720" rIns="91440" bIns="45720" numCol="1" anchor="t" anchorCtr="0" compatLnSpc="1"/>
                <a:p>
                  <a:endParaRPr lang="zh-CN" altLang="en-US"/>
                </a:p>
              </p:txBody>
            </p:sp>
            <p:sp>
              <p:nvSpPr>
                <p:cNvPr id="87" name="Freeform 50"/>
                <p:cNvSpPr/>
                <p:nvPr/>
              </p:nvSpPr>
              <p:spPr bwMode="auto">
                <a:xfrm>
                  <a:off x="6934204" y="2822580"/>
                  <a:ext cx="41275" cy="523876"/>
                </a:xfrm>
                <a:custGeom>
                  <a:avLst/>
                  <a:gdLst>
                    <a:gd name="T0" fmla="*/ 14 w 26"/>
                    <a:gd name="T1" fmla="*/ 330 h 330"/>
                    <a:gd name="T2" fmla="*/ 0 w 26"/>
                    <a:gd name="T3" fmla="*/ 0 h 330"/>
                    <a:gd name="T4" fmla="*/ 12 w 26"/>
                    <a:gd name="T5" fmla="*/ 0 h 330"/>
                    <a:gd name="T6" fmla="*/ 26 w 26"/>
                    <a:gd name="T7" fmla="*/ 330 h 330"/>
                    <a:gd name="T8" fmla="*/ 14 w 26"/>
                    <a:gd name="T9" fmla="*/ 330 h 330"/>
                  </a:gdLst>
                  <a:ahLst/>
                  <a:cxnLst>
                    <a:cxn ang="0">
                      <a:pos x="T0" y="T1"/>
                    </a:cxn>
                    <a:cxn ang="0">
                      <a:pos x="T2" y="T3"/>
                    </a:cxn>
                    <a:cxn ang="0">
                      <a:pos x="T4" y="T5"/>
                    </a:cxn>
                    <a:cxn ang="0">
                      <a:pos x="T6" y="T7"/>
                    </a:cxn>
                    <a:cxn ang="0">
                      <a:pos x="T8" y="T9"/>
                    </a:cxn>
                  </a:cxnLst>
                  <a:rect l="0" t="0" r="r" b="b"/>
                  <a:pathLst>
                    <a:path w="26" h="330">
                      <a:moveTo>
                        <a:pt x="14" y="330"/>
                      </a:moveTo>
                      <a:lnTo>
                        <a:pt x="0" y="0"/>
                      </a:lnTo>
                      <a:lnTo>
                        <a:pt x="12" y="0"/>
                      </a:lnTo>
                      <a:lnTo>
                        <a:pt x="26" y="330"/>
                      </a:lnTo>
                      <a:lnTo>
                        <a:pt x="14" y="330"/>
                      </a:lnTo>
                      <a:close/>
                    </a:path>
                  </a:pathLst>
                </a:custGeom>
                <a:grpFill/>
                <a:ln>
                  <a:noFill/>
                </a:ln>
              </p:spPr>
              <p:txBody>
                <a:bodyPr vert="horz" wrap="square" lIns="91440" tIns="45720" rIns="91440" bIns="45720" numCol="1" anchor="t" anchorCtr="0" compatLnSpc="1"/>
                <a:p>
                  <a:endParaRPr lang="zh-CN" altLang="en-US"/>
                </a:p>
              </p:txBody>
            </p:sp>
            <p:sp>
              <p:nvSpPr>
                <p:cNvPr id="88" name="Freeform 51"/>
                <p:cNvSpPr/>
                <p:nvPr/>
              </p:nvSpPr>
              <p:spPr bwMode="auto">
                <a:xfrm>
                  <a:off x="6650041" y="2490792"/>
                  <a:ext cx="298450" cy="338138"/>
                </a:xfrm>
                <a:custGeom>
                  <a:avLst/>
                  <a:gdLst>
                    <a:gd name="T0" fmla="*/ 181 w 188"/>
                    <a:gd name="T1" fmla="*/ 213 h 213"/>
                    <a:gd name="T2" fmla="*/ 0 w 188"/>
                    <a:gd name="T3" fmla="*/ 7 h 213"/>
                    <a:gd name="T4" fmla="*/ 10 w 188"/>
                    <a:gd name="T5" fmla="*/ 0 h 213"/>
                    <a:gd name="T6" fmla="*/ 188 w 188"/>
                    <a:gd name="T7" fmla="*/ 206 h 213"/>
                    <a:gd name="T8" fmla="*/ 181 w 188"/>
                    <a:gd name="T9" fmla="*/ 213 h 213"/>
                  </a:gdLst>
                  <a:ahLst/>
                  <a:cxnLst>
                    <a:cxn ang="0">
                      <a:pos x="T0" y="T1"/>
                    </a:cxn>
                    <a:cxn ang="0">
                      <a:pos x="T2" y="T3"/>
                    </a:cxn>
                    <a:cxn ang="0">
                      <a:pos x="T4" y="T5"/>
                    </a:cxn>
                    <a:cxn ang="0">
                      <a:pos x="T6" y="T7"/>
                    </a:cxn>
                    <a:cxn ang="0">
                      <a:pos x="T8" y="T9"/>
                    </a:cxn>
                  </a:cxnLst>
                  <a:rect l="0" t="0" r="r" b="b"/>
                  <a:pathLst>
                    <a:path w="188" h="213">
                      <a:moveTo>
                        <a:pt x="181" y="213"/>
                      </a:moveTo>
                      <a:lnTo>
                        <a:pt x="0" y="7"/>
                      </a:lnTo>
                      <a:lnTo>
                        <a:pt x="10" y="0"/>
                      </a:lnTo>
                      <a:lnTo>
                        <a:pt x="188" y="206"/>
                      </a:lnTo>
                      <a:lnTo>
                        <a:pt x="181" y="213"/>
                      </a:lnTo>
                      <a:close/>
                    </a:path>
                  </a:pathLst>
                </a:custGeom>
                <a:grpFill/>
                <a:ln>
                  <a:noFill/>
                </a:ln>
              </p:spPr>
              <p:txBody>
                <a:bodyPr vert="horz" wrap="square" lIns="91440" tIns="45720" rIns="91440" bIns="45720" numCol="1" anchor="t" anchorCtr="0" compatLnSpc="1"/>
                <a:p>
                  <a:endParaRPr lang="zh-CN" altLang="en-US"/>
                </a:p>
              </p:txBody>
            </p:sp>
            <p:sp>
              <p:nvSpPr>
                <p:cNvPr id="89" name="Freeform 52"/>
                <p:cNvSpPr/>
                <p:nvPr/>
              </p:nvSpPr>
              <p:spPr bwMode="auto">
                <a:xfrm>
                  <a:off x="6707191" y="2817817"/>
                  <a:ext cx="238125" cy="188913"/>
                </a:xfrm>
                <a:custGeom>
                  <a:avLst/>
                  <a:gdLst>
                    <a:gd name="T0" fmla="*/ 7 w 150"/>
                    <a:gd name="T1" fmla="*/ 119 h 119"/>
                    <a:gd name="T2" fmla="*/ 0 w 150"/>
                    <a:gd name="T3" fmla="*/ 110 h 119"/>
                    <a:gd name="T4" fmla="*/ 143 w 150"/>
                    <a:gd name="T5" fmla="*/ 0 h 119"/>
                    <a:gd name="T6" fmla="*/ 150 w 150"/>
                    <a:gd name="T7" fmla="*/ 10 h 119"/>
                    <a:gd name="T8" fmla="*/ 7 w 150"/>
                    <a:gd name="T9" fmla="*/ 119 h 119"/>
                  </a:gdLst>
                  <a:ahLst/>
                  <a:cxnLst>
                    <a:cxn ang="0">
                      <a:pos x="T0" y="T1"/>
                    </a:cxn>
                    <a:cxn ang="0">
                      <a:pos x="T2" y="T3"/>
                    </a:cxn>
                    <a:cxn ang="0">
                      <a:pos x="T4" y="T5"/>
                    </a:cxn>
                    <a:cxn ang="0">
                      <a:pos x="T6" y="T7"/>
                    </a:cxn>
                    <a:cxn ang="0">
                      <a:pos x="T8" y="T9"/>
                    </a:cxn>
                  </a:cxnLst>
                  <a:rect l="0" t="0" r="r" b="b"/>
                  <a:pathLst>
                    <a:path w="150" h="119">
                      <a:moveTo>
                        <a:pt x="7" y="119"/>
                      </a:moveTo>
                      <a:lnTo>
                        <a:pt x="0" y="110"/>
                      </a:lnTo>
                      <a:lnTo>
                        <a:pt x="143" y="0"/>
                      </a:lnTo>
                      <a:lnTo>
                        <a:pt x="150" y="10"/>
                      </a:lnTo>
                      <a:lnTo>
                        <a:pt x="7" y="119"/>
                      </a:lnTo>
                      <a:close/>
                    </a:path>
                  </a:pathLst>
                </a:custGeom>
                <a:grpFill/>
                <a:ln>
                  <a:noFill/>
                </a:ln>
              </p:spPr>
              <p:txBody>
                <a:bodyPr vert="horz" wrap="square" lIns="91440" tIns="45720" rIns="91440" bIns="45720" numCol="1" anchor="t" anchorCtr="0" compatLnSpc="1"/>
                <a:p>
                  <a:endParaRPr lang="zh-CN" altLang="en-US"/>
                </a:p>
              </p:txBody>
            </p:sp>
            <p:sp>
              <p:nvSpPr>
                <p:cNvPr id="90" name="Freeform 53"/>
                <p:cNvSpPr/>
                <p:nvPr/>
              </p:nvSpPr>
              <p:spPr bwMode="auto">
                <a:xfrm>
                  <a:off x="6465891" y="2992443"/>
                  <a:ext cx="257175" cy="217488"/>
                </a:xfrm>
                <a:custGeom>
                  <a:avLst/>
                  <a:gdLst>
                    <a:gd name="T0" fmla="*/ 7 w 162"/>
                    <a:gd name="T1" fmla="*/ 137 h 137"/>
                    <a:gd name="T2" fmla="*/ 0 w 162"/>
                    <a:gd name="T3" fmla="*/ 130 h 137"/>
                    <a:gd name="T4" fmla="*/ 154 w 162"/>
                    <a:gd name="T5" fmla="*/ 0 h 137"/>
                    <a:gd name="T6" fmla="*/ 162 w 162"/>
                    <a:gd name="T7" fmla="*/ 9 h 137"/>
                    <a:gd name="T8" fmla="*/ 7 w 162"/>
                    <a:gd name="T9" fmla="*/ 137 h 137"/>
                  </a:gdLst>
                  <a:ahLst/>
                  <a:cxnLst>
                    <a:cxn ang="0">
                      <a:pos x="T0" y="T1"/>
                    </a:cxn>
                    <a:cxn ang="0">
                      <a:pos x="T2" y="T3"/>
                    </a:cxn>
                    <a:cxn ang="0">
                      <a:pos x="T4" y="T5"/>
                    </a:cxn>
                    <a:cxn ang="0">
                      <a:pos x="T6" y="T7"/>
                    </a:cxn>
                    <a:cxn ang="0">
                      <a:pos x="T8" y="T9"/>
                    </a:cxn>
                  </a:cxnLst>
                  <a:rect l="0" t="0" r="r" b="b"/>
                  <a:pathLst>
                    <a:path w="162" h="137">
                      <a:moveTo>
                        <a:pt x="7" y="137"/>
                      </a:moveTo>
                      <a:lnTo>
                        <a:pt x="0" y="130"/>
                      </a:lnTo>
                      <a:lnTo>
                        <a:pt x="154" y="0"/>
                      </a:lnTo>
                      <a:lnTo>
                        <a:pt x="162" y="9"/>
                      </a:lnTo>
                      <a:lnTo>
                        <a:pt x="7" y="137"/>
                      </a:lnTo>
                      <a:close/>
                    </a:path>
                  </a:pathLst>
                </a:custGeom>
                <a:grpFill/>
                <a:ln>
                  <a:noFill/>
                </a:ln>
              </p:spPr>
              <p:txBody>
                <a:bodyPr vert="horz" wrap="square" lIns="91440" tIns="45720" rIns="91440" bIns="45720" numCol="1" anchor="t" anchorCtr="0" compatLnSpc="1"/>
                <a:p>
                  <a:endParaRPr lang="zh-CN" altLang="en-US"/>
                </a:p>
              </p:txBody>
            </p:sp>
            <p:sp>
              <p:nvSpPr>
                <p:cNvPr id="91" name="Freeform 54"/>
                <p:cNvSpPr/>
                <p:nvPr/>
              </p:nvSpPr>
              <p:spPr bwMode="auto">
                <a:xfrm>
                  <a:off x="6069016" y="3143256"/>
                  <a:ext cx="407988" cy="66675"/>
                </a:xfrm>
                <a:custGeom>
                  <a:avLst/>
                  <a:gdLst>
                    <a:gd name="T0" fmla="*/ 255 w 257"/>
                    <a:gd name="T1" fmla="*/ 42 h 42"/>
                    <a:gd name="T2" fmla="*/ 0 w 257"/>
                    <a:gd name="T3" fmla="*/ 9 h 42"/>
                    <a:gd name="T4" fmla="*/ 3 w 257"/>
                    <a:gd name="T5" fmla="*/ 0 h 42"/>
                    <a:gd name="T6" fmla="*/ 257 w 257"/>
                    <a:gd name="T7" fmla="*/ 33 h 42"/>
                    <a:gd name="T8" fmla="*/ 255 w 257"/>
                    <a:gd name="T9" fmla="*/ 42 h 42"/>
                  </a:gdLst>
                  <a:ahLst/>
                  <a:cxnLst>
                    <a:cxn ang="0">
                      <a:pos x="T0" y="T1"/>
                    </a:cxn>
                    <a:cxn ang="0">
                      <a:pos x="T2" y="T3"/>
                    </a:cxn>
                    <a:cxn ang="0">
                      <a:pos x="T4" y="T5"/>
                    </a:cxn>
                    <a:cxn ang="0">
                      <a:pos x="T6" y="T7"/>
                    </a:cxn>
                    <a:cxn ang="0">
                      <a:pos x="T8" y="T9"/>
                    </a:cxn>
                  </a:cxnLst>
                  <a:rect l="0" t="0" r="r" b="b"/>
                  <a:pathLst>
                    <a:path w="257" h="42">
                      <a:moveTo>
                        <a:pt x="255" y="42"/>
                      </a:moveTo>
                      <a:lnTo>
                        <a:pt x="0" y="9"/>
                      </a:lnTo>
                      <a:lnTo>
                        <a:pt x="3" y="0"/>
                      </a:lnTo>
                      <a:lnTo>
                        <a:pt x="257" y="33"/>
                      </a:lnTo>
                      <a:lnTo>
                        <a:pt x="255" y="42"/>
                      </a:lnTo>
                      <a:close/>
                    </a:path>
                  </a:pathLst>
                </a:custGeom>
                <a:grpFill/>
                <a:ln>
                  <a:noFill/>
                </a:ln>
              </p:spPr>
              <p:txBody>
                <a:bodyPr vert="horz" wrap="square" lIns="91440" tIns="45720" rIns="91440" bIns="45720" numCol="1" anchor="t" anchorCtr="0" compatLnSpc="1"/>
                <a:p>
                  <a:endParaRPr lang="zh-CN" altLang="en-US"/>
                </a:p>
              </p:txBody>
            </p:sp>
            <p:sp>
              <p:nvSpPr>
                <p:cNvPr id="92" name="Freeform 55"/>
                <p:cNvSpPr/>
                <p:nvPr/>
              </p:nvSpPr>
              <p:spPr bwMode="auto">
                <a:xfrm>
                  <a:off x="5688016" y="3146431"/>
                  <a:ext cx="381000" cy="52388"/>
                </a:xfrm>
                <a:custGeom>
                  <a:avLst/>
                  <a:gdLst>
                    <a:gd name="T0" fmla="*/ 0 w 240"/>
                    <a:gd name="T1" fmla="*/ 33 h 33"/>
                    <a:gd name="T2" fmla="*/ 0 w 240"/>
                    <a:gd name="T3" fmla="*/ 24 h 33"/>
                    <a:gd name="T4" fmla="*/ 240 w 240"/>
                    <a:gd name="T5" fmla="*/ 0 h 33"/>
                    <a:gd name="T6" fmla="*/ 240 w 240"/>
                    <a:gd name="T7" fmla="*/ 12 h 33"/>
                    <a:gd name="T8" fmla="*/ 0 w 240"/>
                    <a:gd name="T9" fmla="*/ 33 h 33"/>
                  </a:gdLst>
                  <a:ahLst/>
                  <a:cxnLst>
                    <a:cxn ang="0">
                      <a:pos x="T0" y="T1"/>
                    </a:cxn>
                    <a:cxn ang="0">
                      <a:pos x="T2" y="T3"/>
                    </a:cxn>
                    <a:cxn ang="0">
                      <a:pos x="T4" y="T5"/>
                    </a:cxn>
                    <a:cxn ang="0">
                      <a:pos x="T6" y="T7"/>
                    </a:cxn>
                    <a:cxn ang="0">
                      <a:pos x="T8" y="T9"/>
                    </a:cxn>
                  </a:cxnLst>
                  <a:rect l="0" t="0" r="r" b="b"/>
                  <a:pathLst>
                    <a:path w="240" h="33">
                      <a:moveTo>
                        <a:pt x="0" y="33"/>
                      </a:moveTo>
                      <a:lnTo>
                        <a:pt x="0" y="24"/>
                      </a:lnTo>
                      <a:lnTo>
                        <a:pt x="240" y="0"/>
                      </a:lnTo>
                      <a:lnTo>
                        <a:pt x="240" y="12"/>
                      </a:lnTo>
                      <a:lnTo>
                        <a:pt x="0" y="33"/>
                      </a:lnTo>
                      <a:close/>
                    </a:path>
                  </a:pathLst>
                </a:custGeom>
                <a:grpFill/>
                <a:ln>
                  <a:noFill/>
                </a:ln>
              </p:spPr>
              <p:txBody>
                <a:bodyPr vert="horz" wrap="square" lIns="91440" tIns="45720" rIns="91440" bIns="45720" numCol="1" anchor="t" anchorCtr="0" compatLnSpc="1"/>
                <a:p>
                  <a:endParaRPr lang="zh-CN" altLang="en-US"/>
                </a:p>
              </p:txBody>
            </p:sp>
            <p:sp>
              <p:nvSpPr>
                <p:cNvPr id="93" name="Freeform 56"/>
                <p:cNvSpPr/>
                <p:nvPr/>
              </p:nvSpPr>
              <p:spPr bwMode="auto">
                <a:xfrm>
                  <a:off x="5191128" y="3036893"/>
                  <a:ext cx="501650" cy="166688"/>
                </a:xfrm>
                <a:custGeom>
                  <a:avLst/>
                  <a:gdLst>
                    <a:gd name="T0" fmla="*/ 311 w 316"/>
                    <a:gd name="T1" fmla="*/ 105 h 105"/>
                    <a:gd name="T2" fmla="*/ 0 w 316"/>
                    <a:gd name="T3" fmla="*/ 10 h 105"/>
                    <a:gd name="T4" fmla="*/ 4 w 316"/>
                    <a:gd name="T5" fmla="*/ 0 h 105"/>
                    <a:gd name="T6" fmla="*/ 316 w 316"/>
                    <a:gd name="T7" fmla="*/ 95 h 105"/>
                    <a:gd name="T8" fmla="*/ 311 w 316"/>
                    <a:gd name="T9" fmla="*/ 105 h 105"/>
                  </a:gdLst>
                  <a:ahLst/>
                  <a:cxnLst>
                    <a:cxn ang="0">
                      <a:pos x="T0" y="T1"/>
                    </a:cxn>
                    <a:cxn ang="0">
                      <a:pos x="T2" y="T3"/>
                    </a:cxn>
                    <a:cxn ang="0">
                      <a:pos x="T4" y="T5"/>
                    </a:cxn>
                    <a:cxn ang="0">
                      <a:pos x="T6" y="T7"/>
                    </a:cxn>
                    <a:cxn ang="0">
                      <a:pos x="T8" y="T9"/>
                    </a:cxn>
                  </a:cxnLst>
                  <a:rect l="0" t="0" r="r" b="b"/>
                  <a:pathLst>
                    <a:path w="316" h="105">
                      <a:moveTo>
                        <a:pt x="311" y="105"/>
                      </a:moveTo>
                      <a:lnTo>
                        <a:pt x="0" y="10"/>
                      </a:lnTo>
                      <a:lnTo>
                        <a:pt x="4" y="0"/>
                      </a:lnTo>
                      <a:lnTo>
                        <a:pt x="316" y="95"/>
                      </a:lnTo>
                      <a:lnTo>
                        <a:pt x="311" y="105"/>
                      </a:lnTo>
                      <a:close/>
                    </a:path>
                  </a:pathLst>
                </a:custGeom>
                <a:grpFill/>
                <a:ln>
                  <a:noFill/>
                </a:ln>
              </p:spPr>
              <p:txBody>
                <a:bodyPr vert="horz" wrap="square" lIns="91440" tIns="45720" rIns="91440" bIns="45720" numCol="1" anchor="t" anchorCtr="0" compatLnSpc="1"/>
                <a:p>
                  <a:endParaRPr lang="zh-CN" altLang="en-US"/>
                </a:p>
              </p:txBody>
            </p:sp>
            <p:sp>
              <p:nvSpPr>
                <p:cNvPr id="94" name="Freeform 57"/>
                <p:cNvSpPr/>
                <p:nvPr/>
              </p:nvSpPr>
              <p:spPr bwMode="auto">
                <a:xfrm>
                  <a:off x="5446716" y="3190881"/>
                  <a:ext cx="238125" cy="76200"/>
                </a:xfrm>
                <a:custGeom>
                  <a:avLst/>
                  <a:gdLst>
                    <a:gd name="T0" fmla="*/ 5 w 150"/>
                    <a:gd name="T1" fmla="*/ 48 h 48"/>
                    <a:gd name="T2" fmla="*/ 0 w 150"/>
                    <a:gd name="T3" fmla="*/ 36 h 48"/>
                    <a:gd name="T4" fmla="*/ 148 w 150"/>
                    <a:gd name="T5" fmla="*/ 0 h 48"/>
                    <a:gd name="T6" fmla="*/ 150 w 150"/>
                    <a:gd name="T7" fmla="*/ 10 h 48"/>
                    <a:gd name="T8" fmla="*/ 5 w 150"/>
                    <a:gd name="T9" fmla="*/ 48 h 48"/>
                  </a:gdLst>
                  <a:ahLst/>
                  <a:cxnLst>
                    <a:cxn ang="0">
                      <a:pos x="T0" y="T1"/>
                    </a:cxn>
                    <a:cxn ang="0">
                      <a:pos x="T2" y="T3"/>
                    </a:cxn>
                    <a:cxn ang="0">
                      <a:pos x="T4" y="T5"/>
                    </a:cxn>
                    <a:cxn ang="0">
                      <a:pos x="T6" y="T7"/>
                    </a:cxn>
                    <a:cxn ang="0">
                      <a:pos x="T8" y="T9"/>
                    </a:cxn>
                  </a:cxnLst>
                  <a:rect l="0" t="0" r="r" b="b"/>
                  <a:pathLst>
                    <a:path w="150" h="48">
                      <a:moveTo>
                        <a:pt x="5" y="48"/>
                      </a:moveTo>
                      <a:lnTo>
                        <a:pt x="0" y="36"/>
                      </a:lnTo>
                      <a:lnTo>
                        <a:pt x="148" y="0"/>
                      </a:lnTo>
                      <a:lnTo>
                        <a:pt x="150" y="10"/>
                      </a:lnTo>
                      <a:lnTo>
                        <a:pt x="5" y="48"/>
                      </a:lnTo>
                      <a:close/>
                    </a:path>
                  </a:pathLst>
                </a:custGeom>
                <a:grpFill/>
                <a:ln>
                  <a:noFill/>
                </a:ln>
              </p:spPr>
              <p:txBody>
                <a:bodyPr vert="horz" wrap="square" lIns="91440" tIns="45720" rIns="91440" bIns="45720" numCol="1" anchor="t" anchorCtr="0" compatLnSpc="1"/>
                <a:p>
                  <a:endParaRPr lang="zh-CN" altLang="en-US"/>
                </a:p>
              </p:txBody>
            </p:sp>
            <p:sp>
              <p:nvSpPr>
                <p:cNvPr id="95" name="Freeform 58"/>
                <p:cNvSpPr/>
                <p:nvPr/>
              </p:nvSpPr>
              <p:spPr bwMode="auto">
                <a:xfrm>
                  <a:off x="5718178" y="3195643"/>
                  <a:ext cx="755650" cy="211138"/>
                </a:xfrm>
                <a:custGeom>
                  <a:avLst/>
                  <a:gdLst>
                    <a:gd name="T0" fmla="*/ 0 w 200"/>
                    <a:gd name="T1" fmla="*/ 56 h 56"/>
                    <a:gd name="T2" fmla="*/ 0 w 200"/>
                    <a:gd name="T3" fmla="*/ 56 h 56"/>
                    <a:gd name="T4" fmla="*/ 1 w 200"/>
                    <a:gd name="T5" fmla="*/ 54 h 56"/>
                    <a:gd name="T6" fmla="*/ 1 w 200"/>
                    <a:gd name="T7" fmla="*/ 52 h 56"/>
                    <a:gd name="T8" fmla="*/ 199 w 200"/>
                    <a:gd name="T9" fmla="*/ 0 h 56"/>
                    <a:gd name="T10" fmla="*/ 200 w 200"/>
                    <a:gd name="T11" fmla="*/ 4 h 56"/>
                    <a:gd name="T12" fmla="*/ 0 w 200"/>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200" h="56">
                      <a:moveTo>
                        <a:pt x="0" y="56"/>
                      </a:moveTo>
                      <a:cubicBezTo>
                        <a:pt x="0" y="56"/>
                        <a:pt x="0" y="56"/>
                        <a:pt x="0" y="56"/>
                      </a:cubicBezTo>
                      <a:cubicBezTo>
                        <a:pt x="1" y="54"/>
                        <a:pt x="1" y="54"/>
                        <a:pt x="1" y="54"/>
                      </a:cubicBezTo>
                      <a:cubicBezTo>
                        <a:pt x="1" y="52"/>
                        <a:pt x="1" y="52"/>
                        <a:pt x="1" y="52"/>
                      </a:cubicBezTo>
                      <a:cubicBezTo>
                        <a:pt x="6" y="51"/>
                        <a:pt x="145" y="14"/>
                        <a:pt x="199" y="0"/>
                      </a:cubicBezTo>
                      <a:cubicBezTo>
                        <a:pt x="200" y="4"/>
                        <a:pt x="200" y="4"/>
                        <a:pt x="200" y="4"/>
                      </a:cubicBezTo>
                      <a:cubicBezTo>
                        <a:pt x="18" y="53"/>
                        <a:pt x="2" y="56"/>
                        <a:pt x="0" y="56"/>
                      </a:cubicBezTo>
                      <a:close/>
                    </a:path>
                  </a:pathLst>
                </a:custGeom>
                <a:grpFill/>
                <a:ln>
                  <a:noFill/>
                </a:ln>
              </p:spPr>
              <p:txBody>
                <a:bodyPr vert="horz" wrap="square" lIns="91440" tIns="45720" rIns="91440" bIns="45720" numCol="1" anchor="t" anchorCtr="0" compatLnSpc="1"/>
                <a:p>
                  <a:endParaRPr lang="zh-CN" altLang="en-US"/>
                </a:p>
              </p:txBody>
            </p:sp>
            <p:sp>
              <p:nvSpPr>
                <p:cNvPr id="96" name="Freeform 59"/>
                <p:cNvSpPr/>
                <p:nvPr/>
              </p:nvSpPr>
              <p:spPr bwMode="auto">
                <a:xfrm>
                  <a:off x="5718178" y="3149606"/>
                  <a:ext cx="358775" cy="260350"/>
                </a:xfrm>
                <a:custGeom>
                  <a:avLst/>
                  <a:gdLst>
                    <a:gd name="T0" fmla="*/ 7 w 226"/>
                    <a:gd name="T1" fmla="*/ 164 h 164"/>
                    <a:gd name="T2" fmla="*/ 0 w 226"/>
                    <a:gd name="T3" fmla="*/ 155 h 164"/>
                    <a:gd name="T4" fmla="*/ 219 w 226"/>
                    <a:gd name="T5" fmla="*/ 0 h 164"/>
                    <a:gd name="T6" fmla="*/ 226 w 226"/>
                    <a:gd name="T7" fmla="*/ 10 h 164"/>
                    <a:gd name="T8" fmla="*/ 7 w 226"/>
                    <a:gd name="T9" fmla="*/ 164 h 164"/>
                  </a:gdLst>
                  <a:ahLst/>
                  <a:cxnLst>
                    <a:cxn ang="0">
                      <a:pos x="T0" y="T1"/>
                    </a:cxn>
                    <a:cxn ang="0">
                      <a:pos x="T2" y="T3"/>
                    </a:cxn>
                    <a:cxn ang="0">
                      <a:pos x="T4" y="T5"/>
                    </a:cxn>
                    <a:cxn ang="0">
                      <a:pos x="T6" y="T7"/>
                    </a:cxn>
                    <a:cxn ang="0">
                      <a:pos x="T8" y="T9"/>
                    </a:cxn>
                  </a:cxnLst>
                  <a:rect l="0" t="0" r="r" b="b"/>
                  <a:pathLst>
                    <a:path w="226" h="164">
                      <a:moveTo>
                        <a:pt x="7" y="164"/>
                      </a:moveTo>
                      <a:lnTo>
                        <a:pt x="0" y="155"/>
                      </a:lnTo>
                      <a:lnTo>
                        <a:pt x="219" y="0"/>
                      </a:lnTo>
                      <a:lnTo>
                        <a:pt x="226" y="10"/>
                      </a:lnTo>
                      <a:lnTo>
                        <a:pt x="7" y="164"/>
                      </a:lnTo>
                      <a:close/>
                    </a:path>
                  </a:pathLst>
                </a:custGeom>
                <a:grpFill/>
                <a:ln>
                  <a:noFill/>
                </a:ln>
              </p:spPr>
              <p:txBody>
                <a:bodyPr vert="horz" wrap="square" lIns="91440" tIns="45720" rIns="91440" bIns="45720" numCol="1" anchor="t" anchorCtr="0" compatLnSpc="1"/>
                <a:p>
                  <a:endParaRPr lang="zh-CN" altLang="en-US"/>
                </a:p>
              </p:txBody>
            </p:sp>
            <p:sp>
              <p:nvSpPr>
                <p:cNvPr id="97" name="Freeform 60"/>
                <p:cNvSpPr/>
                <p:nvPr/>
              </p:nvSpPr>
              <p:spPr bwMode="auto">
                <a:xfrm>
                  <a:off x="6080128" y="2992443"/>
                  <a:ext cx="630238" cy="157163"/>
                </a:xfrm>
                <a:custGeom>
                  <a:avLst/>
                  <a:gdLst>
                    <a:gd name="T0" fmla="*/ 3 w 397"/>
                    <a:gd name="T1" fmla="*/ 99 h 99"/>
                    <a:gd name="T2" fmla="*/ 0 w 397"/>
                    <a:gd name="T3" fmla="*/ 87 h 99"/>
                    <a:gd name="T4" fmla="*/ 395 w 397"/>
                    <a:gd name="T5" fmla="*/ 0 h 99"/>
                    <a:gd name="T6" fmla="*/ 397 w 397"/>
                    <a:gd name="T7" fmla="*/ 11 h 99"/>
                    <a:gd name="T8" fmla="*/ 3 w 397"/>
                    <a:gd name="T9" fmla="*/ 99 h 99"/>
                  </a:gdLst>
                  <a:ahLst/>
                  <a:cxnLst>
                    <a:cxn ang="0">
                      <a:pos x="T0" y="T1"/>
                    </a:cxn>
                    <a:cxn ang="0">
                      <a:pos x="T2" y="T3"/>
                    </a:cxn>
                    <a:cxn ang="0">
                      <a:pos x="T4" y="T5"/>
                    </a:cxn>
                    <a:cxn ang="0">
                      <a:pos x="T6" y="T7"/>
                    </a:cxn>
                    <a:cxn ang="0">
                      <a:pos x="T8" y="T9"/>
                    </a:cxn>
                  </a:cxnLst>
                  <a:rect l="0" t="0" r="r" b="b"/>
                  <a:pathLst>
                    <a:path w="397" h="99">
                      <a:moveTo>
                        <a:pt x="3" y="99"/>
                      </a:moveTo>
                      <a:lnTo>
                        <a:pt x="0" y="87"/>
                      </a:lnTo>
                      <a:lnTo>
                        <a:pt x="395" y="0"/>
                      </a:lnTo>
                      <a:lnTo>
                        <a:pt x="397" y="11"/>
                      </a:lnTo>
                      <a:lnTo>
                        <a:pt x="3" y="99"/>
                      </a:lnTo>
                      <a:close/>
                    </a:path>
                  </a:pathLst>
                </a:custGeom>
                <a:grpFill/>
                <a:ln>
                  <a:noFill/>
                </a:ln>
              </p:spPr>
              <p:txBody>
                <a:bodyPr vert="horz" wrap="square" lIns="91440" tIns="45720" rIns="91440" bIns="45720" numCol="1" anchor="t" anchorCtr="0" compatLnSpc="1"/>
                <a:p>
                  <a:endParaRPr lang="zh-CN" altLang="en-US"/>
                </a:p>
              </p:txBody>
            </p:sp>
            <p:sp>
              <p:nvSpPr>
                <p:cNvPr id="98" name="Freeform 61"/>
                <p:cNvSpPr/>
                <p:nvPr/>
              </p:nvSpPr>
              <p:spPr bwMode="auto">
                <a:xfrm>
                  <a:off x="6465891" y="3206756"/>
                  <a:ext cx="109538" cy="315913"/>
                </a:xfrm>
                <a:custGeom>
                  <a:avLst/>
                  <a:gdLst>
                    <a:gd name="T0" fmla="*/ 59 w 69"/>
                    <a:gd name="T1" fmla="*/ 199 h 199"/>
                    <a:gd name="T2" fmla="*/ 0 w 69"/>
                    <a:gd name="T3" fmla="*/ 2 h 199"/>
                    <a:gd name="T4" fmla="*/ 12 w 69"/>
                    <a:gd name="T5" fmla="*/ 0 h 199"/>
                    <a:gd name="T6" fmla="*/ 69 w 69"/>
                    <a:gd name="T7" fmla="*/ 197 h 199"/>
                    <a:gd name="T8" fmla="*/ 59 w 69"/>
                    <a:gd name="T9" fmla="*/ 199 h 199"/>
                  </a:gdLst>
                  <a:ahLst/>
                  <a:cxnLst>
                    <a:cxn ang="0">
                      <a:pos x="T0" y="T1"/>
                    </a:cxn>
                    <a:cxn ang="0">
                      <a:pos x="T2" y="T3"/>
                    </a:cxn>
                    <a:cxn ang="0">
                      <a:pos x="T4" y="T5"/>
                    </a:cxn>
                    <a:cxn ang="0">
                      <a:pos x="T6" y="T7"/>
                    </a:cxn>
                    <a:cxn ang="0">
                      <a:pos x="T8" y="T9"/>
                    </a:cxn>
                  </a:cxnLst>
                  <a:rect l="0" t="0" r="r" b="b"/>
                  <a:pathLst>
                    <a:path w="69" h="199">
                      <a:moveTo>
                        <a:pt x="59" y="199"/>
                      </a:moveTo>
                      <a:lnTo>
                        <a:pt x="0" y="2"/>
                      </a:lnTo>
                      <a:lnTo>
                        <a:pt x="12" y="0"/>
                      </a:lnTo>
                      <a:lnTo>
                        <a:pt x="69" y="197"/>
                      </a:lnTo>
                      <a:lnTo>
                        <a:pt x="59" y="199"/>
                      </a:lnTo>
                      <a:close/>
                    </a:path>
                  </a:pathLst>
                </a:custGeom>
                <a:grpFill/>
                <a:ln>
                  <a:noFill/>
                </a:ln>
              </p:spPr>
              <p:txBody>
                <a:bodyPr vert="horz" wrap="square" lIns="91440" tIns="45720" rIns="91440" bIns="45720" numCol="1" anchor="t" anchorCtr="0" compatLnSpc="1"/>
                <a:p>
                  <a:endParaRPr lang="zh-CN" altLang="en-US"/>
                </a:p>
              </p:txBody>
            </p:sp>
            <p:sp>
              <p:nvSpPr>
                <p:cNvPr id="99" name="Freeform 62"/>
                <p:cNvSpPr/>
                <p:nvPr/>
              </p:nvSpPr>
              <p:spPr bwMode="auto">
                <a:xfrm>
                  <a:off x="6296029" y="2746380"/>
                  <a:ext cx="641350" cy="82550"/>
                </a:xfrm>
                <a:custGeom>
                  <a:avLst/>
                  <a:gdLst>
                    <a:gd name="T0" fmla="*/ 402 w 404"/>
                    <a:gd name="T1" fmla="*/ 52 h 52"/>
                    <a:gd name="T2" fmla="*/ 0 w 404"/>
                    <a:gd name="T3" fmla="*/ 12 h 52"/>
                    <a:gd name="T4" fmla="*/ 0 w 404"/>
                    <a:gd name="T5" fmla="*/ 0 h 52"/>
                    <a:gd name="T6" fmla="*/ 404 w 404"/>
                    <a:gd name="T7" fmla="*/ 43 h 52"/>
                    <a:gd name="T8" fmla="*/ 402 w 404"/>
                    <a:gd name="T9" fmla="*/ 52 h 52"/>
                  </a:gdLst>
                  <a:ahLst/>
                  <a:cxnLst>
                    <a:cxn ang="0">
                      <a:pos x="T0" y="T1"/>
                    </a:cxn>
                    <a:cxn ang="0">
                      <a:pos x="T2" y="T3"/>
                    </a:cxn>
                    <a:cxn ang="0">
                      <a:pos x="T4" y="T5"/>
                    </a:cxn>
                    <a:cxn ang="0">
                      <a:pos x="T6" y="T7"/>
                    </a:cxn>
                    <a:cxn ang="0">
                      <a:pos x="T8" y="T9"/>
                    </a:cxn>
                  </a:cxnLst>
                  <a:rect l="0" t="0" r="r" b="b"/>
                  <a:pathLst>
                    <a:path w="404" h="52">
                      <a:moveTo>
                        <a:pt x="402" y="52"/>
                      </a:moveTo>
                      <a:lnTo>
                        <a:pt x="0" y="12"/>
                      </a:lnTo>
                      <a:lnTo>
                        <a:pt x="0" y="0"/>
                      </a:lnTo>
                      <a:lnTo>
                        <a:pt x="404" y="43"/>
                      </a:lnTo>
                      <a:lnTo>
                        <a:pt x="402" y="52"/>
                      </a:lnTo>
                      <a:close/>
                    </a:path>
                  </a:pathLst>
                </a:custGeom>
                <a:grpFill/>
                <a:ln>
                  <a:noFill/>
                </a:ln>
              </p:spPr>
              <p:txBody>
                <a:bodyPr vert="horz" wrap="square" lIns="91440" tIns="45720" rIns="91440" bIns="45720" numCol="1" anchor="t" anchorCtr="0" compatLnSpc="1"/>
                <a:p>
                  <a:endParaRPr lang="zh-CN" altLang="en-US"/>
                </a:p>
              </p:txBody>
            </p:sp>
            <p:sp>
              <p:nvSpPr>
                <p:cNvPr id="100" name="Freeform 63"/>
                <p:cNvSpPr/>
                <p:nvPr/>
              </p:nvSpPr>
              <p:spPr bwMode="auto">
                <a:xfrm>
                  <a:off x="6292854" y="2490792"/>
                  <a:ext cx="369888" cy="266700"/>
                </a:xfrm>
                <a:custGeom>
                  <a:avLst/>
                  <a:gdLst>
                    <a:gd name="T0" fmla="*/ 7 w 233"/>
                    <a:gd name="T1" fmla="*/ 168 h 168"/>
                    <a:gd name="T2" fmla="*/ 0 w 233"/>
                    <a:gd name="T3" fmla="*/ 161 h 168"/>
                    <a:gd name="T4" fmla="*/ 225 w 233"/>
                    <a:gd name="T5" fmla="*/ 0 h 168"/>
                    <a:gd name="T6" fmla="*/ 233 w 233"/>
                    <a:gd name="T7" fmla="*/ 9 h 168"/>
                    <a:gd name="T8" fmla="*/ 7 w 233"/>
                    <a:gd name="T9" fmla="*/ 168 h 168"/>
                  </a:gdLst>
                  <a:ahLst/>
                  <a:cxnLst>
                    <a:cxn ang="0">
                      <a:pos x="T0" y="T1"/>
                    </a:cxn>
                    <a:cxn ang="0">
                      <a:pos x="T2" y="T3"/>
                    </a:cxn>
                    <a:cxn ang="0">
                      <a:pos x="T4" y="T5"/>
                    </a:cxn>
                    <a:cxn ang="0">
                      <a:pos x="T6" y="T7"/>
                    </a:cxn>
                    <a:cxn ang="0">
                      <a:pos x="T8" y="T9"/>
                    </a:cxn>
                  </a:cxnLst>
                  <a:rect l="0" t="0" r="r" b="b"/>
                  <a:pathLst>
                    <a:path w="233" h="168">
                      <a:moveTo>
                        <a:pt x="7" y="168"/>
                      </a:moveTo>
                      <a:lnTo>
                        <a:pt x="0" y="161"/>
                      </a:lnTo>
                      <a:lnTo>
                        <a:pt x="225" y="0"/>
                      </a:lnTo>
                      <a:lnTo>
                        <a:pt x="233" y="9"/>
                      </a:lnTo>
                      <a:lnTo>
                        <a:pt x="7" y="168"/>
                      </a:lnTo>
                      <a:close/>
                    </a:path>
                  </a:pathLst>
                </a:custGeom>
                <a:grpFill/>
                <a:ln>
                  <a:noFill/>
                </a:ln>
              </p:spPr>
              <p:txBody>
                <a:bodyPr vert="horz" wrap="square" lIns="91440" tIns="45720" rIns="91440" bIns="45720" numCol="1" anchor="t" anchorCtr="0" compatLnSpc="1"/>
                <a:p>
                  <a:endParaRPr lang="zh-CN" altLang="en-US"/>
                </a:p>
              </p:txBody>
            </p:sp>
            <p:sp>
              <p:nvSpPr>
                <p:cNvPr id="101" name="Freeform 64"/>
                <p:cNvSpPr/>
                <p:nvPr/>
              </p:nvSpPr>
              <p:spPr bwMode="auto">
                <a:xfrm>
                  <a:off x="5183191" y="2641605"/>
                  <a:ext cx="177800" cy="403226"/>
                </a:xfrm>
                <a:custGeom>
                  <a:avLst/>
                  <a:gdLst>
                    <a:gd name="T0" fmla="*/ 9 w 112"/>
                    <a:gd name="T1" fmla="*/ 254 h 254"/>
                    <a:gd name="T2" fmla="*/ 0 w 112"/>
                    <a:gd name="T3" fmla="*/ 249 h 254"/>
                    <a:gd name="T4" fmla="*/ 100 w 112"/>
                    <a:gd name="T5" fmla="*/ 0 h 254"/>
                    <a:gd name="T6" fmla="*/ 112 w 112"/>
                    <a:gd name="T7" fmla="*/ 4 h 254"/>
                    <a:gd name="T8" fmla="*/ 9 w 112"/>
                    <a:gd name="T9" fmla="*/ 254 h 254"/>
                  </a:gdLst>
                  <a:ahLst/>
                  <a:cxnLst>
                    <a:cxn ang="0">
                      <a:pos x="T0" y="T1"/>
                    </a:cxn>
                    <a:cxn ang="0">
                      <a:pos x="T2" y="T3"/>
                    </a:cxn>
                    <a:cxn ang="0">
                      <a:pos x="T4" y="T5"/>
                    </a:cxn>
                    <a:cxn ang="0">
                      <a:pos x="T6" y="T7"/>
                    </a:cxn>
                    <a:cxn ang="0">
                      <a:pos x="T8" y="T9"/>
                    </a:cxn>
                  </a:cxnLst>
                  <a:rect l="0" t="0" r="r" b="b"/>
                  <a:pathLst>
                    <a:path w="112" h="254">
                      <a:moveTo>
                        <a:pt x="9" y="254"/>
                      </a:moveTo>
                      <a:lnTo>
                        <a:pt x="0" y="249"/>
                      </a:lnTo>
                      <a:lnTo>
                        <a:pt x="100" y="0"/>
                      </a:lnTo>
                      <a:lnTo>
                        <a:pt x="112" y="4"/>
                      </a:lnTo>
                      <a:lnTo>
                        <a:pt x="9" y="254"/>
                      </a:lnTo>
                      <a:close/>
                    </a:path>
                  </a:pathLst>
                </a:custGeom>
                <a:grpFill/>
                <a:ln>
                  <a:noFill/>
                </a:ln>
              </p:spPr>
              <p:txBody>
                <a:bodyPr vert="horz" wrap="square" lIns="91440" tIns="45720" rIns="91440" bIns="45720" numCol="1" anchor="t" anchorCtr="0" compatLnSpc="1"/>
                <a:p>
                  <a:endParaRPr lang="zh-CN" altLang="en-US"/>
                </a:p>
              </p:txBody>
            </p:sp>
            <p:sp>
              <p:nvSpPr>
                <p:cNvPr id="102" name="Freeform 65"/>
                <p:cNvSpPr/>
                <p:nvPr/>
              </p:nvSpPr>
              <p:spPr bwMode="auto">
                <a:xfrm>
                  <a:off x="5353053" y="2633667"/>
                  <a:ext cx="274638" cy="384176"/>
                </a:xfrm>
                <a:custGeom>
                  <a:avLst/>
                  <a:gdLst>
                    <a:gd name="T0" fmla="*/ 164 w 173"/>
                    <a:gd name="T1" fmla="*/ 242 h 242"/>
                    <a:gd name="T2" fmla="*/ 0 w 173"/>
                    <a:gd name="T3" fmla="*/ 7 h 242"/>
                    <a:gd name="T4" fmla="*/ 9 w 173"/>
                    <a:gd name="T5" fmla="*/ 0 h 242"/>
                    <a:gd name="T6" fmla="*/ 173 w 173"/>
                    <a:gd name="T7" fmla="*/ 235 h 242"/>
                    <a:gd name="T8" fmla="*/ 164 w 173"/>
                    <a:gd name="T9" fmla="*/ 242 h 242"/>
                  </a:gdLst>
                  <a:ahLst/>
                  <a:cxnLst>
                    <a:cxn ang="0">
                      <a:pos x="T0" y="T1"/>
                    </a:cxn>
                    <a:cxn ang="0">
                      <a:pos x="T2" y="T3"/>
                    </a:cxn>
                    <a:cxn ang="0">
                      <a:pos x="T4" y="T5"/>
                    </a:cxn>
                    <a:cxn ang="0">
                      <a:pos x="T6" y="T7"/>
                    </a:cxn>
                    <a:cxn ang="0">
                      <a:pos x="T8" y="T9"/>
                    </a:cxn>
                  </a:cxnLst>
                  <a:rect l="0" t="0" r="r" b="b"/>
                  <a:pathLst>
                    <a:path w="173" h="242">
                      <a:moveTo>
                        <a:pt x="164" y="242"/>
                      </a:moveTo>
                      <a:lnTo>
                        <a:pt x="0" y="7"/>
                      </a:lnTo>
                      <a:lnTo>
                        <a:pt x="9" y="0"/>
                      </a:lnTo>
                      <a:lnTo>
                        <a:pt x="173" y="235"/>
                      </a:lnTo>
                      <a:lnTo>
                        <a:pt x="164" y="242"/>
                      </a:lnTo>
                      <a:close/>
                    </a:path>
                  </a:pathLst>
                </a:custGeom>
                <a:grpFill/>
                <a:ln>
                  <a:noFill/>
                </a:ln>
              </p:spPr>
              <p:txBody>
                <a:bodyPr vert="horz" wrap="square" lIns="91440" tIns="45720" rIns="91440" bIns="45720" numCol="1" anchor="t" anchorCtr="0" compatLnSpc="1"/>
                <a:p>
                  <a:endParaRPr lang="zh-CN" altLang="en-US"/>
                </a:p>
              </p:txBody>
            </p:sp>
            <p:sp>
              <p:nvSpPr>
                <p:cNvPr id="103" name="Freeform 66"/>
                <p:cNvSpPr/>
                <p:nvPr/>
              </p:nvSpPr>
              <p:spPr bwMode="auto">
                <a:xfrm>
                  <a:off x="5627691" y="2998793"/>
                  <a:ext cx="457200" cy="158750"/>
                </a:xfrm>
                <a:custGeom>
                  <a:avLst/>
                  <a:gdLst>
                    <a:gd name="T0" fmla="*/ 285 w 288"/>
                    <a:gd name="T1" fmla="*/ 100 h 100"/>
                    <a:gd name="T2" fmla="*/ 0 w 288"/>
                    <a:gd name="T3" fmla="*/ 10 h 100"/>
                    <a:gd name="T4" fmla="*/ 3 w 288"/>
                    <a:gd name="T5" fmla="*/ 0 h 100"/>
                    <a:gd name="T6" fmla="*/ 288 w 288"/>
                    <a:gd name="T7" fmla="*/ 88 h 100"/>
                    <a:gd name="T8" fmla="*/ 285 w 288"/>
                    <a:gd name="T9" fmla="*/ 100 h 100"/>
                  </a:gdLst>
                  <a:ahLst/>
                  <a:cxnLst>
                    <a:cxn ang="0">
                      <a:pos x="T0" y="T1"/>
                    </a:cxn>
                    <a:cxn ang="0">
                      <a:pos x="T2" y="T3"/>
                    </a:cxn>
                    <a:cxn ang="0">
                      <a:pos x="T4" y="T5"/>
                    </a:cxn>
                    <a:cxn ang="0">
                      <a:pos x="T6" y="T7"/>
                    </a:cxn>
                    <a:cxn ang="0">
                      <a:pos x="T8" y="T9"/>
                    </a:cxn>
                  </a:cxnLst>
                  <a:rect l="0" t="0" r="r" b="b"/>
                  <a:pathLst>
                    <a:path w="288" h="100">
                      <a:moveTo>
                        <a:pt x="285" y="100"/>
                      </a:moveTo>
                      <a:lnTo>
                        <a:pt x="0" y="10"/>
                      </a:lnTo>
                      <a:lnTo>
                        <a:pt x="3" y="0"/>
                      </a:lnTo>
                      <a:lnTo>
                        <a:pt x="288" y="88"/>
                      </a:lnTo>
                      <a:lnTo>
                        <a:pt x="285" y="100"/>
                      </a:lnTo>
                      <a:close/>
                    </a:path>
                  </a:pathLst>
                </a:custGeom>
                <a:grpFill/>
                <a:ln>
                  <a:noFill/>
                </a:ln>
              </p:spPr>
              <p:txBody>
                <a:bodyPr vert="horz" wrap="square" lIns="91440" tIns="45720" rIns="91440" bIns="45720" numCol="1" anchor="t" anchorCtr="0" compatLnSpc="1"/>
                <a:p>
                  <a:endParaRPr lang="zh-CN" altLang="en-US"/>
                </a:p>
              </p:txBody>
            </p:sp>
            <p:sp>
              <p:nvSpPr>
                <p:cNvPr id="104" name="Freeform 67"/>
                <p:cNvSpPr/>
                <p:nvPr/>
              </p:nvSpPr>
              <p:spPr bwMode="auto">
                <a:xfrm>
                  <a:off x="5616578" y="3003555"/>
                  <a:ext cx="76200" cy="192088"/>
                </a:xfrm>
                <a:custGeom>
                  <a:avLst/>
                  <a:gdLst>
                    <a:gd name="T0" fmla="*/ 38 w 48"/>
                    <a:gd name="T1" fmla="*/ 121 h 121"/>
                    <a:gd name="T2" fmla="*/ 0 w 48"/>
                    <a:gd name="T3" fmla="*/ 4 h 121"/>
                    <a:gd name="T4" fmla="*/ 12 w 48"/>
                    <a:gd name="T5" fmla="*/ 0 h 121"/>
                    <a:gd name="T6" fmla="*/ 48 w 48"/>
                    <a:gd name="T7" fmla="*/ 118 h 121"/>
                    <a:gd name="T8" fmla="*/ 38 w 48"/>
                    <a:gd name="T9" fmla="*/ 121 h 121"/>
                  </a:gdLst>
                  <a:ahLst/>
                  <a:cxnLst>
                    <a:cxn ang="0">
                      <a:pos x="T0" y="T1"/>
                    </a:cxn>
                    <a:cxn ang="0">
                      <a:pos x="T2" y="T3"/>
                    </a:cxn>
                    <a:cxn ang="0">
                      <a:pos x="T4" y="T5"/>
                    </a:cxn>
                    <a:cxn ang="0">
                      <a:pos x="T6" y="T7"/>
                    </a:cxn>
                    <a:cxn ang="0">
                      <a:pos x="T8" y="T9"/>
                    </a:cxn>
                  </a:cxnLst>
                  <a:rect l="0" t="0" r="r" b="b"/>
                  <a:pathLst>
                    <a:path w="48" h="121">
                      <a:moveTo>
                        <a:pt x="38" y="121"/>
                      </a:moveTo>
                      <a:lnTo>
                        <a:pt x="0" y="4"/>
                      </a:lnTo>
                      <a:lnTo>
                        <a:pt x="12" y="0"/>
                      </a:lnTo>
                      <a:lnTo>
                        <a:pt x="48" y="118"/>
                      </a:lnTo>
                      <a:lnTo>
                        <a:pt x="38" y="121"/>
                      </a:lnTo>
                      <a:close/>
                    </a:path>
                  </a:pathLst>
                </a:custGeom>
                <a:grpFill/>
                <a:ln>
                  <a:noFill/>
                </a:ln>
              </p:spPr>
              <p:txBody>
                <a:bodyPr vert="horz" wrap="square" lIns="91440" tIns="45720" rIns="91440" bIns="45720" numCol="1" anchor="t" anchorCtr="0" compatLnSpc="1"/>
                <a:p>
                  <a:endParaRPr lang="zh-CN" altLang="en-US"/>
                </a:p>
              </p:txBody>
            </p:sp>
            <p:sp>
              <p:nvSpPr>
                <p:cNvPr id="105" name="Freeform 68"/>
                <p:cNvSpPr/>
                <p:nvPr/>
              </p:nvSpPr>
              <p:spPr bwMode="auto">
                <a:xfrm>
                  <a:off x="5438778" y="2998793"/>
                  <a:ext cx="193675" cy="265113"/>
                </a:xfrm>
                <a:custGeom>
                  <a:avLst/>
                  <a:gdLst>
                    <a:gd name="T0" fmla="*/ 10 w 122"/>
                    <a:gd name="T1" fmla="*/ 167 h 167"/>
                    <a:gd name="T2" fmla="*/ 0 w 122"/>
                    <a:gd name="T3" fmla="*/ 159 h 167"/>
                    <a:gd name="T4" fmla="*/ 112 w 122"/>
                    <a:gd name="T5" fmla="*/ 0 h 167"/>
                    <a:gd name="T6" fmla="*/ 122 w 122"/>
                    <a:gd name="T7" fmla="*/ 7 h 167"/>
                    <a:gd name="T8" fmla="*/ 10 w 122"/>
                    <a:gd name="T9" fmla="*/ 167 h 167"/>
                  </a:gdLst>
                  <a:ahLst/>
                  <a:cxnLst>
                    <a:cxn ang="0">
                      <a:pos x="T0" y="T1"/>
                    </a:cxn>
                    <a:cxn ang="0">
                      <a:pos x="T2" y="T3"/>
                    </a:cxn>
                    <a:cxn ang="0">
                      <a:pos x="T4" y="T5"/>
                    </a:cxn>
                    <a:cxn ang="0">
                      <a:pos x="T6" y="T7"/>
                    </a:cxn>
                    <a:cxn ang="0">
                      <a:pos x="T8" y="T9"/>
                    </a:cxn>
                  </a:cxnLst>
                  <a:rect l="0" t="0" r="r" b="b"/>
                  <a:pathLst>
                    <a:path w="122" h="167">
                      <a:moveTo>
                        <a:pt x="10" y="167"/>
                      </a:moveTo>
                      <a:lnTo>
                        <a:pt x="0" y="159"/>
                      </a:lnTo>
                      <a:lnTo>
                        <a:pt x="112" y="0"/>
                      </a:lnTo>
                      <a:lnTo>
                        <a:pt x="122" y="7"/>
                      </a:lnTo>
                      <a:lnTo>
                        <a:pt x="10" y="167"/>
                      </a:lnTo>
                      <a:close/>
                    </a:path>
                  </a:pathLst>
                </a:custGeom>
                <a:grpFill/>
                <a:ln>
                  <a:noFill/>
                </a:ln>
              </p:spPr>
              <p:txBody>
                <a:bodyPr vert="horz" wrap="square" lIns="91440" tIns="45720" rIns="91440" bIns="45720" numCol="1" anchor="t" anchorCtr="0" compatLnSpc="1"/>
                <a:p>
                  <a:endParaRPr lang="zh-CN" altLang="en-US"/>
                </a:p>
              </p:txBody>
            </p:sp>
            <p:sp>
              <p:nvSpPr>
                <p:cNvPr id="106" name="Freeform 69"/>
                <p:cNvSpPr/>
                <p:nvPr/>
              </p:nvSpPr>
              <p:spPr bwMode="auto">
                <a:xfrm>
                  <a:off x="5341941" y="2395542"/>
                  <a:ext cx="315913" cy="257175"/>
                </a:xfrm>
                <a:custGeom>
                  <a:avLst/>
                  <a:gdLst>
                    <a:gd name="T0" fmla="*/ 7 w 199"/>
                    <a:gd name="T1" fmla="*/ 162 h 162"/>
                    <a:gd name="T2" fmla="*/ 0 w 199"/>
                    <a:gd name="T3" fmla="*/ 152 h 162"/>
                    <a:gd name="T4" fmla="*/ 192 w 199"/>
                    <a:gd name="T5" fmla="*/ 0 h 162"/>
                    <a:gd name="T6" fmla="*/ 199 w 199"/>
                    <a:gd name="T7" fmla="*/ 7 h 162"/>
                    <a:gd name="T8" fmla="*/ 7 w 199"/>
                    <a:gd name="T9" fmla="*/ 162 h 162"/>
                  </a:gdLst>
                  <a:ahLst/>
                  <a:cxnLst>
                    <a:cxn ang="0">
                      <a:pos x="T0" y="T1"/>
                    </a:cxn>
                    <a:cxn ang="0">
                      <a:pos x="T2" y="T3"/>
                    </a:cxn>
                    <a:cxn ang="0">
                      <a:pos x="T4" y="T5"/>
                    </a:cxn>
                    <a:cxn ang="0">
                      <a:pos x="T6" y="T7"/>
                    </a:cxn>
                    <a:cxn ang="0">
                      <a:pos x="T8" y="T9"/>
                    </a:cxn>
                  </a:cxnLst>
                  <a:rect l="0" t="0" r="r" b="b"/>
                  <a:pathLst>
                    <a:path w="199" h="162">
                      <a:moveTo>
                        <a:pt x="7" y="162"/>
                      </a:moveTo>
                      <a:lnTo>
                        <a:pt x="0" y="152"/>
                      </a:lnTo>
                      <a:lnTo>
                        <a:pt x="192" y="0"/>
                      </a:lnTo>
                      <a:lnTo>
                        <a:pt x="199" y="7"/>
                      </a:lnTo>
                      <a:lnTo>
                        <a:pt x="7" y="162"/>
                      </a:lnTo>
                      <a:close/>
                    </a:path>
                  </a:pathLst>
                </a:custGeom>
                <a:grpFill/>
                <a:ln>
                  <a:noFill/>
                </a:ln>
              </p:spPr>
              <p:txBody>
                <a:bodyPr vert="horz" wrap="square" lIns="91440" tIns="45720" rIns="91440" bIns="45720" numCol="1" anchor="t" anchorCtr="0" compatLnSpc="1"/>
                <a:p>
                  <a:endParaRPr lang="zh-CN" altLang="en-US"/>
                </a:p>
              </p:txBody>
            </p:sp>
            <p:sp>
              <p:nvSpPr>
                <p:cNvPr id="107" name="Freeform 70"/>
                <p:cNvSpPr/>
                <p:nvPr/>
              </p:nvSpPr>
              <p:spPr bwMode="auto">
                <a:xfrm>
                  <a:off x="5638803" y="2395542"/>
                  <a:ext cx="333375" cy="400051"/>
                </a:xfrm>
                <a:custGeom>
                  <a:avLst/>
                  <a:gdLst>
                    <a:gd name="T0" fmla="*/ 202 w 210"/>
                    <a:gd name="T1" fmla="*/ 252 h 252"/>
                    <a:gd name="T2" fmla="*/ 0 w 210"/>
                    <a:gd name="T3" fmla="*/ 7 h 252"/>
                    <a:gd name="T4" fmla="*/ 10 w 210"/>
                    <a:gd name="T5" fmla="*/ 0 h 252"/>
                    <a:gd name="T6" fmla="*/ 210 w 210"/>
                    <a:gd name="T7" fmla="*/ 245 h 252"/>
                    <a:gd name="T8" fmla="*/ 202 w 210"/>
                    <a:gd name="T9" fmla="*/ 252 h 252"/>
                  </a:gdLst>
                  <a:ahLst/>
                  <a:cxnLst>
                    <a:cxn ang="0">
                      <a:pos x="T0" y="T1"/>
                    </a:cxn>
                    <a:cxn ang="0">
                      <a:pos x="T2" y="T3"/>
                    </a:cxn>
                    <a:cxn ang="0">
                      <a:pos x="T4" y="T5"/>
                    </a:cxn>
                    <a:cxn ang="0">
                      <a:pos x="T6" y="T7"/>
                    </a:cxn>
                    <a:cxn ang="0">
                      <a:pos x="T8" y="T9"/>
                    </a:cxn>
                  </a:cxnLst>
                  <a:rect l="0" t="0" r="r" b="b"/>
                  <a:pathLst>
                    <a:path w="210" h="252">
                      <a:moveTo>
                        <a:pt x="202" y="252"/>
                      </a:moveTo>
                      <a:lnTo>
                        <a:pt x="0" y="7"/>
                      </a:lnTo>
                      <a:lnTo>
                        <a:pt x="10" y="0"/>
                      </a:lnTo>
                      <a:lnTo>
                        <a:pt x="210" y="245"/>
                      </a:lnTo>
                      <a:lnTo>
                        <a:pt x="202" y="252"/>
                      </a:lnTo>
                      <a:close/>
                    </a:path>
                  </a:pathLst>
                </a:custGeom>
                <a:grpFill/>
                <a:ln>
                  <a:noFill/>
                </a:ln>
              </p:spPr>
              <p:txBody>
                <a:bodyPr vert="horz" wrap="square" lIns="91440" tIns="45720" rIns="91440" bIns="45720" numCol="1" anchor="t" anchorCtr="0" compatLnSpc="1"/>
                <a:p>
                  <a:endParaRPr lang="zh-CN" altLang="en-US"/>
                </a:p>
              </p:txBody>
            </p:sp>
            <p:sp>
              <p:nvSpPr>
                <p:cNvPr id="108" name="Freeform 71"/>
                <p:cNvSpPr/>
                <p:nvPr/>
              </p:nvSpPr>
              <p:spPr bwMode="auto">
                <a:xfrm>
                  <a:off x="5616578" y="2776542"/>
                  <a:ext cx="350838" cy="233363"/>
                </a:xfrm>
                <a:custGeom>
                  <a:avLst/>
                  <a:gdLst>
                    <a:gd name="T0" fmla="*/ 7 w 221"/>
                    <a:gd name="T1" fmla="*/ 147 h 147"/>
                    <a:gd name="T2" fmla="*/ 0 w 221"/>
                    <a:gd name="T3" fmla="*/ 138 h 147"/>
                    <a:gd name="T4" fmla="*/ 216 w 221"/>
                    <a:gd name="T5" fmla="*/ 0 h 147"/>
                    <a:gd name="T6" fmla="*/ 221 w 221"/>
                    <a:gd name="T7" fmla="*/ 10 h 147"/>
                    <a:gd name="T8" fmla="*/ 7 w 221"/>
                    <a:gd name="T9" fmla="*/ 147 h 147"/>
                  </a:gdLst>
                  <a:ahLst/>
                  <a:cxnLst>
                    <a:cxn ang="0">
                      <a:pos x="T0" y="T1"/>
                    </a:cxn>
                    <a:cxn ang="0">
                      <a:pos x="T2" y="T3"/>
                    </a:cxn>
                    <a:cxn ang="0">
                      <a:pos x="T4" y="T5"/>
                    </a:cxn>
                    <a:cxn ang="0">
                      <a:pos x="T6" y="T7"/>
                    </a:cxn>
                    <a:cxn ang="0">
                      <a:pos x="T8" y="T9"/>
                    </a:cxn>
                  </a:cxnLst>
                  <a:rect l="0" t="0" r="r" b="b"/>
                  <a:pathLst>
                    <a:path w="221" h="147">
                      <a:moveTo>
                        <a:pt x="7" y="147"/>
                      </a:moveTo>
                      <a:lnTo>
                        <a:pt x="0" y="138"/>
                      </a:lnTo>
                      <a:lnTo>
                        <a:pt x="216" y="0"/>
                      </a:lnTo>
                      <a:lnTo>
                        <a:pt x="221" y="10"/>
                      </a:lnTo>
                      <a:lnTo>
                        <a:pt x="7" y="147"/>
                      </a:lnTo>
                      <a:close/>
                    </a:path>
                  </a:pathLst>
                </a:custGeom>
                <a:grpFill/>
                <a:ln>
                  <a:noFill/>
                </a:ln>
              </p:spPr>
              <p:txBody>
                <a:bodyPr vert="horz" wrap="square" lIns="91440" tIns="45720" rIns="91440" bIns="45720" numCol="1" anchor="t" anchorCtr="0" compatLnSpc="1"/>
                <a:p>
                  <a:endParaRPr lang="zh-CN" altLang="en-US"/>
                </a:p>
              </p:txBody>
            </p:sp>
            <p:sp>
              <p:nvSpPr>
                <p:cNvPr id="109" name="Freeform 72"/>
                <p:cNvSpPr/>
                <p:nvPr/>
              </p:nvSpPr>
              <p:spPr bwMode="auto">
                <a:xfrm>
                  <a:off x="5194303" y="2998793"/>
                  <a:ext cx="430213" cy="46038"/>
                </a:xfrm>
                <a:custGeom>
                  <a:avLst/>
                  <a:gdLst>
                    <a:gd name="T0" fmla="*/ 0 w 271"/>
                    <a:gd name="T1" fmla="*/ 29 h 29"/>
                    <a:gd name="T2" fmla="*/ 0 w 271"/>
                    <a:gd name="T3" fmla="*/ 17 h 29"/>
                    <a:gd name="T4" fmla="*/ 271 w 271"/>
                    <a:gd name="T5" fmla="*/ 0 h 29"/>
                    <a:gd name="T6" fmla="*/ 271 w 271"/>
                    <a:gd name="T7" fmla="*/ 10 h 29"/>
                    <a:gd name="T8" fmla="*/ 0 w 271"/>
                    <a:gd name="T9" fmla="*/ 29 h 29"/>
                  </a:gdLst>
                  <a:ahLst/>
                  <a:cxnLst>
                    <a:cxn ang="0">
                      <a:pos x="T0" y="T1"/>
                    </a:cxn>
                    <a:cxn ang="0">
                      <a:pos x="T2" y="T3"/>
                    </a:cxn>
                    <a:cxn ang="0">
                      <a:pos x="T4" y="T5"/>
                    </a:cxn>
                    <a:cxn ang="0">
                      <a:pos x="T6" y="T7"/>
                    </a:cxn>
                    <a:cxn ang="0">
                      <a:pos x="T8" y="T9"/>
                    </a:cxn>
                  </a:cxnLst>
                  <a:rect l="0" t="0" r="r" b="b"/>
                  <a:pathLst>
                    <a:path w="271" h="29">
                      <a:moveTo>
                        <a:pt x="0" y="29"/>
                      </a:moveTo>
                      <a:lnTo>
                        <a:pt x="0" y="17"/>
                      </a:lnTo>
                      <a:lnTo>
                        <a:pt x="271" y="0"/>
                      </a:lnTo>
                      <a:lnTo>
                        <a:pt x="271" y="10"/>
                      </a:lnTo>
                      <a:lnTo>
                        <a:pt x="0" y="29"/>
                      </a:lnTo>
                      <a:close/>
                    </a:path>
                  </a:pathLst>
                </a:custGeom>
                <a:grpFill/>
                <a:ln>
                  <a:noFill/>
                </a:ln>
              </p:spPr>
              <p:txBody>
                <a:bodyPr vert="horz" wrap="square" lIns="91440" tIns="45720" rIns="91440" bIns="45720" numCol="1" anchor="t" anchorCtr="0" compatLnSpc="1"/>
                <a:p>
                  <a:endParaRPr lang="zh-CN" altLang="en-US"/>
                </a:p>
              </p:txBody>
            </p:sp>
            <p:sp>
              <p:nvSpPr>
                <p:cNvPr id="110" name="Freeform 73"/>
                <p:cNvSpPr/>
                <p:nvPr/>
              </p:nvSpPr>
              <p:spPr bwMode="auto">
                <a:xfrm>
                  <a:off x="5964241" y="2743205"/>
                  <a:ext cx="334963" cy="49213"/>
                </a:xfrm>
                <a:custGeom>
                  <a:avLst/>
                  <a:gdLst>
                    <a:gd name="T0" fmla="*/ 2 w 211"/>
                    <a:gd name="T1" fmla="*/ 31 h 31"/>
                    <a:gd name="T2" fmla="*/ 0 w 211"/>
                    <a:gd name="T3" fmla="*/ 19 h 31"/>
                    <a:gd name="T4" fmla="*/ 211 w 211"/>
                    <a:gd name="T5" fmla="*/ 0 h 31"/>
                    <a:gd name="T6" fmla="*/ 211 w 211"/>
                    <a:gd name="T7" fmla="*/ 12 h 31"/>
                    <a:gd name="T8" fmla="*/ 2 w 211"/>
                    <a:gd name="T9" fmla="*/ 31 h 31"/>
                  </a:gdLst>
                  <a:ahLst/>
                  <a:cxnLst>
                    <a:cxn ang="0">
                      <a:pos x="T0" y="T1"/>
                    </a:cxn>
                    <a:cxn ang="0">
                      <a:pos x="T2" y="T3"/>
                    </a:cxn>
                    <a:cxn ang="0">
                      <a:pos x="T4" y="T5"/>
                    </a:cxn>
                    <a:cxn ang="0">
                      <a:pos x="T6" y="T7"/>
                    </a:cxn>
                    <a:cxn ang="0">
                      <a:pos x="T8" y="T9"/>
                    </a:cxn>
                  </a:cxnLst>
                  <a:rect l="0" t="0" r="r" b="b"/>
                  <a:pathLst>
                    <a:path w="211" h="31">
                      <a:moveTo>
                        <a:pt x="2" y="31"/>
                      </a:moveTo>
                      <a:lnTo>
                        <a:pt x="0" y="19"/>
                      </a:lnTo>
                      <a:lnTo>
                        <a:pt x="211" y="0"/>
                      </a:lnTo>
                      <a:lnTo>
                        <a:pt x="211" y="12"/>
                      </a:lnTo>
                      <a:lnTo>
                        <a:pt x="2" y="31"/>
                      </a:lnTo>
                      <a:close/>
                    </a:path>
                  </a:pathLst>
                </a:custGeom>
                <a:grpFill/>
                <a:ln>
                  <a:noFill/>
                </a:ln>
              </p:spPr>
              <p:txBody>
                <a:bodyPr vert="horz" wrap="square" lIns="91440" tIns="45720" rIns="91440" bIns="45720" numCol="1" anchor="t" anchorCtr="0" compatLnSpc="1"/>
                <a:p>
                  <a:endParaRPr lang="zh-CN" altLang="en-US"/>
                </a:p>
              </p:txBody>
            </p:sp>
            <p:sp>
              <p:nvSpPr>
                <p:cNvPr id="111" name="Freeform 74"/>
                <p:cNvSpPr/>
                <p:nvPr/>
              </p:nvSpPr>
              <p:spPr bwMode="auto">
                <a:xfrm>
                  <a:off x="6167441" y="2282829"/>
                  <a:ext cx="490538" cy="222250"/>
                </a:xfrm>
                <a:custGeom>
                  <a:avLst/>
                  <a:gdLst>
                    <a:gd name="T0" fmla="*/ 304 w 309"/>
                    <a:gd name="T1" fmla="*/ 140 h 140"/>
                    <a:gd name="T2" fmla="*/ 0 w 309"/>
                    <a:gd name="T3" fmla="*/ 10 h 140"/>
                    <a:gd name="T4" fmla="*/ 5 w 309"/>
                    <a:gd name="T5" fmla="*/ 0 h 140"/>
                    <a:gd name="T6" fmla="*/ 309 w 309"/>
                    <a:gd name="T7" fmla="*/ 128 h 140"/>
                    <a:gd name="T8" fmla="*/ 304 w 309"/>
                    <a:gd name="T9" fmla="*/ 140 h 140"/>
                  </a:gdLst>
                  <a:ahLst/>
                  <a:cxnLst>
                    <a:cxn ang="0">
                      <a:pos x="T0" y="T1"/>
                    </a:cxn>
                    <a:cxn ang="0">
                      <a:pos x="T2" y="T3"/>
                    </a:cxn>
                    <a:cxn ang="0">
                      <a:pos x="T4" y="T5"/>
                    </a:cxn>
                    <a:cxn ang="0">
                      <a:pos x="T6" y="T7"/>
                    </a:cxn>
                    <a:cxn ang="0">
                      <a:pos x="T8" y="T9"/>
                    </a:cxn>
                  </a:cxnLst>
                  <a:rect l="0" t="0" r="r" b="b"/>
                  <a:pathLst>
                    <a:path w="309" h="140">
                      <a:moveTo>
                        <a:pt x="304" y="140"/>
                      </a:moveTo>
                      <a:lnTo>
                        <a:pt x="0" y="10"/>
                      </a:lnTo>
                      <a:lnTo>
                        <a:pt x="5" y="0"/>
                      </a:lnTo>
                      <a:lnTo>
                        <a:pt x="309" y="128"/>
                      </a:lnTo>
                      <a:lnTo>
                        <a:pt x="304" y="140"/>
                      </a:lnTo>
                      <a:close/>
                    </a:path>
                  </a:pathLst>
                </a:custGeom>
                <a:grpFill/>
                <a:ln>
                  <a:noFill/>
                </a:ln>
              </p:spPr>
              <p:txBody>
                <a:bodyPr vert="horz" wrap="square" lIns="91440" tIns="45720" rIns="91440" bIns="45720" numCol="1" anchor="t" anchorCtr="0" compatLnSpc="1"/>
                <a:p>
                  <a:endParaRPr lang="zh-CN" altLang="en-US"/>
                </a:p>
              </p:txBody>
            </p:sp>
            <p:sp>
              <p:nvSpPr>
                <p:cNvPr id="112" name="Freeform 75"/>
                <p:cNvSpPr/>
                <p:nvPr/>
              </p:nvSpPr>
              <p:spPr bwMode="auto">
                <a:xfrm>
                  <a:off x="5643566" y="2282829"/>
                  <a:ext cx="528638" cy="123825"/>
                </a:xfrm>
                <a:custGeom>
                  <a:avLst/>
                  <a:gdLst>
                    <a:gd name="T0" fmla="*/ 2 w 333"/>
                    <a:gd name="T1" fmla="*/ 78 h 78"/>
                    <a:gd name="T2" fmla="*/ 0 w 333"/>
                    <a:gd name="T3" fmla="*/ 67 h 78"/>
                    <a:gd name="T4" fmla="*/ 330 w 333"/>
                    <a:gd name="T5" fmla="*/ 0 h 78"/>
                    <a:gd name="T6" fmla="*/ 333 w 333"/>
                    <a:gd name="T7" fmla="*/ 12 h 78"/>
                    <a:gd name="T8" fmla="*/ 2 w 333"/>
                    <a:gd name="T9" fmla="*/ 78 h 78"/>
                  </a:gdLst>
                  <a:ahLst/>
                  <a:cxnLst>
                    <a:cxn ang="0">
                      <a:pos x="T0" y="T1"/>
                    </a:cxn>
                    <a:cxn ang="0">
                      <a:pos x="T2" y="T3"/>
                    </a:cxn>
                    <a:cxn ang="0">
                      <a:pos x="T4" y="T5"/>
                    </a:cxn>
                    <a:cxn ang="0">
                      <a:pos x="T6" y="T7"/>
                    </a:cxn>
                    <a:cxn ang="0">
                      <a:pos x="T8" y="T9"/>
                    </a:cxn>
                  </a:cxnLst>
                  <a:rect l="0" t="0" r="r" b="b"/>
                  <a:pathLst>
                    <a:path w="333" h="78">
                      <a:moveTo>
                        <a:pt x="2" y="78"/>
                      </a:moveTo>
                      <a:lnTo>
                        <a:pt x="0" y="67"/>
                      </a:lnTo>
                      <a:lnTo>
                        <a:pt x="330" y="0"/>
                      </a:lnTo>
                      <a:lnTo>
                        <a:pt x="333" y="12"/>
                      </a:lnTo>
                      <a:lnTo>
                        <a:pt x="2" y="78"/>
                      </a:lnTo>
                      <a:close/>
                    </a:path>
                  </a:pathLst>
                </a:custGeom>
                <a:grpFill/>
                <a:ln>
                  <a:noFill/>
                </a:ln>
              </p:spPr>
              <p:txBody>
                <a:bodyPr vert="horz" wrap="square" lIns="91440" tIns="45720" rIns="91440" bIns="45720" numCol="1" anchor="t" anchorCtr="0" compatLnSpc="1"/>
                <a:p>
                  <a:endParaRPr lang="zh-CN" altLang="en-US"/>
                </a:p>
              </p:txBody>
            </p:sp>
            <p:sp>
              <p:nvSpPr>
                <p:cNvPr id="113" name="Freeform 76"/>
                <p:cNvSpPr/>
                <p:nvPr/>
              </p:nvSpPr>
              <p:spPr bwMode="auto">
                <a:xfrm>
                  <a:off x="6159504" y="2290767"/>
                  <a:ext cx="150813" cy="463551"/>
                </a:xfrm>
                <a:custGeom>
                  <a:avLst/>
                  <a:gdLst>
                    <a:gd name="T0" fmla="*/ 84 w 95"/>
                    <a:gd name="T1" fmla="*/ 292 h 292"/>
                    <a:gd name="T2" fmla="*/ 0 w 95"/>
                    <a:gd name="T3" fmla="*/ 2 h 292"/>
                    <a:gd name="T4" fmla="*/ 12 w 95"/>
                    <a:gd name="T5" fmla="*/ 0 h 292"/>
                    <a:gd name="T6" fmla="*/ 95 w 95"/>
                    <a:gd name="T7" fmla="*/ 290 h 292"/>
                    <a:gd name="T8" fmla="*/ 84 w 95"/>
                    <a:gd name="T9" fmla="*/ 292 h 292"/>
                  </a:gdLst>
                  <a:ahLst/>
                  <a:cxnLst>
                    <a:cxn ang="0">
                      <a:pos x="T0" y="T1"/>
                    </a:cxn>
                    <a:cxn ang="0">
                      <a:pos x="T2" y="T3"/>
                    </a:cxn>
                    <a:cxn ang="0">
                      <a:pos x="T4" y="T5"/>
                    </a:cxn>
                    <a:cxn ang="0">
                      <a:pos x="T6" y="T7"/>
                    </a:cxn>
                    <a:cxn ang="0">
                      <a:pos x="T8" y="T9"/>
                    </a:cxn>
                  </a:cxnLst>
                  <a:rect l="0" t="0" r="r" b="b"/>
                  <a:pathLst>
                    <a:path w="95" h="292">
                      <a:moveTo>
                        <a:pt x="84" y="292"/>
                      </a:moveTo>
                      <a:lnTo>
                        <a:pt x="0" y="2"/>
                      </a:lnTo>
                      <a:lnTo>
                        <a:pt x="12" y="0"/>
                      </a:lnTo>
                      <a:lnTo>
                        <a:pt x="95" y="290"/>
                      </a:lnTo>
                      <a:lnTo>
                        <a:pt x="84" y="292"/>
                      </a:lnTo>
                      <a:close/>
                    </a:path>
                  </a:pathLst>
                </a:custGeom>
                <a:grpFill/>
                <a:ln>
                  <a:noFill/>
                </a:ln>
              </p:spPr>
              <p:txBody>
                <a:bodyPr vert="horz" wrap="square" lIns="91440" tIns="45720" rIns="91440" bIns="45720" numCol="1" anchor="t" anchorCtr="0" compatLnSpc="1"/>
                <a:p>
                  <a:endParaRPr lang="zh-CN" altLang="en-US"/>
                </a:p>
              </p:txBody>
            </p:sp>
            <p:sp>
              <p:nvSpPr>
                <p:cNvPr id="114" name="Freeform 77"/>
                <p:cNvSpPr/>
                <p:nvPr/>
              </p:nvSpPr>
              <p:spPr bwMode="auto">
                <a:xfrm>
                  <a:off x="5948366" y="2298704"/>
                  <a:ext cx="227013" cy="485776"/>
                </a:xfrm>
                <a:custGeom>
                  <a:avLst/>
                  <a:gdLst>
                    <a:gd name="T0" fmla="*/ 10 w 143"/>
                    <a:gd name="T1" fmla="*/ 306 h 306"/>
                    <a:gd name="T2" fmla="*/ 0 w 143"/>
                    <a:gd name="T3" fmla="*/ 301 h 306"/>
                    <a:gd name="T4" fmla="*/ 131 w 143"/>
                    <a:gd name="T5" fmla="*/ 0 h 306"/>
                    <a:gd name="T6" fmla="*/ 143 w 143"/>
                    <a:gd name="T7" fmla="*/ 4 h 306"/>
                    <a:gd name="T8" fmla="*/ 10 w 143"/>
                    <a:gd name="T9" fmla="*/ 306 h 306"/>
                  </a:gdLst>
                  <a:ahLst/>
                  <a:cxnLst>
                    <a:cxn ang="0">
                      <a:pos x="T0" y="T1"/>
                    </a:cxn>
                    <a:cxn ang="0">
                      <a:pos x="T2" y="T3"/>
                    </a:cxn>
                    <a:cxn ang="0">
                      <a:pos x="T4" y="T5"/>
                    </a:cxn>
                    <a:cxn ang="0">
                      <a:pos x="T6" y="T7"/>
                    </a:cxn>
                    <a:cxn ang="0">
                      <a:pos x="T8" y="T9"/>
                    </a:cxn>
                  </a:cxnLst>
                  <a:rect l="0" t="0" r="r" b="b"/>
                  <a:pathLst>
                    <a:path w="143" h="306">
                      <a:moveTo>
                        <a:pt x="10" y="306"/>
                      </a:moveTo>
                      <a:lnTo>
                        <a:pt x="0" y="301"/>
                      </a:lnTo>
                      <a:lnTo>
                        <a:pt x="131" y="0"/>
                      </a:lnTo>
                      <a:lnTo>
                        <a:pt x="143" y="4"/>
                      </a:lnTo>
                      <a:lnTo>
                        <a:pt x="10" y="306"/>
                      </a:lnTo>
                      <a:close/>
                    </a:path>
                  </a:pathLst>
                </a:custGeom>
                <a:grpFill/>
                <a:ln>
                  <a:noFill/>
                </a:ln>
              </p:spPr>
              <p:txBody>
                <a:bodyPr vert="horz" wrap="square" lIns="91440" tIns="45720" rIns="91440" bIns="45720" numCol="1" anchor="t" anchorCtr="0" compatLnSpc="1"/>
                <a:p>
                  <a:endParaRPr lang="zh-CN" altLang="en-US"/>
                </a:p>
              </p:txBody>
            </p:sp>
            <p:sp>
              <p:nvSpPr>
                <p:cNvPr id="115" name="Freeform 78"/>
                <p:cNvSpPr/>
                <p:nvPr/>
              </p:nvSpPr>
              <p:spPr bwMode="auto">
                <a:xfrm>
                  <a:off x="5608641" y="2400304"/>
                  <a:ext cx="46038" cy="595314"/>
                </a:xfrm>
                <a:custGeom>
                  <a:avLst/>
                  <a:gdLst>
                    <a:gd name="T0" fmla="*/ 12 w 29"/>
                    <a:gd name="T1" fmla="*/ 375 h 375"/>
                    <a:gd name="T2" fmla="*/ 0 w 29"/>
                    <a:gd name="T3" fmla="*/ 375 h 375"/>
                    <a:gd name="T4" fmla="*/ 17 w 29"/>
                    <a:gd name="T5" fmla="*/ 0 h 375"/>
                    <a:gd name="T6" fmla="*/ 29 w 29"/>
                    <a:gd name="T7" fmla="*/ 0 h 375"/>
                    <a:gd name="T8" fmla="*/ 12 w 29"/>
                    <a:gd name="T9" fmla="*/ 375 h 375"/>
                  </a:gdLst>
                  <a:ahLst/>
                  <a:cxnLst>
                    <a:cxn ang="0">
                      <a:pos x="T0" y="T1"/>
                    </a:cxn>
                    <a:cxn ang="0">
                      <a:pos x="T2" y="T3"/>
                    </a:cxn>
                    <a:cxn ang="0">
                      <a:pos x="T4" y="T5"/>
                    </a:cxn>
                    <a:cxn ang="0">
                      <a:pos x="T6" y="T7"/>
                    </a:cxn>
                    <a:cxn ang="0">
                      <a:pos x="T8" y="T9"/>
                    </a:cxn>
                  </a:cxnLst>
                  <a:rect l="0" t="0" r="r" b="b"/>
                  <a:pathLst>
                    <a:path w="29" h="375">
                      <a:moveTo>
                        <a:pt x="12" y="375"/>
                      </a:moveTo>
                      <a:lnTo>
                        <a:pt x="0" y="375"/>
                      </a:lnTo>
                      <a:lnTo>
                        <a:pt x="17" y="0"/>
                      </a:lnTo>
                      <a:lnTo>
                        <a:pt x="29" y="0"/>
                      </a:lnTo>
                      <a:lnTo>
                        <a:pt x="12" y="375"/>
                      </a:lnTo>
                      <a:close/>
                    </a:path>
                  </a:pathLst>
                </a:custGeom>
                <a:grpFill/>
                <a:ln>
                  <a:noFill/>
                </a:ln>
              </p:spPr>
              <p:txBody>
                <a:bodyPr vert="horz" wrap="square" lIns="91440" tIns="45720" rIns="91440" bIns="45720" numCol="1" anchor="t" anchorCtr="0" compatLnSpc="1"/>
                <a:p>
                  <a:endParaRPr lang="zh-CN" altLang="en-US"/>
                </a:p>
              </p:txBody>
            </p:sp>
            <p:sp>
              <p:nvSpPr>
                <p:cNvPr id="116" name="Freeform 79"/>
                <p:cNvSpPr/>
                <p:nvPr/>
              </p:nvSpPr>
              <p:spPr bwMode="auto">
                <a:xfrm>
                  <a:off x="6292854" y="2751142"/>
                  <a:ext cx="192088" cy="447676"/>
                </a:xfrm>
                <a:custGeom>
                  <a:avLst/>
                  <a:gdLst>
                    <a:gd name="T0" fmla="*/ 109 w 121"/>
                    <a:gd name="T1" fmla="*/ 282 h 282"/>
                    <a:gd name="T2" fmla="*/ 0 w 121"/>
                    <a:gd name="T3" fmla="*/ 2 h 282"/>
                    <a:gd name="T4" fmla="*/ 11 w 121"/>
                    <a:gd name="T5" fmla="*/ 0 h 282"/>
                    <a:gd name="T6" fmla="*/ 121 w 121"/>
                    <a:gd name="T7" fmla="*/ 277 h 282"/>
                    <a:gd name="T8" fmla="*/ 109 w 121"/>
                    <a:gd name="T9" fmla="*/ 282 h 282"/>
                  </a:gdLst>
                  <a:ahLst/>
                  <a:cxnLst>
                    <a:cxn ang="0">
                      <a:pos x="T0" y="T1"/>
                    </a:cxn>
                    <a:cxn ang="0">
                      <a:pos x="T2" y="T3"/>
                    </a:cxn>
                    <a:cxn ang="0">
                      <a:pos x="T4" y="T5"/>
                    </a:cxn>
                    <a:cxn ang="0">
                      <a:pos x="T6" y="T7"/>
                    </a:cxn>
                    <a:cxn ang="0">
                      <a:pos x="T8" y="T9"/>
                    </a:cxn>
                  </a:cxnLst>
                  <a:rect l="0" t="0" r="r" b="b"/>
                  <a:pathLst>
                    <a:path w="121" h="282">
                      <a:moveTo>
                        <a:pt x="109" y="282"/>
                      </a:moveTo>
                      <a:lnTo>
                        <a:pt x="0" y="2"/>
                      </a:lnTo>
                      <a:lnTo>
                        <a:pt x="11" y="0"/>
                      </a:lnTo>
                      <a:lnTo>
                        <a:pt x="121" y="277"/>
                      </a:lnTo>
                      <a:lnTo>
                        <a:pt x="109" y="282"/>
                      </a:lnTo>
                      <a:close/>
                    </a:path>
                  </a:pathLst>
                </a:custGeom>
                <a:grpFill/>
                <a:ln>
                  <a:noFill/>
                </a:ln>
              </p:spPr>
              <p:txBody>
                <a:bodyPr vert="horz" wrap="square" lIns="91440" tIns="45720" rIns="91440" bIns="45720" numCol="1" anchor="t" anchorCtr="0" compatLnSpc="1"/>
                <a:p>
                  <a:endParaRPr lang="zh-CN" altLang="en-US"/>
                </a:p>
              </p:txBody>
            </p:sp>
            <p:sp>
              <p:nvSpPr>
                <p:cNvPr id="117" name="Freeform 80"/>
                <p:cNvSpPr/>
                <p:nvPr/>
              </p:nvSpPr>
              <p:spPr bwMode="auto">
                <a:xfrm>
                  <a:off x="5959478" y="2781305"/>
                  <a:ext cx="117475" cy="357188"/>
                </a:xfrm>
                <a:custGeom>
                  <a:avLst/>
                  <a:gdLst>
                    <a:gd name="T0" fmla="*/ 62 w 74"/>
                    <a:gd name="T1" fmla="*/ 225 h 225"/>
                    <a:gd name="T2" fmla="*/ 0 w 74"/>
                    <a:gd name="T3" fmla="*/ 4 h 225"/>
                    <a:gd name="T4" fmla="*/ 12 w 74"/>
                    <a:gd name="T5" fmla="*/ 0 h 225"/>
                    <a:gd name="T6" fmla="*/ 74 w 74"/>
                    <a:gd name="T7" fmla="*/ 223 h 225"/>
                    <a:gd name="T8" fmla="*/ 62 w 74"/>
                    <a:gd name="T9" fmla="*/ 225 h 225"/>
                  </a:gdLst>
                  <a:ahLst/>
                  <a:cxnLst>
                    <a:cxn ang="0">
                      <a:pos x="T0" y="T1"/>
                    </a:cxn>
                    <a:cxn ang="0">
                      <a:pos x="T2" y="T3"/>
                    </a:cxn>
                    <a:cxn ang="0">
                      <a:pos x="T4" y="T5"/>
                    </a:cxn>
                    <a:cxn ang="0">
                      <a:pos x="T6" y="T7"/>
                    </a:cxn>
                    <a:cxn ang="0">
                      <a:pos x="T8" y="T9"/>
                    </a:cxn>
                  </a:cxnLst>
                  <a:rect l="0" t="0" r="r" b="b"/>
                  <a:pathLst>
                    <a:path w="74" h="225">
                      <a:moveTo>
                        <a:pt x="62" y="225"/>
                      </a:moveTo>
                      <a:lnTo>
                        <a:pt x="0" y="4"/>
                      </a:lnTo>
                      <a:lnTo>
                        <a:pt x="12" y="0"/>
                      </a:lnTo>
                      <a:lnTo>
                        <a:pt x="74" y="223"/>
                      </a:lnTo>
                      <a:lnTo>
                        <a:pt x="62" y="225"/>
                      </a:lnTo>
                      <a:close/>
                    </a:path>
                  </a:pathLst>
                </a:custGeom>
                <a:grpFill/>
                <a:ln>
                  <a:noFill/>
                </a:ln>
              </p:spPr>
              <p:txBody>
                <a:bodyPr vert="horz" wrap="square" lIns="91440" tIns="45720" rIns="91440" bIns="45720" numCol="1" anchor="t" anchorCtr="0" compatLnSpc="1"/>
                <a:p>
                  <a:endParaRPr lang="zh-CN" altLang="en-US"/>
                </a:p>
              </p:txBody>
            </p:sp>
            <p:sp>
              <p:nvSpPr>
                <p:cNvPr id="118" name="Freeform 81"/>
                <p:cNvSpPr/>
                <p:nvPr/>
              </p:nvSpPr>
              <p:spPr bwMode="auto">
                <a:xfrm>
                  <a:off x="6065841" y="2754317"/>
                  <a:ext cx="238125" cy="395288"/>
                </a:xfrm>
                <a:custGeom>
                  <a:avLst/>
                  <a:gdLst>
                    <a:gd name="T0" fmla="*/ 9 w 150"/>
                    <a:gd name="T1" fmla="*/ 249 h 249"/>
                    <a:gd name="T2" fmla="*/ 0 w 150"/>
                    <a:gd name="T3" fmla="*/ 245 h 249"/>
                    <a:gd name="T4" fmla="*/ 140 w 150"/>
                    <a:gd name="T5" fmla="*/ 0 h 249"/>
                    <a:gd name="T6" fmla="*/ 150 w 150"/>
                    <a:gd name="T7" fmla="*/ 7 h 249"/>
                    <a:gd name="T8" fmla="*/ 9 w 150"/>
                    <a:gd name="T9" fmla="*/ 249 h 249"/>
                  </a:gdLst>
                  <a:ahLst/>
                  <a:cxnLst>
                    <a:cxn ang="0">
                      <a:pos x="T0" y="T1"/>
                    </a:cxn>
                    <a:cxn ang="0">
                      <a:pos x="T2" y="T3"/>
                    </a:cxn>
                    <a:cxn ang="0">
                      <a:pos x="T4" y="T5"/>
                    </a:cxn>
                    <a:cxn ang="0">
                      <a:pos x="T6" y="T7"/>
                    </a:cxn>
                    <a:cxn ang="0">
                      <a:pos x="T8" y="T9"/>
                    </a:cxn>
                  </a:cxnLst>
                  <a:rect l="0" t="0" r="r" b="b"/>
                  <a:pathLst>
                    <a:path w="150" h="249">
                      <a:moveTo>
                        <a:pt x="9" y="249"/>
                      </a:moveTo>
                      <a:lnTo>
                        <a:pt x="0" y="245"/>
                      </a:lnTo>
                      <a:lnTo>
                        <a:pt x="140" y="0"/>
                      </a:lnTo>
                      <a:lnTo>
                        <a:pt x="150" y="7"/>
                      </a:lnTo>
                      <a:lnTo>
                        <a:pt x="9" y="249"/>
                      </a:lnTo>
                      <a:close/>
                    </a:path>
                  </a:pathLst>
                </a:custGeom>
                <a:grpFill/>
                <a:ln>
                  <a:noFill/>
                </a:ln>
              </p:spPr>
              <p:txBody>
                <a:bodyPr vert="horz" wrap="square" lIns="91440" tIns="45720" rIns="91440" bIns="45720" numCol="1" anchor="t" anchorCtr="0" compatLnSpc="1"/>
                <a:p>
                  <a:endParaRPr lang="zh-CN" altLang="en-US"/>
                </a:p>
              </p:txBody>
            </p:sp>
            <p:sp>
              <p:nvSpPr>
                <p:cNvPr id="119" name="Freeform 82"/>
                <p:cNvSpPr/>
                <p:nvPr/>
              </p:nvSpPr>
              <p:spPr bwMode="auto">
                <a:xfrm>
                  <a:off x="6307141" y="2746380"/>
                  <a:ext cx="407988" cy="257175"/>
                </a:xfrm>
                <a:custGeom>
                  <a:avLst/>
                  <a:gdLst>
                    <a:gd name="T0" fmla="*/ 252 w 257"/>
                    <a:gd name="T1" fmla="*/ 162 h 162"/>
                    <a:gd name="T2" fmla="*/ 0 w 257"/>
                    <a:gd name="T3" fmla="*/ 10 h 162"/>
                    <a:gd name="T4" fmla="*/ 5 w 257"/>
                    <a:gd name="T5" fmla="*/ 0 h 162"/>
                    <a:gd name="T6" fmla="*/ 257 w 257"/>
                    <a:gd name="T7" fmla="*/ 152 h 162"/>
                    <a:gd name="T8" fmla="*/ 252 w 257"/>
                    <a:gd name="T9" fmla="*/ 162 h 162"/>
                  </a:gdLst>
                  <a:ahLst/>
                  <a:cxnLst>
                    <a:cxn ang="0">
                      <a:pos x="T0" y="T1"/>
                    </a:cxn>
                    <a:cxn ang="0">
                      <a:pos x="T2" y="T3"/>
                    </a:cxn>
                    <a:cxn ang="0">
                      <a:pos x="T4" y="T5"/>
                    </a:cxn>
                    <a:cxn ang="0">
                      <a:pos x="T6" y="T7"/>
                    </a:cxn>
                    <a:cxn ang="0">
                      <a:pos x="T8" y="T9"/>
                    </a:cxn>
                  </a:cxnLst>
                  <a:rect l="0" t="0" r="r" b="b"/>
                  <a:pathLst>
                    <a:path w="257" h="162">
                      <a:moveTo>
                        <a:pt x="252" y="162"/>
                      </a:moveTo>
                      <a:lnTo>
                        <a:pt x="0" y="10"/>
                      </a:lnTo>
                      <a:lnTo>
                        <a:pt x="5" y="0"/>
                      </a:lnTo>
                      <a:lnTo>
                        <a:pt x="257" y="152"/>
                      </a:lnTo>
                      <a:lnTo>
                        <a:pt x="252" y="162"/>
                      </a:lnTo>
                      <a:close/>
                    </a:path>
                  </a:pathLst>
                </a:custGeom>
                <a:grpFill/>
                <a:ln>
                  <a:noFill/>
                </a:ln>
              </p:spPr>
              <p:txBody>
                <a:bodyPr vert="horz" wrap="square" lIns="91440" tIns="45720" rIns="91440" bIns="45720" numCol="1" anchor="t" anchorCtr="0" compatLnSpc="1"/>
                <a:p>
                  <a:endParaRPr lang="zh-CN" altLang="en-US"/>
                </a:p>
              </p:txBody>
            </p:sp>
            <p:sp>
              <p:nvSpPr>
                <p:cNvPr id="120" name="Freeform 83"/>
                <p:cNvSpPr/>
                <p:nvPr/>
              </p:nvSpPr>
              <p:spPr bwMode="auto">
                <a:xfrm>
                  <a:off x="6704016" y="2998793"/>
                  <a:ext cx="263525" cy="347663"/>
                </a:xfrm>
                <a:custGeom>
                  <a:avLst/>
                  <a:gdLst>
                    <a:gd name="T0" fmla="*/ 157 w 166"/>
                    <a:gd name="T1" fmla="*/ 219 h 219"/>
                    <a:gd name="T2" fmla="*/ 0 w 166"/>
                    <a:gd name="T3" fmla="*/ 7 h 219"/>
                    <a:gd name="T4" fmla="*/ 9 w 166"/>
                    <a:gd name="T5" fmla="*/ 0 h 219"/>
                    <a:gd name="T6" fmla="*/ 166 w 166"/>
                    <a:gd name="T7" fmla="*/ 214 h 219"/>
                    <a:gd name="T8" fmla="*/ 157 w 166"/>
                    <a:gd name="T9" fmla="*/ 219 h 219"/>
                  </a:gdLst>
                  <a:ahLst/>
                  <a:cxnLst>
                    <a:cxn ang="0">
                      <a:pos x="T0" y="T1"/>
                    </a:cxn>
                    <a:cxn ang="0">
                      <a:pos x="T2" y="T3"/>
                    </a:cxn>
                    <a:cxn ang="0">
                      <a:pos x="T4" y="T5"/>
                    </a:cxn>
                    <a:cxn ang="0">
                      <a:pos x="T6" y="T7"/>
                    </a:cxn>
                    <a:cxn ang="0">
                      <a:pos x="T8" y="T9"/>
                    </a:cxn>
                  </a:cxnLst>
                  <a:rect l="0" t="0" r="r" b="b"/>
                  <a:pathLst>
                    <a:path w="166" h="219">
                      <a:moveTo>
                        <a:pt x="157" y="219"/>
                      </a:moveTo>
                      <a:lnTo>
                        <a:pt x="0" y="7"/>
                      </a:lnTo>
                      <a:lnTo>
                        <a:pt x="9" y="0"/>
                      </a:lnTo>
                      <a:lnTo>
                        <a:pt x="166" y="214"/>
                      </a:lnTo>
                      <a:lnTo>
                        <a:pt x="157" y="219"/>
                      </a:lnTo>
                      <a:close/>
                    </a:path>
                  </a:pathLst>
                </a:custGeom>
                <a:grpFill/>
                <a:ln>
                  <a:noFill/>
                </a:ln>
              </p:spPr>
              <p:txBody>
                <a:bodyPr vert="horz" wrap="square" lIns="91440" tIns="45720" rIns="91440" bIns="45720" numCol="1" anchor="t" anchorCtr="0" compatLnSpc="1"/>
                <a:p>
                  <a:endParaRPr lang="zh-CN" altLang="en-US"/>
                </a:p>
              </p:txBody>
            </p:sp>
            <p:sp>
              <p:nvSpPr>
                <p:cNvPr id="121" name="Freeform 84"/>
                <p:cNvSpPr/>
                <p:nvPr/>
              </p:nvSpPr>
              <p:spPr bwMode="auto">
                <a:xfrm>
                  <a:off x="6567491" y="3009905"/>
                  <a:ext cx="150813" cy="512763"/>
                </a:xfrm>
                <a:custGeom>
                  <a:avLst/>
                  <a:gdLst>
                    <a:gd name="T0" fmla="*/ 10 w 95"/>
                    <a:gd name="T1" fmla="*/ 323 h 323"/>
                    <a:gd name="T2" fmla="*/ 0 w 95"/>
                    <a:gd name="T3" fmla="*/ 321 h 323"/>
                    <a:gd name="T4" fmla="*/ 83 w 95"/>
                    <a:gd name="T5" fmla="*/ 0 h 323"/>
                    <a:gd name="T6" fmla="*/ 95 w 95"/>
                    <a:gd name="T7" fmla="*/ 3 h 323"/>
                    <a:gd name="T8" fmla="*/ 10 w 95"/>
                    <a:gd name="T9" fmla="*/ 323 h 323"/>
                  </a:gdLst>
                  <a:ahLst/>
                  <a:cxnLst>
                    <a:cxn ang="0">
                      <a:pos x="T0" y="T1"/>
                    </a:cxn>
                    <a:cxn ang="0">
                      <a:pos x="T2" y="T3"/>
                    </a:cxn>
                    <a:cxn ang="0">
                      <a:pos x="T4" y="T5"/>
                    </a:cxn>
                    <a:cxn ang="0">
                      <a:pos x="T6" y="T7"/>
                    </a:cxn>
                    <a:cxn ang="0">
                      <a:pos x="T8" y="T9"/>
                    </a:cxn>
                  </a:cxnLst>
                  <a:rect l="0" t="0" r="r" b="b"/>
                  <a:pathLst>
                    <a:path w="95" h="323">
                      <a:moveTo>
                        <a:pt x="10" y="323"/>
                      </a:moveTo>
                      <a:lnTo>
                        <a:pt x="0" y="321"/>
                      </a:lnTo>
                      <a:lnTo>
                        <a:pt x="83" y="0"/>
                      </a:lnTo>
                      <a:lnTo>
                        <a:pt x="95" y="3"/>
                      </a:lnTo>
                      <a:lnTo>
                        <a:pt x="10" y="323"/>
                      </a:lnTo>
                      <a:close/>
                    </a:path>
                  </a:pathLst>
                </a:custGeom>
                <a:grpFill/>
                <a:ln>
                  <a:noFill/>
                </a:ln>
              </p:spPr>
              <p:txBody>
                <a:bodyPr vert="horz" wrap="square" lIns="91440" tIns="45720" rIns="91440" bIns="45720" numCol="1" anchor="t" anchorCtr="0" compatLnSpc="1"/>
                <a:p>
                  <a:endParaRPr lang="zh-CN" altLang="en-US"/>
                </a:p>
              </p:txBody>
            </p:sp>
            <p:sp>
              <p:nvSpPr>
                <p:cNvPr id="122" name="Freeform 85"/>
                <p:cNvSpPr/>
                <p:nvPr/>
              </p:nvSpPr>
              <p:spPr bwMode="auto">
                <a:xfrm>
                  <a:off x="6069016" y="3149606"/>
                  <a:ext cx="254000" cy="452438"/>
                </a:xfrm>
                <a:custGeom>
                  <a:avLst/>
                  <a:gdLst>
                    <a:gd name="T0" fmla="*/ 150 w 160"/>
                    <a:gd name="T1" fmla="*/ 285 h 285"/>
                    <a:gd name="T2" fmla="*/ 0 w 160"/>
                    <a:gd name="T3" fmla="*/ 5 h 285"/>
                    <a:gd name="T4" fmla="*/ 10 w 160"/>
                    <a:gd name="T5" fmla="*/ 0 h 285"/>
                    <a:gd name="T6" fmla="*/ 160 w 160"/>
                    <a:gd name="T7" fmla="*/ 278 h 285"/>
                    <a:gd name="T8" fmla="*/ 150 w 160"/>
                    <a:gd name="T9" fmla="*/ 285 h 285"/>
                  </a:gdLst>
                  <a:ahLst/>
                  <a:cxnLst>
                    <a:cxn ang="0">
                      <a:pos x="T0" y="T1"/>
                    </a:cxn>
                    <a:cxn ang="0">
                      <a:pos x="T2" y="T3"/>
                    </a:cxn>
                    <a:cxn ang="0">
                      <a:pos x="T4" y="T5"/>
                    </a:cxn>
                    <a:cxn ang="0">
                      <a:pos x="T6" y="T7"/>
                    </a:cxn>
                    <a:cxn ang="0">
                      <a:pos x="T8" y="T9"/>
                    </a:cxn>
                  </a:cxnLst>
                  <a:rect l="0" t="0" r="r" b="b"/>
                  <a:pathLst>
                    <a:path w="160" h="285">
                      <a:moveTo>
                        <a:pt x="150" y="285"/>
                      </a:moveTo>
                      <a:lnTo>
                        <a:pt x="0" y="5"/>
                      </a:lnTo>
                      <a:lnTo>
                        <a:pt x="10" y="0"/>
                      </a:lnTo>
                      <a:lnTo>
                        <a:pt x="160" y="278"/>
                      </a:lnTo>
                      <a:lnTo>
                        <a:pt x="150" y="285"/>
                      </a:lnTo>
                      <a:close/>
                    </a:path>
                  </a:pathLst>
                </a:custGeom>
                <a:grpFill/>
                <a:ln>
                  <a:noFill/>
                </a:ln>
              </p:spPr>
              <p:txBody>
                <a:bodyPr vert="horz" wrap="square" lIns="91440" tIns="45720" rIns="91440" bIns="45720" numCol="1" anchor="t" anchorCtr="0" compatLnSpc="1"/>
                <a:p>
                  <a:endParaRPr lang="zh-CN" altLang="en-US"/>
                </a:p>
              </p:txBody>
            </p:sp>
            <p:sp>
              <p:nvSpPr>
                <p:cNvPr id="123" name="Freeform 86"/>
                <p:cNvSpPr/>
                <p:nvPr/>
              </p:nvSpPr>
              <p:spPr bwMode="auto">
                <a:xfrm>
                  <a:off x="6307141" y="3203581"/>
                  <a:ext cx="173038" cy="392113"/>
                </a:xfrm>
                <a:custGeom>
                  <a:avLst/>
                  <a:gdLst>
                    <a:gd name="T0" fmla="*/ 10 w 109"/>
                    <a:gd name="T1" fmla="*/ 247 h 247"/>
                    <a:gd name="T2" fmla="*/ 0 w 109"/>
                    <a:gd name="T3" fmla="*/ 242 h 247"/>
                    <a:gd name="T4" fmla="*/ 100 w 109"/>
                    <a:gd name="T5" fmla="*/ 0 h 247"/>
                    <a:gd name="T6" fmla="*/ 109 w 109"/>
                    <a:gd name="T7" fmla="*/ 4 h 247"/>
                    <a:gd name="T8" fmla="*/ 10 w 109"/>
                    <a:gd name="T9" fmla="*/ 247 h 247"/>
                  </a:gdLst>
                  <a:ahLst/>
                  <a:cxnLst>
                    <a:cxn ang="0">
                      <a:pos x="T0" y="T1"/>
                    </a:cxn>
                    <a:cxn ang="0">
                      <a:pos x="T2" y="T3"/>
                    </a:cxn>
                    <a:cxn ang="0">
                      <a:pos x="T4" y="T5"/>
                    </a:cxn>
                    <a:cxn ang="0">
                      <a:pos x="T6" y="T7"/>
                    </a:cxn>
                    <a:cxn ang="0">
                      <a:pos x="T8" y="T9"/>
                    </a:cxn>
                  </a:cxnLst>
                  <a:rect l="0" t="0" r="r" b="b"/>
                  <a:pathLst>
                    <a:path w="109" h="247">
                      <a:moveTo>
                        <a:pt x="10" y="247"/>
                      </a:moveTo>
                      <a:lnTo>
                        <a:pt x="0" y="242"/>
                      </a:lnTo>
                      <a:lnTo>
                        <a:pt x="100" y="0"/>
                      </a:lnTo>
                      <a:lnTo>
                        <a:pt x="109" y="4"/>
                      </a:lnTo>
                      <a:lnTo>
                        <a:pt x="10" y="247"/>
                      </a:lnTo>
                      <a:close/>
                    </a:path>
                  </a:pathLst>
                </a:custGeom>
                <a:grpFill/>
                <a:ln>
                  <a:noFill/>
                </a:ln>
              </p:spPr>
              <p:txBody>
                <a:bodyPr vert="horz" wrap="square" lIns="91440" tIns="45720" rIns="91440" bIns="45720" numCol="1" anchor="t" anchorCtr="0" compatLnSpc="1"/>
                <a:p>
                  <a:endParaRPr lang="zh-CN" altLang="en-US"/>
                </a:p>
              </p:txBody>
            </p:sp>
            <p:sp>
              <p:nvSpPr>
                <p:cNvPr id="124" name="Freeform 87"/>
                <p:cNvSpPr/>
                <p:nvPr/>
              </p:nvSpPr>
              <p:spPr bwMode="auto">
                <a:xfrm>
                  <a:off x="6088066" y="3590931"/>
                  <a:ext cx="227013" cy="312738"/>
                </a:xfrm>
                <a:custGeom>
                  <a:avLst/>
                  <a:gdLst>
                    <a:gd name="T0" fmla="*/ 10 w 143"/>
                    <a:gd name="T1" fmla="*/ 197 h 197"/>
                    <a:gd name="T2" fmla="*/ 0 w 143"/>
                    <a:gd name="T3" fmla="*/ 190 h 197"/>
                    <a:gd name="T4" fmla="*/ 133 w 143"/>
                    <a:gd name="T5" fmla="*/ 0 h 197"/>
                    <a:gd name="T6" fmla="*/ 143 w 143"/>
                    <a:gd name="T7" fmla="*/ 7 h 197"/>
                    <a:gd name="T8" fmla="*/ 10 w 143"/>
                    <a:gd name="T9" fmla="*/ 197 h 197"/>
                  </a:gdLst>
                  <a:ahLst/>
                  <a:cxnLst>
                    <a:cxn ang="0">
                      <a:pos x="T0" y="T1"/>
                    </a:cxn>
                    <a:cxn ang="0">
                      <a:pos x="T2" y="T3"/>
                    </a:cxn>
                    <a:cxn ang="0">
                      <a:pos x="T4" y="T5"/>
                    </a:cxn>
                    <a:cxn ang="0">
                      <a:pos x="T6" y="T7"/>
                    </a:cxn>
                    <a:cxn ang="0">
                      <a:pos x="T8" y="T9"/>
                    </a:cxn>
                  </a:cxnLst>
                  <a:rect l="0" t="0" r="r" b="b"/>
                  <a:pathLst>
                    <a:path w="143" h="197">
                      <a:moveTo>
                        <a:pt x="10" y="197"/>
                      </a:moveTo>
                      <a:lnTo>
                        <a:pt x="0" y="190"/>
                      </a:lnTo>
                      <a:lnTo>
                        <a:pt x="133" y="0"/>
                      </a:lnTo>
                      <a:lnTo>
                        <a:pt x="143" y="7"/>
                      </a:lnTo>
                      <a:lnTo>
                        <a:pt x="10" y="197"/>
                      </a:lnTo>
                      <a:close/>
                    </a:path>
                  </a:pathLst>
                </a:custGeom>
                <a:grpFill/>
                <a:ln>
                  <a:noFill/>
                </a:ln>
              </p:spPr>
              <p:txBody>
                <a:bodyPr vert="horz" wrap="square" lIns="91440" tIns="45720" rIns="91440" bIns="45720" numCol="1" anchor="t" anchorCtr="0" compatLnSpc="1"/>
                <a:p>
                  <a:endParaRPr lang="zh-CN" altLang="en-US"/>
                </a:p>
              </p:txBody>
            </p:sp>
            <p:sp>
              <p:nvSpPr>
                <p:cNvPr id="125" name="Freeform 88"/>
                <p:cNvSpPr/>
                <p:nvPr/>
              </p:nvSpPr>
              <p:spPr bwMode="auto">
                <a:xfrm>
                  <a:off x="6088066" y="3914782"/>
                  <a:ext cx="279400" cy="328613"/>
                </a:xfrm>
                <a:custGeom>
                  <a:avLst/>
                  <a:gdLst>
                    <a:gd name="T0" fmla="*/ 167 w 176"/>
                    <a:gd name="T1" fmla="*/ 207 h 207"/>
                    <a:gd name="T2" fmla="*/ 0 w 176"/>
                    <a:gd name="T3" fmla="*/ 8 h 207"/>
                    <a:gd name="T4" fmla="*/ 7 w 176"/>
                    <a:gd name="T5" fmla="*/ 0 h 207"/>
                    <a:gd name="T6" fmla="*/ 176 w 176"/>
                    <a:gd name="T7" fmla="*/ 200 h 207"/>
                    <a:gd name="T8" fmla="*/ 167 w 176"/>
                    <a:gd name="T9" fmla="*/ 207 h 207"/>
                  </a:gdLst>
                  <a:ahLst/>
                  <a:cxnLst>
                    <a:cxn ang="0">
                      <a:pos x="T0" y="T1"/>
                    </a:cxn>
                    <a:cxn ang="0">
                      <a:pos x="T2" y="T3"/>
                    </a:cxn>
                    <a:cxn ang="0">
                      <a:pos x="T4" y="T5"/>
                    </a:cxn>
                    <a:cxn ang="0">
                      <a:pos x="T6" y="T7"/>
                    </a:cxn>
                    <a:cxn ang="0">
                      <a:pos x="T8" y="T9"/>
                    </a:cxn>
                  </a:cxnLst>
                  <a:rect l="0" t="0" r="r" b="b"/>
                  <a:pathLst>
                    <a:path w="176" h="207">
                      <a:moveTo>
                        <a:pt x="167" y="207"/>
                      </a:moveTo>
                      <a:lnTo>
                        <a:pt x="0" y="8"/>
                      </a:lnTo>
                      <a:lnTo>
                        <a:pt x="7" y="0"/>
                      </a:lnTo>
                      <a:lnTo>
                        <a:pt x="176" y="200"/>
                      </a:lnTo>
                      <a:lnTo>
                        <a:pt x="167" y="207"/>
                      </a:lnTo>
                      <a:close/>
                    </a:path>
                  </a:pathLst>
                </a:custGeom>
                <a:grpFill/>
                <a:ln>
                  <a:noFill/>
                </a:ln>
              </p:spPr>
              <p:txBody>
                <a:bodyPr vert="horz" wrap="square" lIns="91440" tIns="45720" rIns="91440" bIns="45720" numCol="1" anchor="t" anchorCtr="0" compatLnSpc="1"/>
                <a:p>
                  <a:endParaRPr lang="zh-CN" altLang="en-US"/>
                </a:p>
              </p:txBody>
            </p:sp>
            <p:sp>
              <p:nvSpPr>
                <p:cNvPr id="126" name="Freeform 89"/>
                <p:cNvSpPr/>
                <p:nvPr/>
              </p:nvSpPr>
              <p:spPr bwMode="auto">
                <a:xfrm>
                  <a:off x="5715003" y="3414718"/>
                  <a:ext cx="384175" cy="512763"/>
                </a:xfrm>
                <a:custGeom>
                  <a:avLst/>
                  <a:gdLst>
                    <a:gd name="T0" fmla="*/ 235 w 242"/>
                    <a:gd name="T1" fmla="*/ 323 h 323"/>
                    <a:gd name="T2" fmla="*/ 0 w 242"/>
                    <a:gd name="T3" fmla="*/ 7 h 323"/>
                    <a:gd name="T4" fmla="*/ 9 w 242"/>
                    <a:gd name="T5" fmla="*/ 0 h 323"/>
                    <a:gd name="T6" fmla="*/ 242 w 242"/>
                    <a:gd name="T7" fmla="*/ 318 h 323"/>
                    <a:gd name="T8" fmla="*/ 235 w 242"/>
                    <a:gd name="T9" fmla="*/ 323 h 323"/>
                  </a:gdLst>
                  <a:ahLst/>
                  <a:cxnLst>
                    <a:cxn ang="0">
                      <a:pos x="T0" y="T1"/>
                    </a:cxn>
                    <a:cxn ang="0">
                      <a:pos x="T2" y="T3"/>
                    </a:cxn>
                    <a:cxn ang="0">
                      <a:pos x="T4" y="T5"/>
                    </a:cxn>
                    <a:cxn ang="0">
                      <a:pos x="T6" y="T7"/>
                    </a:cxn>
                    <a:cxn ang="0">
                      <a:pos x="T8" y="T9"/>
                    </a:cxn>
                  </a:cxnLst>
                  <a:rect l="0" t="0" r="r" b="b"/>
                  <a:pathLst>
                    <a:path w="242" h="323">
                      <a:moveTo>
                        <a:pt x="235" y="323"/>
                      </a:moveTo>
                      <a:lnTo>
                        <a:pt x="0" y="7"/>
                      </a:lnTo>
                      <a:lnTo>
                        <a:pt x="9" y="0"/>
                      </a:lnTo>
                      <a:lnTo>
                        <a:pt x="242" y="318"/>
                      </a:lnTo>
                      <a:lnTo>
                        <a:pt x="235" y="323"/>
                      </a:lnTo>
                      <a:close/>
                    </a:path>
                  </a:pathLst>
                </a:custGeom>
                <a:grpFill/>
                <a:ln>
                  <a:noFill/>
                </a:ln>
              </p:spPr>
              <p:txBody>
                <a:bodyPr vert="horz" wrap="square" lIns="91440" tIns="45720" rIns="91440" bIns="45720" numCol="1" anchor="t" anchorCtr="0" compatLnSpc="1"/>
                <a:p>
                  <a:endParaRPr lang="zh-CN" altLang="en-US"/>
                </a:p>
              </p:txBody>
            </p:sp>
            <p:sp>
              <p:nvSpPr>
                <p:cNvPr id="127" name="Oval 90"/>
                <p:cNvSpPr>
                  <a:spLocks noChangeArrowheads="1"/>
                </p:cNvSpPr>
                <p:nvPr/>
              </p:nvSpPr>
              <p:spPr bwMode="auto">
                <a:xfrm>
                  <a:off x="5986466" y="3044830"/>
                  <a:ext cx="177800" cy="176213"/>
                </a:xfrm>
                <a:prstGeom prst="ellipse">
                  <a:avLst/>
                </a:prstGeom>
                <a:grpFill/>
                <a:ln>
                  <a:noFill/>
                </a:ln>
              </p:spPr>
              <p:txBody>
                <a:bodyPr vert="horz" wrap="square" lIns="91440" tIns="45720" rIns="91440" bIns="45720" numCol="1" anchor="t" anchorCtr="0" compatLnSpc="1"/>
                <a:p>
                  <a:endParaRPr lang="zh-CN" altLang="en-US"/>
                </a:p>
              </p:txBody>
            </p:sp>
            <p:sp>
              <p:nvSpPr>
                <p:cNvPr id="128" name="Oval 91"/>
                <p:cNvSpPr>
                  <a:spLocks noChangeArrowheads="1"/>
                </p:cNvSpPr>
                <p:nvPr/>
              </p:nvSpPr>
              <p:spPr bwMode="auto">
                <a:xfrm>
                  <a:off x="5221291" y="3522669"/>
                  <a:ext cx="176213" cy="180975"/>
                </a:xfrm>
                <a:prstGeom prst="ellipse">
                  <a:avLst/>
                </a:prstGeom>
                <a:grpFill/>
                <a:ln>
                  <a:noFill/>
                </a:ln>
              </p:spPr>
              <p:txBody>
                <a:bodyPr vert="horz" wrap="square" lIns="91440" tIns="45720" rIns="91440" bIns="45720" numCol="1" anchor="t" anchorCtr="0" compatLnSpc="1"/>
                <a:p>
                  <a:endParaRPr lang="zh-CN" altLang="en-US"/>
                </a:p>
              </p:txBody>
            </p:sp>
            <p:sp>
              <p:nvSpPr>
                <p:cNvPr id="140" name="Oval 92"/>
                <p:cNvSpPr>
                  <a:spLocks noChangeArrowheads="1"/>
                </p:cNvSpPr>
                <p:nvPr/>
              </p:nvSpPr>
              <p:spPr bwMode="auto">
                <a:xfrm>
                  <a:off x="6005516" y="4394208"/>
                  <a:ext cx="177800" cy="177800"/>
                </a:xfrm>
                <a:prstGeom prst="ellipse">
                  <a:avLst/>
                </a:prstGeom>
                <a:grpFill/>
                <a:ln>
                  <a:noFill/>
                </a:ln>
              </p:spPr>
              <p:txBody>
                <a:bodyPr vert="horz" wrap="square" lIns="91440" tIns="45720" rIns="91440" bIns="45720" numCol="1" anchor="t" anchorCtr="0" compatLnSpc="1"/>
                <a:p>
                  <a:endParaRPr lang="zh-CN" altLang="en-US"/>
                </a:p>
              </p:txBody>
            </p:sp>
            <p:sp>
              <p:nvSpPr>
                <p:cNvPr id="141" name="Oval 93"/>
                <p:cNvSpPr>
                  <a:spLocks noChangeArrowheads="1"/>
                </p:cNvSpPr>
                <p:nvPr/>
              </p:nvSpPr>
              <p:spPr bwMode="auto">
                <a:xfrm>
                  <a:off x="6005516" y="3505206"/>
                  <a:ext cx="177800" cy="176213"/>
                </a:xfrm>
                <a:prstGeom prst="ellipse">
                  <a:avLst/>
                </a:prstGeom>
                <a:grpFill/>
                <a:ln>
                  <a:noFill/>
                </a:ln>
              </p:spPr>
              <p:txBody>
                <a:bodyPr vert="horz" wrap="square" lIns="91440" tIns="45720" rIns="91440" bIns="45720" numCol="1" anchor="t" anchorCtr="0" compatLnSpc="1"/>
                <a:p>
                  <a:endParaRPr lang="zh-CN" altLang="en-US"/>
                </a:p>
              </p:txBody>
            </p:sp>
            <p:sp>
              <p:nvSpPr>
                <p:cNvPr id="142" name="Oval 94"/>
                <p:cNvSpPr>
                  <a:spLocks noChangeArrowheads="1"/>
                </p:cNvSpPr>
                <p:nvPr/>
              </p:nvSpPr>
              <p:spPr bwMode="auto">
                <a:xfrm>
                  <a:off x="5978528" y="3794132"/>
                  <a:ext cx="230188" cy="230188"/>
                </a:xfrm>
                <a:prstGeom prst="ellipse">
                  <a:avLst/>
                </a:prstGeom>
                <a:grpFill/>
                <a:ln>
                  <a:noFill/>
                </a:ln>
              </p:spPr>
              <p:txBody>
                <a:bodyPr vert="horz" wrap="square" lIns="91440" tIns="45720" rIns="91440" bIns="45720" numCol="1" anchor="t" anchorCtr="0" compatLnSpc="1"/>
                <a:p>
                  <a:endParaRPr lang="zh-CN" altLang="en-US"/>
                </a:p>
              </p:txBody>
            </p:sp>
            <p:sp>
              <p:nvSpPr>
                <p:cNvPr id="143" name="Oval 95"/>
                <p:cNvSpPr>
                  <a:spLocks noChangeArrowheads="1"/>
                </p:cNvSpPr>
                <p:nvPr/>
              </p:nvSpPr>
              <p:spPr bwMode="auto">
                <a:xfrm>
                  <a:off x="6873879" y="3251206"/>
                  <a:ext cx="180975" cy="177800"/>
                </a:xfrm>
                <a:prstGeom prst="ellipse">
                  <a:avLst/>
                </a:prstGeom>
                <a:grpFill/>
                <a:ln>
                  <a:noFill/>
                </a:ln>
              </p:spPr>
              <p:txBody>
                <a:bodyPr vert="horz" wrap="square" lIns="91440" tIns="45720" rIns="91440" bIns="45720" numCol="1" anchor="t" anchorCtr="0" compatLnSpc="1"/>
                <a:p>
                  <a:endParaRPr lang="zh-CN" altLang="en-US"/>
                </a:p>
              </p:txBody>
            </p:sp>
            <p:sp>
              <p:nvSpPr>
                <p:cNvPr id="144" name="Oval 96"/>
                <p:cNvSpPr>
                  <a:spLocks noChangeArrowheads="1"/>
                </p:cNvSpPr>
                <p:nvPr/>
              </p:nvSpPr>
              <p:spPr bwMode="auto">
                <a:xfrm>
                  <a:off x="5567366" y="2316167"/>
                  <a:ext cx="177800" cy="177800"/>
                </a:xfrm>
                <a:prstGeom prst="ellipse">
                  <a:avLst/>
                </a:prstGeom>
                <a:grpFill/>
                <a:ln>
                  <a:noFill/>
                </a:ln>
              </p:spPr>
              <p:txBody>
                <a:bodyPr vert="horz" wrap="square" lIns="91440" tIns="45720" rIns="91440" bIns="45720" numCol="1" anchor="t" anchorCtr="0" compatLnSpc="1"/>
                <a:p>
                  <a:endParaRPr lang="zh-CN" altLang="en-US"/>
                </a:p>
              </p:txBody>
            </p:sp>
            <p:sp>
              <p:nvSpPr>
                <p:cNvPr id="145" name="Oval 97"/>
                <p:cNvSpPr>
                  <a:spLocks noChangeArrowheads="1"/>
                </p:cNvSpPr>
                <p:nvPr/>
              </p:nvSpPr>
              <p:spPr bwMode="auto">
                <a:xfrm>
                  <a:off x="5564191" y="2943230"/>
                  <a:ext cx="128588" cy="127000"/>
                </a:xfrm>
                <a:prstGeom prst="ellipse">
                  <a:avLst/>
                </a:prstGeom>
                <a:grpFill/>
                <a:ln>
                  <a:noFill/>
                </a:ln>
              </p:spPr>
              <p:txBody>
                <a:bodyPr vert="horz" wrap="square" lIns="91440" tIns="45720" rIns="91440" bIns="45720" numCol="1" anchor="t" anchorCtr="0" compatLnSpc="1"/>
                <a:p>
                  <a:endParaRPr lang="zh-CN" altLang="en-US"/>
                </a:p>
              </p:txBody>
            </p:sp>
            <p:sp>
              <p:nvSpPr>
                <p:cNvPr id="146" name="Oval 98"/>
                <p:cNvSpPr>
                  <a:spLocks noChangeArrowheads="1"/>
                </p:cNvSpPr>
                <p:nvPr/>
              </p:nvSpPr>
              <p:spPr bwMode="auto">
                <a:xfrm>
                  <a:off x="5130803" y="2976568"/>
                  <a:ext cx="127000" cy="128588"/>
                </a:xfrm>
                <a:prstGeom prst="ellipse">
                  <a:avLst/>
                </a:prstGeom>
                <a:grpFill/>
                <a:ln>
                  <a:noFill/>
                </a:ln>
              </p:spPr>
              <p:txBody>
                <a:bodyPr vert="horz" wrap="square" lIns="91440" tIns="45720" rIns="91440" bIns="45720" numCol="1" anchor="t" anchorCtr="0" compatLnSpc="1"/>
                <a:p>
                  <a:endParaRPr lang="zh-CN" altLang="en-US"/>
                </a:p>
              </p:txBody>
            </p:sp>
            <p:sp>
              <p:nvSpPr>
                <p:cNvPr id="147" name="Oval 99"/>
                <p:cNvSpPr>
                  <a:spLocks noChangeArrowheads="1"/>
                </p:cNvSpPr>
                <p:nvPr/>
              </p:nvSpPr>
              <p:spPr bwMode="auto">
                <a:xfrm>
                  <a:off x="5292728" y="2581280"/>
                  <a:ext cx="128588" cy="127000"/>
                </a:xfrm>
                <a:prstGeom prst="ellipse">
                  <a:avLst/>
                </a:prstGeom>
                <a:grpFill/>
                <a:ln>
                  <a:noFill/>
                </a:ln>
              </p:spPr>
              <p:txBody>
                <a:bodyPr vert="horz" wrap="square" lIns="91440" tIns="45720" rIns="91440" bIns="45720" numCol="1" anchor="t" anchorCtr="0" compatLnSpc="1"/>
                <a:p>
                  <a:endParaRPr lang="zh-CN" altLang="en-US"/>
                </a:p>
              </p:txBody>
            </p:sp>
            <p:sp>
              <p:nvSpPr>
                <p:cNvPr id="148" name="Oval 100"/>
                <p:cNvSpPr>
                  <a:spLocks noChangeArrowheads="1"/>
                </p:cNvSpPr>
                <p:nvPr/>
              </p:nvSpPr>
              <p:spPr bwMode="auto">
                <a:xfrm>
                  <a:off x="6235704" y="2690817"/>
                  <a:ext cx="128588" cy="127000"/>
                </a:xfrm>
                <a:prstGeom prst="ellipse">
                  <a:avLst/>
                </a:prstGeom>
                <a:grpFill/>
                <a:ln>
                  <a:noFill/>
                </a:ln>
              </p:spPr>
              <p:txBody>
                <a:bodyPr vert="horz" wrap="square" lIns="91440" tIns="45720" rIns="91440" bIns="45720" numCol="1" anchor="t" anchorCtr="0" compatLnSpc="1"/>
                <a:p>
                  <a:endParaRPr lang="zh-CN" altLang="en-US"/>
                </a:p>
              </p:txBody>
            </p:sp>
            <p:sp>
              <p:nvSpPr>
                <p:cNvPr id="149" name="Oval 101"/>
                <p:cNvSpPr>
                  <a:spLocks noChangeArrowheads="1"/>
                </p:cNvSpPr>
                <p:nvPr/>
              </p:nvSpPr>
              <p:spPr bwMode="auto">
                <a:xfrm>
                  <a:off x="6880229" y="2754317"/>
                  <a:ext cx="128588" cy="128588"/>
                </a:xfrm>
                <a:prstGeom prst="ellipse">
                  <a:avLst/>
                </a:prstGeom>
                <a:grpFill/>
                <a:ln>
                  <a:noFill/>
                </a:ln>
              </p:spPr>
              <p:txBody>
                <a:bodyPr vert="horz" wrap="square" lIns="91440" tIns="45720" rIns="91440" bIns="45720" numCol="1" anchor="t" anchorCtr="0" compatLnSpc="1"/>
                <a:p>
                  <a:endParaRPr lang="zh-CN" altLang="en-US"/>
                </a:p>
              </p:txBody>
            </p:sp>
            <p:sp>
              <p:nvSpPr>
                <p:cNvPr id="150" name="Oval 102"/>
                <p:cNvSpPr>
                  <a:spLocks noChangeArrowheads="1"/>
                </p:cNvSpPr>
                <p:nvPr/>
              </p:nvSpPr>
              <p:spPr bwMode="auto">
                <a:xfrm>
                  <a:off x="6503991" y="3470281"/>
                  <a:ext cx="127000" cy="128588"/>
                </a:xfrm>
                <a:prstGeom prst="ellipse">
                  <a:avLst/>
                </a:prstGeom>
                <a:grpFill/>
                <a:ln>
                  <a:noFill/>
                </a:ln>
              </p:spPr>
              <p:txBody>
                <a:bodyPr vert="horz" wrap="square" lIns="91440" tIns="45720" rIns="91440" bIns="45720" numCol="1" anchor="t" anchorCtr="0" compatLnSpc="1"/>
                <a:p>
                  <a:endParaRPr lang="zh-CN" altLang="en-US"/>
                </a:p>
              </p:txBody>
            </p:sp>
            <p:sp>
              <p:nvSpPr>
                <p:cNvPr id="151" name="Oval 103"/>
                <p:cNvSpPr>
                  <a:spLocks noChangeArrowheads="1"/>
                </p:cNvSpPr>
                <p:nvPr/>
              </p:nvSpPr>
              <p:spPr bwMode="auto">
                <a:xfrm>
                  <a:off x="6654804" y="2938468"/>
                  <a:ext cx="123825" cy="125413"/>
                </a:xfrm>
                <a:prstGeom prst="ellipse">
                  <a:avLst/>
                </a:prstGeom>
                <a:grpFill/>
                <a:ln>
                  <a:noFill/>
                </a:ln>
              </p:spPr>
              <p:txBody>
                <a:bodyPr vert="horz" wrap="square" lIns="91440" tIns="45720" rIns="91440" bIns="45720" numCol="1" anchor="t" anchorCtr="0" compatLnSpc="1"/>
                <a:p>
                  <a:endParaRPr lang="zh-CN" altLang="en-US"/>
                </a:p>
              </p:txBody>
            </p:sp>
            <p:sp>
              <p:nvSpPr>
                <p:cNvPr id="152" name="Oval 104"/>
                <p:cNvSpPr>
                  <a:spLocks noChangeArrowheads="1"/>
                </p:cNvSpPr>
                <p:nvPr/>
              </p:nvSpPr>
              <p:spPr bwMode="auto">
                <a:xfrm>
                  <a:off x="5514978" y="4114807"/>
                  <a:ext cx="128588" cy="128588"/>
                </a:xfrm>
                <a:prstGeom prst="ellipse">
                  <a:avLst/>
                </a:prstGeom>
                <a:grpFill/>
                <a:ln>
                  <a:noFill/>
                </a:ln>
              </p:spPr>
              <p:txBody>
                <a:bodyPr vert="horz" wrap="square" lIns="91440" tIns="45720" rIns="91440" bIns="45720" numCol="1" anchor="t" anchorCtr="0" compatLnSpc="1"/>
                <a:p>
                  <a:endParaRPr lang="zh-CN" altLang="en-US"/>
                </a:p>
              </p:txBody>
            </p:sp>
            <p:sp>
              <p:nvSpPr>
                <p:cNvPr id="153" name="Oval 105"/>
                <p:cNvSpPr>
                  <a:spLocks noChangeArrowheads="1"/>
                </p:cNvSpPr>
                <p:nvPr/>
              </p:nvSpPr>
              <p:spPr bwMode="auto">
                <a:xfrm>
                  <a:off x="6545266" y="4017969"/>
                  <a:ext cx="128588" cy="127000"/>
                </a:xfrm>
                <a:prstGeom prst="ellipse">
                  <a:avLst/>
                </a:prstGeom>
                <a:grpFill/>
                <a:ln>
                  <a:noFill/>
                </a:ln>
              </p:spPr>
              <p:txBody>
                <a:bodyPr vert="horz" wrap="square" lIns="91440" tIns="45720" rIns="91440" bIns="45720" numCol="1" anchor="t" anchorCtr="0" compatLnSpc="1"/>
                <a:p>
                  <a:endParaRPr lang="zh-CN" altLang="en-US"/>
                </a:p>
              </p:txBody>
            </p:sp>
            <p:sp>
              <p:nvSpPr>
                <p:cNvPr id="154" name="Oval 106"/>
                <p:cNvSpPr>
                  <a:spLocks noChangeArrowheads="1"/>
                </p:cNvSpPr>
                <p:nvPr/>
              </p:nvSpPr>
              <p:spPr bwMode="auto">
                <a:xfrm>
                  <a:off x="5922966" y="2743205"/>
                  <a:ext cx="90488" cy="93663"/>
                </a:xfrm>
                <a:prstGeom prst="ellipse">
                  <a:avLst/>
                </a:prstGeom>
                <a:grpFill/>
                <a:ln>
                  <a:noFill/>
                </a:ln>
              </p:spPr>
              <p:txBody>
                <a:bodyPr vert="horz" wrap="square" lIns="91440" tIns="45720" rIns="91440" bIns="45720" numCol="1" anchor="t" anchorCtr="0" compatLnSpc="1"/>
                <a:p>
                  <a:endParaRPr lang="zh-CN" altLang="en-US"/>
                </a:p>
              </p:txBody>
            </p:sp>
            <p:sp>
              <p:nvSpPr>
                <p:cNvPr id="155" name="Oval 107"/>
                <p:cNvSpPr>
                  <a:spLocks noChangeArrowheads="1"/>
                </p:cNvSpPr>
                <p:nvPr/>
              </p:nvSpPr>
              <p:spPr bwMode="auto">
                <a:xfrm>
                  <a:off x="5405441" y="3209931"/>
                  <a:ext cx="90488" cy="95250"/>
                </a:xfrm>
                <a:prstGeom prst="ellipse">
                  <a:avLst/>
                </a:prstGeom>
                <a:grpFill/>
                <a:ln>
                  <a:noFill/>
                </a:ln>
              </p:spPr>
              <p:txBody>
                <a:bodyPr vert="horz" wrap="square" lIns="91440" tIns="45720" rIns="91440" bIns="45720" numCol="1" anchor="t" anchorCtr="0" compatLnSpc="1"/>
                <a:p>
                  <a:endParaRPr lang="zh-CN" altLang="en-US"/>
                </a:p>
              </p:txBody>
            </p:sp>
            <p:sp>
              <p:nvSpPr>
                <p:cNvPr id="156" name="Oval 108"/>
                <p:cNvSpPr>
                  <a:spLocks noChangeArrowheads="1"/>
                </p:cNvSpPr>
                <p:nvPr/>
              </p:nvSpPr>
              <p:spPr bwMode="auto">
                <a:xfrm>
                  <a:off x="5646741" y="3149606"/>
                  <a:ext cx="90488" cy="95250"/>
                </a:xfrm>
                <a:prstGeom prst="ellipse">
                  <a:avLst/>
                </a:prstGeom>
                <a:grpFill/>
                <a:ln>
                  <a:noFill/>
                </a:ln>
              </p:spPr>
              <p:txBody>
                <a:bodyPr vert="horz" wrap="square" lIns="91440" tIns="45720" rIns="91440" bIns="45720" numCol="1" anchor="t" anchorCtr="0" compatLnSpc="1"/>
                <a:p>
                  <a:endParaRPr lang="zh-CN" altLang="en-US"/>
                </a:p>
              </p:txBody>
            </p:sp>
            <p:sp>
              <p:nvSpPr>
                <p:cNvPr id="157" name="Oval 109"/>
                <p:cNvSpPr>
                  <a:spLocks noChangeArrowheads="1"/>
                </p:cNvSpPr>
                <p:nvPr/>
              </p:nvSpPr>
              <p:spPr bwMode="auto">
                <a:xfrm>
                  <a:off x="6432554" y="3157543"/>
                  <a:ext cx="93663" cy="90488"/>
                </a:xfrm>
                <a:prstGeom prst="ellipse">
                  <a:avLst/>
                </a:prstGeom>
                <a:grpFill/>
                <a:ln>
                  <a:noFill/>
                </a:ln>
              </p:spPr>
              <p:txBody>
                <a:bodyPr vert="horz" wrap="square" lIns="91440" tIns="45720" rIns="91440" bIns="45720" numCol="1" anchor="t" anchorCtr="0" compatLnSpc="1"/>
                <a:p>
                  <a:endParaRPr lang="zh-CN" altLang="en-US"/>
                </a:p>
              </p:txBody>
            </p:sp>
            <p:sp>
              <p:nvSpPr>
                <p:cNvPr id="158" name="Oval 110"/>
                <p:cNvSpPr>
                  <a:spLocks noChangeArrowheads="1"/>
                </p:cNvSpPr>
                <p:nvPr/>
              </p:nvSpPr>
              <p:spPr bwMode="auto">
                <a:xfrm>
                  <a:off x="6276979" y="3552831"/>
                  <a:ext cx="90488" cy="90488"/>
                </a:xfrm>
                <a:prstGeom prst="ellipse">
                  <a:avLst/>
                </a:prstGeom>
                <a:grpFill/>
                <a:ln>
                  <a:noFill/>
                </a:ln>
              </p:spPr>
              <p:txBody>
                <a:bodyPr vert="horz" wrap="square" lIns="91440" tIns="45720" rIns="91440" bIns="45720" numCol="1" anchor="t" anchorCtr="0" compatLnSpc="1"/>
                <a:p>
                  <a:endParaRPr lang="zh-CN" altLang="en-US"/>
                </a:p>
              </p:txBody>
            </p:sp>
            <p:sp>
              <p:nvSpPr>
                <p:cNvPr id="159" name="Oval 111"/>
                <p:cNvSpPr>
                  <a:spLocks noChangeArrowheads="1"/>
                </p:cNvSpPr>
                <p:nvPr/>
              </p:nvSpPr>
              <p:spPr bwMode="auto">
                <a:xfrm>
                  <a:off x="6126166" y="2244729"/>
                  <a:ext cx="90488" cy="95250"/>
                </a:xfrm>
                <a:prstGeom prst="ellipse">
                  <a:avLst/>
                </a:prstGeom>
                <a:grpFill/>
                <a:ln>
                  <a:noFill/>
                </a:ln>
              </p:spPr>
              <p:txBody>
                <a:bodyPr vert="horz" wrap="square" lIns="91440" tIns="45720" rIns="91440" bIns="45720" numCol="1" anchor="t" anchorCtr="0" compatLnSpc="1"/>
                <a:p>
                  <a:endParaRPr lang="zh-CN" altLang="en-US"/>
                </a:p>
              </p:txBody>
            </p:sp>
            <p:sp>
              <p:nvSpPr>
                <p:cNvPr id="160" name="Oval 112"/>
                <p:cNvSpPr>
                  <a:spLocks noChangeArrowheads="1"/>
                </p:cNvSpPr>
                <p:nvPr/>
              </p:nvSpPr>
              <p:spPr bwMode="auto">
                <a:xfrm>
                  <a:off x="6613529" y="2455867"/>
                  <a:ext cx="90488" cy="90488"/>
                </a:xfrm>
                <a:prstGeom prst="ellipse">
                  <a:avLst/>
                </a:prstGeom>
                <a:grpFill/>
                <a:ln>
                  <a:noFill/>
                </a:ln>
              </p:spPr>
              <p:txBody>
                <a:bodyPr vert="horz" wrap="square" lIns="91440" tIns="45720" rIns="91440" bIns="45720" numCol="1" anchor="t" anchorCtr="0" compatLnSpc="1"/>
                <a:p>
                  <a:endParaRPr lang="zh-CN" altLang="en-US"/>
                </a:p>
              </p:txBody>
            </p:sp>
            <p:sp>
              <p:nvSpPr>
                <p:cNvPr id="161" name="Oval 113"/>
                <p:cNvSpPr>
                  <a:spLocks noChangeArrowheads="1"/>
                </p:cNvSpPr>
                <p:nvPr/>
              </p:nvSpPr>
              <p:spPr bwMode="auto">
                <a:xfrm>
                  <a:off x="6734179" y="3708406"/>
                  <a:ext cx="90488" cy="93663"/>
                </a:xfrm>
                <a:prstGeom prst="ellipse">
                  <a:avLst/>
                </a:prstGeom>
                <a:grpFill/>
                <a:ln>
                  <a:noFill/>
                </a:ln>
              </p:spPr>
              <p:txBody>
                <a:bodyPr vert="horz" wrap="square" lIns="91440" tIns="45720" rIns="91440" bIns="45720" numCol="1" anchor="t" anchorCtr="0" compatLnSpc="1"/>
                <a:p>
                  <a:endParaRPr lang="zh-CN" altLang="en-US"/>
                </a:p>
              </p:txBody>
            </p:sp>
            <p:sp>
              <p:nvSpPr>
                <p:cNvPr id="162" name="Oval 114"/>
                <p:cNvSpPr>
                  <a:spLocks noChangeArrowheads="1"/>
                </p:cNvSpPr>
                <p:nvPr/>
              </p:nvSpPr>
              <p:spPr bwMode="auto">
                <a:xfrm>
                  <a:off x="6518279" y="4397383"/>
                  <a:ext cx="90488" cy="95250"/>
                </a:xfrm>
                <a:prstGeom prst="ellipse">
                  <a:avLst/>
                </a:prstGeom>
                <a:grpFill/>
                <a:ln>
                  <a:noFill/>
                </a:ln>
              </p:spPr>
              <p:txBody>
                <a:bodyPr vert="horz" wrap="square" lIns="91440" tIns="45720" rIns="91440" bIns="45720" numCol="1" anchor="t" anchorCtr="0" compatLnSpc="1"/>
                <a:p>
                  <a:endParaRPr lang="zh-CN" altLang="en-US"/>
                </a:p>
              </p:txBody>
            </p:sp>
            <p:sp>
              <p:nvSpPr>
                <p:cNvPr id="163" name="Oval 115"/>
                <p:cNvSpPr>
                  <a:spLocks noChangeArrowheads="1"/>
                </p:cNvSpPr>
                <p:nvPr/>
              </p:nvSpPr>
              <p:spPr bwMode="auto">
                <a:xfrm>
                  <a:off x="6318254" y="4446595"/>
                  <a:ext cx="90488" cy="95250"/>
                </a:xfrm>
                <a:prstGeom prst="ellipse">
                  <a:avLst/>
                </a:prstGeom>
                <a:grpFill/>
                <a:ln>
                  <a:noFill/>
                </a:ln>
              </p:spPr>
              <p:txBody>
                <a:bodyPr vert="horz" wrap="square" lIns="91440" tIns="45720" rIns="91440" bIns="45720" numCol="1" anchor="t" anchorCtr="0" compatLnSpc="1"/>
                <a:p>
                  <a:endParaRPr lang="zh-CN" altLang="en-US"/>
                </a:p>
              </p:txBody>
            </p:sp>
            <p:sp>
              <p:nvSpPr>
                <p:cNvPr id="164" name="Oval 116"/>
                <p:cNvSpPr>
                  <a:spLocks noChangeArrowheads="1"/>
                </p:cNvSpPr>
                <p:nvPr/>
              </p:nvSpPr>
              <p:spPr bwMode="auto">
                <a:xfrm>
                  <a:off x="5621341" y="4451358"/>
                  <a:ext cx="90488" cy="93663"/>
                </a:xfrm>
                <a:prstGeom prst="ellipse">
                  <a:avLst/>
                </a:prstGeom>
                <a:grpFill/>
                <a:ln>
                  <a:noFill/>
                </a:ln>
              </p:spPr>
              <p:txBody>
                <a:bodyPr vert="horz" wrap="square" lIns="91440" tIns="45720" rIns="91440" bIns="45720" numCol="1" anchor="t" anchorCtr="0" compatLnSpc="1"/>
                <a:p>
                  <a:endParaRPr lang="zh-CN" altLang="en-US"/>
                </a:p>
              </p:txBody>
            </p:sp>
            <p:sp>
              <p:nvSpPr>
                <p:cNvPr id="165" name="Oval 117"/>
                <p:cNvSpPr>
                  <a:spLocks noChangeArrowheads="1"/>
                </p:cNvSpPr>
                <p:nvPr/>
              </p:nvSpPr>
              <p:spPr bwMode="auto">
                <a:xfrm>
                  <a:off x="5718178" y="3752857"/>
                  <a:ext cx="128588" cy="128588"/>
                </a:xfrm>
                <a:prstGeom prst="ellipse">
                  <a:avLst/>
                </a:prstGeom>
                <a:grpFill/>
                <a:ln>
                  <a:noFill/>
                </a:ln>
              </p:spPr>
              <p:txBody>
                <a:bodyPr vert="horz" wrap="square" lIns="91440" tIns="45720" rIns="91440" bIns="45720" numCol="1" anchor="t" anchorCtr="0" compatLnSpc="1"/>
                <a:p>
                  <a:endParaRPr lang="zh-CN" altLang="en-US"/>
                </a:p>
              </p:txBody>
            </p:sp>
            <p:sp>
              <p:nvSpPr>
                <p:cNvPr id="166" name="Oval 118"/>
                <p:cNvSpPr>
                  <a:spLocks noChangeArrowheads="1"/>
                </p:cNvSpPr>
                <p:nvPr/>
              </p:nvSpPr>
              <p:spPr bwMode="auto">
                <a:xfrm>
                  <a:off x="6310316" y="3870332"/>
                  <a:ext cx="128588" cy="128588"/>
                </a:xfrm>
                <a:prstGeom prst="ellipse">
                  <a:avLst/>
                </a:prstGeom>
                <a:grpFill/>
                <a:ln>
                  <a:noFill/>
                </a:ln>
              </p:spPr>
              <p:txBody>
                <a:bodyPr vert="horz" wrap="square" lIns="91440" tIns="45720" rIns="91440" bIns="45720" numCol="1" anchor="t" anchorCtr="0" compatLnSpc="1"/>
                <a:p>
                  <a:endParaRPr lang="zh-CN" altLang="en-US"/>
                </a:p>
              </p:txBody>
            </p:sp>
            <p:sp>
              <p:nvSpPr>
                <p:cNvPr id="167" name="Oval 119"/>
                <p:cNvSpPr>
                  <a:spLocks noChangeArrowheads="1"/>
                </p:cNvSpPr>
                <p:nvPr/>
              </p:nvSpPr>
              <p:spPr bwMode="auto">
                <a:xfrm>
                  <a:off x="6318254" y="4191007"/>
                  <a:ext cx="128588" cy="127000"/>
                </a:xfrm>
                <a:prstGeom prst="ellipse">
                  <a:avLst/>
                </a:prstGeom>
                <a:grpFill/>
                <a:ln>
                  <a:noFill/>
                </a:ln>
              </p:spPr>
              <p:txBody>
                <a:bodyPr vert="horz" wrap="square" lIns="91440" tIns="45720" rIns="91440" bIns="45720" numCol="1" anchor="t" anchorCtr="0" compatLnSpc="1"/>
                <a:p>
                  <a:endParaRPr lang="zh-CN" altLang="en-US"/>
                </a:p>
              </p:txBody>
            </p:sp>
            <p:sp>
              <p:nvSpPr>
                <p:cNvPr id="168" name="Oval 120"/>
                <p:cNvSpPr>
                  <a:spLocks noChangeArrowheads="1"/>
                </p:cNvSpPr>
                <p:nvPr/>
              </p:nvSpPr>
              <p:spPr bwMode="auto">
                <a:xfrm>
                  <a:off x="5838828" y="4160845"/>
                  <a:ext cx="128588" cy="127000"/>
                </a:xfrm>
                <a:prstGeom prst="ellipse">
                  <a:avLst/>
                </a:prstGeom>
                <a:grpFill/>
                <a:ln>
                  <a:noFill/>
                </a:ln>
              </p:spPr>
              <p:txBody>
                <a:bodyPr vert="horz" wrap="square" lIns="91440" tIns="45720" rIns="91440" bIns="45720" numCol="1" anchor="t" anchorCtr="0" compatLnSpc="1"/>
                <a:p>
                  <a:endParaRPr lang="zh-CN" altLang="en-US"/>
                </a:p>
              </p:txBody>
            </p:sp>
            <p:sp>
              <p:nvSpPr>
                <p:cNvPr id="169" name="Oval 121"/>
                <p:cNvSpPr>
                  <a:spLocks noChangeArrowheads="1"/>
                </p:cNvSpPr>
                <p:nvPr/>
              </p:nvSpPr>
              <p:spPr bwMode="auto">
                <a:xfrm>
                  <a:off x="5662616" y="3349631"/>
                  <a:ext cx="127000" cy="128588"/>
                </a:xfrm>
                <a:prstGeom prst="ellipse">
                  <a:avLst/>
                </a:prstGeom>
                <a:grpFill/>
                <a:ln>
                  <a:noFill/>
                </a:ln>
              </p:spPr>
              <p:txBody>
                <a:bodyPr vert="horz" wrap="square" lIns="91440" tIns="45720" rIns="91440" bIns="45720" numCol="1" anchor="t" anchorCtr="0" compatLnSpc="1"/>
                <a:p>
                  <a:endParaRPr lang="zh-CN" altLang="en-US"/>
                </a:p>
              </p:txBody>
            </p:sp>
            <p:sp>
              <p:nvSpPr>
                <p:cNvPr id="170" name="Freeform 122"/>
                <p:cNvSpPr/>
                <p:nvPr/>
              </p:nvSpPr>
              <p:spPr bwMode="auto">
                <a:xfrm>
                  <a:off x="6024566" y="3836994"/>
                  <a:ext cx="139700" cy="14287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grpFill/>
                <a:ln>
                  <a:noFill/>
                </a:ln>
              </p:spPr>
              <p:txBody>
                <a:bodyPr vert="horz" wrap="square" lIns="91440" tIns="45720" rIns="91440" bIns="45720" numCol="1" anchor="t" anchorCtr="0" compatLnSpc="1"/>
                <a:p>
                  <a:endParaRPr lang="zh-CN" altLang="en-US"/>
                </a:p>
              </p:txBody>
            </p:sp>
          </p:grpSp>
        </p:grpSp>
        <p:grpSp>
          <p:nvGrpSpPr>
            <p:cNvPr id="16" name="组合 15"/>
            <p:cNvGrpSpPr/>
            <p:nvPr/>
          </p:nvGrpSpPr>
          <p:grpSpPr>
            <a:xfrm>
              <a:off x="5533369" y="4717627"/>
              <a:ext cx="1125260" cy="1104456"/>
              <a:chOff x="5703888" y="4773613"/>
              <a:chExt cx="1717677" cy="1685925"/>
            </a:xfrm>
          </p:grpSpPr>
          <p:sp>
            <p:nvSpPr>
              <p:cNvPr id="18" name="Freeform 126"/>
              <p:cNvSpPr/>
              <p:nvPr/>
            </p:nvSpPr>
            <p:spPr bwMode="auto">
              <a:xfrm>
                <a:off x="5703888" y="4773613"/>
                <a:ext cx="1717677" cy="1576388"/>
              </a:xfrm>
              <a:custGeom>
                <a:avLst/>
                <a:gdLst>
                  <a:gd name="T0" fmla="*/ 216 w 220"/>
                  <a:gd name="T1" fmla="*/ 0 h 202"/>
                  <a:gd name="T2" fmla="*/ 213 w 220"/>
                  <a:gd name="T3" fmla="*/ 3 h 202"/>
                  <a:gd name="T4" fmla="*/ 213 w 220"/>
                  <a:gd name="T5" fmla="*/ 14 h 202"/>
                  <a:gd name="T6" fmla="*/ 211 w 220"/>
                  <a:gd name="T7" fmla="*/ 16 h 202"/>
                  <a:gd name="T8" fmla="*/ 218 w 220"/>
                  <a:gd name="T9" fmla="*/ 24 h 202"/>
                  <a:gd name="T10" fmla="*/ 217 w 220"/>
                  <a:gd name="T11" fmla="*/ 35 h 202"/>
                  <a:gd name="T12" fmla="*/ 210 w 220"/>
                  <a:gd name="T13" fmla="*/ 42 h 202"/>
                  <a:gd name="T14" fmla="*/ 209 w 220"/>
                  <a:gd name="T15" fmla="*/ 48 h 202"/>
                  <a:gd name="T16" fmla="*/ 217 w 220"/>
                  <a:gd name="T17" fmla="*/ 55 h 202"/>
                  <a:gd name="T18" fmla="*/ 216 w 220"/>
                  <a:gd name="T19" fmla="*/ 66 h 202"/>
                  <a:gd name="T20" fmla="*/ 210 w 220"/>
                  <a:gd name="T21" fmla="*/ 71 h 202"/>
                  <a:gd name="T22" fmla="*/ 210 w 220"/>
                  <a:gd name="T23" fmla="*/ 80 h 202"/>
                  <a:gd name="T24" fmla="*/ 218 w 220"/>
                  <a:gd name="T25" fmla="*/ 89 h 202"/>
                  <a:gd name="T26" fmla="*/ 214 w 220"/>
                  <a:gd name="T27" fmla="*/ 97 h 202"/>
                  <a:gd name="T28" fmla="*/ 209 w 220"/>
                  <a:gd name="T29" fmla="*/ 102 h 202"/>
                  <a:gd name="T30" fmla="*/ 210 w 220"/>
                  <a:gd name="T31" fmla="*/ 108 h 202"/>
                  <a:gd name="T32" fmla="*/ 217 w 220"/>
                  <a:gd name="T33" fmla="*/ 116 h 202"/>
                  <a:gd name="T34" fmla="*/ 215 w 220"/>
                  <a:gd name="T35" fmla="*/ 125 h 202"/>
                  <a:gd name="T36" fmla="*/ 209 w 220"/>
                  <a:gd name="T37" fmla="*/ 131 h 202"/>
                  <a:gd name="T38" fmla="*/ 209 w 220"/>
                  <a:gd name="T39" fmla="*/ 138 h 202"/>
                  <a:gd name="T40" fmla="*/ 214 w 220"/>
                  <a:gd name="T41" fmla="*/ 145 h 202"/>
                  <a:gd name="T42" fmla="*/ 206 w 220"/>
                  <a:gd name="T43" fmla="*/ 161 h 202"/>
                  <a:gd name="T44" fmla="*/ 159 w 220"/>
                  <a:gd name="T45" fmla="*/ 202 h 202"/>
                  <a:gd name="T46" fmla="*/ 61 w 220"/>
                  <a:gd name="T47" fmla="*/ 202 h 202"/>
                  <a:gd name="T48" fmla="*/ 13 w 220"/>
                  <a:gd name="T49" fmla="*/ 161 h 202"/>
                  <a:gd name="T50" fmla="*/ 12 w 220"/>
                  <a:gd name="T51" fmla="*/ 152 h 202"/>
                  <a:gd name="T52" fmla="*/ 9 w 220"/>
                  <a:gd name="T53" fmla="*/ 142 h 202"/>
                  <a:gd name="T54" fmla="*/ 2 w 220"/>
                  <a:gd name="T55" fmla="*/ 135 h 202"/>
                  <a:gd name="T56" fmla="*/ 5 w 220"/>
                  <a:gd name="T57" fmla="*/ 126 h 202"/>
                  <a:gd name="T58" fmla="*/ 8 w 220"/>
                  <a:gd name="T59" fmla="*/ 119 h 202"/>
                  <a:gd name="T60" fmla="*/ 4 w 220"/>
                  <a:gd name="T61" fmla="*/ 108 h 202"/>
                  <a:gd name="T62" fmla="*/ 3 w 220"/>
                  <a:gd name="T63" fmla="*/ 97 h 202"/>
                  <a:gd name="T64" fmla="*/ 8 w 220"/>
                  <a:gd name="T65" fmla="*/ 91 h 202"/>
                  <a:gd name="T66" fmla="*/ 8 w 220"/>
                  <a:gd name="T67" fmla="*/ 85 h 202"/>
                  <a:gd name="T68" fmla="*/ 2 w 220"/>
                  <a:gd name="T69" fmla="*/ 76 h 202"/>
                  <a:gd name="T70" fmla="*/ 5 w 220"/>
                  <a:gd name="T71" fmla="*/ 66 h 202"/>
                  <a:gd name="T72" fmla="*/ 9 w 220"/>
                  <a:gd name="T73" fmla="*/ 61 h 202"/>
                  <a:gd name="T74" fmla="*/ 8 w 220"/>
                  <a:gd name="T75" fmla="*/ 54 h 202"/>
                  <a:gd name="T76" fmla="*/ 2 w 220"/>
                  <a:gd name="T77" fmla="*/ 44 h 202"/>
                  <a:gd name="T78" fmla="*/ 2 w 220"/>
                  <a:gd name="T79" fmla="*/ 16 h 202"/>
                  <a:gd name="T80" fmla="*/ 2 w 220"/>
                  <a:gd name="T81" fmla="*/ 11 h 202"/>
                  <a:gd name="T82" fmla="*/ 2 w 220"/>
                  <a:gd name="T83" fmla="*/ 1 h 202"/>
                  <a:gd name="T84" fmla="*/ 0 w 220"/>
                  <a:gd name="T85" fmla="*/ 0 h 202"/>
                  <a:gd name="T86" fmla="*/ 216 w 220"/>
                  <a:gd name="T8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02">
                    <a:moveTo>
                      <a:pt x="216" y="0"/>
                    </a:moveTo>
                    <a:cubicBezTo>
                      <a:pt x="213" y="3"/>
                      <a:pt x="213" y="3"/>
                      <a:pt x="213" y="3"/>
                    </a:cubicBezTo>
                    <a:cubicBezTo>
                      <a:pt x="213" y="14"/>
                      <a:pt x="213" y="14"/>
                      <a:pt x="213" y="14"/>
                    </a:cubicBezTo>
                    <a:cubicBezTo>
                      <a:pt x="211" y="16"/>
                      <a:pt x="211" y="16"/>
                      <a:pt x="211" y="16"/>
                    </a:cubicBezTo>
                    <a:cubicBezTo>
                      <a:pt x="211" y="16"/>
                      <a:pt x="216" y="20"/>
                      <a:pt x="218" y="24"/>
                    </a:cubicBezTo>
                    <a:cubicBezTo>
                      <a:pt x="220" y="28"/>
                      <a:pt x="220" y="33"/>
                      <a:pt x="217" y="35"/>
                    </a:cubicBezTo>
                    <a:cubicBezTo>
                      <a:pt x="214" y="38"/>
                      <a:pt x="210" y="39"/>
                      <a:pt x="210" y="42"/>
                    </a:cubicBezTo>
                    <a:cubicBezTo>
                      <a:pt x="210" y="44"/>
                      <a:pt x="209" y="48"/>
                      <a:pt x="209" y="48"/>
                    </a:cubicBezTo>
                    <a:cubicBezTo>
                      <a:pt x="209" y="48"/>
                      <a:pt x="216" y="51"/>
                      <a:pt x="217" y="55"/>
                    </a:cubicBezTo>
                    <a:cubicBezTo>
                      <a:pt x="219" y="60"/>
                      <a:pt x="218" y="64"/>
                      <a:pt x="216" y="66"/>
                    </a:cubicBezTo>
                    <a:cubicBezTo>
                      <a:pt x="213" y="67"/>
                      <a:pt x="210" y="71"/>
                      <a:pt x="210" y="71"/>
                    </a:cubicBezTo>
                    <a:cubicBezTo>
                      <a:pt x="210" y="80"/>
                      <a:pt x="210" y="80"/>
                      <a:pt x="210" y="80"/>
                    </a:cubicBezTo>
                    <a:cubicBezTo>
                      <a:pt x="210" y="80"/>
                      <a:pt x="218" y="85"/>
                      <a:pt x="218" y="89"/>
                    </a:cubicBezTo>
                    <a:cubicBezTo>
                      <a:pt x="218" y="94"/>
                      <a:pt x="214" y="97"/>
                      <a:pt x="214" y="97"/>
                    </a:cubicBezTo>
                    <a:cubicBezTo>
                      <a:pt x="209" y="102"/>
                      <a:pt x="209" y="102"/>
                      <a:pt x="209" y="102"/>
                    </a:cubicBezTo>
                    <a:cubicBezTo>
                      <a:pt x="210" y="108"/>
                      <a:pt x="210" y="108"/>
                      <a:pt x="210" y="108"/>
                    </a:cubicBezTo>
                    <a:cubicBezTo>
                      <a:pt x="210" y="108"/>
                      <a:pt x="216" y="112"/>
                      <a:pt x="217" y="116"/>
                    </a:cubicBezTo>
                    <a:cubicBezTo>
                      <a:pt x="218" y="120"/>
                      <a:pt x="217" y="123"/>
                      <a:pt x="215" y="125"/>
                    </a:cubicBezTo>
                    <a:cubicBezTo>
                      <a:pt x="213" y="127"/>
                      <a:pt x="209" y="131"/>
                      <a:pt x="209" y="131"/>
                    </a:cubicBezTo>
                    <a:cubicBezTo>
                      <a:pt x="209" y="138"/>
                      <a:pt x="209" y="138"/>
                      <a:pt x="209" y="138"/>
                    </a:cubicBezTo>
                    <a:cubicBezTo>
                      <a:pt x="209" y="138"/>
                      <a:pt x="213" y="141"/>
                      <a:pt x="214" y="145"/>
                    </a:cubicBezTo>
                    <a:cubicBezTo>
                      <a:pt x="214" y="148"/>
                      <a:pt x="209" y="158"/>
                      <a:pt x="206" y="161"/>
                    </a:cubicBezTo>
                    <a:cubicBezTo>
                      <a:pt x="203" y="163"/>
                      <a:pt x="159" y="202"/>
                      <a:pt x="159" y="202"/>
                    </a:cubicBezTo>
                    <a:cubicBezTo>
                      <a:pt x="61" y="202"/>
                      <a:pt x="61" y="202"/>
                      <a:pt x="61" y="202"/>
                    </a:cubicBezTo>
                    <a:cubicBezTo>
                      <a:pt x="13" y="161"/>
                      <a:pt x="13" y="161"/>
                      <a:pt x="13" y="161"/>
                    </a:cubicBezTo>
                    <a:cubicBezTo>
                      <a:pt x="13" y="161"/>
                      <a:pt x="12" y="155"/>
                      <a:pt x="12" y="152"/>
                    </a:cubicBezTo>
                    <a:cubicBezTo>
                      <a:pt x="11" y="149"/>
                      <a:pt x="12" y="144"/>
                      <a:pt x="9" y="142"/>
                    </a:cubicBezTo>
                    <a:cubicBezTo>
                      <a:pt x="7" y="140"/>
                      <a:pt x="2" y="139"/>
                      <a:pt x="2" y="135"/>
                    </a:cubicBezTo>
                    <a:cubicBezTo>
                      <a:pt x="2" y="130"/>
                      <a:pt x="3" y="127"/>
                      <a:pt x="5" y="126"/>
                    </a:cubicBezTo>
                    <a:cubicBezTo>
                      <a:pt x="7" y="125"/>
                      <a:pt x="9" y="122"/>
                      <a:pt x="8" y="119"/>
                    </a:cubicBezTo>
                    <a:cubicBezTo>
                      <a:pt x="8" y="116"/>
                      <a:pt x="6" y="112"/>
                      <a:pt x="4" y="108"/>
                    </a:cubicBezTo>
                    <a:cubicBezTo>
                      <a:pt x="2" y="104"/>
                      <a:pt x="2" y="100"/>
                      <a:pt x="3" y="97"/>
                    </a:cubicBezTo>
                    <a:cubicBezTo>
                      <a:pt x="5" y="94"/>
                      <a:pt x="8" y="91"/>
                      <a:pt x="8" y="91"/>
                    </a:cubicBezTo>
                    <a:cubicBezTo>
                      <a:pt x="8" y="85"/>
                      <a:pt x="8" y="85"/>
                      <a:pt x="8" y="85"/>
                    </a:cubicBezTo>
                    <a:cubicBezTo>
                      <a:pt x="8" y="85"/>
                      <a:pt x="2" y="81"/>
                      <a:pt x="2" y="76"/>
                    </a:cubicBezTo>
                    <a:cubicBezTo>
                      <a:pt x="2" y="70"/>
                      <a:pt x="3" y="67"/>
                      <a:pt x="5" y="66"/>
                    </a:cubicBezTo>
                    <a:cubicBezTo>
                      <a:pt x="7" y="64"/>
                      <a:pt x="9" y="61"/>
                      <a:pt x="9" y="61"/>
                    </a:cubicBezTo>
                    <a:cubicBezTo>
                      <a:pt x="9" y="61"/>
                      <a:pt x="10" y="57"/>
                      <a:pt x="8" y="54"/>
                    </a:cubicBezTo>
                    <a:cubicBezTo>
                      <a:pt x="7" y="52"/>
                      <a:pt x="3" y="48"/>
                      <a:pt x="2" y="44"/>
                    </a:cubicBezTo>
                    <a:cubicBezTo>
                      <a:pt x="2" y="16"/>
                      <a:pt x="2" y="16"/>
                      <a:pt x="2" y="16"/>
                    </a:cubicBezTo>
                    <a:cubicBezTo>
                      <a:pt x="2" y="16"/>
                      <a:pt x="2" y="14"/>
                      <a:pt x="2" y="11"/>
                    </a:cubicBezTo>
                    <a:cubicBezTo>
                      <a:pt x="2" y="8"/>
                      <a:pt x="2" y="1"/>
                      <a:pt x="2" y="1"/>
                    </a:cubicBezTo>
                    <a:cubicBezTo>
                      <a:pt x="0" y="0"/>
                      <a:pt x="0" y="0"/>
                      <a:pt x="0" y="0"/>
                    </a:cubicBezTo>
                    <a:lnTo>
                      <a:pt x="216" y="0"/>
                    </a:lnTo>
                    <a:close/>
                  </a:path>
                </a:pathLst>
              </a:custGeom>
              <a:solidFill>
                <a:schemeClr val="tx1">
                  <a:lumMod val="65000"/>
                  <a:lumOff val="35000"/>
                </a:schemeClr>
              </a:solidFill>
              <a:ln>
                <a:noFill/>
              </a:ln>
            </p:spPr>
            <p:txBody>
              <a:bodyPr vert="horz" wrap="square" lIns="91440" tIns="45720" rIns="91440" bIns="45720" numCol="1" anchor="t" anchorCtr="0" compatLnSpc="1"/>
              <a:p>
                <a:endParaRPr lang="zh-CN" altLang="en-US"/>
              </a:p>
            </p:txBody>
          </p:sp>
          <p:sp>
            <p:nvSpPr>
              <p:cNvPr id="19" name="Freeform 127"/>
              <p:cNvSpPr/>
              <p:nvPr/>
            </p:nvSpPr>
            <p:spPr bwMode="auto">
              <a:xfrm>
                <a:off x="6188075" y="6357938"/>
                <a:ext cx="733425" cy="101600"/>
              </a:xfrm>
              <a:custGeom>
                <a:avLst/>
                <a:gdLst>
                  <a:gd name="T0" fmla="*/ 0 w 94"/>
                  <a:gd name="T1" fmla="*/ 0 h 13"/>
                  <a:gd name="T2" fmla="*/ 94 w 94"/>
                  <a:gd name="T3" fmla="*/ 0 h 13"/>
                  <a:gd name="T4" fmla="*/ 85 w 94"/>
                  <a:gd name="T5" fmla="*/ 9 h 13"/>
                  <a:gd name="T6" fmla="*/ 74 w 94"/>
                  <a:gd name="T7" fmla="*/ 13 h 13"/>
                  <a:gd name="T8" fmla="*/ 19 w 94"/>
                  <a:gd name="T9" fmla="*/ 13 h 13"/>
                  <a:gd name="T10" fmla="*/ 8 w 94"/>
                  <a:gd name="T11" fmla="*/ 9 h 13"/>
                  <a:gd name="T12" fmla="*/ 0 w 9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4" h="13">
                    <a:moveTo>
                      <a:pt x="0" y="0"/>
                    </a:moveTo>
                    <a:cubicBezTo>
                      <a:pt x="94" y="0"/>
                      <a:pt x="94" y="0"/>
                      <a:pt x="94" y="0"/>
                    </a:cubicBezTo>
                    <a:cubicBezTo>
                      <a:pt x="94" y="0"/>
                      <a:pt x="88" y="6"/>
                      <a:pt x="85" y="9"/>
                    </a:cubicBezTo>
                    <a:cubicBezTo>
                      <a:pt x="82" y="11"/>
                      <a:pt x="77" y="13"/>
                      <a:pt x="74" y="13"/>
                    </a:cubicBezTo>
                    <a:cubicBezTo>
                      <a:pt x="71" y="13"/>
                      <a:pt x="19" y="13"/>
                      <a:pt x="19" y="13"/>
                    </a:cubicBezTo>
                    <a:cubicBezTo>
                      <a:pt x="19" y="13"/>
                      <a:pt x="11" y="13"/>
                      <a:pt x="8" y="9"/>
                    </a:cubicBezTo>
                    <a:cubicBezTo>
                      <a:pt x="5" y="6"/>
                      <a:pt x="0" y="0"/>
                      <a:pt x="0" y="0"/>
                    </a:cubicBezTo>
                    <a:close/>
                  </a:path>
                </a:pathLst>
              </a:custGeom>
              <a:solidFill>
                <a:schemeClr val="tx1">
                  <a:lumMod val="65000"/>
                  <a:lumOff val="35000"/>
                </a:schemeClr>
              </a:solidFill>
              <a:ln>
                <a:noFill/>
              </a:ln>
            </p:spPr>
            <p:txBody>
              <a:bodyPr vert="horz" wrap="square" lIns="91440" tIns="45720" rIns="91440" bIns="45720" numCol="1" anchor="t" anchorCtr="0" compatLnSpc="1"/>
              <a:p>
                <a:endParaRPr lang="zh-CN" altLang="en-US"/>
              </a:p>
            </p:txBody>
          </p:sp>
          <p:sp>
            <p:nvSpPr>
              <p:cNvPr id="20" name="Freeform 128"/>
              <p:cNvSpPr/>
              <p:nvPr/>
            </p:nvSpPr>
            <p:spPr bwMode="auto">
              <a:xfrm>
                <a:off x="6594475" y="4811713"/>
                <a:ext cx="514350" cy="71438"/>
              </a:xfrm>
              <a:custGeom>
                <a:avLst/>
                <a:gdLst>
                  <a:gd name="T0" fmla="*/ 4 w 66"/>
                  <a:gd name="T1" fmla="*/ 1 h 9"/>
                  <a:gd name="T2" fmla="*/ 64 w 66"/>
                  <a:gd name="T3" fmla="*/ 1 h 9"/>
                  <a:gd name="T4" fmla="*/ 62 w 66"/>
                  <a:gd name="T5" fmla="*/ 7 h 9"/>
                  <a:gd name="T6" fmla="*/ 0 w 66"/>
                  <a:gd name="T7" fmla="*/ 9 h 9"/>
                  <a:gd name="T8" fmla="*/ 20 w 66"/>
                  <a:gd name="T9" fmla="*/ 5 h 9"/>
                  <a:gd name="T10" fmla="*/ 17 w 66"/>
                  <a:gd name="T11" fmla="*/ 3 h 9"/>
                  <a:gd name="T12" fmla="*/ 4 w 66"/>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66" h="9">
                    <a:moveTo>
                      <a:pt x="4" y="1"/>
                    </a:moveTo>
                    <a:cubicBezTo>
                      <a:pt x="4" y="1"/>
                      <a:pt x="62" y="0"/>
                      <a:pt x="64" y="1"/>
                    </a:cubicBezTo>
                    <a:cubicBezTo>
                      <a:pt x="66" y="3"/>
                      <a:pt x="66" y="5"/>
                      <a:pt x="62" y="7"/>
                    </a:cubicBezTo>
                    <a:cubicBezTo>
                      <a:pt x="58" y="8"/>
                      <a:pt x="0" y="9"/>
                      <a:pt x="0" y="9"/>
                    </a:cubicBezTo>
                    <a:cubicBezTo>
                      <a:pt x="0" y="9"/>
                      <a:pt x="20" y="7"/>
                      <a:pt x="20" y="5"/>
                    </a:cubicBezTo>
                    <a:cubicBezTo>
                      <a:pt x="20" y="3"/>
                      <a:pt x="21" y="4"/>
                      <a:pt x="17" y="3"/>
                    </a:cubicBezTo>
                    <a:cubicBezTo>
                      <a:pt x="13" y="3"/>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 name="Freeform 129"/>
              <p:cNvSpPr/>
              <p:nvPr/>
            </p:nvSpPr>
            <p:spPr bwMode="auto">
              <a:xfrm>
                <a:off x="6594475" y="4905376"/>
                <a:ext cx="506413" cy="195263"/>
              </a:xfrm>
              <a:custGeom>
                <a:avLst/>
                <a:gdLst>
                  <a:gd name="T0" fmla="*/ 11 w 65"/>
                  <a:gd name="T1" fmla="*/ 0 h 25"/>
                  <a:gd name="T2" fmla="*/ 60 w 65"/>
                  <a:gd name="T3" fmla="*/ 1 h 25"/>
                  <a:gd name="T4" fmla="*/ 65 w 65"/>
                  <a:gd name="T5" fmla="*/ 10 h 25"/>
                  <a:gd name="T6" fmla="*/ 57 w 65"/>
                  <a:gd name="T7" fmla="*/ 21 h 25"/>
                  <a:gd name="T8" fmla="*/ 0 w 65"/>
                  <a:gd name="T9" fmla="*/ 25 h 25"/>
                  <a:gd name="T10" fmla="*/ 21 w 65"/>
                  <a:gd name="T11" fmla="*/ 20 h 25"/>
                  <a:gd name="T12" fmla="*/ 22 w 65"/>
                  <a:gd name="T13" fmla="*/ 12 h 25"/>
                  <a:gd name="T14" fmla="*/ 23 w 65"/>
                  <a:gd name="T15" fmla="*/ 6 h 25"/>
                  <a:gd name="T16" fmla="*/ 23 w 65"/>
                  <a:gd name="T17" fmla="*/ 3 h 25"/>
                  <a:gd name="T18" fmla="*/ 11 w 6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25">
                    <a:moveTo>
                      <a:pt x="11" y="0"/>
                    </a:moveTo>
                    <a:cubicBezTo>
                      <a:pt x="11" y="0"/>
                      <a:pt x="58" y="0"/>
                      <a:pt x="60" y="1"/>
                    </a:cubicBezTo>
                    <a:cubicBezTo>
                      <a:pt x="63" y="2"/>
                      <a:pt x="65" y="7"/>
                      <a:pt x="65" y="10"/>
                    </a:cubicBezTo>
                    <a:cubicBezTo>
                      <a:pt x="65" y="14"/>
                      <a:pt x="65" y="19"/>
                      <a:pt x="57" y="21"/>
                    </a:cubicBezTo>
                    <a:cubicBezTo>
                      <a:pt x="49" y="23"/>
                      <a:pt x="0" y="25"/>
                      <a:pt x="0" y="25"/>
                    </a:cubicBezTo>
                    <a:cubicBezTo>
                      <a:pt x="0" y="25"/>
                      <a:pt x="20" y="22"/>
                      <a:pt x="21" y="20"/>
                    </a:cubicBezTo>
                    <a:cubicBezTo>
                      <a:pt x="23" y="18"/>
                      <a:pt x="21" y="14"/>
                      <a:pt x="22" y="12"/>
                    </a:cubicBezTo>
                    <a:cubicBezTo>
                      <a:pt x="23" y="10"/>
                      <a:pt x="24" y="10"/>
                      <a:pt x="23" y="6"/>
                    </a:cubicBezTo>
                    <a:cubicBezTo>
                      <a:pt x="23" y="3"/>
                      <a:pt x="23" y="3"/>
                      <a:pt x="23" y="3"/>
                    </a:cubicBez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 name="Freeform 130"/>
              <p:cNvSpPr/>
              <p:nvPr/>
            </p:nvSpPr>
            <p:spPr bwMode="auto">
              <a:xfrm>
                <a:off x="6453188" y="5172076"/>
                <a:ext cx="633413" cy="69850"/>
              </a:xfrm>
              <a:custGeom>
                <a:avLst/>
                <a:gdLst>
                  <a:gd name="T0" fmla="*/ 20 w 81"/>
                  <a:gd name="T1" fmla="*/ 1 h 9"/>
                  <a:gd name="T2" fmla="*/ 73 w 81"/>
                  <a:gd name="T3" fmla="*/ 0 h 9"/>
                  <a:gd name="T4" fmla="*/ 80 w 81"/>
                  <a:gd name="T5" fmla="*/ 3 h 9"/>
                  <a:gd name="T6" fmla="*/ 3 w 81"/>
                  <a:gd name="T7" fmla="*/ 9 h 9"/>
                  <a:gd name="T8" fmla="*/ 24 w 81"/>
                  <a:gd name="T9" fmla="*/ 5 h 9"/>
                  <a:gd name="T10" fmla="*/ 20 w 81"/>
                  <a:gd name="T11" fmla="*/ 1 h 9"/>
                </a:gdLst>
                <a:ahLst/>
                <a:cxnLst>
                  <a:cxn ang="0">
                    <a:pos x="T0" y="T1"/>
                  </a:cxn>
                  <a:cxn ang="0">
                    <a:pos x="T2" y="T3"/>
                  </a:cxn>
                  <a:cxn ang="0">
                    <a:pos x="T4" y="T5"/>
                  </a:cxn>
                  <a:cxn ang="0">
                    <a:pos x="T6" y="T7"/>
                  </a:cxn>
                  <a:cxn ang="0">
                    <a:pos x="T8" y="T9"/>
                  </a:cxn>
                  <a:cxn ang="0">
                    <a:pos x="T10" y="T11"/>
                  </a:cxn>
                </a:cxnLst>
                <a:rect l="0" t="0" r="r" b="b"/>
                <a:pathLst>
                  <a:path w="81" h="9">
                    <a:moveTo>
                      <a:pt x="20" y="1"/>
                    </a:moveTo>
                    <a:cubicBezTo>
                      <a:pt x="20" y="1"/>
                      <a:pt x="66" y="0"/>
                      <a:pt x="73" y="0"/>
                    </a:cubicBezTo>
                    <a:cubicBezTo>
                      <a:pt x="81" y="0"/>
                      <a:pt x="81" y="3"/>
                      <a:pt x="80" y="3"/>
                    </a:cubicBezTo>
                    <a:cubicBezTo>
                      <a:pt x="78" y="4"/>
                      <a:pt x="5" y="9"/>
                      <a:pt x="3" y="9"/>
                    </a:cubicBezTo>
                    <a:cubicBezTo>
                      <a:pt x="0" y="9"/>
                      <a:pt x="21" y="6"/>
                      <a:pt x="24" y="5"/>
                    </a:cubicBezTo>
                    <a:cubicBezTo>
                      <a:pt x="27" y="4"/>
                      <a:pt x="26" y="2"/>
                      <a:pt x="2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 name="Freeform 131"/>
              <p:cNvSpPr/>
              <p:nvPr/>
            </p:nvSpPr>
            <p:spPr bwMode="auto">
              <a:xfrm>
                <a:off x="6523038" y="5287963"/>
                <a:ext cx="563563" cy="55563"/>
              </a:xfrm>
              <a:custGeom>
                <a:avLst/>
                <a:gdLst>
                  <a:gd name="T0" fmla="*/ 26 w 72"/>
                  <a:gd name="T1" fmla="*/ 1 h 7"/>
                  <a:gd name="T2" fmla="*/ 72 w 72"/>
                  <a:gd name="T3" fmla="*/ 0 h 7"/>
                  <a:gd name="T4" fmla="*/ 49 w 72"/>
                  <a:gd name="T5" fmla="*/ 5 h 7"/>
                  <a:gd name="T6" fmla="*/ 4 w 72"/>
                  <a:gd name="T7" fmla="*/ 7 h 7"/>
                  <a:gd name="T8" fmla="*/ 26 w 72"/>
                  <a:gd name="T9" fmla="*/ 1 h 7"/>
                </a:gdLst>
                <a:ahLst/>
                <a:cxnLst>
                  <a:cxn ang="0">
                    <a:pos x="T0" y="T1"/>
                  </a:cxn>
                  <a:cxn ang="0">
                    <a:pos x="T2" y="T3"/>
                  </a:cxn>
                  <a:cxn ang="0">
                    <a:pos x="T4" y="T5"/>
                  </a:cxn>
                  <a:cxn ang="0">
                    <a:pos x="T6" y="T7"/>
                  </a:cxn>
                  <a:cxn ang="0">
                    <a:pos x="T8" y="T9"/>
                  </a:cxn>
                </a:cxnLst>
                <a:rect l="0" t="0" r="r" b="b"/>
                <a:pathLst>
                  <a:path w="72" h="7">
                    <a:moveTo>
                      <a:pt x="26" y="1"/>
                    </a:moveTo>
                    <a:cubicBezTo>
                      <a:pt x="72" y="0"/>
                      <a:pt x="72" y="0"/>
                      <a:pt x="72" y="0"/>
                    </a:cubicBezTo>
                    <a:cubicBezTo>
                      <a:pt x="72" y="0"/>
                      <a:pt x="51" y="5"/>
                      <a:pt x="49" y="5"/>
                    </a:cubicBezTo>
                    <a:cubicBezTo>
                      <a:pt x="47" y="5"/>
                      <a:pt x="9" y="7"/>
                      <a:pt x="4" y="7"/>
                    </a:cubicBezTo>
                    <a:cubicBezTo>
                      <a:pt x="0" y="7"/>
                      <a:pt x="35" y="3"/>
                      <a:pt x="2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 name="Freeform 132"/>
              <p:cNvSpPr/>
              <p:nvPr/>
            </p:nvSpPr>
            <p:spPr bwMode="auto">
              <a:xfrm>
                <a:off x="6492875" y="5405438"/>
                <a:ext cx="600075" cy="77788"/>
              </a:xfrm>
              <a:custGeom>
                <a:avLst/>
                <a:gdLst>
                  <a:gd name="T0" fmla="*/ 15 w 77"/>
                  <a:gd name="T1" fmla="*/ 2 h 10"/>
                  <a:gd name="T2" fmla="*/ 73 w 77"/>
                  <a:gd name="T3" fmla="*/ 0 h 10"/>
                  <a:gd name="T4" fmla="*/ 72 w 77"/>
                  <a:gd name="T5" fmla="*/ 5 h 10"/>
                  <a:gd name="T6" fmla="*/ 0 w 77"/>
                  <a:gd name="T7" fmla="*/ 10 h 10"/>
                  <a:gd name="T8" fmla="*/ 31 w 77"/>
                  <a:gd name="T9" fmla="*/ 5 h 10"/>
                  <a:gd name="T10" fmla="*/ 15 w 77"/>
                  <a:gd name="T11" fmla="*/ 2 h 10"/>
                </a:gdLst>
                <a:ahLst/>
                <a:cxnLst>
                  <a:cxn ang="0">
                    <a:pos x="T0" y="T1"/>
                  </a:cxn>
                  <a:cxn ang="0">
                    <a:pos x="T2" y="T3"/>
                  </a:cxn>
                  <a:cxn ang="0">
                    <a:pos x="T4" y="T5"/>
                  </a:cxn>
                  <a:cxn ang="0">
                    <a:pos x="T6" y="T7"/>
                  </a:cxn>
                  <a:cxn ang="0">
                    <a:pos x="T8" y="T9"/>
                  </a:cxn>
                  <a:cxn ang="0">
                    <a:pos x="T10" y="T11"/>
                  </a:cxn>
                </a:cxnLst>
                <a:rect l="0" t="0" r="r" b="b"/>
                <a:pathLst>
                  <a:path w="77" h="10">
                    <a:moveTo>
                      <a:pt x="15" y="2"/>
                    </a:moveTo>
                    <a:cubicBezTo>
                      <a:pt x="15" y="2"/>
                      <a:pt x="69" y="0"/>
                      <a:pt x="73" y="0"/>
                    </a:cubicBezTo>
                    <a:cubicBezTo>
                      <a:pt x="77" y="0"/>
                      <a:pt x="75" y="4"/>
                      <a:pt x="72" y="5"/>
                    </a:cubicBezTo>
                    <a:cubicBezTo>
                      <a:pt x="68" y="6"/>
                      <a:pt x="0" y="10"/>
                      <a:pt x="0" y="10"/>
                    </a:cubicBezTo>
                    <a:cubicBezTo>
                      <a:pt x="0" y="10"/>
                      <a:pt x="29" y="6"/>
                      <a:pt x="31" y="5"/>
                    </a:cubicBezTo>
                    <a:cubicBezTo>
                      <a:pt x="32" y="4"/>
                      <a:pt x="15" y="2"/>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 name="Freeform 133"/>
              <p:cNvSpPr/>
              <p:nvPr/>
            </p:nvSpPr>
            <p:spPr bwMode="auto">
              <a:xfrm>
                <a:off x="6640513" y="5522913"/>
                <a:ext cx="452438" cy="69850"/>
              </a:xfrm>
              <a:custGeom>
                <a:avLst/>
                <a:gdLst>
                  <a:gd name="T0" fmla="*/ 0 w 58"/>
                  <a:gd name="T1" fmla="*/ 4 h 9"/>
                  <a:gd name="T2" fmla="*/ 56 w 58"/>
                  <a:gd name="T3" fmla="*/ 0 h 9"/>
                  <a:gd name="T4" fmla="*/ 0 w 58"/>
                  <a:gd name="T5" fmla="*/ 4 h 9"/>
                </a:gdLst>
                <a:ahLst/>
                <a:cxnLst>
                  <a:cxn ang="0">
                    <a:pos x="T0" y="T1"/>
                  </a:cxn>
                  <a:cxn ang="0">
                    <a:pos x="T2" y="T3"/>
                  </a:cxn>
                  <a:cxn ang="0">
                    <a:pos x="T4" y="T5"/>
                  </a:cxn>
                </a:cxnLst>
                <a:rect l="0" t="0" r="r" b="b"/>
                <a:pathLst>
                  <a:path w="58" h="9">
                    <a:moveTo>
                      <a:pt x="0" y="4"/>
                    </a:moveTo>
                    <a:cubicBezTo>
                      <a:pt x="0" y="4"/>
                      <a:pt x="55" y="0"/>
                      <a:pt x="56" y="0"/>
                    </a:cubicBezTo>
                    <a:cubicBezTo>
                      <a:pt x="58" y="0"/>
                      <a:pt x="22" y="9"/>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 name="Freeform 134"/>
              <p:cNvSpPr/>
              <p:nvPr/>
            </p:nvSpPr>
            <p:spPr bwMode="auto">
              <a:xfrm>
                <a:off x="6477000" y="5662613"/>
                <a:ext cx="585788" cy="63500"/>
              </a:xfrm>
              <a:custGeom>
                <a:avLst/>
                <a:gdLst>
                  <a:gd name="T0" fmla="*/ 23 w 75"/>
                  <a:gd name="T1" fmla="*/ 0 h 8"/>
                  <a:gd name="T2" fmla="*/ 71 w 75"/>
                  <a:gd name="T3" fmla="*/ 0 h 8"/>
                  <a:gd name="T4" fmla="*/ 65 w 75"/>
                  <a:gd name="T5" fmla="*/ 4 h 8"/>
                  <a:gd name="T6" fmla="*/ 0 w 75"/>
                  <a:gd name="T7" fmla="*/ 8 h 8"/>
                  <a:gd name="T8" fmla="*/ 31 w 75"/>
                  <a:gd name="T9" fmla="*/ 3 h 8"/>
                  <a:gd name="T10" fmla="*/ 23 w 75"/>
                  <a:gd name="T11" fmla="*/ 0 h 8"/>
                </a:gdLst>
                <a:ahLst/>
                <a:cxnLst>
                  <a:cxn ang="0">
                    <a:pos x="T0" y="T1"/>
                  </a:cxn>
                  <a:cxn ang="0">
                    <a:pos x="T2" y="T3"/>
                  </a:cxn>
                  <a:cxn ang="0">
                    <a:pos x="T4" y="T5"/>
                  </a:cxn>
                  <a:cxn ang="0">
                    <a:pos x="T6" y="T7"/>
                  </a:cxn>
                  <a:cxn ang="0">
                    <a:pos x="T8" y="T9"/>
                  </a:cxn>
                  <a:cxn ang="0">
                    <a:pos x="T10" y="T11"/>
                  </a:cxn>
                </a:cxnLst>
                <a:rect l="0" t="0" r="r" b="b"/>
                <a:pathLst>
                  <a:path w="75" h="8">
                    <a:moveTo>
                      <a:pt x="23" y="0"/>
                    </a:moveTo>
                    <a:cubicBezTo>
                      <a:pt x="23" y="0"/>
                      <a:pt x="67" y="0"/>
                      <a:pt x="71" y="0"/>
                    </a:cubicBezTo>
                    <a:cubicBezTo>
                      <a:pt x="75" y="1"/>
                      <a:pt x="68" y="3"/>
                      <a:pt x="65" y="4"/>
                    </a:cubicBezTo>
                    <a:cubicBezTo>
                      <a:pt x="62" y="5"/>
                      <a:pt x="0" y="8"/>
                      <a:pt x="0" y="8"/>
                    </a:cubicBezTo>
                    <a:cubicBezTo>
                      <a:pt x="0" y="8"/>
                      <a:pt x="28" y="4"/>
                      <a:pt x="31" y="3"/>
                    </a:cubicBezTo>
                    <a:cubicBezTo>
                      <a:pt x="33" y="3"/>
                      <a:pt x="33" y="3"/>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 name="Freeform 135"/>
              <p:cNvSpPr/>
              <p:nvPr/>
            </p:nvSpPr>
            <p:spPr bwMode="auto">
              <a:xfrm>
                <a:off x="6664325" y="5764213"/>
                <a:ext cx="428625" cy="55563"/>
              </a:xfrm>
              <a:custGeom>
                <a:avLst/>
                <a:gdLst>
                  <a:gd name="T0" fmla="*/ 0 w 55"/>
                  <a:gd name="T1" fmla="*/ 3 h 7"/>
                  <a:gd name="T2" fmla="*/ 53 w 55"/>
                  <a:gd name="T3" fmla="*/ 0 h 7"/>
                  <a:gd name="T4" fmla="*/ 0 w 55"/>
                  <a:gd name="T5" fmla="*/ 3 h 7"/>
                </a:gdLst>
                <a:ahLst/>
                <a:cxnLst>
                  <a:cxn ang="0">
                    <a:pos x="T0" y="T1"/>
                  </a:cxn>
                  <a:cxn ang="0">
                    <a:pos x="T2" y="T3"/>
                  </a:cxn>
                  <a:cxn ang="0">
                    <a:pos x="T4" y="T5"/>
                  </a:cxn>
                </a:cxnLst>
                <a:rect l="0" t="0" r="r" b="b"/>
                <a:pathLst>
                  <a:path w="55" h="7">
                    <a:moveTo>
                      <a:pt x="0" y="3"/>
                    </a:moveTo>
                    <a:cubicBezTo>
                      <a:pt x="0" y="3"/>
                      <a:pt x="51" y="0"/>
                      <a:pt x="53" y="0"/>
                    </a:cubicBezTo>
                    <a:cubicBezTo>
                      <a:pt x="55" y="0"/>
                      <a:pt x="28" y="7"/>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 name="Freeform 136"/>
              <p:cNvSpPr/>
              <p:nvPr/>
            </p:nvSpPr>
            <p:spPr bwMode="auto">
              <a:xfrm>
                <a:off x="6696075" y="5889626"/>
                <a:ext cx="334963" cy="61913"/>
              </a:xfrm>
              <a:custGeom>
                <a:avLst/>
                <a:gdLst>
                  <a:gd name="T0" fmla="*/ 0 w 43"/>
                  <a:gd name="T1" fmla="*/ 2 h 8"/>
                  <a:gd name="T2" fmla="*/ 41 w 43"/>
                  <a:gd name="T3" fmla="*/ 1 h 8"/>
                  <a:gd name="T4" fmla="*/ 26 w 43"/>
                  <a:gd name="T5" fmla="*/ 7 h 8"/>
                  <a:gd name="T6" fmla="*/ 0 w 43"/>
                  <a:gd name="T7" fmla="*/ 2 h 8"/>
                </a:gdLst>
                <a:ahLst/>
                <a:cxnLst>
                  <a:cxn ang="0">
                    <a:pos x="T0" y="T1"/>
                  </a:cxn>
                  <a:cxn ang="0">
                    <a:pos x="T2" y="T3"/>
                  </a:cxn>
                  <a:cxn ang="0">
                    <a:pos x="T4" y="T5"/>
                  </a:cxn>
                  <a:cxn ang="0">
                    <a:pos x="T6" y="T7"/>
                  </a:cxn>
                </a:cxnLst>
                <a:rect l="0" t="0" r="r" b="b"/>
                <a:pathLst>
                  <a:path w="43" h="8">
                    <a:moveTo>
                      <a:pt x="0" y="2"/>
                    </a:moveTo>
                    <a:cubicBezTo>
                      <a:pt x="0" y="2"/>
                      <a:pt x="38" y="0"/>
                      <a:pt x="41" y="1"/>
                    </a:cubicBezTo>
                    <a:cubicBezTo>
                      <a:pt x="43" y="1"/>
                      <a:pt x="31" y="5"/>
                      <a:pt x="26" y="7"/>
                    </a:cubicBezTo>
                    <a:cubicBezTo>
                      <a:pt x="20" y="8"/>
                      <a:pt x="12" y="7"/>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9" name="Freeform 137"/>
              <p:cNvSpPr/>
              <p:nvPr/>
            </p:nvSpPr>
            <p:spPr bwMode="auto">
              <a:xfrm>
                <a:off x="6546850" y="5943601"/>
                <a:ext cx="655638" cy="63500"/>
              </a:xfrm>
              <a:custGeom>
                <a:avLst/>
                <a:gdLst>
                  <a:gd name="T0" fmla="*/ 0 w 84"/>
                  <a:gd name="T1" fmla="*/ 5 h 8"/>
                  <a:gd name="T2" fmla="*/ 84 w 84"/>
                  <a:gd name="T3" fmla="*/ 0 h 8"/>
                  <a:gd name="T4" fmla="*/ 32 w 84"/>
                  <a:gd name="T5" fmla="*/ 8 h 8"/>
                  <a:gd name="T6" fmla="*/ 0 w 84"/>
                  <a:gd name="T7" fmla="*/ 5 h 8"/>
                </a:gdLst>
                <a:ahLst/>
                <a:cxnLst>
                  <a:cxn ang="0">
                    <a:pos x="T0" y="T1"/>
                  </a:cxn>
                  <a:cxn ang="0">
                    <a:pos x="T2" y="T3"/>
                  </a:cxn>
                  <a:cxn ang="0">
                    <a:pos x="T4" y="T5"/>
                  </a:cxn>
                  <a:cxn ang="0">
                    <a:pos x="T6" y="T7"/>
                  </a:cxn>
                </a:cxnLst>
                <a:rect l="0" t="0" r="r" b="b"/>
                <a:pathLst>
                  <a:path w="84" h="8">
                    <a:moveTo>
                      <a:pt x="0" y="5"/>
                    </a:moveTo>
                    <a:cubicBezTo>
                      <a:pt x="0" y="5"/>
                      <a:pt x="76" y="2"/>
                      <a:pt x="84" y="0"/>
                    </a:cubicBezTo>
                    <a:cubicBezTo>
                      <a:pt x="84" y="0"/>
                      <a:pt x="75" y="6"/>
                      <a:pt x="32" y="8"/>
                    </a:cubicBezTo>
                    <a:cubicBezTo>
                      <a:pt x="32" y="8"/>
                      <a:pt x="9" y="7"/>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 name="Freeform 138"/>
              <p:cNvSpPr/>
              <p:nvPr/>
            </p:nvSpPr>
            <p:spPr bwMode="auto">
              <a:xfrm>
                <a:off x="7304088" y="5180013"/>
                <a:ext cx="77788" cy="46038"/>
              </a:xfrm>
              <a:custGeom>
                <a:avLst/>
                <a:gdLst>
                  <a:gd name="T0" fmla="*/ 7 w 10"/>
                  <a:gd name="T1" fmla="*/ 0 h 6"/>
                  <a:gd name="T2" fmla="*/ 0 w 10"/>
                  <a:gd name="T3" fmla="*/ 6 h 6"/>
                  <a:gd name="T4" fmla="*/ 7 w 10"/>
                  <a:gd name="T5" fmla="*/ 0 h 6"/>
                </a:gdLst>
                <a:ahLst/>
                <a:cxnLst>
                  <a:cxn ang="0">
                    <a:pos x="T0" y="T1"/>
                  </a:cxn>
                  <a:cxn ang="0">
                    <a:pos x="T2" y="T3"/>
                  </a:cxn>
                  <a:cxn ang="0">
                    <a:pos x="T4" y="T5"/>
                  </a:cxn>
                </a:cxnLst>
                <a:rect l="0" t="0" r="r" b="b"/>
                <a:pathLst>
                  <a:path w="10" h="6">
                    <a:moveTo>
                      <a:pt x="7" y="0"/>
                    </a:moveTo>
                    <a:cubicBezTo>
                      <a:pt x="7" y="0"/>
                      <a:pt x="10" y="5"/>
                      <a:pt x="0" y="6"/>
                    </a:cubicBez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1" name="Freeform 139"/>
              <p:cNvSpPr/>
              <p:nvPr/>
            </p:nvSpPr>
            <p:spPr bwMode="auto">
              <a:xfrm>
                <a:off x="7296150" y="4921251"/>
                <a:ext cx="85725" cy="39688"/>
              </a:xfrm>
              <a:custGeom>
                <a:avLst/>
                <a:gdLst>
                  <a:gd name="T0" fmla="*/ 8 w 11"/>
                  <a:gd name="T1" fmla="*/ 0 h 5"/>
                  <a:gd name="T2" fmla="*/ 0 w 11"/>
                  <a:gd name="T3" fmla="*/ 5 h 5"/>
                  <a:gd name="T4" fmla="*/ 8 w 11"/>
                  <a:gd name="T5" fmla="*/ 0 h 5"/>
                </a:gdLst>
                <a:ahLst/>
                <a:cxnLst>
                  <a:cxn ang="0">
                    <a:pos x="T0" y="T1"/>
                  </a:cxn>
                  <a:cxn ang="0">
                    <a:pos x="T2" y="T3"/>
                  </a:cxn>
                  <a:cxn ang="0">
                    <a:pos x="T4" y="T5"/>
                  </a:cxn>
                </a:cxnLst>
                <a:rect l="0" t="0" r="r" b="b"/>
                <a:pathLst>
                  <a:path w="11" h="5">
                    <a:moveTo>
                      <a:pt x="8" y="0"/>
                    </a:moveTo>
                    <a:cubicBezTo>
                      <a:pt x="8" y="0"/>
                      <a:pt x="11" y="4"/>
                      <a:pt x="0" y="5"/>
                    </a:cubicBez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2" name="Freeform 140"/>
              <p:cNvSpPr/>
              <p:nvPr/>
            </p:nvSpPr>
            <p:spPr bwMode="auto">
              <a:xfrm>
                <a:off x="7265988" y="5421313"/>
                <a:ext cx="115888" cy="39688"/>
              </a:xfrm>
              <a:custGeom>
                <a:avLst/>
                <a:gdLst>
                  <a:gd name="T0" fmla="*/ 11 w 15"/>
                  <a:gd name="T1" fmla="*/ 0 h 5"/>
                  <a:gd name="T2" fmla="*/ 0 w 15"/>
                  <a:gd name="T3" fmla="*/ 5 h 5"/>
                  <a:gd name="T4" fmla="*/ 11 w 15"/>
                  <a:gd name="T5" fmla="*/ 0 h 5"/>
                </a:gdLst>
                <a:ahLst/>
                <a:cxnLst>
                  <a:cxn ang="0">
                    <a:pos x="T0" y="T1"/>
                  </a:cxn>
                  <a:cxn ang="0">
                    <a:pos x="T2" y="T3"/>
                  </a:cxn>
                  <a:cxn ang="0">
                    <a:pos x="T4" y="T5"/>
                  </a:cxn>
                </a:cxnLst>
                <a:rect l="0" t="0" r="r" b="b"/>
                <a:pathLst>
                  <a:path w="15" h="5">
                    <a:moveTo>
                      <a:pt x="11" y="0"/>
                    </a:moveTo>
                    <a:cubicBezTo>
                      <a:pt x="11" y="0"/>
                      <a:pt x="15" y="4"/>
                      <a:pt x="0" y="5"/>
                    </a:cubicBez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3" name="Freeform 141"/>
              <p:cNvSpPr/>
              <p:nvPr/>
            </p:nvSpPr>
            <p:spPr bwMode="auto">
              <a:xfrm>
                <a:off x="7273925" y="5576888"/>
                <a:ext cx="93663" cy="117475"/>
              </a:xfrm>
              <a:custGeom>
                <a:avLst/>
                <a:gdLst>
                  <a:gd name="T0" fmla="*/ 6 w 12"/>
                  <a:gd name="T1" fmla="*/ 0 h 15"/>
                  <a:gd name="T2" fmla="*/ 7 w 12"/>
                  <a:gd name="T3" fmla="*/ 6 h 15"/>
                  <a:gd name="T4" fmla="*/ 12 w 12"/>
                  <a:gd name="T5" fmla="*/ 12 h 15"/>
                  <a:gd name="T6" fmla="*/ 0 w 12"/>
                  <a:gd name="T7" fmla="*/ 14 h 15"/>
                  <a:gd name="T8" fmla="*/ 6 w 12"/>
                  <a:gd name="T9" fmla="*/ 10 h 15"/>
                  <a:gd name="T10" fmla="*/ 6 w 12"/>
                  <a:gd name="T11" fmla="*/ 0 h 15"/>
                </a:gdLst>
                <a:ahLst/>
                <a:cxnLst>
                  <a:cxn ang="0">
                    <a:pos x="T0" y="T1"/>
                  </a:cxn>
                  <a:cxn ang="0">
                    <a:pos x="T2" y="T3"/>
                  </a:cxn>
                  <a:cxn ang="0">
                    <a:pos x="T4" y="T5"/>
                  </a:cxn>
                  <a:cxn ang="0">
                    <a:pos x="T6" y="T7"/>
                  </a:cxn>
                  <a:cxn ang="0">
                    <a:pos x="T8" y="T9"/>
                  </a:cxn>
                  <a:cxn ang="0">
                    <a:pos x="T10" y="T11"/>
                  </a:cxn>
                </a:cxnLst>
                <a:rect l="0" t="0" r="r" b="b"/>
                <a:pathLst>
                  <a:path w="12" h="15">
                    <a:moveTo>
                      <a:pt x="6" y="0"/>
                    </a:moveTo>
                    <a:cubicBezTo>
                      <a:pt x="6" y="0"/>
                      <a:pt x="6" y="5"/>
                      <a:pt x="7" y="6"/>
                    </a:cubicBezTo>
                    <a:cubicBezTo>
                      <a:pt x="8" y="7"/>
                      <a:pt x="12" y="12"/>
                      <a:pt x="12" y="12"/>
                    </a:cubicBezTo>
                    <a:cubicBezTo>
                      <a:pt x="12" y="12"/>
                      <a:pt x="3" y="15"/>
                      <a:pt x="0" y="14"/>
                    </a:cubicBezTo>
                    <a:cubicBezTo>
                      <a:pt x="0" y="14"/>
                      <a:pt x="5" y="12"/>
                      <a:pt x="6" y="10"/>
                    </a:cubicBezTo>
                    <a:cubicBezTo>
                      <a:pt x="6" y="9"/>
                      <a:pt x="5" y="1"/>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4" name="Freeform 142"/>
              <p:cNvSpPr/>
              <p:nvPr/>
            </p:nvSpPr>
            <p:spPr bwMode="auto">
              <a:xfrm>
                <a:off x="7312025" y="5873751"/>
                <a:ext cx="47625" cy="39688"/>
              </a:xfrm>
              <a:custGeom>
                <a:avLst/>
                <a:gdLst>
                  <a:gd name="T0" fmla="*/ 3 w 6"/>
                  <a:gd name="T1" fmla="*/ 0 h 5"/>
                  <a:gd name="T2" fmla="*/ 0 w 6"/>
                  <a:gd name="T3" fmla="*/ 5 h 5"/>
                  <a:gd name="T4" fmla="*/ 3 w 6"/>
                  <a:gd name="T5" fmla="*/ 0 h 5"/>
                </a:gdLst>
                <a:ahLst/>
                <a:cxnLst>
                  <a:cxn ang="0">
                    <a:pos x="T0" y="T1"/>
                  </a:cxn>
                  <a:cxn ang="0">
                    <a:pos x="T2" y="T3"/>
                  </a:cxn>
                  <a:cxn ang="0">
                    <a:pos x="T4" y="T5"/>
                  </a:cxn>
                </a:cxnLst>
                <a:rect l="0" t="0" r="r" b="b"/>
                <a:pathLst>
                  <a:path w="6" h="5">
                    <a:moveTo>
                      <a:pt x="3" y="0"/>
                    </a:moveTo>
                    <a:cubicBezTo>
                      <a:pt x="3" y="0"/>
                      <a:pt x="6" y="4"/>
                      <a:pt x="0" y="5"/>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5" name="Freeform 143"/>
              <p:cNvSpPr/>
              <p:nvPr/>
            </p:nvSpPr>
            <p:spPr bwMode="auto">
              <a:xfrm>
                <a:off x="5845175" y="4875213"/>
                <a:ext cx="428625" cy="46038"/>
              </a:xfrm>
              <a:custGeom>
                <a:avLst/>
                <a:gdLst>
                  <a:gd name="T0" fmla="*/ 0 w 55"/>
                  <a:gd name="T1" fmla="*/ 0 h 6"/>
                  <a:gd name="T2" fmla="*/ 55 w 55"/>
                  <a:gd name="T3" fmla="*/ 3 h 6"/>
                  <a:gd name="T4" fmla="*/ 0 w 55"/>
                  <a:gd name="T5" fmla="*/ 0 h 6"/>
                </a:gdLst>
                <a:ahLst/>
                <a:cxnLst>
                  <a:cxn ang="0">
                    <a:pos x="T0" y="T1"/>
                  </a:cxn>
                  <a:cxn ang="0">
                    <a:pos x="T2" y="T3"/>
                  </a:cxn>
                  <a:cxn ang="0">
                    <a:pos x="T4" y="T5"/>
                  </a:cxn>
                </a:cxnLst>
                <a:rect l="0" t="0" r="r" b="b"/>
                <a:pathLst>
                  <a:path w="55" h="6">
                    <a:moveTo>
                      <a:pt x="0" y="0"/>
                    </a:moveTo>
                    <a:cubicBezTo>
                      <a:pt x="55" y="3"/>
                      <a:pt x="55" y="3"/>
                      <a:pt x="55" y="3"/>
                    </a:cubicBezTo>
                    <a:cubicBezTo>
                      <a:pt x="55" y="3"/>
                      <a:pt x="15" y="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6" name="Freeform 144"/>
              <p:cNvSpPr/>
              <p:nvPr/>
            </p:nvSpPr>
            <p:spPr bwMode="auto">
              <a:xfrm>
                <a:off x="5735638" y="5265738"/>
                <a:ext cx="147638" cy="38100"/>
              </a:xfrm>
              <a:custGeom>
                <a:avLst/>
                <a:gdLst>
                  <a:gd name="T0" fmla="*/ 7 w 19"/>
                  <a:gd name="T1" fmla="*/ 0 h 5"/>
                  <a:gd name="T2" fmla="*/ 19 w 19"/>
                  <a:gd name="T3" fmla="*/ 1 h 5"/>
                  <a:gd name="T4" fmla="*/ 4 w 19"/>
                  <a:gd name="T5" fmla="*/ 4 h 5"/>
                  <a:gd name="T6" fmla="*/ 7 w 19"/>
                  <a:gd name="T7" fmla="*/ 0 h 5"/>
                </a:gdLst>
                <a:ahLst/>
                <a:cxnLst>
                  <a:cxn ang="0">
                    <a:pos x="T0" y="T1"/>
                  </a:cxn>
                  <a:cxn ang="0">
                    <a:pos x="T2" y="T3"/>
                  </a:cxn>
                  <a:cxn ang="0">
                    <a:pos x="T4" y="T5"/>
                  </a:cxn>
                  <a:cxn ang="0">
                    <a:pos x="T6" y="T7"/>
                  </a:cxn>
                </a:cxnLst>
                <a:rect l="0" t="0" r="r" b="b"/>
                <a:pathLst>
                  <a:path w="19" h="5">
                    <a:moveTo>
                      <a:pt x="7" y="0"/>
                    </a:moveTo>
                    <a:cubicBezTo>
                      <a:pt x="19" y="1"/>
                      <a:pt x="19" y="1"/>
                      <a:pt x="19" y="1"/>
                    </a:cubicBezTo>
                    <a:cubicBezTo>
                      <a:pt x="19" y="1"/>
                      <a:pt x="7" y="4"/>
                      <a:pt x="4" y="4"/>
                    </a:cubicBezTo>
                    <a:cubicBezTo>
                      <a:pt x="0" y="5"/>
                      <a:pt x="7"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7" name="Freeform 145"/>
              <p:cNvSpPr/>
              <p:nvPr/>
            </p:nvSpPr>
            <p:spPr bwMode="auto">
              <a:xfrm>
                <a:off x="5735638" y="5499101"/>
                <a:ext cx="155575" cy="31750"/>
              </a:xfrm>
              <a:custGeom>
                <a:avLst/>
                <a:gdLst>
                  <a:gd name="T0" fmla="*/ 6 w 20"/>
                  <a:gd name="T1" fmla="*/ 0 h 4"/>
                  <a:gd name="T2" fmla="*/ 20 w 20"/>
                  <a:gd name="T3" fmla="*/ 0 h 4"/>
                  <a:gd name="T4" fmla="*/ 2 w 20"/>
                  <a:gd name="T5" fmla="*/ 4 h 4"/>
                  <a:gd name="T6" fmla="*/ 6 w 20"/>
                  <a:gd name="T7" fmla="*/ 0 h 4"/>
                </a:gdLst>
                <a:ahLst/>
                <a:cxnLst>
                  <a:cxn ang="0">
                    <a:pos x="T0" y="T1"/>
                  </a:cxn>
                  <a:cxn ang="0">
                    <a:pos x="T2" y="T3"/>
                  </a:cxn>
                  <a:cxn ang="0">
                    <a:pos x="T4" y="T5"/>
                  </a:cxn>
                  <a:cxn ang="0">
                    <a:pos x="T6" y="T7"/>
                  </a:cxn>
                </a:cxnLst>
                <a:rect l="0" t="0" r="r" b="b"/>
                <a:pathLst>
                  <a:path w="20" h="4">
                    <a:moveTo>
                      <a:pt x="6" y="0"/>
                    </a:moveTo>
                    <a:cubicBezTo>
                      <a:pt x="20" y="0"/>
                      <a:pt x="20" y="0"/>
                      <a:pt x="20" y="0"/>
                    </a:cubicBezTo>
                    <a:cubicBezTo>
                      <a:pt x="20" y="0"/>
                      <a:pt x="4" y="4"/>
                      <a:pt x="2" y="4"/>
                    </a:cubicBezTo>
                    <a:cubicBezTo>
                      <a:pt x="0" y="4"/>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8" name="Freeform 146"/>
              <p:cNvSpPr/>
              <p:nvPr/>
            </p:nvSpPr>
            <p:spPr bwMode="auto">
              <a:xfrm>
                <a:off x="5727700" y="5756276"/>
                <a:ext cx="155575" cy="39688"/>
              </a:xfrm>
              <a:custGeom>
                <a:avLst/>
                <a:gdLst>
                  <a:gd name="T0" fmla="*/ 6 w 20"/>
                  <a:gd name="T1" fmla="*/ 0 h 5"/>
                  <a:gd name="T2" fmla="*/ 20 w 20"/>
                  <a:gd name="T3" fmla="*/ 1 h 5"/>
                  <a:gd name="T4" fmla="*/ 2 w 20"/>
                  <a:gd name="T5" fmla="*/ 5 h 5"/>
                  <a:gd name="T6" fmla="*/ 6 w 20"/>
                  <a:gd name="T7" fmla="*/ 0 h 5"/>
                </a:gdLst>
                <a:ahLst/>
                <a:cxnLst>
                  <a:cxn ang="0">
                    <a:pos x="T0" y="T1"/>
                  </a:cxn>
                  <a:cxn ang="0">
                    <a:pos x="T2" y="T3"/>
                  </a:cxn>
                  <a:cxn ang="0">
                    <a:pos x="T4" y="T5"/>
                  </a:cxn>
                  <a:cxn ang="0">
                    <a:pos x="T6" y="T7"/>
                  </a:cxn>
                </a:cxnLst>
                <a:rect l="0" t="0" r="r" b="b"/>
                <a:pathLst>
                  <a:path w="20" h="5">
                    <a:moveTo>
                      <a:pt x="6" y="0"/>
                    </a:moveTo>
                    <a:cubicBezTo>
                      <a:pt x="20" y="1"/>
                      <a:pt x="20" y="1"/>
                      <a:pt x="20" y="1"/>
                    </a:cubicBezTo>
                    <a:cubicBezTo>
                      <a:pt x="20" y="1"/>
                      <a:pt x="3" y="5"/>
                      <a:pt x="2" y="5"/>
                    </a:cubicBezTo>
                    <a:cubicBezTo>
                      <a:pt x="0" y="5"/>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9" name="Freeform 147"/>
              <p:cNvSpPr/>
              <p:nvPr/>
            </p:nvSpPr>
            <p:spPr bwMode="auto">
              <a:xfrm>
                <a:off x="5859463" y="5975351"/>
                <a:ext cx="563563" cy="69850"/>
              </a:xfrm>
              <a:custGeom>
                <a:avLst/>
                <a:gdLst>
                  <a:gd name="T0" fmla="*/ 0 w 72"/>
                  <a:gd name="T1" fmla="*/ 0 h 9"/>
                  <a:gd name="T2" fmla="*/ 68 w 72"/>
                  <a:gd name="T3" fmla="*/ 1 h 9"/>
                  <a:gd name="T4" fmla="*/ 0 w 72"/>
                  <a:gd name="T5" fmla="*/ 0 h 9"/>
                </a:gdLst>
                <a:ahLst/>
                <a:cxnLst>
                  <a:cxn ang="0">
                    <a:pos x="T0" y="T1"/>
                  </a:cxn>
                  <a:cxn ang="0">
                    <a:pos x="T2" y="T3"/>
                  </a:cxn>
                  <a:cxn ang="0">
                    <a:pos x="T4" y="T5"/>
                  </a:cxn>
                </a:cxnLst>
                <a:rect l="0" t="0" r="r" b="b"/>
                <a:pathLst>
                  <a:path w="72" h="9">
                    <a:moveTo>
                      <a:pt x="0" y="0"/>
                    </a:moveTo>
                    <a:cubicBezTo>
                      <a:pt x="0" y="0"/>
                      <a:pt x="65" y="2"/>
                      <a:pt x="68" y="1"/>
                    </a:cubicBezTo>
                    <a:cubicBezTo>
                      <a:pt x="72" y="1"/>
                      <a:pt x="24" y="9"/>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0" name="Freeform 148"/>
              <p:cNvSpPr/>
              <p:nvPr/>
            </p:nvSpPr>
            <p:spPr bwMode="auto">
              <a:xfrm>
                <a:off x="6859588" y="6037263"/>
                <a:ext cx="280988" cy="250825"/>
              </a:xfrm>
              <a:custGeom>
                <a:avLst/>
                <a:gdLst>
                  <a:gd name="T0" fmla="*/ 36 w 36"/>
                  <a:gd name="T1" fmla="*/ 0 h 32"/>
                  <a:gd name="T2" fmla="*/ 3 w 36"/>
                  <a:gd name="T3" fmla="*/ 31 h 32"/>
                  <a:gd name="T4" fmla="*/ 36 w 36"/>
                  <a:gd name="T5" fmla="*/ 0 h 32"/>
                </a:gdLst>
                <a:ahLst/>
                <a:cxnLst>
                  <a:cxn ang="0">
                    <a:pos x="T0" y="T1"/>
                  </a:cxn>
                  <a:cxn ang="0">
                    <a:pos x="T2" y="T3"/>
                  </a:cxn>
                  <a:cxn ang="0">
                    <a:pos x="T4" y="T5"/>
                  </a:cxn>
                </a:cxnLst>
                <a:rect l="0" t="0" r="r" b="b"/>
                <a:pathLst>
                  <a:path w="36" h="32">
                    <a:moveTo>
                      <a:pt x="36" y="0"/>
                    </a:moveTo>
                    <a:cubicBezTo>
                      <a:pt x="36" y="0"/>
                      <a:pt x="5" y="30"/>
                      <a:pt x="3" y="31"/>
                    </a:cubicBezTo>
                    <a:cubicBezTo>
                      <a:pt x="0" y="32"/>
                      <a:pt x="21" y="8"/>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pic>
          <p:nvPicPr>
            <p:cNvPr id="17" name="图片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346296" y="6121351"/>
              <a:ext cx="3499407" cy="560881"/>
            </a:xfrm>
            <a:prstGeom prst="rect">
              <a:avLst/>
            </a:prstGeom>
          </p:spPr>
        </p:pic>
      </p:grpSp>
      <p:sp>
        <p:nvSpPr>
          <p:cNvPr id="9" name="文本框 8"/>
          <p:cNvSpPr txBox="1"/>
          <p:nvPr/>
        </p:nvSpPr>
        <p:spPr>
          <a:xfrm>
            <a:off x="1284249" y="436405"/>
            <a:ext cx="5707101" cy="460375"/>
          </a:xfrm>
          <a:prstGeom prst="rect">
            <a:avLst/>
          </a:prstGeom>
          <a:noFill/>
        </p:spPr>
        <p:txBody>
          <a:bodyPr wrap="square" rtlCol="0">
            <a:spAutoFit/>
          </a:bodyPr>
          <a:lstStyle>
            <a:defPPr>
              <a:defRPr lang="zh-CN"/>
            </a:defPPr>
            <a:lvl1pPr>
              <a:defRPr sz="2400">
                <a:solidFill>
                  <a:schemeClr val="bg1"/>
                </a:solidFill>
                <a:latin typeface="微软雅黑 Light" panose="020B0502040204020203" pitchFamily="34" charset="-122"/>
                <a:ea typeface="微软雅黑 Light" panose="020B0502040204020203" pitchFamily="34" charset="-122"/>
              </a:defRPr>
            </a:lvl1pPr>
          </a:lstStyle>
          <a:p>
            <a:r>
              <a:rPr lang="en-US" altLang="zh-CN" dirty="0">
                <a:solidFill>
                  <a:schemeClr val="accent1"/>
                </a:solidFill>
                <a:latin typeface="Times New Roman" panose="02020603050405020304" pitchFamily="18" charset="0"/>
                <a:cs typeface="Times New Roman" panose="02020603050405020304" pitchFamily="18" charset="0"/>
              </a:rPr>
              <a:t>The Definition of  Translation Style</a:t>
            </a:r>
            <a:endParaRPr lang="en-US" altLang="zh-CN" dirty="0">
              <a:solidFill>
                <a:schemeClr val="accent1"/>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6274613" y="1160363"/>
            <a:ext cx="2395220" cy="706755"/>
          </a:xfrm>
          <a:prstGeom prst="rect">
            <a:avLst/>
          </a:prstGeom>
          <a:noFill/>
          <a:ln>
            <a:solidFill>
              <a:schemeClr val="accent3"/>
            </a:solidFill>
          </a:ln>
        </p:spPr>
        <p:txBody>
          <a:bodyPr wrap="none" rtlCol="0">
            <a:spAutoFit/>
          </a:bodyPr>
          <a:p>
            <a:pPr algn="dist"/>
            <a:r>
              <a:rPr lang="en-US" altLang="zh-CN" sz="4000" b="1" dirty="0">
                <a:solidFill>
                  <a:schemeClr val="accent1"/>
                </a:solidFill>
                <a:effectLst>
                  <a:outerShdw blurRad="139700" sx="102000" sy="102000" algn="ctr" rotWithShape="0">
                    <a:srgbClr val="9BC54B"/>
                  </a:outerShdw>
                </a:effectLst>
                <a:latin typeface="Comic Sans MS" panose="030F0702030302020204" charset="0"/>
                <a:ea typeface="方正细谭黑简体" panose="02000000000000000000" pitchFamily="2" charset="-122"/>
                <a:cs typeface="Comic Sans MS" panose="030F0702030302020204" charset="0"/>
              </a:rPr>
              <a:t>Summary</a:t>
            </a:r>
            <a:endParaRPr lang="en-US" altLang="zh-CN" sz="4000" b="1" dirty="0">
              <a:solidFill>
                <a:schemeClr val="accent1"/>
              </a:solidFill>
              <a:effectLst>
                <a:outerShdw blurRad="139700" sx="102000" sy="102000" algn="ctr" rotWithShape="0">
                  <a:srgbClr val="9BC54B"/>
                </a:outerShdw>
              </a:effectLst>
              <a:latin typeface="Comic Sans MS" panose="030F0702030302020204" charset="0"/>
              <a:ea typeface="方正细谭黑简体" panose="02000000000000000000" pitchFamily="2" charset="-122"/>
              <a:cs typeface="Comic Sans MS" panose="030F0702030302020204" charset="0"/>
            </a:endParaRPr>
          </a:p>
        </p:txBody>
      </p:sp>
      <p:sp>
        <p:nvSpPr>
          <p:cNvPr id="2" name="竖卷形 1"/>
          <p:cNvSpPr/>
          <p:nvPr/>
        </p:nvSpPr>
        <p:spPr>
          <a:xfrm>
            <a:off x="3475990" y="2078355"/>
            <a:ext cx="7713980" cy="3361690"/>
          </a:xfrm>
          <a:prstGeom prst="verticalScroll">
            <a:avLst/>
          </a:prstGeom>
        </p:spPr>
        <p:style>
          <a:lnRef idx="2">
            <a:schemeClr val="accent1"/>
          </a:lnRef>
          <a:fillRef idx="1">
            <a:schemeClr val="lt1"/>
          </a:fillRef>
          <a:effectRef idx="0">
            <a:schemeClr val="accent1"/>
          </a:effectRef>
          <a:fontRef idx="minor">
            <a:schemeClr val="dk1"/>
          </a:fontRef>
        </p:style>
        <p:txBody>
          <a:bodyPr rtlCol="0" anchor="ctr"/>
          <a:p>
            <a:pPr algn="l"/>
            <a:r>
              <a:rPr lang="en-US" altLang="zh-CN" sz="3200" b="1" cap="all" dirty="0" smtClean="0">
                <a:ln w="9000" cmpd="sng">
                  <a:solidFill>
                    <a:srgbClr val="FF0000"/>
                  </a:solidFill>
                  <a:prstDash val="solid"/>
                </a:ln>
                <a:solidFill>
                  <a:srgbClr val="FF0000"/>
                </a:solidFill>
                <a:effectLst>
                  <a:reflection blurRad="12700" stA="28000" endPos="45000" dist="1000" dir="5400000" sy="-100000" algn="bl" rotWithShape="0"/>
                </a:effectLst>
                <a:sym typeface="+mn-ea"/>
              </a:rPr>
              <a:t>         </a:t>
            </a:r>
            <a:endParaRPr lang="zh-CN" altLang="en-US" sz="3200" b="1" cap="all" dirty="0" smtClean="0">
              <a:ln w="9000" cmpd="sng">
                <a:solidFill>
                  <a:srgbClr val="FF0000"/>
                </a:solidFill>
                <a:prstDash val="solid"/>
              </a:ln>
              <a:solidFill>
                <a:srgbClr val="FF0000"/>
              </a:solidFill>
              <a:effectLst>
                <a:reflection blurRad="12700" stA="28000" endPos="45000" dist="1000" dir="5400000" sy="-100000" algn="bl" rotWithShape="0"/>
              </a:effectLst>
              <a:sym typeface="+mn-ea"/>
            </a:endParaRPr>
          </a:p>
        </p:txBody>
      </p:sp>
      <p:sp>
        <p:nvSpPr>
          <p:cNvPr id="3" name="文本框 2"/>
          <p:cNvSpPr txBox="1"/>
          <p:nvPr/>
        </p:nvSpPr>
        <p:spPr>
          <a:xfrm>
            <a:off x="3987165" y="2616200"/>
            <a:ext cx="6690995" cy="2676525"/>
          </a:xfrm>
          <a:prstGeom prst="rect">
            <a:avLst/>
          </a:prstGeom>
          <a:noFill/>
        </p:spPr>
        <p:txBody>
          <a:bodyPr wrap="square" rtlCol="0">
            <a:spAutoFit/>
          </a:bodyPr>
          <a:p>
            <a:pPr algn="just"/>
            <a:r>
              <a:rPr lang="en-US" altLang="zh-CN" sz="2400" dirty="0">
                <a:ea typeface="微软雅黑 Light" panose="020B0502040204020203" pitchFamily="34" charset="-122"/>
                <a:cs typeface="+mn-lt"/>
              </a:rPr>
              <a:t>      </a:t>
            </a:r>
            <a:r>
              <a:rPr lang="zh-CN" altLang="en-US" sz="2400" dirty="0">
                <a:ea typeface="微软雅黑 Light" panose="020B0502040204020203" pitchFamily="34" charset="-122"/>
                <a:cs typeface="+mn-lt"/>
              </a:rPr>
              <a:t>Considering different communicative environment, methods, objectives and purposes,communicators would opt different language varieties ( 语言变体) that has different functions ,so as to perform their communication effectively.The language varieties are what people called“style" (文体或语体).</a:t>
            </a:r>
            <a:endParaRPr lang="zh-CN" altLang="en-US" sz="2400" dirty="0">
              <a:ea typeface="微软雅黑 Light" panose="020B0502040204020203" pitchFamily="34" charset="-122"/>
              <a:cs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9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162300" y="2325699"/>
            <a:ext cx="7481888" cy="2206603"/>
          </a:xfrm>
          <a:prstGeom prst="rect">
            <a:avLst/>
          </a:prstGeom>
          <a:noFill/>
          <a:ln w="9525">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6200000">
            <a:off x="-405322" y="521084"/>
            <a:ext cx="6723186" cy="5950643"/>
          </a:xfrm>
          <a:prstGeom prst="rect">
            <a:avLst/>
          </a:prstGeom>
        </p:spPr>
      </p:pic>
      <p:grpSp>
        <p:nvGrpSpPr>
          <p:cNvPr id="3" name="组合 2"/>
          <p:cNvGrpSpPr/>
          <p:nvPr/>
        </p:nvGrpSpPr>
        <p:grpSpPr>
          <a:xfrm>
            <a:off x="4652716" y="2644170"/>
            <a:ext cx="4883195" cy="1569660"/>
            <a:chOff x="5956255" y="183524"/>
            <a:chExt cx="4883195" cy="1569660"/>
          </a:xfrm>
        </p:grpSpPr>
        <p:sp>
          <p:nvSpPr>
            <p:cNvPr id="4" name="文本框 3"/>
            <p:cNvSpPr txBox="1"/>
            <p:nvPr/>
          </p:nvSpPr>
          <p:spPr>
            <a:xfrm>
              <a:off x="6751906" y="322117"/>
              <a:ext cx="309880" cy="583565"/>
            </a:xfrm>
            <a:prstGeom prst="rect">
              <a:avLst/>
            </a:prstGeom>
            <a:noFill/>
          </p:spPr>
          <p:txBody>
            <a:bodyPr wrap="none" rtlCol="0">
              <a:spAutoFit/>
            </a:bodyPr>
            <a:lstStyle>
              <a:defPPr>
                <a:defRPr lang="zh-CN"/>
              </a:defPPr>
              <a:lvl1pPr>
                <a:defRPr sz="13800">
                  <a:solidFill>
                    <a:srgbClr val="497A00"/>
                  </a:solidFill>
                  <a:effectLst>
                    <a:outerShdw blurRad="139700" sx="102000" sy="102000" algn="ctr" rotWithShape="0">
                      <a:srgbClr val="9BC54B"/>
                    </a:outerShdw>
                  </a:effectLst>
                  <a:latin typeface="方正细谭黑简体" panose="02000000000000000000" pitchFamily="2" charset="-122"/>
                  <a:ea typeface="方正细谭黑简体" panose="02000000000000000000" pitchFamily="2" charset="-122"/>
                </a:defRPr>
              </a:lvl1pPr>
            </a:lstStyle>
            <a:p>
              <a:endParaRPr lang="zh-CN" altLang="en-US" sz="3200" dirty="0">
                <a:solidFill>
                  <a:schemeClr val="accent1"/>
                </a:solidFill>
                <a:effectLst>
                  <a:outerShdw blurRad="139700" sx="102000" sy="102000" algn="ctr" rotWithShape="0">
                    <a:srgbClr val="9BC54B">
                      <a:alpha val="73000"/>
                    </a:srgbClr>
                  </a:outerShdw>
                </a:effectLst>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6672223" y="907107"/>
              <a:ext cx="2611814" cy="0"/>
            </a:xfrm>
            <a:prstGeom prst="line">
              <a:avLst/>
            </a:prstGeom>
            <a:ln>
              <a:solidFill>
                <a:schemeClr val="accent1">
                  <a:alpha val="37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9397663" y="907107"/>
              <a:ext cx="641687" cy="0"/>
            </a:xfrm>
            <a:prstGeom prst="line">
              <a:avLst/>
            </a:prstGeom>
            <a:ln>
              <a:solidFill>
                <a:schemeClr val="accent1">
                  <a:alpha val="37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0235863" y="907107"/>
              <a:ext cx="374987" cy="0"/>
            </a:xfrm>
            <a:prstGeom prst="line">
              <a:avLst/>
            </a:prstGeom>
            <a:ln>
              <a:solidFill>
                <a:schemeClr val="accent1">
                  <a:alpha val="37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0712113" y="907107"/>
              <a:ext cx="127337" cy="0"/>
            </a:xfrm>
            <a:prstGeom prst="line">
              <a:avLst/>
            </a:prstGeom>
            <a:ln>
              <a:solidFill>
                <a:schemeClr val="accent1">
                  <a:alpha val="37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956255" y="183524"/>
              <a:ext cx="869149" cy="1569660"/>
            </a:xfrm>
            <a:prstGeom prst="rect">
              <a:avLst/>
            </a:prstGeom>
            <a:noFill/>
          </p:spPr>
          <p:txBody>
            <a:bodyPr wrap="none" rtlCol="0">
              <a:spAutoFit/>
            </a:bodyPr>
            <a:lstStyle>
              <a:defPPr>
                <a:defRPr lang="zh-CN"/>
              </a:defPPr>
              <a:lvl1pPr>
                <a:defRPr sz="3200">
                  <a:solidFill>
                    <a:schemeClr val="accent1"/>
                  </a:solidFill>
                  <a:effectLst>
                    <a:outerShdw blurRad="139700" sx="102000" sy="102000" algn="ctr" rotWithShape="0">
                      <a:srgbClr val="9BC54B"/>
                    </a:outerShdw>
                  </a:effectLst>
                  <a:latin typeface="微软雅黑" panose="020B0503020204020204" pitchFamily="34" charset="-122"/>
                  <a:ea typeface="微软雅黑" panose="020B0503020204020204" pitchFamily="34" charset="-122"/>
                </a:defRPr>
              </a:lvl1pPr>
            </a:lstStyle>
            <a:p>
              <a:r>
                <a:rPr lang="en-US" altLang="zh-CN" sz="9600" dirty="0" smtClean="0">
                  <a:effectLst>
                    <a:outerShdw blurRad="139700" sx="102000" sy="102000" algn="ctr" rotWithShape="0">
                      <a:srgbClr val="9BC54B">
                        <a:alpha val="73000"/>
                      </a:srgbClr>
                    </a:outerShdw>
                  </a:effectLst>
                  <a:latin typeface="微软雅黑 Light" panose="020B0502040204020203" pitchFamily="34" charset="-122"/>
                  <a:ea typeface="微软雅黑 Light" panose="020B0502040204020203" pitchFamily="34" charset="-122"/>
                </a:rPr>
                <a:t>2</a:t>
              </a:r>
              <a:endParaRPr lang="zh-CN" altLang="en-US" sz="9600" dirty="0">
                <a:effectLst>
                  <a:outerShdw blurRad="139700" sx="102000" sy="102000" algn="ctr" rotWithShape="0">
                    <a:srgbClr val="9BC54B">
                      <a:alpha val="73000"/>
                    </a:srgbClr>
                  </a:outerShdw>
                </a:effectLst>
                <a:latin typeface="微软雅黑 Light" panose="020B0502040204020203" pitchFamily="34" charset="-122"/>
                <a:ea typeface="微软雅黑 Light" panose="020B0502040204020203" pitchFamily="34" charset="-122"/>
              </a:endParaRPr>
            </a:p>
          </p:txBody>
        </p:sp>
      </p:grpSp>
      <p:sp>
        <p:nvSpPr>
          <p:cNvPr id="49" name="文本框 48"/>
          <p:cNvSpPr txBox="1"/>
          <p:nvPr/>
        </p:nvSpPr>
        <p:spPr>
          <a:xfrm>
            <a:off x="5758180" y="2830195"/>
            <a:ext cx="4022090" cy="1076325"/>
          </a:xfrm>
          <a:prstGeom prst="rect">
            <a:avLst/>
          </a:prstGeom>
          <a:noFill/>
        </p:spPr>
        <p:txBody>
          <a:bodyPr wrap="square" rtlCol="0">
            <a:spAutoFit/>
          </a:bodyPr>
          <a:p>
            <a:r>
              <a:rPr lang="en-US" altLang="zh-CN" sz="3200" b="1" dirty="0">
                <a:solidFill>
                  <a:schemeClr val="accent1"/>
                </a:solidFill>
                <a:latin typeface="Times New Roman" panose="02020603050405020304" pitchFamily="18" charset="0"/>
                <a:ea typeface="微软雅黑 Light" panose="020B0502040204020203" pitchFamily="34" charset="-122"/>
                <a:cs typeface="Times New Roman" panose="02020603050405020304" pitchFamily="18" charset="0"/>
              </a:rPr>
              <a:t> The Forming of </a:t>
            </a:r>
            <a:endParaRPr lang="en-US" altLang="zh-CN" sz="3200" b="1" dirty="0">
              <a:solidFill>
                <a:schemeClr val="accent1"/>
              </a:solidFill>
              <a:latin typeface="Times New Roman" panose="02020603050405020304" pitchFamily="18" charset="0"/>
              <a:ea typeface="微软雅黑 Light" panose="020B0502040204020203" pitchFamily="34" charset="-122"/>
              <a:cs typeface="Times New Roman" panose="02020603050405020304" pitchFamily="18" charset="0"/>
            </a:endParaRPr>
          </a:p>
          <a:p>
            <a:r>
              <a:rPr lang="en-US" altLang="zh-CN" sz="3200" b="1" dirty="0">
                <a:solidFill>
                  <a:schemeClr val="accent1"/>
                </a:solidFill>
                <a:latin typeface="Times New Roman" panose="02020603050405020304" pitchFamily="18" charset="0"/>
                <a:ea typeface="微软雅黑 Light" panose="020B0502040204020203" pitchFamily="34" charset="-122"/>
                <a:cs typeface="Times New Roman" panose="02020603050405020304" pitchFamily="18" charset="0"/>
              </a:rPr>
              <a:t>Translation Style</a:t>
            </a:r>
            <a:endParaRPr lang="en-US" altLang="zh-CN" sz="3200" b="1" dirty="0">
              <a:solidFill>
                <a:schemeClr val="accent1"/>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000"/>
                                        <p:tgtEl>
                                          <p:spTgt spid="11"/>
                                        </p:tgtEl>
                                      </p:cBhvr>
                                    </p:animEffect>
                                  </p:childTnLst>
                                </p:cTn>
                              </p:par>
                              <p:par>
                                <p:cTn id="8" presetID="42" presetClass="entr" presetSubtype="0" fill="hold" nodeType="withEffect">
                                  <p:stCondLst>
                                    <p:cond delay="3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anim calcmode="lin" valueType="num">
                                      <p:cBhvr>
                                        <p:cTn id="11" dur="750" fill="hold"/>
                                        <p:tgtEl>
                                          <p:spTgt spid="3"/>
                                        </p:tgtEl>
                                        <p:attrNameLst>
                                          <p:attrName>ppt_x</p:attrName>
                                        </p:attrNameLst>
                                      </p:cBhvr>
                                      <p:tavLst>
                                        <p:tav tm="0">
                                          <p:val>
                                            <p:strVal val="#ppt_x"/>
                                          </p:val>
                                        </p:tav>
                                        <p:tav tm="100000">
                                          <p:val>
                                            <p:strVal val="#ppt_x"/>
                                          </p:val>
                                        </p:tav>
                                      </p:tavLst>
                                    </p:anim>
                                    <p:anim calcmode="lin" valueType="num">
                                      <p:cBhvr>
                                        <p:cTn id="12"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tags/tag1.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微软雅黑">
  <a:themeElements>
    <a:clrScheme name="自定义 17">
      <a:dk1>
        <a:sysClr val="windowText" lastClr="000000"/>
      </a:dk1>
      <a:lt1>
        <a:sysClr val="window" lastClr="FFFFFF"/>
      </a:lt1>
      <a:dk2>
        <a:srgbClr val="44546A"/>
      </a:dk2>
      <a:lt2>
        <a:srgbClr val="E7E6E6"/>
      </a:lt2>
      <a:accent1>
        <a:srgbClr val="3D9600"/>
      </a:accent1>
      <a:accent2>
        <a:srgbClr val="7FC44C"/>
      </a:accent2>
      <a:accent3>
        <a:srgbClr val="3D9600"/>
      </a:accent3>
      <a:accent4>
        <a:srgbClr val="7FC44C"/>
      </a:accent4>
      <a:accent5>
        <a:srgbClr val="3D9600"/>
      </a:accent5>
      <a:accent6>
        <a:srgbClr val="7FC44C"/>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a:latin typeface="微软雅黑 Light" panose="020B0502040204020203" pitchFamily="34" charset="-122"/>
            <a:ea typeface="微软雅黑 Light" panose="020B0502040204020203"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0</TotalTime>
  <Words>3759</Words>
  <Application>WPS 演示</Application>
  <PresentationFormat>宽屏</PresentationFormat>
  <Paragraphs>184</Paragraphs>
  <Slides>21</Slides>
  <Notes>7</Notes>
  <HiddenSlides>0</HiddenSlides>
  <MMClips>1</MMClips>
  <ScaleCrop>false</ScaleCrop>
  <HeadingPairs>
    <vt:vector size="6" baseType="variant">
      <vt:variant>
        <vt:lpstr>已用的字体</vt:lpstr>
      </vt:variant>
      <vt:variant>
        <vt:i4>32</vt:i4>
      </vt:variant>
      <vt:variant>
        <vt:lpstr>主题</vt:lpstr>
      </vt:variant>
      <vt:variant>
        <vt:i4>1</vt:i4>
      </vt:variant>
      <vt:variant>
        <vt:lpstr>幻灯片标题</vt:lpstr>
      </vt:variant>
      <vt:variant>
        <vt:i4>21</vt:i4>
      </vt:variant>
    </vt:vector>
  </HeadingPairs>
  <TitlesOfParts>
    <vt:vector size="54" baseType="lpstr">
      <vt:lpstr>Arial</vt:lpstr>
      <vt:lpstr>宋体</vt:lpstr>
      <vt:lpstr>Wingdings</vt:lpstr>
      <vt:lpstr>微软雅黑 Light</vt:lpstr>
      <vt:lpstr>Script MT Bold</vt:lpstr>
      <vt:lpstr>方正细谭黑简体</vt:lpstr>
      <vt:lpstr>Times New Roman</vt:lpstr>
      <vt:lpstr>微软雅黑</vt:lpstr>
      <vt:lpstr>华光彩云_CNKI</vt:lpstr>
      <vt:lpstr>Segoe Print</vt:lpstr>
      <vt:lpstr>等线</vt:lpstr>
      <vt:lpstr>等线</vt:lpstr>
      <vt:lpstr>华文行楷</vt:lpstr>
      <vt:lpstr>Aparajita</vt:lpstr>
      <vt:lpstr>Forte</vt:lpstr>
      <vt:lpstr>Comic Sans MS</vt:lpstr>
      <vt:lpstr>华文楷体</vt:lpstr>
      <vt:lpstr>Arabic Typesetting</vt:lpstr>
      <vt:lpstr>楷体</vt:lpstr>
      <vt:lpstr>Calibri</vt:lpstr>
      <vt:lpstr>Arial Unicode MS</vt:lpstr>
      <vt:lpstr>Aharoni</vt:lpstr>
      <vt:lpstr>Edwardian Script ITC</vt:lpstr>
      <vt:lpstr>Calibri Light</vt:lpstr>
      <vt:lpstr>Papyrus</vt:lpstr>
      <vt:lpstr>Ravie</vt:lpstr>
      <vt:lpstr>Rockwell</vt:lpstr>
      <vt:lpstr>Rockwell Condensed</vt:lpstr>
      <vt:lpstr>Rockwell Extra Bold</vt:lpstr>
      <vt:lpstr>Rod</vt:lpstr>
      <vt:lpstr>Sakkal Majalla</vt:lpstr>
      <vt:lpstr>Segoe Script</vt:lpstr>
      <vt:lpstr>微软雅黑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cp:keywords>锐旗设计；https://9ppt.taobao.com</cp:keywords>
  <cp:category>锐旗设计；https://9ppt.taobao.com</cp:category>
  <cp:lastModifiedBy>挽歌°</cp:lastModifiedBy>
  <cp:revision>66</cp:revision>
  <dcterms:created xsi:type="dcterms:W3CDTF">2015-06-28T07:45:00Z</dcterms:created>
  <dcterms:modified xsi:type="dcterms:W3CDTF">2020-11-14T15:45:41Z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2052-11.1.0.10132</vt:lpwstr>
  </property>
</Properties>
</file>